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1540" y="2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Interactive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Task 4 – Dashboard Design (Elevate Labs Internship)</a:t>
            </a:r>
          </a:p>
          <a:p>
            <a:r>
              <a:t>By Nakul Virmani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provide business stakeholders with an interactive view of sales &amp; profit trends.</a:t>
            </a:r>
          </a:p>
          <a:p>
            <a:r>
              <a:t>Enable quick decision-making through visual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Superstore Sales Dataset (Kaggle)</a:t>
            </a:r>
          </a:p>
          <a:p>
            <a:r>
              <a:t>Rows: ~10,000+   Columns: 20+</a:t>
            </a:r>
          </a:p>
          <a:p>
            <a:r>
              <a:t>Key columns: Order Date, Sales, Profit, Quantity, Category, Region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Sales</a:t>
            </a:r>
          </a:p>
          <a:p>
            <a:r>
              <a:rPr dirty="0"/>
              <a:t>Total Profit</a:t>
            </a:r>
          </a:p>
          <a:p>
            <a:r>
              <a:rPr dirty="0"/>
              <a:t>Total Orders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Visuals in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Bar chart – Category-wise Sales &amp; Profit</a:t>
            </a:r>
          </a:p>
          <a:p>
            <a:r>
              <a:t>Line chart – Monthly Sales Trend</a:t>
            </a:r>
          </a:p>
          <a:p>
            <a:r>
              <a:t>Map – Region-wise Sales</a:t>
            </a:r>
          </a:p>
          <a:p>
            <a:r>
              <a:t>Cards – Summary totals</a:t>
            </a:r>
          </a:p>
          <a:p>
            <a:r>
              <a:t>Slicers – Year, Category, Region</a:t>
            </a:r>
          </a:p>
          <a:p>
            <a:r>
              <a:t>[Insert Dashboard Screenshot Here]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77A05-E99E-B186-62BC-30E3E8DA9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50" y="1185609"/>
            <a:ext cx="8160169" cy="49405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/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Technology category generates highest profit margin.</a:t>
            </a:r>
          </a:p>
          <a:p>
            <a:r>
              <a:t>East region shows steady growth while South lags behind.</a:t>
            </a:r>
          </a:p>
          <a:p>
            <a:r>
              <a:t>Furniture category has lower profitability despite high sales.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dashboard enables quick filtering &amp; comparison of sales metrics.</a:t>
            </a:r>
          </a:p>
          <a:p>
            <a:r>
              <a:t>Helps managers identify top-performing products and regions.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168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Interactive Sales Dashboard</vt:lpstr>
      <vt:lpstr>Objective</vt:lpstr>
      <vt:lpstr>Dataset Information</vt:lpstr>
      <vt:lpstr>KPIs Used</vt:lpstr>
      <vt:lpstr>Key Visuals in Dashboard</vt:lpstr>
      <vt:lpstr>Key Insights / Story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nakul virmani</cp:lastModifiedBy>
  <cp:revision>3</cp:revision>
  <dcterms:created xsi:type="dcterms:W3CDTF">2013-01-27T09:14:16Z</dcterms:created>
  <dcterms:modified xsi:type="dcterms:W3CDTF">2025-08-08T11:05:03Z</dcterms:modified>
  <cp:category/>
</cp:coreProperties>
</file>