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81"/>
    <p:restoredTop sz="96327"/>
  </p:normalViewPr>
  <p:slideViewPr>
    <p:cSldViewPr snapToGrid="0" snapToObjects="1">
      <p:cViewPr>
        <p:scale>
          <a:sx n="76" d="100"/>
          <a:sy n="76" d="100"/>
        </p:scale>
        <p:origin x="3152" y="1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0CA05-54AC-0E4F-9395-3B932ED63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93305"/>
            <a:ext cx="12191999" cy="2216426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 SCUDEM-V-TEAM-1053-PROBLEM-C</a:t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5F674B-8A74-4041-A286-CC2C9FF060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/>
              <a:t>BY: MAJ KEVIN QUIGLEY, ETHAN WOOD, NAKUL RAO</a:t>
            </a:r>
          </a:p>
        </p:txBody>
      </p:sp>
    </p:spTree>
    <p:extLst>
      <p:ext uri="{BB962C8B-B14F-4D97-AF65-F5344CB8AC3E}">
        <p14:creationId xmlns:p14="http://schemas.microsoft.com/office/powerpoint/2010/main" val="3343219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D6617-496C-C744-BC14-390679D8E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16DC1-E2CC-0C42-B8B4-86B4D7279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SOLUTION STRATEGY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VARIABLES AND FUNCTIONS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ASSUMPTIONS AND LIMITATIONS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WAYS TO EXTEND THE PROJECT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02144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6342A8-E23E-C24C-95B5-828118E7A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 dirty="0"/>
              <a:t>SOLUTION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F7094-3470-A44D-984C-E063BE4DF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64573"/>
            <a:ext cx="4663439" cy="385411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600" dirty="0"/>
              <a:t>SIMULATION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C++ PROGRAM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600" dirty="0" err="1"/>
              <a:t>NeoVim</a:t>
            </a:r>
            <a:r>
              <a:rPr lang="en-US" sz="1600" dirty="0"/>
              <a:t>, </a:t>
            </a:r>
            <a:r>
              <a:rPr lang="en-US" sz="1600" dirty="0" err="1"/>
              <a:t>Alacritty</a:t>
            </a:r>
            <a:r>
              <a:rPr lang="en-US" sz="1600" dirty="0"/>
              <a:t>, TMUX, CMAKE, CCLS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600" dirty="0" err="1"/>
              <a:t>Github</a:t>
            </a:r>
            <a:r>
              <a:rPr lang="en-US" sz="1600" dirty="0"/>
              <a:t>: </a:t>
            </a:r>
            <a:r>
              <a:rPr lang="en-US" sz="1400" dirty="0"/>
              <a:t>https://</a:t>
            </a:r>
            <a:r>
              <a:rPr lang="en-US" sz="1400" dirty="0" err="1"/>
              <a:t>github.com</a:t>
            </a:r>
            <a:r>
              <a:rPr lang="en-US" sz="1400" dirty="0"/>
              <a:t>/Nakul-27/SCUDEM-Populations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RANDOM GENERATION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INTERACTIONS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FITNESS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600" dirty="0"/>
              <a:t>CHANGE METHOD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2E1E8CD-5291-B044-B9A8-B977DFD6E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699" y="1440686"/>
            <a:ext cx="6533501" cy="408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913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221A-CAE0-A340-BFA8-29A77C0D5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59" y="764373"/>
            <a:ext cx="6257291" cy="1293028"/>
          </a:xfrm>
        </p:spPr>
        <p:txBody>
          <a:bodyPr>
            <a:normAutofit/>
          </a:bodyPr>
          <a:lstStyle/>
          <a:p>
            <a:r>
              <a:rPr lang="en-US"/>
              <a:t>Variables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02A01-D5AC-AF48-B90C-7B351D41A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257290" cy="402412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Person Class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Characteristics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Simulation Function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Runs the Whole Thing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Get Technique Function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Generate Technique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Output Files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Pre-</a:t>
            </a:r>
            <a:r>
              <a:rPr lang="en-US" dirty="0" err="1"/>
              <a:t>Results.txt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Post-</a:t>
            </a:r>
            <a:r>
              <a:rPr lang="en-US" dirty="0" err="1"/>
              <a:t>Results.txt</a:t>
            </a:r>
            <a:endParaRPr lang="en-US" dirty="0"/>
          </a:p>
        </p:txBody>
      </p:sp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E2E0C929-96C6-41B1-A001-566036DF0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8740" y="0"/>
            <a:ext cx="500325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98C7B94-58B7-324A-87F7-A1B0C230E5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417"/>
          <a:stretch/>
        </p:blipFill>
        <p:spPr>
          <a:xfrm>
            <a:off x="7519416" y="10"/>
            <a:ext cx="4672584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057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FD8004-3F9C-1D46-A8B9-9BE770B38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/>
              <a:t>Assumptions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05CD3-C05D-3648-A121-E339672BC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600"/>
              <a:t>GENETIC/EVOLUTIONARY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/>
              <a:t>INTERACTION BETWEEN TWO PEOPLE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/>
              <a:t>PATRIARCHAL INFLUENCE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/>
              <a:t>METHOD LEANINGS BY GROUP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/>
              <a:t>TECHNOLOGICAL RESTRICTIONS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/>
              <a:t>INTRODUCTION OF NEW IMMIGRANTS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DE631BA5-616D-8D4B-99DF-23B0D2C4B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699" y="1440686"/>
            <a:ext cx="6533501" cy="408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641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36AF4-4131-1145-AA73-5029180C0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extend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0A1FB-8635-D140-8411-430A0C698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INCREASE NUMBER OF INTERACTIONS/RUN MORE SIMULATIONS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INCREASE NUMBER OF INFLUENTIAL CHARACTERISTICS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IMPROVE SIMULATION FUNCTION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METHODS OF CHANGING PREFERRED TECHNIQUE OF MEDIATION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MORE CONCRETE METHOD OF DETERMINING WHO IS INTERACTING WITH EACHOTHER.</a:t>
            </a:r>
          </a:p>
        </p:txBody>
      </p:sp>
    </p:spTree>
    <p:extLst>
      <p:ext uri="{BB962C8B-B14F-4D97-AF65-F5344CB8AC3E}">
        <p14:creationId xmlns:p14="http://schemas.microsoft.com/office/powerpoint/2010/main" val="4289331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56630-D8EE-8C41-A610-72F6ABE0C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0"/>
            <a:ext cx="8610600" cy="1293028"/>
          </a:xfrm>
        </p:spPr>
        <p:txBody>
          <a:bodyPr>
            <a:normAutofit/>
          </a:bodyPr>
          <a:lstStyle/>
          <a:p>
            <a:r>
              <a:rPr lang="en-US" sz="6000" dirty="0"/>
              <a:t>CONCLUSION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CB656FE-D341-8F49-BAB4-E6129F085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8370" y="1100667"/>
            <a:ext cx="10235259" cy="5757333"/>
          </a:xfrm>
        </p:spPr>
      </p:pic>
    </p:spTree>
    <p:extLst>
      <p:ext uri="{BB962C8B-B14F-4D97-AF65-F5344CB8AC3E}">
        <p14:creationId xmlns:p14="http://schemas.microsoft.com/office/powerpoint/2010/main" val="264737339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148</Words>
  <Application>Microsoft Macintosh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 SCUDEM-V-TEAM-1053-PROBLEM-C </vt:lpstr>
      <vt:lpstr>Road MAP</vt:lpstr>
      <vt:lpstr>SOLUTION STRATEGY</vt:lpstr>
      <vt:lpstr>Variables</vt:lpstr>
      <vt:lpstr>Assumptions and Limitations</vt:lpstr>
      <vt:lpstr>Ways to extend the project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SCUDEM-V-TEAM-1053-PROBLEM-C </dc:title>
  <dc:creator>Nakul S. Rao</dc:creator>
  <cp:lastModifiedBy>Nakul S. Rao</cp:lastModifiedBy>
  <cp:revision>4</cp:revision>
  <dcterms:created xsi:type="dcterms:W3CDTF">2020-11-14T23:27:21Z</dcterms:created>
  <dcterms:modified xsi:type="dcterms:W3CDTF">2020-11-15T00:09:52Z</dcterms:modified>
</cp:coreProperties>
</file>