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8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A05-54AC-0E4F-9395-3B932ED6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305"/>
            <a:ext cx="12191999" cy="221642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 SCUDEM-V-TEAM-1053-PROBLEM-C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674B-8A74-4041-A286-CC2C9FF06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BY: MAJ KEVIN QUIGLEY, ETHAN WOOD, NAKUL RAO</a:t>
            </a:r>
          </a:p>
        </p:txBody>
      </p:sp>
    </p:spTree>
    <p:extLst>
      <p:ext uri="{BB962C8B-B14F-4D97-AF65-F5344CB8AC3E}">
        <p14:creationId xmlns:p14="http://schemas.microsoft.com/office/powerpoint/2010/main" val="33432198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 SCUDEM-V-TEAM-1053-PROBLEM-C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SCUDEM-V-TEAM-1053-PROBLEM-C </dc:title>
  <dc:creator>Nakul S. Rao</dc:creator>
  <cp:lastModifiedBy>Nakul S. Rao</cp:lastModifiedBy>
  <cp:revision>1</cp:revision>
  <dcterms:created xsi:type="dcterms:W3CDTF">2020-11-14T23:03:02Z</dcterms:created>
  <dcterms:modified xsi:type="dcterms:W3CDTF">2020-11-14T23:07:27Z</dcterms:modified>
</cp:coreProperties>
</file>