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/>
    <p:restoredTop sz="96327"/>
  </p:normalViewPr>
  <p:slideViewPr>
    <p:cSldViewPr snapToGrid="0" snapToObjects="1">
      <p:cViewPr>
        <p:scale>
          <a:sx n="83" d="100"/>
          <a:sy n="83" d="100"/>
        </p:scale>
        <p:origin x="-424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0CA05-54AC-0E4F-9395-3B932ED63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93305"/>
            <a:ext cx="12191999" cy="2216426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 SCUDEM-V-TEAM-1053-PROBLEM-C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F674B-8A74-4041-A286-CC2C9FF060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/>
              <a:t>BY: MAJ KEVIN QUIGLEY, ETHAN WOOD, NAKUL RAO</a:t>
            </a:r>
          </a:p>
        </p:txBody>
      </p:sp>
    </p:spTree>
    <p:extLst>
      <p:ext uri="{BB962C8B-B14F-4D97-AF65-F5344CB8AC3E}">
        <p14:creationId xmlns:p14="http://schemas.microsoft.com/office/powerpoint/2010/main" val="334321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6617-496C-C744-BC14-390679D8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16DC1-E2CC-0C42-B8B4-86B4D7279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SOLUTION STRATEGY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VARIABLES AND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ASSUMPTIONS AND LIMITATIONS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EXPANSIONS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0214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6342A8-E23E-C24C-95B5-828118E7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SOLUTION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F7094-3470-A44D-984C-E063BE4DF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64573"/>
            <a:ext cx="4663439" cy="385411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/>
              <a:t>SIMULATION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C++ PROGRAM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600" dirty="0" err="1"/>
              <a:t>NeoVim</a:t>
            </a:r>
            <a:r>
              <a:rPr lang="en-US" sz="1600" dirty="0"/>
              <a:t>, </a:t>
            </a:r>
            <a:r>
              <a:rPr lang="en-US" sz="1600" dirty="0" err="1"/>
              <a:t>Alacritty</a:t>
            </a:r>
            <a:r>
              <a:rPr lang="en-US" sz="1600" dirty="0"/>
              <a:t>, TMUX, CMAKE, CCLS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600" dirty="0" err="1"/>
              <a:t>Github</a:t>
            </a:r>
            <a:r>
              <a:rPr lang="en-US" sz="1600" dirty="0"/>
              <a:t>: </a:t>
            </a:r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/Nakul-27/SCUDEM-Populations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RANDOM GENERATION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INTERACTIONS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FITNESS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600" dirty="0"/>
              <a:t>CHANGE METHOD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2E1E8CD-5291-B044-B9A8-B977DFD6E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1440686"/>
            <a:ext cx="6533501" cy="408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13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221A-CAE0-A340-BFA8-29A77C0D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/>
              <a:t>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02A01-D5AC-AF48-B90C-7B351D41A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Person Class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Characteristics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Simulation 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Runs the Whole Thing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Technique 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 Technique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Output Files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Pre-</a:t>
            </a:r>
            <a:r>
              <a:rPr lang="en-US" dirty="0" err="1"/>
              <a:t>Results.txt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Post-</a:t>
            </a:r>
            <a:r>
              <a:rPr lang="en-US" dirty="0" err="1"/>
              <a:t>Results.txt</a:t>
            </a:r>
            <a:endParaRPr lang="en-US" dirty="0"/>
          </a:p>
        </p:txBody>
      </p:sp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98C7B94-58B7-324A-87F7-A1B0C230E5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417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5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FD8004-3F9C-1D46-A8B9-9BE770B38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Assumptions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5CD3-C05D-3648-A121-E339672BC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/>
              <a:t>GENETIC/EVOLUTIONARY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/>
              <a:t>INTERACTION BETWEEN TWO PEOPLE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/>
              <a:t>PATRIARCHAL INFLUENCE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/>
              <a:t>METHOD LEANINGS BY GROUP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/>
              <a:t>TECHNOLOGICAL RESTRICTIONS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/>
              <a:t>INTRODUCTION OF NEW IMMIGRANTS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E631BA5-616D-8D4B-99DF-23B0D2C4B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1440686"/>
            <a:ext cx="6533501" cy="408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4173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Macintosh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 SCUDEM-V-TEAM-1053-PROBLEM-C </vt:lpstr>
      <vt:lpstr>Road MAP</vt:lpstr>
      <vt:lpstr>SOLUTION STRATEGY</vt:lpstr>
      <vt:lpstr>Variables</vt:lpstr>
      <vt:lpstr>Assumptions and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SCUDEM-V-TEAM-1053-PROBLEM-C </dc:title>
  <dc:creator>Nakul S. Rao</dc:creator>
  <cp:lastModifiedBy>Nakul S. Rao</cp:lastModifiedBy>
  <cp:revision>1</cp:revision>
  <dcterms:created xsi:type="dcterms:W3CDTF">2020-11-14T23:27:21Z</dcterms:created>
  <dcterms:modified xsi:type="dcterms:W3CDTF">2020-11-14T23:27:26Z</dcterms:modified>
</cp:coreProperties>
</file>