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cb874ed22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cb874ed2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b874ed22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b874ed22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cb874ed2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cb874ed2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cb874ed22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cb874ed22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b874ed2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cb874ed2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cb874ed2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cb874ed2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cb874ed2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cb874ed2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92000" y="1329475"/>
            <a:ext cx="8520600" cy="12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/>
              <a:t>CSE 350 Network Security</a:t>
            </a:r>
            <a:endParaRPr b="1" sz="3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Programming Assignment Number 1</a:t>
            </a:r>
            <a:endParaRPr b="1" sz="7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802225" y="3250400"/>
            <a:ext cx="20877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Akshat Saini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2020019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174425" y="3250400"/>
            <a:ext cx="22623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Nakul Thureja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2020528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298900" y="2571750"/>
            <a:ext cx="4546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Project Number 1</a:t>
            </a:r>
            <a:endParaRPr b="1"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Poly-Alphabetic Substitution Cipher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923825"/>
            <a:ext cx="8520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encrypt, we first </a:t>
            </a:r>
            <a:r>
              <a:rPr b="1" lang="en" sz="1500">
                <a:solidFill>
                  <a:srgbClr val="000000"/>
                </a:solidFill>
              </a:rPr>
              <a:t>generate a new plaintext </a:t>
            </a:r>
            <a:r>
              <a:rPr lang="en" sz="1500">
                <a:solidFill>
                  <a:srgbClr val="000000"/>
                </a:solidFill>
              </a:rPr>
              <a:t>of the format </a:t>
            </a:r>
            <a:r>
              <a:rPr i="1" lang="en" sz="1500">
                <a:solidFill>
                  <a:srgbClr val="000000"/>
                </a:solidFill>
              </a:rPr>
              <a:t>p = (string, Hash(string))</a:t>
            </a:r>
            <a:r>
              <a:rPr b="1"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After this, we </a:t>
            </a:r>
            <a:r>
              <a:rPr b="1" lang="en" sz="1500">
                <a:solidFill>
                  <a:srgbClr val="000000"/>
                </a:solidFill>
              </a:rPr>
              <a:t>expand the key such that the new key is equal in length with the plaintext</a:t>
            </a:r>
            <a:endParaRPr i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Finally, for encryption, we use the following function to calculate and return the ciphertext - </a:t>
            </a:r>
            <a:endParaRPr b="1" i="1"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00"/>
                </a:solidFill>
              </a:rPr>
              <a:t>((p0 + k0) mod26)( (p1 + k1) mod26 )((p2 + k2) mod26)((p3 + k3) mod26 )((p4 + k0) mod26 )      ((p5 + k1) mod26) ……………  till pn-1</a:t>
            </a:r>
            <a:endParaRPr sz="15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25" y="2796700"/>
            <a:ext cx="7485550" cy="20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923825"/>
            <a:ext cx="85206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decrypt, we first </a:t>
            </a:r>
            <a:r>
              <a:rPr b="1" lang="en" sz="1500">
                <a:solidFill>
                  <a:srgbClr val="000000"/>
                </a:solidFill>
              </a:rPr>
              <a:t>expand the key such that the new key is equal in length with the plaintext</a:t>
            </a:r>
            <a:r>
              <a:rPr lang="en" sz="1500">
                <a:solidFill>
                  <a:srgbClr val="000000"/>
                </a:solidFill>
              </a:rPr>
              <a:t> 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Finally, for decryption, we use the following function to reverse the encryption method - </a:t>
            </a:r>
            <a:endParaRPr b="1" i="1"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00"/>
                </a:solidFill>
              </a:rPr>
              <a:t>( (c0 - k0 + 26) mod26 ) ( (c1 - k1 + 26) mod26 ) ( (c2 - k2 + 26 ) mod26 ) ( ( c3 - k3 + 26) mod26 ) ( (c4 - k0 + 26) mod26 ) ( (c5 - k1 + 26) mod26 ) ……………  till cm-1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825" y="2823925"/>
            <a:ext cx="7662149" cy="182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16425"/>
            <a:ext cx="3777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 Validity Check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923825"/>
            <a:ext cx="3900900" cy="21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check if the plaintext is in recognizable form, we </a:t>
            </a:r>
            <a:r>
              <a:rPr b="1" lang="en" sz="1500">
                <a:solidFill>
                  <a:srgbClr val="000000"/>
                </a:solidFill>
              </a:rPr>
              <a:t>divide the text into two parts, the message and the hash.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Now we </a:t>
            </a:r>
            <a:r>
              <a:rPr b="1" lang="en" sz="1500">
                <a:solidFill>
                  <a:srgbClr val="000000"/>
                </a:solidFill>
              </a:rPr>
              <a:t>hash the message and compare it with the original</a:t>
            </a:r>
            <a:r>
              <a:rPr lang="en" sz="1500">
                <a:solidFill>
                  <a:srgbClr val="000000"/>
                </a:solidFill>
              </a:rPr>
              <a:t> hash.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" y="2704122"/>
            <a:ext cx="3777000" cy="218334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4648200" y="2164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698600" y="923825"/>
            <a:ext cx="37023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We have used the implementation of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SHA256 from the</a:t>
            </a:r>
            <a:r>
              <a:rPr b="1" i="1" lang="en" sz="1500">
                <a:latin typeface="Open Sans"/>
                <a:ea typeface="Open Sans"/>
                <a:cs typeface="Open Sans"/>
                <a:sym typeface="Open Sans"/>
              </a:rPr>
              <a:t> hashlib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library.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We have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replaced the numbers with their corresponding character in the alphabet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298" y="2571746"/>
            <a:ext cx="4260300" cy="233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helper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037725"/>
            <a:ext cx="355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char_of_value -</a:t>
            </a:r>
            <a:r>
              <a:rPr lang="en" sz="1500">
                <a:solidFill>
                  <a:srgbClr val="000000"/>
                </a:solidFill>
              </a:rPr>
              <a:t> Returns the English letter corresponding to an integer value.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value_of_char - </a:t>
            </a:r>
            <a:r>
              <a:rPr lang="en" sz="1500">
                <a:solidFill>
                  <a:srgbClr val="000000"/>
                </a:solidFill>
              </a:rPr>
              <a:t>Return the integer value corresponding to an English letter.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key_extender - </a:t>
            </a:r>
            <a:r>
              <a:rPr lang="en" sz="1500">
                <a:solidFill>
                  <a:srgbClr val="000000"/>
                </a:solidFill>
              </a:rPr>
              <a:t>Expands the key to make it equal in length to the plaintext.</a:t>
            </a:r>
            <a:endParaRPr sz="15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975" y="1037725"/>
            <a:ext cx="4360650" cy="18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975" y="3013650"/>
            <a:ext cx="4360650" cy="134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961525"/>
            <a:ext cx="2186100" cy="3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perform the attack, we have used </a:t>
            </a:r>
            <a:r>
              <a:rPr b="1" lang="en" sz="1500">
                <a:solidFill>
                  <a:srgbClr val="000000"/>
                </a:solidFill>
              </a:rPr>
              <a:t>nested for loops to iterate through all the possible keys of length 4.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For each trial key, we </a:t>
            </a:r>
            <a:r>
              <a:rPr b="1" lang="en" sz="1500">
                <a:solidFill>
                  <a:srgbClr val="000000"/>
                </a:solidFill>
              </a:rPr>
              <a:t>decrypt the ciphertexts and check if the key is valid</a:t>
            </a:r>
            <a:r>
              <a:rPr lang="en" sz="1500">
                <a:solidFill>
                  <a:srgbClr val="000000"/>
                </a:solidFill>
              </a:rPr>
              <a:t> for all by using the function check_property().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250" y="252075"/>
            <a:ext cx="5909649" cy="44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Input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037725"/>
            <a:ext cx="3678900" cy="2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sample input </a:t>
            </a:r>
            <a:r>
              <a:rPr lang="en" sz="1500">
                <a:solidFill>
                  <a:srgbClr val="000000"/>
                </a:solidFill>
              </a:rPr>
              <a:t>includes</a:t>
            </a:r>
            <a:r>
              <a:rPr lang="en" sz="1500">
                <a:solidFill>
                  <a:srgbClr val="000000"/>
                </a:solidFill>
              </a:rPr>
              <a:t> a file named </a:t>
            </a:r>
            <a:r>
              <a:rPr b="1" lang="en" sz="1500">
                <a:solidFill>
                  <a:srgbClr val="000000"/>
                </a:solidFill>
              </a:rPr>
              <a:t>plaintext_input.txt</a:t>
            </a:r>
            <a:r>
              <a:rPr lang="en" sz="1500">
                <a:solidFill>
                  <a:srgbClr val="000000"/>
                </a:solidFill>
              </a:rPr>
              <a:t> which contains all the plaintexts in </a:t>
            </a:r>
            <a:r>
              <a:rPr b="1" lang="en" sz="1500">
                <a:solidFill>
                  <a:srgbClr val="000000"/>
                </a:solidFill>
              </a:rPr>
              <a:t>lowercase letters without any spaces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sample input also includes the 4-letter key. (Sample Key used : </a:t>
            </a:r>
            <a:r>
              <a:rPr b="1" lang="en" sz="1500">
                <a:solidFill>
                  <a:srgbClr val="000000"/>
                </a:solidFill>
              </a:rPr>
              <a:t>ntdg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016850"/>
            <a:ext cx="3381901" cy="180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type="title"/>
          </p:nvPr>
        </p:nvSpPr>
        <p:spPr>
          <a:xfrm>
            <a:off x="4522300" y="216425"/>
            <a:ext cx="3381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522288" y="1037725"/>
            <a:ext cx="40494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A file named brute_force_output.txt which contains the discovered key through the attack and the resultant plaintexts after using the key to decode.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8045" r="0" t="0"/>
          <a:stretch/>
        </p:blipFill>
        <p:spPr>
          <a:xfrm>
            <a:off x="4423437" y="2994475"/>
            <a:ext cx="4408875" cy="14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850" y="885325"/>
            <a:ext cx="85206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Visual output on the terminal to check if the encryption and decryption functions run properly for </a:t>
            </a:r>
            <a:r>
              <a:rPr lang="en" sz="1500">
                <a:solidFill>
                  <a:srgbClr val="000000"/>
                </a:solidFill>
              </a:rPr>
              <a:t>the 5 input messages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50" y="1688154"/>
            <a:ext cx="8520599" cy="310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