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cb874ed22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cb874ed22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a592a3fc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a592a3f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cb874ed22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cb874ed22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cb874ed22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cb874ed22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a592a3fc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a592a3f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a592a3fc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a592a3fc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cb874ed22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cb874ed22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92000" y="1329475"/>
            <a:ext cx="8520600" cy="12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/>
              <a:t>CSE 350 Network Security</a:t>
            </a:r>
            <a:endParaRPr b="1" sz="3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Programming Assignment Number </a:t>
            </a:r>
            <a:r>
              <a:rPr lang="en" sz="3300"/>
              <a:t>2</a:t>
            </a:r>
            <a:endParaRPr b="1" sz="7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802225" y="3250400"/>
            <a:ext cx="20877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Akshat Saini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2020019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174425" y="3250400"/>
            <a:ext cx="22623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Nakul Thureja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2020528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298900" y="2571750"/>
            <a:ext cx="4546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Project Number 1</a:t>
            </a:r>
            <a:endParaRPr b="1"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Advanced Encryption Standard (AES)</a:t>
            </a:r>
            <a:endParaRPr b="1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Encrypter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5115375" y="923825"/>
            <a:ext cx="37170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To encrypt, we first </a:t>
            </a:r>
            <a:r>
              <a:rPr b="1" lang="en" sz="1500">
                <a:solidFill>
                  <a:srgbClr val="000000"/>
                </a:solidFill>
              </a:rPr>
              <a:t>generate a new plaintext </a:t>
            </a:r>
            <a:r>
              <a:rPr lang="en" sz="1500">
                <a:solidFill>
                  <a:srgbClr val="000000"/>
                </a:solidFill>
              </a:rPr>
              <a:t>of the format of a 128 bit bytearray </a:t>
            </a:r>
            <a:r>
              <a:rPr i="1" lang="en" sz="1500">
                <a:solidFill>
                  <a:srgbClr val="000000"/>
                </a:solidFill>
              </a:rPr>
              <a:t> = bytearray.fromhex('0123456789abcdeffedcba9876543210')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Similarly generate a 128 bit key.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We can get the ciphertext by: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ciphertext = AES(key).encrypter(plaintext)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75" y="923825"/>
            <a:ext cx="4249675" cy="36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</a:t>
            </a:r>
            <a:r>
              <a:rPr lang="en"/>
              <a:t>crypter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477025" y="923825"/>
            <a:ext cx="33555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To encrypt, we first </a:t>
            </a:r>
            <a:r>
              <a:rPr b="1" lang="en" sz="1500">
                <a:solidFill>
                  <a:srgbClr val="000000"/>
                </a:solidFill>
              </a:rPr>
              <a:t>get our ciphertext</a:t>
            </a:r>
            <a:r>
              <a:rPr b="1"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000000"/>
                </a:solidFill>
              </a:rPr>
              <a:t>of the format of a 128 bit bytearray.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Similarly we need our 128 bit key.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We can get the ciphertext by: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recovered_plaintext = AES(key).decrypter(ciphertext)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3823"/>
            <a:ext cx="5064825" cy="37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16425"/>
            <a:ext cx="8661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for Encryption and Decryption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150" y="833400"/>
            <a:ext cx="3183325" cy="40686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helper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037725"/>
            <a:ext cx="355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key_expansion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function to generate 10 round keys for AES algorithm using the initial key. The function will return an array with 11 keys.</a:t>
            </a:r>
            <a:r>
              <a:rPr b="1" lang="en" sz="1700">
                <a:solidFill>
                  <a:srgbClr val="000000"/>
                </a:solidFill>
              </a:rPr>
              <a:t> -</a:t>
            </a:r>
            <a:r>
              <a:rPr lang="en" sz="1700">
                <a:solidFill>
                  <a:srgbClr val="000000"/>
                </a:solidFill>
              </a:rPr>
              <a:t> Returns the English letter corresponding to an integer value.</a:t>
            </a:r>
            <a:endParaRPr sz="17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050" y="1478050"/>
            <a:ext cx="4968600" cy="191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helper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037725"/>
            <a:ext cx="355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add_round_key:  Function to take XOR of the plaintext with round key.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sub_bytes: function to replace the bytes from the s_box lookup table for encryption and replace the bytes from the inverse_s_box lookup table for decryption.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550" y="1289115"/>
            <a:ext cx="4607175" cy="96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550" y="2408725"/>
            <a:ext cx="4710050" cy="20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helper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557150" y="1080950"/>
            <a:ext cx="32019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3529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mix columns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function to multiply the matrix with MC matrix, but since I have stored the matrix row wise rather than column wise I am able to simplify the multiplication for each column.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50" y="2779600"/>
            <a:ext cx="3272350" cy="19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62450" y="1024325"/>
            <a:ext cx="31026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mix columns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function to multiply the matrix with inverse MC matrix, but since I have stored the matrix row wise rather than column wise I am able to simplify the multiplication for each column as given below.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450" y="2728525"/>
            <a:ext cx="3102529" cy="20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Input - Output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037725"/>
            <a:ext cx="34977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Visual output on the terminal to check if the encryption and decryption functions run properly for the  128 bit  &lt;plaintext, ciphertext&gt;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Have taken 2 known sets of plaintext, key, ciphertext.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We encrypt it using our AES class with the given key and get the ciphertext.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We then decrypt it using our AES class with the given key and get the recovered plaintext.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Finally, we assert the recovered plaintext is same as the initial plaintext, and assert that expected_ciphertext is same as the ciphertext generated therefore the encryption and decryption are working fine.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2181"/>
          <a:stretch/>
        </p:blipFill>
        <p:spPr>
          <a:xfrm>
            <a:off x="4007325" y="1492750"/>
            <a:ext cx="4865726" cy="3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