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3374-017E-78CD-604F-318E856A8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809B4-C9E5-BCB4-070D-795003B4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77B8-4ADB-F123-470C-0615DE72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CFC6-6351-B79E-DD3F-CF942B93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3548-E839-32A3-3CB1-528967C6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8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92D5-D061-1FD4-602C-CD4A0BD5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3CE08-4F5D-579A-51BE-C1705FF08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B0B4-A8BF-DE69-16E7-86550DC2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8C0D-42AC-F3FB-7810-C1946523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CCEC-5F93-7F26-7DA5-F377A0F7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6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D4E65-B311-BF9C-DADD-31725FAEB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25206-77F8-1E9D-C158-9912984BD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D9A0-5CCA-068E-232F-E3A18A5F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6F6B-DC85-04AC-8688-2DD56BA1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E7E0-F14C-1B2C-02B3-4DB156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0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B18F-7D10-9E67-9545-06C1408A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CCAE-04B3-7EDD-380D-B8F88D79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D04F-E480-1CC5-5634-DE0F61AF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F859E-55CC-9093-D3AA-4966ADBB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9DE98-5E82-CFC5-2447-972A566E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9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3805-F96A-3E8E-A4D4-D800565A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AB7D-7165-A21C-9C9B-1573B745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14C33-4CB0-97B5-6DBD-BBB83650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E1BE2-E5CE-6AB3-12D2-5DC4A113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409C-5B6F-FF91-4CB6-BD31CEAC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0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9027-622B-B42F-4992-FF6BE354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7448-35EC-8261-4BF2-1E0377E7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D9EBE-69A2-658A-737E-05670C824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A93B5-FD8A-C366-6C90-84059978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79C9B-007A-BC0B-62FA-526F4802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7133B-2C11-19CE-3E04-1630A4B0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E5DB-419B-DD77-B15E-FDE9751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838B-F854-F482-CA16-9A8E6EA2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C8B06-B36F-6C39-EEA8-93028382A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75BD-43B1-6AD6-0E74-43619C03E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798B5-E47B-FC48-C916-709C0E095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31E6-9B64-B4B6-EC4D-A2F6C88F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4E6EF-B5A3-65A9-9EDA-7259A94E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94697-043C-6BF1-850D-08A39D51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3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BAB5-C993-464C-FEF2-5E439027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797A-C9C1-9ECC-0AED-F4B35948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E14C8-0963-6697-8C22-8F023A98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7398E-7304-8EBA-1E02-D10AE04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0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5EDE2-7D6A-74D6-CC70-CF3470FD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B3891-3169-2B96-A943-A3D4DF71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70A56-99DE-AB7A-2302-DBB473ED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8DFF-7D32-0407-AE7E-910A5540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0E81-4675-B81D-747B-F5CF0E6E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03A42-ADC2-F8F3-779F-A6D99CB22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F5C68-2C19-D42E-538A-CA2F281D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96FE-28D9-026F-272E-5757C1B0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63FF-CEBB-0B5E-56C2-7568F901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6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0915-B16E-BFDF-CA4A-C2281830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20402-3992-3714-1201-6D08636EB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B426-210F-92E1-03F2-9764EBF3F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D3EDB-A9EB-58DE-9B8C-D41CB195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EA4CB-7155-5707-0BAE-08BB7FD1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C7300-1108-8379-6339-D66D37AB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0D416-596A-C06E-508D-782C9A71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3B2B-3284-CB0E-10BB-F32CA3AF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254F-FD1D-CBBA-D2CF-8AA8472ED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EED7-3749-497D-B0C8-D5A24555A4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6798-3303-ABFA-67FC-F4541209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7EFD-F94D-DF39-4DC8-F879F4A2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7354-F19F-412B-88C3-6FFD4F4BD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C052-7FD7-5AF6-7B1C-CEC0CC0D4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54" y="2934855"/>
            <a:ext cx="9725891" cy="98829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Team: Doesn’t Exist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4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FE9B-7ECF-5622-3CFF-1BDF68A4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236" y="514783"/>
            <a:ext cx="5264728" cy="52647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94CE-C8DD-1611-76F3-C8B4EB0B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" y="1570182"/>
            <a:ext cx="12016509" cy="540110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Human-caused (anthropogenic) greenhouse gas emissions and natural systems that produce and absorb greenhouse gases (sources and sinks) interplay in a complicated manner to contribute to global climate change. </a:t>
            </a:r>
          </a:p>
          <a:p>
            <a:endParaRPr lang="en-US" sz="2400" b="0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policymakers and citizens race to combat climate change, understanding this interplay is more important than ever. </a:t>
            </a:r>
          </a:p>
          <a:p>
            <a:endParaRPr lang="en-US" sz="2400" b="0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challenge is to use a combination of satellite and model-based datasets to map both human-caused and natural greenhouse gas emissions to enable better understanding of how these emissions contribute to a warmer world.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6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EB12-A43B-04E9-448B-AC96F0E4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09" y="374074"/>
            <a:ext cx="3068782" cy="65621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36A1-9C58-7E2C-F9C2-ACD9FE33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7" y="799380"/>
            <a:ext cx="11841019" cy="543978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 a map: Visualize these emissions so it's easy to see where they’re concentrated, notify people about various changes in GHG from past over the years.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Alert System for higher plumes activity and Gui (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Monitor big events: Track things like methane leaks or large CO₂ releases.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Offer solutions: Suggest ways to reduce emissions and protect natural systems like forests that absorb CO₂.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Create Interactive Mapping for easy Understanding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49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3EA-6E6B-132B-8AD6-C78ECA00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THINGS TO IMPLEMENT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001F-7AD4-0562-9853-DBD57CED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18" y="901989"/>
            <a:ext cx="11702473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Interactive Earth Globe : for dynamic representation of globe and their Ghg Emissions.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GHG Emissions per Capita: Average GHG emissions at different countries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Plumes Alert system: to notify people through alert system that he or she is in high plume region, to alert them to stay away from that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GUI: Creating a graphical user interface where the user can get data of a country by simply writing name of the country and global warming and weather would be displayed.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Chat-Bot AI: for queries related to global warming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Q-GIS For Mapping Tool: Mapping tool used for mapping satellite images, and get specifications GHG changes all over this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 Development: for offline device as an total information and dynamic structure to understand GHG emission and prevention.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Analysis using Power-Bi: create dynamic analysis with accurate results.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1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C08A-E874-246F-C62C-A2658088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2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8926-6EEE-B9F7-94E7-96C71F6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45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Flask – Creating Webpages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Python- Alert System, Gui, Backend Integration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 Backend Integration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QGIS- Mapping Tool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Android Development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JetPack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Compose- App development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910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2BE5-B782-F334-D711-29D4EBBF5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4036-08DE-D673-59F3-5CAFA638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3"/>
            <a:ext cx="10515600" cy="831546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Snapshots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A16CF-9738-8CED-85E4-4AE4D5AD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984739"/>
            <a:ext cx="6250941" cy="24442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4147BB-0A9D-EDFA-9A68-D5AA64546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08" y="4057816"/>
            <a:ext cx="4542692" cy="22313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FB10CC-56A4-4FB5-811C-18920EB4F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3641934"/>
            <a:ext cx="6250940" cy="2647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F3FCF2-26C2-888E-7346-E9D29144E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746" y="562707"/>
            <a:ext cx="2662785" cy="3275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2BDDF0-9511-58F6-666E-E4713C45C91E}"/>
              </a:ext>
            </a:extLst>
          </p:cNvPr>
          <p:cNvSpPr txBox="1"/>
          <p:nvPr/>
        </p:nvSpPr>
        <p:spPr>
          <a:xfrm>
            <a:off x="9793255" y="173284"/>
            <a:ext cx="19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D95AA-B979-7C7C-6129-8F55EA9A82B3}"/>
              </a:ext>
            </a:extLst>
          </p:cNvPr>
          <p:cNvSpPr txBox="1"/>
          <p:nvPr/>
        </p:nvSpPr>
        <p:spPr>
          <a:xfrm>
            <a:off x="0" y="615407"/>
            <a:ext cx="240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GIS MAPPING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2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Gif Images - Free Download on Freepik">
            <a:extLst>
              <a:ext uri="{FF2B5EF4-FFF2-40B4-BE49-F238E27FC236}">
                <a16:creationId xmlns:a16="http://schemas.microsoft.com/office/drawing/2014/main" id="{BE63DD24-0D35-4BDF-7FA7-95AFF735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8" y="676815"/>
            <a:ext cx="7405543" cy="524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9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370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Team: Doesn’t Exist</vt:lpstr>
      <vt:lpstr>PROBLEM STATEMENT</vt:lpstr>
      <vt:lpstr>OBJECTIVES</vt:lpstr>
      <vt:lpstr>THINGS TO IMPLEMENT</vt:lpstr>
      <vt:lpstr>Technologies Used</vt:lpstr>
      <vt:lpstr>Project Snapshots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tanishq tiwari</dc:creator>
  <cp:lastModifiedBy>tanishq tiwari</cp:lastModifiedBy>
  <cp:revision>2</cp:revision>
  <dcterms:created xsi:type="dcterms:W3CDTF">2024-10-06T08:22:52Z</dcterms:created>
  <dcterms:modified xsi:type="dcterms:W3CDTF">2024-10-06T18:26:16Z</dcterms:modified>
</cp:coreProperties>
</file>