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9"/>
  </p:normalViewPr>
  <p:slideViewPr>
    <p:cSldViewPr snapToGrid="0">
      <p:cViewPr varScale="1">
        <p:scale>
          <a:sx n="84" d="100"/>
          <a:sy n="8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4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2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4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6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4F49-8F38-81D7-339E-4E9C9F26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02298"/>
            <a:ext cx="12191999" cy="2541431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4400" dirty="0"/>
              <a:t>Tkinter-Based Calculator Application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2E6D9-7C69-4452-13A0-8434C92E2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    Nakul Das</a:t>
            </a:r>
          </a:p>
        </p:txBody>
      </p:sp>
    </p:spTree>
    <p:extLst>
      <p:ext uri="{BB962C8B-B14F-4D97-AF65-F5344CB8AC3E}">
        <p14:creationId xmlns:p14="http://schemas.microsoft.com/office/powerpoint/2010/main" val="334697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hank you message on a wood stand&#10;&#10;Description automatically generated">
            <a:extLst>
              <a:ext uri="{FF2B5EF4-FFF2-40B4-BE49-F238E27FC236}">
                <a16:creationId xmlns:a16="http://schemas.microsoft.com/office/drawing/2014/main" id="{785DC958-48C9-6C25-89FB-8447F4386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631" y="715962"/>
            <a:ext cx="10472738" cy="4756150"/>
          </a:xfrm>
        </p:spPr>
      </p:pic>
    </p:spTree>
    <p:extLst>
      <p:ext uri="{BB962C8B-B14F-4D97-AF65-F5344CB8AC3E}">
        <p14:creationId xmlns:p14="http://schemas.microsoft.com/office/powerpoint/2010/main" val="10185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D28-961E-0442-856C-313F3D84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1054-6CEC-8DD6-4AC9-DD791069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involves the development of a basic calculator application using Python's Tkinter library. The application will perform arithmetic operations such as addition, subtraction, multiplication, and division. It will include a user interface with buttons for digits, operators, and additional functionalities like clear and backspace.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5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CDF2-FF60-D2EA-1B33-2C77B22B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9833-19B3-5C78-CB29-3032CA53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primary objective is to create a functional and user-friendly calculator that can handle basic arithmetic calculations. The application will be built with a graphical user interface (GUI) to enhance user interaction and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3C6C-87EA-C392-CCEF-ADA564D1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AC69-85FB-C3D9-3087-CF5F91F6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Features: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Basic arithmetic operations: Addition, Subtraction, Multiplication, Division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Display of current expression and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Clear and backspace 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Decimal point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Error handling for invalid expressions</a:t>
            </a:r>
          </a:p>
          <a:p>
            <a:r>
              <a:rPr lang="en-IN" b="1" dirty="0"/>
              <a:t>Limitations: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Only supports basic arithmetic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 support for more advanced mathematical functions or error checking beyond basic syntax errors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6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B8D6-3434-9A9A-9439-76FE620C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B172-1913-3DC7-36BE-A463E2C4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User Interface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Main Window: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Title: "Calculator"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Label to display the current expression and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Grid layout for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Buttons: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Digits: 0-9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Operators: +, -, *, 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Special Buttons: C (Clear), . (Decimal Point), = (Equals), ← (Backspace)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Layout: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calculator uses a 6x4 grid layout with buttons arranged as follows: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Digits and operators are arranged in a grid for easy access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Special buttons are placed at the bottom</a:t>
            </a:r>
          </a:p>
        </p:txBody>
      </p:sp>
    </p:spTree>
    <p:extLst>
      <p:ext uri="{BB962C8B-B14F-4D97-AF65-F5344CB8AC3E}">
        <p14:creationId xmlns:p14="http://schemas.microsoft.com/office/powerpoint/2010/main" val="4192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D68-8E68-023F-2657-9AB7C0C9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3A82-5C48-898B-9ADE-CBF3F1AC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Button Functions: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add(value): Appends the pressed button’s value to the current expression and updates the display.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clear(): Clears the current expression.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calculate(): Evaluates the expression and displays the result. Handles errors by showing "error".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backspace(): Removes the last character from the current expression.</a:t>
            </a:r>
          </a:p>
        </p:txBody>
      </p:sp>
    </p:spTree>
    <p:extLst>
      <p:ext uri="{BB962C8B-B14F-4D97-AF65-F5344CB8AC3E}">
        <p14:creationId xmlns:p14="http://schemas.microsoft.com/office/powerpoint/2010/main" val="101863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83C-E196-AEB7-CB64-2113AFC8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IN" dirty="0"/>
              <a:t>Code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A4BB-8413-E350-61AA-DADC3EC5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/>
              <a:t>Importing Tkinter</a:t>
            </a:r>
            <a:r>
              <a:rPr lang="en-US" sz="1700"/>
              <a:t> : import </a:t>
            </a:r>
            <a:r>
              <a:rPr lang="en-US" sz="1700" err="1"/>
              <a:t>tkinter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IN" sz="1700"/>
              <a:t>Setting Up Main Window</a:t>
            </a:r>
            <a:r>
              <a:rPr lang="en-US" sz="1700"/>
              <a:t>: root = </a:t>
            </a:r>
            <a:r>
              <a:rPr lang="en-US" sz="1700" err="1"/>
              <a:t>tkinter.Tk</a:t>
            </a:r>
            <a:r>
              <a:rPr lang="en-US" sz="1700"/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                                                    </a:t>
            </a:r>
            <a:r>
              <a:rPr lang="en-US" sz="1700" err="1"/>
              <a:t>root.title</a:t>
            </a:r>
            <a:r>
              <a:rPr lang="en-US" sz="1700"/>
              <a:t>("Calculator")</a:t>
            </a:r>
          </a:p>
          <a:p>
            <a:pPr>
              <a:lnSpc>
                <a:spcPct val="110000"/>
              </a:lnSpc>
            </a:pPr>
            <a:r>
              <a:rPr lang="en-IN" sz="1700"/>
              <a:t>Defining Functions: def add(value):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/>
              <a:t>                                 def clear():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/>
              <a:t>                                 def calculate():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/>
              <a:t>                                 def backspace():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IN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81FD3-39E2-EB09-64C6-6ED0DAC7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046378"/>
            <a:ext cx="4960442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8430-C782-E31F-5FA9-F9783C1E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Creating and Placing Widgets: label_result = tkinter.Label(root, text="")</a:t>
            </a:r>
          </a:p>
          <a:p>
            <a:pPr marL="0" indent="0">
              <a:buNone/>
            </a:pPr>
            <a:r>
              <a:rPr lang="en-IN" dirty="0"/>
              <a:t>                                               label_result.grid(row=0, columnspan=4)</a:t>
            </a:r>
          </a:p>
          <a:p>
            <a:pPr marL="0" indent="0">
              <a:buNone/>
            </a:pPr>
            <a:r>
              <a:rPr lang="en-IN" dirty="0"/>
              <a:t>                               button_1 = tkinter.Button(root, text="1", command=lambda: add("1"))</a:t>
            </a:r>
          </a:p>
          <a:p>
            <a:pPr marL="0" indent="0">
              <a:buNone/>
            </a:pPr>
            <a:r>
              <a:rPr lang="en-IN" dirty="0"/>
              <a:t>                                               button_1.grid(row=1, column=0)</a:t>
            </a:r>
          </a:p>
          <a:p>
            <a:r>
              <a:rPr lang="en-IN" dirty="0"/>
              <a:t>Configuring Grid Layout: for </a:t>
            </a:r>
            <a:r>
              <a:rPr lang="en-IN" dirty="0" err="1"/>
              <a:t>i</a:t>
            </a:r>
            <a:r>
              <a:rPr lang="en-IN" dirty="0"/>
              <a:t> in range(6):</a:t>
            </a:r>
          </a:p>
          <a:p>
            <a:pPr marL="0" indent="0">
              <a:buNone/>
            </a:pPr>
            <a:r>
              <a:rPr lang="en-IN" dirty="0"/>
              <a:t>                                           </a:t>
            </a:r>
            <a:r>
              <a:rPr lang="en-IN" dirty="0" err="1"/>
              <a:t>root.grid_rowconfigure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, weight=1)</a:t>
            </a:r>
          </a:p>
          <a:p>
            <a:pPr marL="0" indent="0">
              <a:buNone/>
            </a:pPr>
            <a:r>
              <a:rPr lang="en-IN" dirty="0"/>
              <a:t>                                     for </a:t>
            </a:r>
            <a:r>
              <a:rPr lang="en-IN" dirty="0" err="1"/>
              <a:t>i</a:t>
            </a:r>
            <a:r>
              <a:rPr lang="en-IN" dirty="0"/>
              <a:t> in range(4):</a:t>
            </a:r>
          </a:p>
          <a:p>
            <a:pPr marL="0" indent="0">
              <a:buNone/>
            </a:pPr>
            <a:r>
              <a:rPr lang="en-IN" dirty="0"/>
              <a:t>                                            </a:t>
            </a:r>
            <a:r>
              <a:rPr lang="en-IN" dirty="0" err="1"/>
              <a:t>root.grid_columnconfigure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, weight=1)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46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0AE2-6F00-6FCC-816C-287A6BA5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55AF-913C-452A-6CED-AE6E7C6A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Tkinter</a:t>
            </a:r>
            <a:r>
              <a:rPr lang="en-IN" dirty="0"/>
              <a:t>-based calculator application will provide a simple yet functional tool for basic arithmetic operations. By leveraging Python’s Tkinter library, the project aims to deliver a user-friendly GUI and a reliable calculation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26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499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Tkinter-Based Calculator Application</vt:lpstr>
      <vt:lpstr>Project Overview</vt:lpstr>
      <vt:lpstr>Objective</vt:lpstr>
      <vt:lpstr>Scope</vt:lpstr>
      <vt:lpstr>Design and Implementation</vt:lpstr>
      <vt:lpstr>PowerPoint Presentation</vt:lpstr>
      <vt:lpstr>Code Overview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Das, Nakul</dc:creator>
  <cp:lastModifiedBy>Das, Nakul</cp:lastModifiedBy>
  <cp:revision>2</cp:revision>
  <dcterms:created xsi:type="dcterms:W3CDTF">2024-09-03T07:54:12Z</dcterms:created>
  <dcterms:modified xsi:type="dcterms:W3CDTF">2024-09-03T08:23:11Z</dcterms:modified>
</cp:coreProperties>
</file>