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8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CE79F-F569-D63C-275E-272934702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7B809A"/>
                </a:solidFill>
                <a:effectLst/>
                <a:latin typeface="Roboto" panose="020F0502020204030204" pitchFamily="34" charset="0"/>
              </a:rPr>
              <a:t>Feature Analysis and Price Prediction for Handsets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51628-76C2-C7B5-A659-F3F4F5FF88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Machine Learning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04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269CE-B36D-99EE-344A-0BDAC2F6F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EBFB-2AFF-B47F-9F9C-9879ACFBB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</a:t>
            </a:r>
            <a:r>
              <a:rPr lang="en-IN" b="1" dirty="0" err="1"/>
              <a:t>Takeaways:</a:t>
            </a:r>
            <a:r>
              <a:rPr lang="en-IN" dirty="0" err="1"/>
              <a:t>Insights</a:t>
            </a:r>
            <a:r>
              <a:rPr lang="en-IN" dirty="0"/>
              <a:t> from feature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Best performing model and its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Future </a:t>
            </a:r>
            <a:r>
              <a:rPr lang="en-IN" b="1" dirty="0" err="1"/>
              <a:t>Scope:</a:t>
            </a:r>
            <a:r>
              <a:rPr lang="en-IN" dirty="0" err="1"/>
              <a:t>Enhancing</a:t>
            </a:r>
            <a:r>
              <a:rPr lang="en-IN" dirty="0"/>
              <a:t> the dataset with more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Experimenting with advanced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DEE6-8AF8-AAE4-973A-8039BD588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Overview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E417-600A-9CCF-D941-AAB00FB4B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Objective:</a:t>
            </a:r>
            <a:r>
              <a:rPr lang="en-IN" dirty="0"/>
              <a:t> Build a predictive model for handset prices and </a:t>
            </a:r>
            <a:r>
              <a:rPr lang="en-IN" dirty="0" err="1"/>
              <a:t>analyze</a:t>
            </a:r>
            <a:r>
              <a:rPr lang="en-IN" dirty="0"/>
              <a:t> features influencing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Key Steps: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 preprocessing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Feature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Model training and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Hyperparameter tuning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87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7268E-C410-8F23-B74A-10A05BB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Information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E28B-B53E-EFE0-C425-E1B895B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Source:</a:t>
            </a:r>
            <a:r>
              <a:rPr lang="en-IN" dirty="0"/>
              <a:t> </a:t>
            </a:r>
            <a:r>
              <a:rPr lang="en-IN" dirty="0" err="1"/>
              <a:t>Processed_Flipdata.csv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Features:</a:t>
            </a:r>
            <a:r>
              <a:rPr lang="en-IN" dirty="0"/>
              <a:t> Examples include memory, RAM, battery, camera specs, and price.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Target Variable:</a:t>
            </a:r>
            <a:r>
              <a:rPr lang="en-IN" dirty="0"/>
              <a:t> </a:t>
            </a:r>
            <a:r>
              <a:rPr lang="en-IN" dirty="0" err="1"/>
              <a:t>PriceMention</a:t>
            </a:r>
            <a:r>
              <a:rPr lang="en-IN" dirty="0"/>
              <a:t>: Any preprocessing applied to handle missing data, categorical variables, and scaling.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5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EC7F-AFD7-DFEB-DF77-B30B281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B7B2-219A-6E78-AD1A-15BA4ADE0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Steps Taken: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Cleaned and transformed camera specifications and price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Filled missing numeric values with column means.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Applied Min-Max scaling to numeric columns.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Converted categorical columns into one-hot encoding.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Show before-and-after examples of dataset transformations (e.g., screenshots or snippets).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91FC-F4D2-1477-3807-B020A052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F6B4-0996-BD35-A06F-895F4C3FF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Techniques </a:t>
            </a:r>
            <a:r>
              <a:rPr lang="en-IN" b="1" dirty="0" err="1"/>
              <a:t>Used:</a:t>
            </a:r>
            <a:r>
              <a:rPr lang="en-IN" dirty="0" err="1"/>
              <a:t>Recursive</a:t>
            </a:r>
            <a:r>
              <a:rPr lang="en-IN" dirty="0"/>
              <a:t> Feature Elimination (RFE)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Mutual Information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Lasso Regression</a:t>
            </a:r>
          </a:p>
          <a:p>
            <a:r>
              <a:rPr lang="en-IN" b="1" dirty="0"/>
              <a:t>Selected Features:</a:t>
            </a:r>
            <a:r>
              <a:rPr lang="en-IN" dirty="0"/>
              <a:t> List the most important features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80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93156-A4B0-9163-AD0B-6F9C3C3F2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B636-F79E-66FE-A886-AF45A424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Models </a:t>
            </a:r>
            <a:r>
              <a:rPr lang="en-IN" b="1" dirty="0" err="1"/>
              <a:t>Implemented:</a:t>
            </a:r>
            <a:r>
              <a:rPr lang="en-IN" dirty="0" err="1"/>
              <a:t>Linear</a:t>
            </a:r>
            <a:r>
              <a:rPr lang="en-IN" dirty="0"/>
              <a:t>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Decision Tree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Random Forest Regressor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Gradient Boosting Regressor</a:t>
            </a:r>
          </a:p>
          <a:p>
            <a:r>
              <a:rPr lang="en-IN" dirty="0"/>
              <a:t>Mention training and test split (e.g., 80-20 split).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1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E7D0-A90F-8156-4FA0-7EED4136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2D01-524F-F949-AD92-1038EC99A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Metrics Evaluated: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Mean Absolute Error (MAE)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Root Mean Squared Error (RMSE)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R²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Performance Results: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Include a table or chart comparing the metrics for different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2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6DD8-CE6C-8006-0604-C4CA25AB4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Hyperparameter Tuning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BC2F-0BAC-7D67-6644-A523B3D0B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Technique:</a:t>
            </a:r>
            <a:r>
              <a:rPr lang="en-IN" dirty="0"/>
              <a:t> </a:t>
            </a:r>
            <a:r>
              <a:rPr lang="en-IN" dirty="0" err="1"/>
              <a:t>GridSearchCV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Model Tuned:</a:t>
            </a:r>
            <a:r>
              <a:rPr lang="en-IN" dirty="0"/>
              <a:t> Random Forest Regressor</a:t>
            </a:r>
            <a:br>
              <a:rPr lang="en-IN" dirty="0"/>
            </a:br>
            <a:br>
              <a:rPr lang="en-IN" dirty="0"/>
            </a:br>
            <a:r>
              <a:rPr lang="en-IN" b="1" dirty="0"/>
              <a:t>Best Parameters:</a:t>
            </a:r>
            <a:r>
              <a:rPr lang="en-IN" dirty="0"/>
              <a:t> List the optimal parameters identified.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14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2FF0-6377-20D8-646D-2FCA8C48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Visualization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B3A9D-904F-B094-0312-BBC158DE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Scatter Plot:</a:t>
            </a:r>
            <a:r>
              <a:rPr lang="en-IN" dirty="0"/>
              <a:t> Predicted vs Actual Prices</a:t>
            </a:r>
            <a:br>
              <a:rPr lang="en-IN" dirty="0"/>
            </a:br>
            <a:r>
              <a:rPr lang="en-IN" dirty="0"/>
              <a:t>Show alignment of predictions to actual prices with a trend 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573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308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Gill Sans MT</vt:lpstr>
      <vt:lpstr>Roboto</vt:lpstr>
      <vt:lpstr>Gallery</vt:lpstr>
      <vt:lpstr>Feature Analysis and Price Prediction for Handsets</vt:lpstr>
      <vt:lpstr>Project Overview </vt:lpstr>
      <vt:lpstr>Dataset Information</vt:lpstr>
      <vt:lpstr>Data Preprocessing</vt:lpstr>
      <vt:lpstr>Feature Selection</vt:lpstr>
      <vt:lpstr>Model Training</vt:lpstr>
      <vt:lpstr>Model Performance</vt:lpstr>
      <vt:lpstr>Hyperparameter Tuning</vt:lpstr>
      <vt:lpstr>Results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Das, Nakul</dc:creator>
  <cp:lastModifiedBy>Das, Nakul</cp:lastModifiedBy>
  <cp:revision>1</cp:revision>
  <dcterms:created xsi:type="dcterms:W3CDTF">2024-12-23T05:48:42Z</dcterms:created>
  <dcterms:modified xsi:type="dcterms:W3CDTF">2024-12-23T05:56:37Z</dcterms:modified>
</cp:coreProperties>
</file>