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1CC0-B63E-450E-B538-F60B02692122}" type="datetimeFigureOut">
              <a:rPr lang="en-GB" smtClean="0"/>
              <a:t>05/07/2013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2490-1D8E-4094-AE82-FBCFAD04F55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92696"/>
            <a:ext cx="5184576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392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HistoricRequestProcessingSystem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4032448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Pending Queue - </a:t>
            </a:r>
            <a:r>
              <a:rPr lang="en-GB" dirty="0" err="1" smtClean="0"/>
              <a:t>HRSCallableWrapper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15816" y="3068960"/>
            <a:ext cx="2376264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Execution Thread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Finds free space on an account and submits </a:t>
            </a:r>
            <a:r>
              <a:rPr lang="en-GB" dirty="0" err="1" smtClean="0">
                <a:solidFill>
                  <a:schemeClr val="tx1"/>
                </a:solidFill>
              </a:rPr>
              <a:t>HRSCallableWrapper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508104" y="2276872"/>
            <a:ext cx="3528392" cy="720080"/>
            <a:chOff x="5076056" y="548680"/>
            <a:chExt cx="3528392" cy="720080"/>
          </a:xfrm>
        </p:grpSpPr>
        <p:sp>
          <p:nvSpPr>
            <p:cNvPr id="8" name="Rectangle 7"/>
            <p:cNvSpPr/>
            <p:nvPr/>
          </p:nvSpPr>
          <p:spPr>
            <a:xfrm>
              <a:off x="5076056" y="548680"/>
              <a:ext cx="35283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692696"/>
              <a:ext cx="33123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TWSAccount</a:t>
              </a:r>
              <a:endParaRPr lang="en-GB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835696" y="5373216"/>
            <a:ext cx="172819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Accounts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7" idx="2"/>
            <a:endCxn id="17" idx="0"/>
          </p:cNvCxnSpPr>
          <p:nvPr/>
        </p:nvCxnSpPr>
        <p:spPr>
          <a:xfrm flipH="1">
            <a:off x="2699792" y="4437112"/>
            <a:ext cx="1404156" cy="93610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5816" y="4509120"/>
            <a:ext cx="237626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HRSCallableWrapper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51520" y="5157192"/>
            <a:ext cx="792088" cy="72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 Space</a:t>
            </a:r>
            <a:endParaRPr lang="en-GB" dirty="0"/>
          </a:p>
        </p:txBody>
      </p:sp>
      <p:cxnSp>
        <p:nvCxnSpPr>
          <p:cNvPr id="24" name="Elbow Connector 23"/>
          <p:cNvCxnSpPr>
            <a:stCxn id="17" idx="1"/>
            <a:endCxn id="22" idx="3"/>
          </p:cNvCxnSpPr>
          <p:nvPr/>
        </p:nvCxnSpPr>
        <p:spPr>
          <a:xfrm rot="10800000">
            <a:off x="1043608" y="5517232"/>
            <a:ext cx="792088" cy="180020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0"/>
            <a:endCxn id="6" idx="2"/>
          </p:cNvCxnSpPr>
          <p:nvPr/>
        </p:nvCxnSpPr>
        <p:spPr>
          <a:xfrm rot="5400000" flipH="1" flipV="1">
            <a:off x="-90518" y="2798930"/>
            <a:ext cx="3096344" cy="1620180"/>
          </a:xfrm>
          <a:prstGeom prst="bentConnector3">
            <a:avLst>
              <a:gd name="adj1" fmla="val 92689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7" idx="0"/>
          </p:cNvCxnSpPr>
          <p:nvPr/>
        </p:nvCxnSpPr>
        <p:spPr>
          <a:xfrm flipH="1">
            <a:off x="4103948" y="1736812"/>
            <a:ext cx="180020" cy="1332148"/>
          </a:xfrm>
          <a:prstGeom prst="bentConnector4">
            <a:avLst>
              <a:gd name="adj1" fmla="val -126986"/>
              <a:gd name="adj2" fmla="val 62162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1520" y="3284984"/>
            <a:ext cx="237626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HRSCallableWrapper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915816" y="2204864"/>
            <a:ext cx="237626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HRSCallableWrapper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4139952" y="5229200"/>
            <a:ext cx="792088" cy="72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Space</a:t>
            </a:r>
            <a:endParaRPr lang="en-GB" dirty="0"/>
          </a:p>
        </p:txBody>
      </p:sp>
      <p:cxnSp>
        <p:nvCxnSpPr>
          <p:cNvPr id="43" name="Elbow Connector 42"/>
          <p:cNvCxnSpPr>
            <a:stCxn id="17" idx="3"/>
            <a:endCxn id="42" idx="1"/>
          </p:cNvCxnSpPr>
          <p:nvPr/>
        </p:nvCxnSpPr>
        <p:spPr>
          <a:xfrm flipV="1">
            <a:off x="3563888" y="5589240"/>
            <a:ext cx="576064" cy="108012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4168" y="3789040"/>
            <a:ext cx="237626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HRSCallableWrapper</a:t>
            </a:r>
            <a:endParaRPr lang="en-GB" dirty="0"/>
          </a:p>
        </p:txBody>
      </p:sp>
      <p:cxnSp>
        <p:nvCxnSpPr>
          <p:cNvPr id="54" name="Elbow Connector 53"/>
          <p:cNvCxnSpPr>
            <a:stCxn id="42" idx="3"/>
            <a:endCxn id="53" idx="2"/>
          </p:cNvCxnSpPr>
          <p:nvPr/>
        </p:nvCxnSpPr>
        <p:spPr>
          <a:xfrm flipV="1">
            <a:off x="4932040" y="4437112"/>
            <a:ext cx="2340260" cy="1152128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3"/>
          <p:cNvCxnSpPr>
            <a:stCxn id="53" idx="0"/>
            <a:endCxn id="8" idx="2"/>
          </p:cNvCxnSpPr>
          <p:nvPr/>
        </p:nvCxnSpPr>
        <p:spPr>
          <a:xfrm rot="5400000" flipH="1" flipV="1">
            <a:off x="6876256" y="3392996"/>
            <a:ext cx="79208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6056" y="548680"/>
            <a:ext cx="35283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148064" y="692696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TWSAccount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3231976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Thread Pool of 2 threads: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Executes Submitted Jobs and adds to 10 min queue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Monitor Thread removes jobs in the 10 min queue after 10 min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2120" y="3140968"/>
            <a:ext cx="2376264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 Min Queue - </a:t>
            </a:r>
            <a:r>
              <a:rPr lang="en-GB" dirty="0" err="1" smtClean="0"/>
              <a:t>HRSCallableWrapper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9592" y="1196752"/>
            <a:ext cx="237626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HRSCallableWrapper</a:t>
            </a:r>
            <a:endParaRPr lang="en-GB" dirty="0"/>
          </a:p>
        </p:txBody>
      </p:sp>
      <p:cxnSp>
        <p:nvCxnSpPr>
          <p:cNvPr id="9" name="Elbow Connector 53"/>
          <p:cNvCxnSpPr>
            <a:stCxn id="8" idx="3"/>
            <a:endCxn id="6" idx="1"/>
          </p:cNvCxnSpPr>
          <p:nvPr/>
        </p:nvCxnSpPr>
        <p:spPr>
          <a:xfrm>
            <a:off x="3275856" y="1520788"/>
            <a:ext cx="1944216" cy="576064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53"/>
          <p:cNvCxnSpPr>
            <a:stCxn id="6" idx="2"/>
            <a:endCxn id="7" idx="0"/>
          </p:cNvCxnSpPr>
          <p:nvPr/>
        </p:nvCxnSpPr>
        <p:spPr>
          <a:xfrm rot="16200000" flipH="1">
            <a:off x="6730144" y="3030860"/>
            <a:ext cx="216024" cy="4192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20072" y="4005064"/>
            <a:ext cx="323197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 smtClean="0">
                <a:solidFill>
                  <a:schemeClr val="tx1"/>
                </a:solidFill>
              </a:rPr>
              <a:t>Monitor Thread removes jobs in the 10 min queue after 10 min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Elbow Connector 53"/>
          <p:cNvCxnSpPr>
            <a:stCxn id="7" idx="2"/>
            <a:endCxn id="21" idx="0"/>
          </p:cNvCxnSpPr>
          <p:nvPr/>
        </p:nvCxnSpPr>
        <p:spPr>
          <a:xfrm rot="5400000">
            <a:off x="6730144" y="3894956"/>
            <a:ext cx="216024" cy="4192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120" y="4941168"/>
            <a:ext cx="237626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HRSCallableWrapper</a:t>
            </a:r>
            <a:endParaRPr lang="en-GB" dirty="0"/>
          </a:p>
        </p:txBody>
      </p:sp>
      <p:cxnSp>
        <p:nvCxnSpPr>
          <p:cNvPr id="29" name="Elbow Connector 53"/>
          <p:cNvCxnSpPr>
            <a:stCxn id="21" idx="2"/>
            <a:endCxn id="28" idx="0"/>
          </p:cNvCxnSpPr>
          <p:nvPr/>
        </p:nvCxnSpPr>
        <p:spPr>
          <a:xfrm rot="16200000" flipH="1">
            <a:off x="6730144" y="4831060"/>
            <a:ext cx="216024" cy="4192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47664" y="4581128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Garbage Collection</a:t>
            </a:r>
            <a:endParaRPr lang="en-GB" dirty="0"/>
          </a:p>
        </p:txBody>
      </p:sp>
      <p:cxnSp>
        <p:nvCxnSpPr>
          <p:cNvPr id="34" name="Elbow Connector 53"/>
          <p:cNvCxnSpPr>
            <a:stCxn id="28" idx="1"/>
            <a:endCxn id="33" idx="6"/>
          </p:cNvCxnSpPr>
          <p:nvPr/>
        </p:nvCxnSpPr>
        <p:spPr>
          <a:xfrm rot="10800000" flipV="1">
            <a:off x="3131840" y="5265204"/>
            <a:ext cx="2520280" cy="72008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7128792" cy="6192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1" y="548680"/>
            <a:ext cx="6612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HRSCallableWrapper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3" y="1196752"/>
            <a:ext cx="23042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resultObject</a:t>
            </a: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Roy</dc:creator>
  <cp:lastModifiedBy>Roy</cp:lastModifiedBy>
  <cp:revision>6</cp:revision>
  <dcterms:created xsi:type="dcterms:W3CDTF">2013-07-05T11:01:49Z</dcterms:created>
  <dcterms:modified xsi:type="dcterms:W3CDTF">2013-07-05T11:51:09Z</dcterms:modified>
</cp:coreProperties>
</file>