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0"/>
  </p:notesMasterIdLst>
  <p:handoutMasterIdLst>
    <p:handoutMasterId r:id="rId21"/>
  </p:handoutMasterIdLst>
  <p:sldIdLst>
    <p:sldId id="286" r:id="rId5"/>
    <p:sldId id="285" r:id="rId6"/>
    <p:sldId id="291" r:id="rId7"/>
    <p:sldId id="256" r:id="rId8"/>
    <p:sldId id="284" r:id="rId9"/>
    <p:sldId id="294" r:id="rId10"/>
    <p:sldId id="287" r:id="rId11"/>
    <p:sldId id="288" r:id="rId12"/>
    <p:sldId id="289" r:id="rId13"/>
    <p:sldId id="283" r:id="rId14"/>
    <p:sldId id="290" r:id="rId15"/>
    <p:sldId id="292" r:id="rId16"/>
    <p:sldId id="293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  <p14:sldId id="285"/>
            <p14:sldId id="291"/>
            <p14:sldId id="256"/>
            <p14:sldId id="284"/>
            <p14:sldId id="294"/>
            <p14:sldId id="287"/>
            <p14:sldId id="288"/>
            <p14:sldId id="289"/>
            <p14:sldId id="283"/>
            <p14:sldId id="290"/>
            <p14:sldId id="292"/>
            <p14:sldId id="293"/>
            <p14:sldId id="295"/>
            <p14:sldId id="296"/>
          </p14:sldIdLst>
        </p14:section>
        <p14:section name="Design, Morph, Annotate, Work Together, Tell Me" id="{B9B51309-D148-4332-87C2-07BE32FBCA3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Nakul Bajaj" initials="NB" lastIdx="1" clrIdx="2">
    <p:extLst>
      <p:ext uri="{19B8F6BF-5375-455C-9EA6-DF929625EA0E}">
        <p15:presenceInfo xmlns:p15="http://schemas.microsoft.com/office/powerpoint/2012/main" userId="S::n.bajaj@honeysucklehealth.com.au::191f1b63-8dec-45ac-8b06-932f44d38d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E5E98-3000-45A4-907D-70D57D271F3D}" v="923" dt="2021-09-24T04:58:53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55" d="100"/>
          <a:sy n="55" d="100"/>
        </p:scale>
        <p:origin x="48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ul Bajaj" userId="191f1b63-8dec-45ac-8b06-932f44d38d5b" providerId="ADAL" clId="{A8DE5E98-3000-45A4-907D-70D57D271F3D}"/>
    <pc:docChg chg="undo custSel addSld delSld modSld sldOrd modMainMaster delSection modSection">
      <pc:chgData name="Nakul Bajaj" userId="191f1b63-8dec-45ac-8b06-932f44d38d5b" providerId="ADAL" clId="{A8DE5E98-3000-45A4-907D-70D57D271F3D}" dt="2021-09-24T05:04:06.601" v="4020" actId="20577"/>
      <pc:docMkLst>
        <pc:docMk/>
      </pc:docMkLst>
      <pc:sldChg chg="addSp delSp modSp mod ord">
        <pc:chgData name="Nakul Bajaj" userId="191f1b63-8dec-45ac-8b06-932f44d38d5b" providerId="ADAL" clId="{A8DE5E98-3000-45A4-907D-70D57D271F3D}" dt="2021-09-23T13:38:15.635" v="1222"/>
        <pc:sldMkLst>
          <pc:docMk/>
          <pc:sldMk cId="2471807738" sldId="256"/>
        </pc:sldMkLst>
        <pc:spChg chg="mod">
          <ac:chgData name="Nakul Bajaj" userId="191f1b63-8dec-45ac-8b06-932f44d38d5b" providerId="ADAL" clId="{A8DE5E98-3000-45A4-907D-70D57D271F3D}" dt="2021-09-23T11:32:05.423" v="19" actId="20577"/>
          <ac:spMkLst>
            <pc:docMk/>
            <pc:sldMk cId="2471807738" sldId="256"/>
            <ac:spMk id="2" creationId="{00000000-0000-0000-0000-000000000000}"/>
          </ac:spMkLst>
        </pc:spChg>
        <pc:spChg chg="add mod">
          <ac:chgData name="Nakul Bajaj" userId="191f1b63-8dec-45ac-8b06-932f44d38d5b" providerId="ADAL" clId="{A8DE5E98-3000-45A4-907D-70D57D271F3D}" dt="2021-09-23T12:04:48.607" v="721" actId="20577"/>
          <ac:spMkLst>
            <pc:docMk/>
            <pc:sldMk cId="2471807738" sldId="256"/>
            <ac:spMk id="5" creationId="{5318280F-F581-4613-BA6B-2B6ED147C655}"/>
          </ac:spMkLst>
        </pc:spChg>
        <pc:graphicFrameChg chg="add mod modGraphic">
          <ac:chgData name="Nakul Bajaj" userId="191f1b63-8dec-45ac-8b06-932f44d38d5b" providerId="ADAL" clId="{A8DE5E98-3000-45A4-907D-70D57D271F3D}" dt="2021-09-23T12:04:08.862" v="661" actId="20577"/>
          <ac:graphicFrameMkLst>
            <pc:docMk/>
            <pc:sldMk cId="2471807738" sldId="256"/>
            <ac:graphicFrameMk id="6" creationId="{7F3FC08F-8E1C-44E3-97FC-909AB3D975FF}"/>
          </ac:graphicFrameMkLst>
        </pc:graphicFrameChg>
        <pc:picChg chg="del">
          <ac:chgData name="Nakul Bajaj" userId="191f1b63-8dec-45ac-8b06-932f44d38d5b" providerId="ADAL" clId="{A8DE5E98-3000-45A4-907D-70D57D271F3D}" dt="2021-09-23T11:33:17.576" v="22" actId="478"/>
          <ac:picMkLst>
            <pc:docMk/>
            <pc:sldMk cId="2471807738" sldId="256"/>
            <ac:picMk id="4" creationId="{00000000-0000-0000-0000-000000000000}"/>
          </ac:picMkLst>
        </pc:picChg>
        <pc:picChg chg="add mod">
          <ac:chgData name="Nakul Bajaj" userId="191f1b63-8dec-45ac-8b06-932f44d38d5b" providerId="ADAL" clId="{A8DE5E98-3000-45A4-907D-70D57D271F3D}" dt="2021-09-23T11:52:02.348" v="229" actId="1076"/>
          <ac:picMkLst>
            <pc:docMk/>
            <pc:sldMk cId="2471807738" sldId="256"/>
            <ac:picMk id="2050" creationId="{428E3067-B55D-44BA-AC0B-209318105FB7}"/>
          </ac:picMkLst>
        </pc:picChg>
      </pc:sldChg>
      <pc:sldChg chg="modSp del">
        <pc:chgData name="Nakul Bajaj" userId="191f1b63-8dec-45ac-8b06-932f44d38d5b" providerId="ADAL" clId="{A8DE5E98-3000-45A4-907D-70D57D271F3D}" dt="2021-09-23T11:31:55.276" v="8" actId="47"/>
        <pc:sldMkLst>
          <pc:docMk/>
          <pc:sldMk cId="1328676004" sldId="257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1328676004" sldId="257"/>
            <ac:spMk id="2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46.372" v="4" actId="47"/>
        <pc:sldMkLst>
          <pc:docMk/>
          <pc:sldMk cId="3457616166" sldId="271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3457616166" sldId="271"/>
            <ac:spMk id="8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56.233" v="9" actId="47"/>
        <pc:sldMkLst>
          <pc:docMk/>
          <pc:sldMk cId="727668169" sldId="275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727668169" sldId="275"/>
            <ac:spMk id="6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57.064" v="10" actId="47"/>
        <pc:sldMkLst>
          <pc:docMk/>
          <pc:sldMk cId="1769326051" sldId="276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1769326051" sldId="276"/>
            <ac:spMk id="8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47.611" v="5" actId="47"/>
        <pc:sldMkLst>
          <pc:docMk/>
          <pc:sldMk cId="1107001750" sldId="279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1107001750" sldId="279"/>
            <ac:spMk id="4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54.405" v="7" actId="47"/>
        <pc:sldMkLst>
          <pc:docMk/>
          <pc:sldMk cId="2596833607" sldId="280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2596833607" sldId="280"/>
            <ac:spMk id="3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51.110" v="6" actId="47"/>
        <pc:sldMkLst>
          <pc:docMk/>
          <pc:sldMk cId="958036878" sldId="281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958036878" sldId="281"/>
            <ac:spMk id="3" creationId="{00000000-0000-0000-0000-000000000000}"/>
          </ac:spMkLst>
        </pc:spChg>
      </pc:sldChg>
      <pc:sldChg chg="modSp del">
        <pc:chgData name="Nakul Bajaj" userId="191f1b63-8dec-45ac-8b06-932f44d38d5b" providerId="ADAL" clId="{A8DE5E98-3000-45A4-907D-70D57D271F3D}" dt="2021-09-23T11:31:58.154" v="11" actId="47"/>
        <pc:sldMkLst>
          <pc:docMk/>
          <pc:sldMk cId="893025881" sldId="282"/>
        </pc:sldMkLst>
        <pc:spChg chg="mod">
          <ac:chgData name="Nakul Bajaj" userId="191f1b63-8dec-45ac-8b06-932f44d38d5b" providerId="ADAL" clId="{A8DE5E98-3000-45A4-907D-70D57D271F3D}" dt="2021-09-23T11:30:51.599" v="0"/>
          <ac:spMkLst>
            <pc:docMk/>
            <pc:sldMk cId="893025881" sldId="282"/>
            <ac:spMk id="10" creationId="{00000000-0000-0000-0000-000000000000}"/>
          </ac:spMkLst>
        </pc:spChg>
      </pc:sldChg>
      <pc:sldChg chg="addSp delSp modSp new mod ord">
        <pc:chgData name="Nakul Bajaj" userId="191f1b63-8dec-45ac-8b06-932f44d38d5b" providerId="ADAL" clId="{A8DE5E98-3000-45A4-907D-70D57D271F3D}" dt="2021-09-23T23:41:54.444" v="2729" actId="1076"/>
        <pc:sldMkLst>
          <pc:docMk/>
          <pc:sldMk cId="529707630" sldId="283"/>
        </pc:sldMkLst>
        <pc:spChg chg="mod">
          <ac:chgData name="Nakul Bajaj" userId="191f1b63-8dec-45ac-8b06-932f44d38d5b" providerId="ADAL" clId="{A8DE5E98-3000-45A4-907D-70D57D271F3D}" dt="2021-09-23T12:05:46.429" v="752" actId="20577"/>
          <ac:spMkLst>
            <pc:docMk/>
            <pc:sldMk cId="529707630" sldId="283"/>
            <ac:spMk id="2" creationId="{7993F192-F0D5-449F-B063-DC8A0708D3CD}"/>
          </ac:spMkLst>
        </pc:spChg>
        <pc:spChg chg="del mod">
          <ac:chgData name="Nakul Bajaj" userId="191f1b63-8dec-45ac-8b06-932f44d38d5b" providerId="ADAL" clId="{A8DE5E98-3000-45A4-907D-70D57D271F3D}" dt="2021-09-23T23:41:51.875" v="2728"/>
          <ac:spMkLst>
            <pc:docMk/>
            <pc:sldMk cId="529707630" sldId="283"/>
            <ac:spMk id="3" creationId="{D29C7288-3284-4780-AE07-C878439385B1}"/>
          </ac:spMkLst>
        </pc:spChg>
        <pc:picChg chg="add mod">
          <ac:chgData name="Nakul Bajaj" userId="191f1b63-8dec-45ac-8b06-932f44d38d5b" providerId="ADAL" clId="{A8DE5E98-3000-45A4-907D-70D57D271F3D}" dt="2021-09-23T23:41:54.444" v="2729" actId="1076"/>
          <ac:picMkLst>
            <pc:docMk/>
            <pc:sldMk cId="529707630" sldId="283"/>
            <ac:picMk id="4098" creationId="{B505C096-1B37-4153-9D61-F22E897C1B18}"/>
          </ac:picMkLst>
        </pc:picChg>
      </pc:sldChg>
      <pc:sldChg chg="addSp delSp modSp new mod modAnim addCm delCm">
        <pc:chgData name="Nakul Bajaj" userId="191f1b63-8dec-45ac-8b06-932f44d38d5b" providerId="ADAL" clId="{A8DE5E98-3000-45A4-907D-70D57D271F3D}" dt="2021-09-24T02:41:50.958" v="3352"/>
        <pc:sldMkLst>
          <pc:docMk/>
          <pc:sldMk cId="411921883" sldId="284"/>
        </pc:sldMkLst>
        <pc:spChg chg="mod">
          <ac:chgData name="Nakul Bajaj" userId="191f1b63-8dec-45ac-8b06-932f44d38d5b" providerId="ADAL" clId="{A8DE5E98-3000-45A4-907D-70D57D271F3D}" dt="2021-09-23T13:58:10.178" v="1538" actId="20577"/>
          <ac:spMkLst>
            <pc:docMk/>
            <pc:sldMk cId="411921883" sldId="284"/>
            <ac:spMk id="2" creationId="{B3E2D519-7E2C-4D83-BC02-31998D7B4DDD}"/>
          </ac:spMkLst>
        </pc:spChg>
        <pc:spChg chg="mod">
          <ac:chgData name="Nakul Bajaj" userId="191f1b63-8dec-45ac-8b06-932f44d38d5b" providerId="ADAL" clId="{A8DE5E98-3000-45A4-907D-70D57D271F3D}" dt="2021-09-24T02:40:31.164" v="3349" actId="20577"/>
          <ac:spMkLst>
            <pc:docMk/>
            <pc:sldMk cId="411921883" sldId="284"/>
            <ac:spMk id="3" creationId="{7B16541E-FEE5-4E99-B155-611B5EB8D278}"/>
          </ac:spMkLst>
        </pc:spChg>
        <pc:spChg chg="add mod">
          <ac:chgData name="Nakul Bajaj" userId="191f1b63-8dec-45ac-8b06-932f44d38d5b" providerId="ADAL" clId="{A8DE5E98-3000-45A4-907D-70D57D271F3D}" dt="2021-09-24T02:41:39.242" v="3351" actId="1076"/>
          <ac:spMkLst>
            <pc:docMk/>
            <pc:sldMk cId="411921883" sldId="284"/>
            <ac:spMk id="6" creationId="{4AD0940A-F115-4FEE-B363-363E8DB8CB9D}"/>
          </ac:spMkLst>
        </pc:spChg>
        <pc:picChg chg="add del mod">
          <ac:chgData name="Nakul Bajaj" userId="191f1b63-8dec-45ac-8b06-932f44d38d5b" providerId="ADAL" clId="{A8DE5E98-3000-45A4-907D-70D57D271F3D}" dt="2021-09-23T23:50:06.298" v="2871" actId="478"/>
          <ac:picMkLst>
            <pc:docMk/>
            <pc:sldMk cId="411921883" sldId="284"/>
            <ac:picMk id="5" creationId="{3253B1DD-967F-44CE-AA42-5CA3DB630379}"/>
          </ac:picMkLst>
        </pc:picChg>
        <pc:picChg chg="add mod">
          <ac:chgData name="Nakul Bajaj" userId="191f1b63-8dec-45ac-8b06-932f44d38d5b" providerId="ADAL" clId="{A8DE5E98-3000-45A4-907D-70D57D271F3D}" dt="2021-09-23T23:43:43.276" v="2732" actId="1076"/>
          <ac:picMkLst>
            <pc:docMk/>
            <pc:sldMk cId="411921883" sldId="284"/>
            <ac:picMk id="5122" creationId="{8E6721DF-6FB0-42BA-A3B8-1188C349AF56}"/>
          </ac:picMkLst>
        </pc:picChg>
      </pc:sldChg>
      <pc:sldChg chg="addSp delSp modSp new mod ord modAnim">
        <pc:chgData name="Nakul Bajaj" userId="191f1b63-8dec-45ac-8b06-932f44d38d5b" providerId="ADAL" clId="{A8DE5E98-3000-45A4-907D-70D57D271F3D}" dt="2021-09-23T23:08:31.693" v="2373" actId="5793"/>
        <pc:sldMkLst>
          <pc:docMk/>
          <pc:sldMk cId="191900299" sldId="285"/>
        </pc:sldMkLst>
        <pc:spChg chg="mod">
          <ac:chgData name="Nakul Bajaj" userId="191f1b63-8dec-45ac-8b06-932f44d38d5b" providerId="ADAL" clId="{A8DE5E98-3000-45A4-907D-70D57D271F3D}" dt="2021-09-23T11:40:57.246" v="179" actId="20577"/>
          <ac:spMkLst>
            <pc:docMk/>
            <pc:sldMk cId="191900299" sldId="285"/>
            <ac:spMk id="2" creationId="{F3A9E4E2-D877-4BB2-9461-C91741EE208C}"/>
          </ac:spMkLst>
        </pc:spChg>
        <pc:spChg chg="del mod">
          <ac:chgData name="Nakul Bajaj" userId="191f1b63-8dec-45ac-8b06-932f44d38d5b" providerId="ADAL" clId="{A8DE5E98-3000-45A4-907D-70D57D271F3D}" dt="2021-09-23T11:44:07.383" v="185"/>
          <ac:spMkLst>
            <pc:docMk/>
            <pc:sldMk cId="191900299" sldId="285"/>
            <ac:spMk id="3" creationId="{F9183EC4-5C5A-4DE7-A829-20826815CB3D}"/>
          </ac:spMkLst>
        </pc:spChg>
        <pc:spChg chg="add mod">
          <ac:chgData name="Nakul Bajaj" userId="191f1b63-8dec-45ac-8b06-932f44d38d5b" providerId="ADAL" clId="{A8DE5E98-3000-45A4-907D-70D57D271F3D}" dt="2021-09-23T23:08:31.693" v="2373" actId="5793"/>
          <ac:spMkLst>
            <pc:docMk/>
            <pc:sldMk cId="191900299" sldId="285"/>
            <ac:spMk id="4" creationId="{2DBD2888-1FAF-42B3-B89A-9C8D11490D40}"/>
          </ac:spMkLst>
        </pc:spChg>
        <pc:picChg chg="add del mod">
          <ac:chgData name="Nakul Bajaj" userId="191f1b63-8dec-45ac-8b06-932f44d38d5b" providerId="ADAL" clId="{A8DE5E98-3000-45A4-907D-70D57D271F3D}" dt="2021-09-23T11:45:26.962" v="187" actId="478"/>
          <ac:picMkLst>
            <pc:docMk/>
            <pc:sldMk cId="191900299" sldId="285"/>
            <ac:picMk id="1026" creationId="{582540D6-38EA-442C-974D-F7671AD70F44}"/>
          </ac:picMkLst>
        </pc:picChg>
        <pc:picChg chg="add mod">
          <ac:chgData name="Nakul Bajaj" userId="191f1b63-8dec-45ac-8b06-932f44d38d5b" providerId="ADAL" clId="{A8DE5E98-3000-45A4-907D-70D57D271F3D}" dt="2021-09-23T11:46:58.374" v="192" actId="1076"/>
          <ac:picMkLst>
            <pc:docMk/>
            <pc:sldMk cId="191900299" sldId="285"/>
            <ac:picMk id="1028" creationId="{9EF70EDD-98AB-42CF-85B5-7A8AD6CBF3CB}"/>
          </ac:picMkLst>
        </pc:picChg>
      </pc:sldChg>
      <pc:sldChg chg="addSp delSp modSp new mod ord">
        <pc:chgData name="Nakul Bajaj" userId="191f1b63-8dec-45ac-8b06-932f44d38d5b" providerId="ADAL" clId="{A8DE5E98-3000-45A4-907D-70D57D271F3D}" dt="2021-09-23T11:36:44.152" v="83" actId="21"/>
        <pc:sldMkLst>
          <pc:docMk/>
          <pc:sldMk cId="4101445643" sldId="286"/>
        </pc:sldMkLst>
        <pc:spChg chg="mod">
          <ac:chgData name="Nakul Bajaj" userId="191f1b63-8dec-45ac-8b06-932f44d38d5b" providerId="ADAL" clId="{A8DE5E98-3000-45A4-907D-70D57D271F3D}" dt="2021-09-23T11:36:25.581" v="80" actId="20577"/>
          <ac:spMkLst>
            <pc:docMk/>
            <pc:sldMk cId="4101445643" sldId="286"/>
            <ac:spMk id="2" creationId="{78000552-0F98-40D8-9178-2DDE116D8F9F}"/>
          </ac:spMkLst>
        </pc:spChg>
        <pc:spChg chg="mod">
          <ac:chgData name="Nakul Bajaj" userId="191f1b63-8dec-45ac-8b06-932f44d38d5b" providerId="ADAL" clId="{A8DE5E98-3000-45A4-907D-70D57D271F3D}" dt="2021-09-23T11:33:54.117" v="68" actId="20577"/>
          <ac:spMkLst>
            <pc:docMk/>
            <pc:sldMk cId="4101445643" sldId="286"/>
            <ac:spMk id="3" creationId="{7949FAF5-6BDF-4939-8F49-CF20B04A7204}"/>
          </ac:spMkLst>
        </pc:spChg>
        <pc:picChg chg="add del mod">
          <ac:chgData name="Nakul Bajaj" userId="191f1b63-8dec-45ac-8b06-932f44d38d5b" providerId="ADAL" clId="{A8DE5E98-3000-45A4-907D-70D57D271F3D}" dt="2021-09-23T11:36:44.152" v="83" actId="21"/>
          <ac:picMkLst>
            <pc:docMk/>
            <pc:sldMk cId="4101445643" sldId="286"/>
            <ac:picMk id="5" creationId="{5CD9D1A1-B3AA-436F-9419-BC512F35CFCF}"/>
          </ac:picMkLst>
        </pc:picChg>
      </pc:sldChg>
      <pc:sldChg chg="addSp modSp new mod">
        <pc:chgData name="Nakul Bajaj" userId="191f1b63-8dec-45ac-8b06-932f44d38d5b" providerId="ADAL" clId="{A8DE5E98-3000-45A4-907D-70D57D271F3D}" dt="2021-09-24T00:00:01.123" v="2935" actId="1076"/>
        <pc:sldMkLst>
          <pc:docMk/>
          <pc:sldMk cId="3735581470" sldId="287"/>
        </pc:sldMkLst>
        <pc:spChg chg="mod">
          <ac:chgData name="Nakul Bajaj" userId="191f1b63-8dec-45ac-8b06-932f44d38d5b" providerId="ADAL" clId="{A8DE5E98-3000-45A4-907D-70D57D271F3D}" dt="2021-09-23T12:13:46.079" v="1024" actId="20577"/>
          <ac:spMkLst>
            <pc:docMk/>
            <pc:sldMk cId="3735581470" sldId="287"/>
            <ac:spMk id="2" creationId="{2EC19AB2-D23B-484D-998D-1B3D3D5FE69B}"/>
          </ac:spMkLst>
        </pc:spChg>
        <pc:spChg chg="mod">
          <ac:chgData name="Nakul Bajaj" userId="191f1b63-8dec-45ac-8b06-932f44d38d5b" providerId="ADAL" clId="{A8DE5E98-3000-45A4-907D-70D57D271F3D}" dt="2021-09-23T23:53:17.704" v="2886" actId="20577"/>
          <ac:spMkLst>
            <pc:docMk/>
            <pc:sldMk cId="3735581470" sldId="287"/>
            <ac:spMk id="3" creationId="{2484521D-606C-4D32-820F-5435129FC232}"/>
          </ac:spMkLst>
        </pc:spChg>
        <pc:picChg chg="add mod">
          <ac:chgData name="Nakul Bajaj" userId="191f1b63-8dec-45ac-8b06-932f44d38d5b" providerId="ADAL" clId="{A8DE5E98-3000-45A4-907D-70D57D271F3D}" dt="2021-09-24T00:00:01.123" v="2935" actId="1076"/>
          <ac:picMkLst>
            <pc:docMk/>
            <pc:sldMk cId="3735581470" sldId="287"/>
            <ac:picMk id="7170" creationId="{53C5EA29-91A8-4206-9BA0-882E485038AD}"/>
          </ac:picMkLst>
        </pc:picChg>
      </pc:sldChg>
      <pc:sldChg chg="addSp delSp modSp new mod">
        <pc:chgData name="Nakul Bajaj" userId="191f1b63-8dec-45ac-8b06-932f44d38d5b" providerId="ADAL" clId="{A8DE5E98-3000-45A4-907D-70D57D271F3D}" dt="2021-09-24T04:56:59.982" v="3734" actId="20577"/>
        <pc:sldMkLst>
          <pc:docMk/>
          <pc:sldMk cId="3663466184" sldId="288"/>
        </pc:sldMkLst>
        <pc:spChg chg="mod">
          <ac:chgData name="Nakul Bajaj" userId="191f1b63-8dec-45ac-8b06-932f44d38d5b" providerId="ADAL" clId="{A8DE5E98-3000-45A4-907D-70D57D271F3D}" dt="2021-09-23T12:14:01.534" v="1035" actId="20577"/>
          <ac:spMkLst>
            <pc:docMk/>
            <pc:sldMk cId="3663466184" sldId="288"/>
            <ac:spMk id="2" creationId="{073E4CC9-5F3E-4FA3-97BF-6DC403243A8C}"/>
          </ac:spMkLst>
        </pc:spChg>
        <pc:spChg chg="mod">
          <ac:chgData name="Nakul Bajaj" userId="191f1b63-8dec-45ac-8b06-932f44d38d5b" providerId="ADAL" clId="{A8DE5E98-3000-45A4-907D-70D57D271F3D}" dt="2021-09-24T04:56:59.982" v="3734" actId="20577"/>
          <ac:spMkLst>
            <pc:docMk/>
            <pc:sldMk cId="3663466184" sldId="288"/>
            <ac:spMk id="3" creationId="{C633EAFA-8FD4-46A8-9405-64A9FB63DB5A}"/>
          </ac:spMkLst>
        </pc:spChg>
        <pc:picChg chg="add mod">
          <ac:chgData name="Nakul Bajaj" userId="191f1b63-8dec-45ac-8b06-932f44d38d5b" providerId="ADAL" clId="{A8DE5E98-3000-45A4-907D-70D57D271F3D}" dt="2021-09-23T23:58:00.182" v="2932" actId="1076"/>
          <ac:picMkLst>
            <pc:docMk/>
            <pc:sldMk cId="3663466184" sldId="288"/>
            <ac:picMk id="7" creationId="{D2F4F633-7B63-4496-9381-852832894A64}"/>
          </ac:picMkLst>
        </pc:picChg>
        <pc:picChg chg="add del mod">
          <ac:chgData name="Nakul Bajaj" userId="191f1b63-8dec-45ac-8b06-932f44d38d5b" providerId="ADAL" clId="{A8DE5E98-3000-45A4-907D-70D57D271F3D}" dt="2021-09-23T23:56:34.931" v="2895"/>
          <ac:picMkLst>
            <pc:docMk/>
            <pc:sldMk cId="3663466184" sldId="288"/>
            <ac:picMk id="6146" creationId="{18CC16B4-A9E3-4311-B58E-9211CEDBBAFA}"/>
          </ac:picMkLst>
        </pc:picChg>
        <pc:picChg chg="add del mod">
          <ac:chgData name="Nakul Bajaj" userId="191f1b63-8dec-45ac-8b06-932f44d38d5b" providerId="ADAL" clId="{A8DE5E98-3000-45A4-907D-70D57D271F3D}" dt="2021-09-23T23:57:05.657" v="2910"/>
          <ac:picMkLst>
            <pc:docMk/>
            <pc:sldMk cId="3663466184" sldId="288"/>
            <ac:picMk id="6148" creationId="{E083E709-5414-46B3-9279-CB8509861B41}"/>
          </ac:picMkLst>
        </pc:picChg>
        <pc:picChg chg="add del mod">
          <ac:chgData name="Nakul Bajaj" userId="191f1b63-8dec-45ac-8b06-932f44d38d5b" providerId="ADAL" clId="{A8DE5E98-3000-45A4-907D-70D57D271F3D}" dt="2021-09-23T23:57:48.716" v="2930"/>
          <ac:picMkLst>
            <pc:docMk/>
            <pc:sldMk cId="3663466184" sldId="288"/>
            <ac:picMk id="6150" creationId="{BCA7D790-2EDA-4D0A-B17D-54E1424AEAAC}"/>
          </ac:picMkLst>
        </pc:picChg>
      </pc:sldChg>
      <pc:sldChg chg="addSp modSp new mod">
        <pc:chgData name="Nakul Bajaj" userId="191f1b63-8dec-45ac-8b06-932f44d38d5b" providerId="ADAL" clId="{A8DE5E98-3000-45A4-907D-70D57D271F3D}" dt="2021-09-24T04:32:33.755" v="3360" actId="1076"/>
        <pc:sldMkLst>
          <pc:docMk/>
          <pc:sldMk cId="1741223993" sldId="289"/>
        </pc:sldMkLst>
        <pc:spChg chg="mod">
          <ac:chgData name="Nakul Bajaj" userId="191f1b63-8dec-45ac-8b06-932f44d38d5b" providerId="ADAL" clId="{A8DE5E98-3000-45A4-907D-70D57D271F3D}" dt="2021-09-23T12:14:12.478" v="1043" actId="20577"/>
          <ac:spMkLst>
            <pc:docMk/>
            <pc:sldMk cId="1741223993" sldId="289"/>
            <ac:spMk id="2" creationId="{28E49648-F54E-4E09-9434-66B3B04AA5A9}"/>
          </ac:spMkLst>
        </pc:spChg>
        <pc:spChg chg="mod">
          <ac:chgData name="Nakul Bajaj" userId="191f1b63-8dec-45ac-8b06-932f44d38d5b" providerId="ADAL" clId="{A8DE5E98-3000-45A4-907D-70D57D271F3D}" dt="2021-09-23T23:31:55.538" v="2550" actId="20577"/>
          <ac:spMkLst>
            <pc:docMk/>
            <pc:sldMk cId="1741223993" sldId="289"/>
            <ac:spMk id="3" creationId="{68D29C9E-7C2C-49D0-8AB1-C2C0DA6DB8C5}"/>
          </ac:spMkLst>
        </pc:spChg>
        <pc:picChg chg="add mod">
          <ac:chgData name="Nakul Bajaj" userId="191f1b63-8dec-45ac-8b06-932f44d38d5b" providerId="ADAL" clId="{A8DE5E98-3000-45A4-907D-70D57D271F3D}" dt="2021-09-24T04:32:33.755" v="3360" actId="1076"/>
          <ac:picMkLst>
            <pc:docMk/>
            <pc:sldMk cId="1741223993" sldId="289"/>
            <ac:picMk id="9218" creationId="{809C015F-2A21-480B-8FE8-CE52D7EBE88E}"/>
          </ac:picMkLst>
        </pc:picChg>
      </pc:sldChg>
      <pc:sldChg chg="addSp modSp new mod modAnim">
        <pc:chgData name="Nakul Bajaj" userId="191f1b63-8dec-45ac-8b06-932f44d38d5b" providerId="ADAL" clId="{A8DE5E98-3000-45A4-907D-70D57D271F3D}" dt="2021-09-24T04:34:48.829" v="3431" actId="20577"/>
        <pc:sldMkLst>
          <pc:docMk/>
          <pc:sldMk cId="1038923744" sldId="290"/>
        </pc:sldMkLst>
        <pc:spChg chg="mod">
          <ac:chgData name="Nakul Bajaj" userId="191f1b63-8dec-45ac-8b06-932f44d38d5b" providerId="ADAL" clId="{A8DE5E98-3000-45A4-907D-70D57D271F3D}" dt="2021-09-23T12:14:41.502" v="1072" actId="20577"/>
          <ac:spMkLst>
            <pc:docMk/>
            <pc:sldMk cId="1038923744" sldId="290"/>
            <ac:spMk id="2" creationId="{77CBABF6-FC21-4FD6-A022-E7E77BB9C569}"/>
          </ac:spMkLst>
        </pc:spChg>
        <pc:spChg chg="mod">
          <ac:chgData name="Nakul Bajaj" userId="191f1b63-8dec-45ac-8b06-932f44d38d5b" providerId="ADAL" clId="{A8DE5E98-3000-45A4-907D-70D57D271F3D}" dt="2021-09-24T04:34:48.829" v="3431" actId="20577"/>
          <ac:spMkLst>
            <pc:docMk/>
            <pc:sldMk cId="1038923744" sldId="290"/>
            <ac:spMk id="3" creationId="{F20A7A1C-ECCA-4F87-BA28-FB078AD05B74}"/>
          </ac:spMkLst>
        </pc:spChg>
        <pc:picChg chg="add mod">
          <ac:chgData name="Nakul Bajaj" userId="191f1b63-8dec-45ac-8b06-932f44d38d5b" providerId="ADAL" clId="{A8DE5E98-3000-45A4-907D-70D57D271F3D}" dt="2021-09-24T03:16:51.057" v="3357" actId="1076"/>
          <ac:picMkLst>
            <pc:docMk/>
            <pc:sldMk cId="1038923744" sldId="290"/>
            <ac:picMk id="8194" creationId="{DBCA1D99-CA8A-48A5-8C72-B720B8EE74A1}"/>
          </ac:picMkLst>
        </pc:picChg>
      </pc:sldChg>
      <pc:sldChg chg="addSp modSp new mod ord">
        <pc:chgData name="Nakul Bajaj" userId="191f1b63-8dec-45ac-8b06-932f44d38d5b" providerId="ADAL" clId="{A8DE5E98-3000-45A4-907D-70D57D271F3D}" dt="2021-09-23T13:48:23.154" v="1518" actId="20577"/>
        <pc:sldMkLst>
          <pc:docMk/>
          <pc:sldMk cId="1206831496" sldId="291"/>
        </pc:sldMkLst>
        <pc:spChg chg="mod">
          <ac:chgData name="Nakul Bajaj" userId="191f1b63-8dec-45ac-8b06-932f44d38d5b" providerId="ADAL" clId="{A8DE5E98-3000-45A4-907D-70D57D271F3D}" dt="2021-09-23T13:40:37.892" v="1430" actId="20577"/>
          <ac:spMkLst>
            <pc:docMk/>
            <pc:sldMk cId="1206831496" sldId="291"/>
            <ac:spMk id="2" creationId="{EF9771A5-AFD9-47D3-9D9A-D51307F85CA3}"/>
          </ac:spMkLst>
        </pc:spChg>
        <pc:spChg chg="mod">
          <ac:chgData name="Nakul Bajaj" userId="191f1b63-8dec-45ac-8b06-932f44d38d5b" providerId="ADAL" clId="{A8DE5E98-3000-45A4-907D-70D57D271F3D}" dt="2021-09-23T13:48:23.154" v="1518" actId="20577"/>
          <ac:spMkLst>
            <pc:docMk/>
            <pc:sldMk cId="1206831496" sldId="291"/>
            <ac:spMk id="3" creationId="{5D8FF4DE-A4E1-4812-AB49-1E7600A7462C}"/>
          </ac:spMkLst>
        </pc:spChg>
        <pc:picChg chg="add mod">
          <ac:chgData name="Nakul Bajaj" userId="191f1b63-8dec-45ac-8b06-932f44d38d5b" providerId="ADAL" clId="{A8DE5E98-3000-45A4-907D-70D57D271F3D}" dt="2021-09-23T13:47:30.490" v="1481" actId="1076"/>
          <ac:picMkLst>
            <pc:docMk/>
            <pc:sldMk cId="1206831496" sldId="291"/>
            <ac:picMk id="3074" creationId="{7538D9EF-540F-49B8-9537-FA6AB6C1BDB5}"/>
          </ac:picMkLst>
        </pc:picChg>
      </pc:sldChg>
      <pc:sldChg chg="addSp modSp new mod">
        <pc:chgData name="Nakul Bajaj" userId="191f1b63-8dec-45ac-8b06-932f44d38d5b" providerId="ADAL" clId="{A8DE5E98-3000-45A4-907D-70D57D271F3D}" dt="2021-09-24T04:58:59.786" v="3737" actId="1076"/>
        <pc:sldMkLst>
          <pc:docMk/>
          <pc:sldMk cId="2421994914" sldId="292"/>
        </pc:sldMkLst>
        <pc:spChg chg="mod">
          <ac:chgData name="Nakul Bajaj" userId="191f1b63-8dec-45ac-8b06-932f44d38d5b" providerId="ADAL" clId="{A8DE5E98-3000-45A4-907D-70D57D271F3D}" dt="2021-09-24T01:05:22.754" v="2961" actId="20577"/>
          <ac:spMkLst>
            <pc:docMk/>
            <pc:sldMk cId="2421994914" sldId="292"/>
            <ac:spMk id="2" creationId="{28ED3A91-8EB7-4D5F-9070-D698F9FA695C}"/>
          </ac:spMkLst>
        </pc:spChg>
        <pc:spChg chg="mod">
          <ac:chgData name="Nakul Bajaj" userId="191f1b63-8dec-45ac-8b06-932f44d38d5b" providerId="ADAL" clId="{A8DE5E98-3000-45A4-907D-70D57D271F3D}" dt="2021-09-24T02:26:01.176" v="3137" actId="20577"/>
          <ac:spMkLst>
            <pc:docMk/>
            <pc:sldMk cId="2421994914" sldId="292"/>
            <ac:spMk id="3" creationId="{83AA8380-DA89-4BEE-A5C3-7711F655D881}"/>
          </ac:spMkLst>
        </pc:spChg>
        <pc:picChg chg="add mod">
          <ac:chgData name="Nakul Bajaj" userId="191f1b63-8dec-45ac-8b06-932f44d38d5b" providerId="ADAL" clId="{A8DE5E98-3000-45A4-907D-70D57D271F3D}" dt="2021-09-24T04:58:59.786" v="3737" actId="1076"/>
          <ac:picMkLst>
            <pc:docMk/>
            <pc:sldMk cId="2421994914" sldId="292"/>
            <ac:picMk id="5" creationId="{499A7267-C664-4ABD-8AD0-E2EA0D5D6951}"/>
          </ac:picMkLst>
        </pc:picChg>
        <pc:picChg chg="add mod">
          <ac:chgData name="Nakul Bajaj" userId="191f1b63-8dec-45ac-8b06-932f44d38d5b" providerId="ADAL" clId="{A8DE5E98-3000-45A4-907D-70D57D271F3D}" dt="2021-09-24T04:58:53.044" v="3735" actId="1076"/>
          <ac:picMkLst>
            <pc:docMk/>
            <pc:sldMk cId="2421994914" sldId="292"/>
            <ac:picMk id="11266" creationId="{48C6E8B2-4F75-4680-A065-CE571C58BAB4}"/>
          </ac:picMkLst>
        </pc:picChg>
      </pc:sldChg>
      <pc:sldChg chg="addSp modSp new mod">
        <pc:chgData name="Nakul Bajaj" userId="191f1b63-8dec-45ac-8b06-932f44d38d5b" providerId="ADAL" clId="{A8DE5E98-3000-45A4-907D-70D57D271F3D}" dt="2021-09-24T04:44:49.334" v="3566" actId="1076"/>
        <pc:sldMkLst>
          <pc:docMk/>
          <pc:sldMk cId="3710567174" sldId="293"/>
        </pc:sldMkLst>
        <pc:spChg chg="mod">
          <ac:chgData name="Nakul Bajaj" userId="191f1b63-8dec-45ac-8b06-932f44d38d5b" providerId="ADAL" clId="{A8DE5E98-3000-45A4-907D-70D57D271F3D}" dt="2021-09-24T01:05:56.271" v="2992" actId="20577"/>
          <ac:spMkLst>
            <pc:docMk/>
            <pc:sldMk cId="3710567174" sldId="293"/>
            <ac:spMk id="2" creationId="{700F443F-EAD8-497B-8E94-F7174554F450}"/>
          </ac:spMkLst>
        </pc:spChg>
        <pc:spChg chg="mod">
          <ac:chgData name="Nakul Bajaj" userId="191f1b63-8dec-45ac-8b06-932f44d38d5b" providerId="ADAL" clId="{A8DE5E98-3000-45A4-907D-70D57D271F3D}" dt="2021-09-24T02:35:54.212" v="3341" actId="20577"/>
          <ac:spMkLst>
            <pc:docMk/>
            <pc:sldMk cId="3710567174" sldId="293"/>
            <ac:spMk id="3" creationId="{A447714F-3C3C-42FA-A0AB-0F2C2472FA04}"/>
          </ac:spMkLst>
        </pc:spChg>
        <pc:picChg chg="add mod">
          <ac:chgData name="Nakul Bajaj" userId="191f1b63-8dec-45ac-8b06-932f44d38d5b" providerId="ADAL" clId="{A8DE5E98-3000-45A4-907D-70D57D271F3D}" dt="2021-09-24T04:44:49.334" v="3566" actId="1076"/>
          <ac:picMkLst>
            <pc:docMk/>
            <pc:sldMk cId="3710567174" sldId="293"/>
            <ac:picMk id="12290" creationId="{756648E1-5194-48B9-B597-33482D773436}"/>
          </ac:picMkLst>
        </pc:picChg>
      </pc:sldChg>
      <pc:sldChg chg="addSp modSp new mod">
        <pc:chgData name="Nakul Bajaj" userId="191f1b63-8dec-45ac-8b06-932f44d38d5b" providerId="ADAL" clId="{A8DE5E98-3000-45A4-907D-70D57D271F3D}" dt="2021-09-24T04:42:06.630" v="3560" actId="1076"/>
        <pc:sldMkLst>
          <pc:docMk/>
          <pc:sldMk cId="2735573001" sldId="294"/>
        </pc:sldMkLst>
        <pc:spChg chg="mod">
          <ac:chgData name="Nakul Bajaj" userId="191f1b63-8dec-45ac-8b06-932f44d38d5b" providerId="ADAL" clId="{A8DE5E98-3000-45A4-907D-70D57D271F3D}" dt="2021-09-24T04:39:21.532" v="3499" actId="20577"/>
          <ac:spMkLst>
            <pc:docMk/>
            <pc:sldMk cId="2735573001" sldId="294"/>
            <ac:spMk id="2" creationId="{66653DB4-E108-4293-907C-E26DB702E9E2}"/>
          </ac:spMkLst>
        </pc:spChg>
        <pc:spChg chg="mod">
          <ac:chgData name="Nakul Bajaj" userId="191f1b63-8dec-45ac-8b06-932f44d38d5b" providerId="ADAL" clId="{A8DE5E98-3000-45A4-907D-70D57D271F3D}" dt="2021-09-24T04:41:55.612" v="3559" actId="1076"/>
          <ac:spMkLst>
            <pc:docMk/>
            <pc:sldMk cId="2735573001" sldId="294"/>
            <ac:spMk id="3" creationId="{B199E85F-7C6B-48A6-A7F3-903FAE70B55C}"/>
          </ac:spMkLst>
        </pc:spChg>
        <pc:picChg chg="add mod">
          <ac:chgData name="Nakul Bajaj" userId="191f1b63-8dec-45ac-8b06-932f44d38d5b" providerId="ADAL" clId="{A8DE5E98-3000-45A4-907D-70D57D271F3D}" dt="2021-09-24T04:42:06.630" v="3560" actId="1076"/>
          <ac:picMkLst>
            <pc:docMk/>
            <pc:sldMk cId="2735573001" sldId="294"/>
            <ac:picMk id="10242" creationId="{7077DE0B-D8C7-4DEA-AB69-96EBD711E6BA}"/>
          </ac:picMkLst>
        </pc:picChg>
      </pc:sldChg>
      <pc:sldChg chg="addSp delSp modSp new mod">
        <pc:chgData name="Nakul Bajaj" userId="191f1b63-8dec-45ac-8b06-932f44d38d5b" providerId="ADAL" clId="{A8DE5E98-3000-45A4-907D-70D57D271F3D}" dt="2021-09-24T05:04:06.601" v="4020" actId="20577"/>
        <pc:sldMkLst>
          <pc:docMk/>
          <pc:sldMk cId="4010726831" sldId="295"/>
        </pc:sldMkLst>
        <pc:spChg chg="mod">
          <ac:chgData name="Nakul Bajaj" userId="191f1b63-8dec-45ac-8b06-932f44d38d5b" providerId="ADAL" clId="{A8DE5E98-3000-45A4-907D-70D57D271F3D}" dt="2021-09-24T04:51:28.701" v="3612" actId="20577"/>
          <ac:spMkLst>
            <pc:docMk/>
            <pc:sldMk cId="4010726831" sldId="295"/>
            <ac:spMk id="2" creationId="{B8FBC73B-7B10-475B-8210-3493F874F2A0}"/>
          </ac:spMkLst>
        </pc:spChg>
        <pc:spChg chg="del">
          <ac:chgData name="Nakul Bajaj" userId="191f1b63-8dec-45ac-8b06-932f44d38d5b" providerId="ADAL" clId="{A8DE5E98-3000-45A4-907D-70D57D271F3D}" dt="2021-09-24T04:51:04.461" v="3568" actId="22"/>
          <ac:spMkLst>
            <pc:docMk/>
            <pc:sldMk cId="4010726831" sldId="295"/>
            <ac:spMk id="3" creationId="{1DE7247B-9321-4F8C-9A55-DDBB1AED2A8A}"/>
          </ac:spMkLst>
        </pc:spChg>
        <pc:spChg chg="add mod">
          <ac:chgData name="Nakul Bajaj" userId="191f1b63-8dec-45ac-8b06-932f44d38d5b" providerId="ADAL" clId="{A8DE5E98-3000-45A4-907D-70D57D271F3D}" dt="2021-09-24T05:04:06.601" v="4020" actId="20577"/>
          <ac:spMkLst>
            <pc:docMk/>
            <pc:sldMk cId="4010726831" sldId="295"/>
            <ac:spMk id="8" creationId="{8D9A606A-A7B7-4E4C-AB79-50CC467D2FE7}"/>
          </ac:spMkLst>
        </pc:spChg>
        <pc:picChg chg="add mod ord">
          <ac:chgData name="Nakul Bajaj" userId="191f1b63-8dec-45ac-8b06-932f44d38d5b" providerId="ADAL" clId="{A8DE5E98-3000-45A4-907D-70D57D271F3D}" dt="2021-09-24T04:51:36.129" v="3613" actId="1076"/>
          <ac:picMkLst>
            <pc:docMk/>
            <pc:sldMk cId="4010726831" sldId="295"/>
            <ac:picMk id="5" creationId="{C774C2E6-E868-4A58-95AE-853CCEA25888}"/>
          </ac:picMkLst>
        </pc:picChg>
        <pc:picChg chg="add del">
          <ac:chgData name="Nakul Bajaj" userId="191f1b63-8dec-45ac-8b06-932f44d38d5b" providerId="ADAL" clId="{A8DE5E98-3000-45A4-907D-70D57D271F3D}" dt="2021-09-24T04:51:43.488" v="3615" actId="22"/>
          <ac:picMkLst>
            <pc:docMk/>
            <pc:sldMk cId="4010726831" sldId="295"/>
            <ac:picMk id="7" creationId="{8410927F-CBF7-4CFA-9FAF-32449CAD86CF}"/>
          </ac:picMkLst>
        </pc:picChg>
      </pc:sldChg>
      <pc:sldChg chg="addSp delSp modSp new mod">
        <pc:chgData name="Nakul Bajaj" userId="191f1b63-8dec-45ac-8b06-932f44d38d5b" providerId="ADAL" clId="{A8DE5E98-3000-45A4-907D-70D57D271F3D}" dt="2021-09-24T04:53:18.460" v="3688" actId="1076"/>
        <pc:sldMkLst>
          <pc:docMk/>
          <pc:sldMk cId="3900603144" sldId="296"/>
        </pc:sldMkLst>
        <pc:spChg chg="mod">
          <ac:chgData name="Nakul Bajaj" userId="191f1b63-8dec-45ac-8b06-932f44d38d5b" providerId="ADAL" clId="{A8DE5E98-3000-45A4-907D-70D57D271F3D}" dt="2021-09-24T04:52:33.707" v="3685" actId="20577"/>
          <ac:spMkLst>
            <pc:docMk/>
            <pc:sldMk cId="3900603144" sldId="296"/>
            <ac:spMk id="2" creationId="{68F9CCC1-50E8-4585-83ED-D3315C59D62A}"/>
          </ac:spMkLst>
        </pc:spChg>
        <pc:spChg chg="del">
          <ac:chgData name="Nakul Bajaj" userId="191f1b63-8dec-45ac-8b06-932f44d38d5b" providerId="ADAL" clId="{A8DE5E98-3000-45A4-907D-70D57D271F3D}" dt="2021-09-24T04:53:14.375" v="3686"/>
          <ac:spMkLst>
            <pc:docMk/>
            <pc:sldMk cId="3900603144" sldId="296"/>
            <ac:spMk id="3" creationId="{5B8FAFB1-86F6-45E0-B7E0-6077615E8329}"/>
          </ac:spMkLst>
        </pc:spChg>
        <pc:picChg chg="add mod">
          <ac:chgData name="Nakul Bajaj" userId="191f1b63-8dec-45ac-8b06-932f44d38d5b" providerId="ADAL" clId="{A8DE5E98-3000-45A4-907D-70D57D271F3D}" dt="2021-09-24T04:53:18.460" v="3688" actId="1076"/>
          <ac:picMkLst>
            <pc:docMk/>
            <pc:sldMk cId="3900603144" sldId="296"/>
            <ac:picMk id="13314" creationId="{7B4CF75A-ABDC-4C56-A9D0-A6F88FAEBAD3}"/>
          </ac:picMkLst>
        </pc:picChg>
      </pc:sldChg>
      <pc:sldMasterChg chg="addSp delSldLayout modSldLayout">
        <pc:chgData name="Nakul Bajaj" userId="191f1b63-8dec-45ac-8b06-932f44d38d5b" providerId="ADAL" clId="{A8DE5E98-3000-45A4-907D-70D57D271F3D}" dt="2021-09-23T11:31:58.154" v="11" actId="47"/>
        <pc:sldMasterMkLst>
          <pc:docMk/>
          <pc:sldMasterMk cId="2850735183" sldId="2147483684"/>
        </pc:sldMasterMkLst>
        <pc:spChg chg="add">
          <ac:chgData name="Nakul Bajaj" userId="191f1b63-8dec-45ac-8b06-932f44d38d5b" providerId="ADAL" clId="{A8DE5E98-3000-45A4-907D-70D57D271F3D}" dt="2021-09-23T11:30:51.599" v="0"/>
          <ac:spMkLst>
            <pc:docMk/>
            <pc:sldMasterMk cId="2850735183" sldId="2147483684"/>
            <ac:spMk id="7" creationId="{7CE87C1F-D5B2-4C5A-A7FF-AA8E96CB71EF}"/>
          </ac:spMkLst>
        </pc:spChg>
        <pc:cxnChg chg="add">
          <ac:chgData name="Nakul Bajaj" userId="191f1b63-8dec-45ac-8b06-932f44d38d5b" providerId="ADAL" clId="{A8DE5E98-3000-45A4-907D-70D57D271F3D}" dt="2021-09-23T11:30:51.599" v="0"/>
          <ac:cxnSpMkLst>
            <pc:docMk/>
            <pc:sldMasterMk cId="2850735183" sldId="2147483684"/>
            <ac:cxnSpMk id="8" creationId="{6CCF9798-DC22-4010-8155-EBF61BE98F27}"/>
          </ac:cxnSpMkLst>
        </pc:cxnChg>
        <pc:sldLayoutChg chg="delSp mod">
          <pc:chgData name="Nakul Bajaj" userId="191f1b63-8dec-45ac-8b06-932f44d38d5b" providerId="ADAL" clId="{A8DE5E98-3000-45A4-907D-70D57D271F3D}" dt="2021-09-23T11:31:07.216" v="1" actId="478"/>
          <pc:sldLayoutMkLst>
            <pc:docMk/>
            <pc:sldMasterMk cId="2850735183" sldId="2147483684"/>
            <pc:sldLayoutMk cId="93739526" sldId="2147483696"/>
          </pc:sldLayoutMkLst>
          <pc:spChg chg="del">
            <ac:chgData name="Nakul Bajaj" userId="191f1b63-8dec-45ac-8b06-932f44d38d5b" providerId="ADAL" clId="{A8DE5E98-3000-45A4-907D-70D57D271F3D}" dt="2021-09-23T11:31:07.216" v="1" actId="478"/>
            <ac:spMkLst>
              <pc:docMk/>
              <pc:sldMasterMk cId="2850735183" sldId="2147483684"/>
              <pc:sldLayoutMk cId="93739526" sldId="2147483696"/>
              <ac:spMk id="7" creationId="{00000000-0000-0000-0000-000000000000}"/>
            </ac:spMkLst>
          </pc:spChg>
        </pc:sldLayoutChg>
        <pc:sldLayoutChg chg="del">
          <pc:chgData name="Nakul Bajaj" userId="191f1b63-8dec-45ac-8b06-932f44d38d5b" providerId="ADAL" clId="{A8DE5E98-3000-45A4-907D-70D57D271F3D}" dt="2021-09-23T11:31:57.064" v="10" actId="47"/>
          <pc:sldLayoutMkLst>
            <pc:docMk/>
            <pc:sldMasterMk cId="2850735183" sldId="2147483684"/>
            <pc:sldLayoutMk cId="3047585094" sldId="2147483697"/>
          </pc:sldLayoutMkLst>
        </pc:sldLayoutChg>
        <pc:sldLayoutChg chg="del">
          <pc:chgData name="Nakul Bajaj" userId="191f1b63-8dec-45ac-8b06-932f44d38d5b" providerId="ADAL" clId="{A8DE5E98-3000-45A4-907D-70D57D271F3D}" dt="2021-09-23T11:31:58.154" v="11" actId="47"/>
          <pc:sldLayoutMkLst>
            <pc:docMk/>
            <pc:sldMasterMk cId="2850735183" sldId="2147483684"/>
            <pc:sldLayoutMk cId="2953818214" sldId="2147483698"/>
          </pc:sldLayoutMkLst>
        </pc:sldLayoutChg>
      </pc:sldMasterChg>
      <pc:sldMasterChg chg="addSp delSp mod modSldLayout">
        <pc:chgData name="Nakul Bajaj" userId="191f1b63-8dec-45ac-8b06-932f44d38d5b" providerId="ADAL" clId="{A8DE5E98-3000-45A4-907D-70D57D271F3D}" dt="2021-09-23T11:46:46.871" v="191"/>
        <pc:sldMasterMkLst>
          <pc:docMk/>
          <pc:sldMasterMk cId="4230288005" sldId="2147483697"/>
        </pc:sldMasterMkLst>
        <pc:spChg chg="add del">
          <ac:chgData name="Nakul Bajaj" userId="191f1b63-8dec-45ac-8b06-932f44d38d5b" providerId="ADAL" clId="{A8DE5E98-3000-45A4-907D-70D57D271F3D}" dt="2021-09-23T11:33:01.748" v="21" actId="478"/>
          <ac:spMkLst>
            <pc:docMk/>
            <pc:sldMasterMk cId="4230288005" sldId="2147483697"/>
            <ac:spMk id="18" creationId="{DD519509-C545-42A7-9A54-0CDAC1DB913F}"/>
          </ac:spMkLst>
        </pc:spChg>
        <pc:cxnChg chg="add">
          <ac:chgData name="Nakul Bajaj" userId="191f1b63-8dec-45ac-8b06-932f44d38d5b" providerId="ADAL" clId="{A8DE5E98-3000-45A4-907D-70D57D271F3D}" dt="2021-09-23T11:32:18.041" v="20"/>
          <ac:cxnSpMkLst>
            <pc:docMk/>
            <pc:sldMasterMk cId="4230288005" sldId="2147483697"/>
            <ac:cxnSpMk id="19" creationId="{B35AC84E-4FFD-44AC-8DE2-781FD8787685}"/>
          </ac:cxnSpMkLst>
        </pc:cxnChg>
        <pc:sldLayoutChg chg="addSp modSp mod">
          <pc:chgData name="Nakul Bajaj" userId="191f1b63-8dec-45ac-8b06-932f44d38d5b" providerId="ADAL" clId="{A8DE5E98-3000-45A4-907D-70D57D271F3D}" dt="2021-09-23T11:37:11.956" v="87" actId="1076"/>
          <pc:sldLayoutMkLst>
            <pc:docMk/>
            <pc:sldMasterMk cId="4230288005" sldId="2147483697"/>
            <pc:sldLayoutMk cId="2147524443" sldId="2147483698"/>
          </pc:sldLayoutMkLst>
          <pc:picChg chg="add mod">
            <ac:chgData name="Nakul Bajaj" userId="191f1b63-8dec-45ac-8b06-932f44d38d5b" providerId="ADAL" clId="{A8DE5E98-3000-45A4-907D-70D57D271F3D}" dt="2021-09-23T11:37:11.956" v="87" actId="1076"/>
            <ac:picMkLst>
              <pc:docMk/>
              <pc:sldMasterMk cId="4230288005" sldId="2147483697"/>
              <pc:sldLayoutMk cId="2147524443" sldId="2147483698"/>
              <ac:picMk id="18" creationId="{88E04B76-CA90-4AC8-A121-F246502FC012}"/>
            </ac:picMkLst>
          </pc:picChg>
        </pc:sldLayoutChg>
        <pc:sldLayoutChg chg="addSp modSp">
          <pc:chgData name="Nakul Bajaj" userId="191f1b63-8dec-45ac-8b06-932f44d38d5b" providerId="ADAL" clId="{A8DE5E98-3000-45A4-907D-70D57D271F3D}" dt="2021-09-23T11:46:46.871" v="191"/>
          <pc:sldLayoutMkLst>
            <pc:docMk/>
            <pc:sldMasterMk cId="4230288005" sldId="2147483697"/>
            <pc:sldLayoutMk cId="1158080159" sldId="2147483699"/>
          </pc:sldLayoutMkLst>
          <pc:picChg chg="add mod">
            <ac:chgData name="Nakul Bajaj" userId="191f1b63-8dec-45ac-8b06-932f44d38d5b" providerId="ADAL" clId="{A8DE5E98-3000-45A4-907D-70D57D271F3D}" dt="2021-09-23T11:46:46.871" v="191"/>
            <ac:picMkLst>
              <pc:docMk/>
              <pc:sldMasterMk cId="4230288005" sldId="2147483697"/>
              <pc:sldLayoutMk cId="1158080159" sldId="2147483699"/>
              <ac:picMk id="7" creationId="{DBC357C4-F8C2-4326-ADAB-7BD83DBD0ABF}"/>
            </ac:picMkLst>
          </pc:picChg>
        </pc:sldLayoutChg>
        <pc:sldLayoutChg chg="addSp delSp modSp mod">
          <pc:chgData name="Nakul Bajaj" userId="191f1b63-8dec-45ac-8b06-932f44d38d5b" providerId="ADAL" clId="{A8DE5E98-3000-45A4-907D-70D57D271F3D}" dt="2021-09-23T11:38:03.401" v="90"/>
          <pc:sldLayoutMkLst>
            <pc:docMk/>
            <pc:sldMasterMk cId="4230288005" sldId="2147483697"/>
            <pc:sldLayoutMk cId="552980309" sldId="2147483714"/>
          </pc:sldLayoutMkLst>
          <pc:picChg chg="add del mod">
            <ac:chgData name="Nakul Bajaj" userId="191f1b63-8dec-45ac-8b06-932f44d38d5b" providerId="ADAL" clId="{A8DE5E98-3000-45A4-907D-70D57D271F3D}" dt="2021-09-23T11:38:02.197" v="89" actId="478"/>
            <ac:picMkLst>
              <pc:docMk/>
              <pc:sldMasterMk cId="4230288005" sldId="2147483697"/>
              <pc:sldLayoutMk cId="552980309" sldId="2147483714"/>
              <ac:picMk id="3" creationId="{77325968-16FC-4184-99AF-782C45DDA4C9}"/>
            </ac:picMkLst>
          </pc:picChg>
          <pc:picChg chg="add mod">
            <ac:chgData name="Nakul Bajaj" userId="191f1b63-8dec-45ac-8b06-932f44d38d5b" providerId="ADAL" clId="{A8DE5E98-3000-45A4-907D-70D57D271F3D}" dt="2021-09-23T11:38:03.401" v="90"/>
            <ac:picMkLst>
              <pc:docMk/>
              <pc:sldMasterMk cId="4230288005" sldId="2147483697"/>
              <pc:sldLayoutMk cId="552980309" sldId="2147483714"/>
              <ac:picMk id="4" creationId="{2EB55B2B-8F51-4DE8-9275-C17E291A5A0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E04B76-CA90-4AC8-A121-F246502FC0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96" y="5147732"/>
            <a:ext cx="1224259" cy="15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64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677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2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55B2B-8F51-4DE8-9275-C17E291A5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96" y="5147732"/>
            <a:ext cx="1224259" cy="15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357C4-F8C2-4326-ADAB-7BD83DBD0A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96" y="5147732"/>
            <a:ext cx="1224259" cy="15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3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1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0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AC84E-4FFD-44AC-8DE2-781FD8787685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0552-0F98-40D8-9178-2DDE116D8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5 AM CLUB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9FAF5-6BDF-4939-8F49-CF20B04A7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Nakul Bajaj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14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192-F0D5-449F-B063-DC8A0708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 AT 5AM</a:t>
            </a:r>
            <a:endParaRPr lang="en-AU" dirty="0"/>
          </a:p>
        </p:txBody>
      </p:sp>
      <p:pic>
        <p:nvPicPr>
          <p:cNvPr id="4098" name="Picture 2" descr="75 Funny Coffee Memes for 2021 - The Darkest Roast">
            <a:extLst>
              <a:ext uri="{FF2B5EF4-FFF2-40B4-BE49-F238E27FC236}">
                <a16:creationId xmlns:a16="http://schemas.microsoft.com/office/drawing/2014/main" id="{B505C096-1B37-4153-9D61-F22E897C1B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49" y="1488281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0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ABF6-FC21-4FD6-A022-E7E77BB9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20 20 FORMULA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7A1C-ECCA-4F87-BA28-FB078AD0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Cortisol is highest in the morning</a:t>
            </a:r>
          </a:p>
          <a:p>
            <a:pPr lvl="1"/>
            <a:r>
              <a:rPr lang="en-US" dirty="0"/>
              <a:t>Regulate BDNF (Brain Derived Neurotrophic Factor) – Promotes neuroplasticity</a:t>
            </a:r>
          </a:p>
          <a:p>
            <a:pPr lvl="1"/>
            <a:endParaRPr lang="en-US" dirty="0"/>
          </a:p>
          <a:p>
            <a:r>
              <a:rPr lang="en-US" dirty="0"/>
              <a:t>Meditate/Solitude time in nature</a:t>
            </a:r>
          </a:p>
          <a:p>
            <a:pPr lvl="1"/>
            <a:r>
              <a:rPr lang="en-US" dirty="0"/>
              <a:t>Further reduces cortisol</a:t>
            </a:r>
          </a:p>
          <a:p>
            <a:pPr lvl="1"/>
            <a:r>
              <a:rPr lang="en-US" dirty="0"/>
              <a:t>Filling your soul</a:t>
            </a:r>
          </a:p>
          <a:p>
            <a:r>
              <a:rPr lang="en-US" dirty="0"/>
              <a:t>Learn something new</a:t>
            </a:r>
          </a:p>
          <a:p>
            <a:pPr lvl="1"/>
            <a:r>
              <a:rPr lang="en-US" dirty="0"/>
              <a:t>Knowledge is powerful</a:t>
            </a:r>
          </a:p>
          <a:p>
            <a:pPr lvl="1"/>
            <a:r>
              <a:rPr lang="en-US" dirty="0"/>
              <a:t>If you stay ignored, you will less likely to optimize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8194" name="Picture 2" descr="that feeling when you create a dope excel formula - SATISFIED SEALS | Meme  Generator">
            <a:extLst>
              <a:ext uri="{FF2B5EF4-FFF2-40B4-BE49-F238E27FC236}">
                <a16:creationId xmlns:a16="http://schemas.microsoft.com/office/drawing/2014/main" id="{DBCA1D99-CA8A-48A5-8C72-B720B8EE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4" y="1311592"/>
            <a:ext cx="3184072" cy="21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2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3A91-8EB7-4D5F-9070-D698F9FA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IT EASY,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8380-DA89-4BEE-A5C3-7711F655D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2307"/>
            <a:ext cx="8596668" cy="3880773"/>
          </a:xfrm>
        </p:spPr>
        <p:txBody>
          <a:bodyPr/>
          <a:lstStyle/>
          <a:p>
            <a:r>
              <a:rPr lang="en-AU" dirty="0"/>
              <a:t>66 days</a:t>
            </a:r>
          </a:p>
          <a:p>
            <a:r>
              <a:rPr lang="en-AU" dirty="0"/>
              <a:t>Combination of 20/20/20</a:t>
            </a:r>
          </a:p>
          <a:p>
            <a:r>
              <a:rPr lang="en-AU" dirty="0" err="1"/>
              <a:t>Kryptonites</a:t>
            </a:r>
            <a:r>
              <a:rPr lang="en-AU" dirty="0"/>
              <a:t> of this method</a:t>
            </a:r>
          </a:p>
          <a:p>
            <a:pPr lvl="1"/>
            <a:r>
              <a:rPr lang="en-AU" dirty="0"/>
              <a:t>Poor night routine</a:t>
            </a:r>
          </a:p>
          <a:p>
            <a:pPr lvl="1"/>
            <a:r>
              <a:rPr lang="en-AU" dirty="0"/>
              <a:t>Late coffee or a big night</a:t>
            </a:r>
          </a:p>
          <a:p>
            <a:pPr lvl="1"/>
            <a:r>
              <a:rPr lang="en-AU" dirty="0"/>
              <a:t>Tiredness</a:t>
            </a:r>
          </a:p>
        </p:txBody>
      </p:sp>
      <p:pic>
        <p:nvPicPr>
          <p:cNvPr id="11266" name="Picture 2" descr="It&amp;#39;s easy to make money Let&amp;#39;s join Binance.. - Too Damn Low (Jimmy  Mcmillan) | Make a Meme">
            <a:extLst>
              <a:ext uri="{FF2B5EF4-FFF2-40B4-BE49-F238E27FC236}">
                <a16:creationId xmlns:a16="http://schemas.microsoft.com/office/drawing/2014/main" id="{48C6E8B2-4F75-4680-A065-CE571C58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80" y="1556657"/>
            <a:ext cx="3897086" cy="27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7267-C664-4ABD-8AD0-E2EA0D5D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94" y="3792186"/>
            <a:ext cx="29973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43F-EAD8-497B-8E94-F7174554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TO WATCH OUT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714F-3C3C-42FA-A0AB-0F2C2472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Your routine is not completely determined by you</a:t>
            </a:r>
          </a:p>
          <a:p>
            <a:r>
              <a:rPr lang="en-AU" dirty="0"/>
              <a:t>Poor communication</a:t>
            </a:r>
          </a:p>
          <a:p>
            <a:r>
              <a:rPr lang="en-AU" dirty="0"/>
              <a:t>Distractions are everywhere</a:t>
            </a:r>
          </a:p>
          <a:p>
            <a:pPr lvl="1"/>
            <a:r>
              <a:rPr lang="en-AU" dirty="0"/>
              <a:t>Raji covered as part of “other focus” as part of her presentation</a:t>
            </a:r>
          </a:p>
        </p:txBody>
      </p:sp>
      <p:pic>
        <p:nvPicPr>
          <p:cNvPr id="12290" name="Picture 2" descr="WATCH OUT WATCH OUT WATCH OUT ! - Happy Squirrel | Make a Meme">
            <a:extLst>
              <a:ext uri="{FF2B5EF4-FFF2-40B4-BE49-F238E27FC236}">
                <a16:creationId xmlns:a16="http://schemas.microsoft.com/office/drawing/2014/main" id="{756648E1-5194-48B9-B597-33482D77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9" y="1665305"/>
            <a:ext cx="3409678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6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C73B-7B10-475B-8210-3493F874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BECOME A TOTAL GENIUS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4C2E6-E868-4A58-95AE-853CCEA2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382" y="1270000"/>
            <a:ext cx="3940357" cy="388143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A606A-A7B7-4E4C-AB79-50CC467D2FE7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Suggest build one or two habits</a:t>
            </a:r>
          </a:p>
          <a:p>
            <a:r>
              <a:rPr lang="en-AU" dirty="0"/>
              <a:t>Start with 20/20/20</a:t>
            </a:r>
          </a:p>
          <a:p>
            <a:r>
              <a:rPr lang="en-AU" dirty="0"/>
              <a:t>Don’t forget to find your why</a:t>
            </a:r>
          </a:p>
          <a:p>
            <a:r>
              <a:rPr lang="en-AU" dirty="0"/>
              <a:t>We all have bad moments, days of fear</a:t>
            </a:r>
          </a:p>
          <a:p>
            <a:pPr lvl="1"/>
            <a:r>
              <a:rPr lang="en-AU" dirty="0"/>
              <a:t>Lets build an athletic brain</a:t>
            </a:r>
          </a:p>
        </p:txBody>
      </p:sp>
    </p:spTree>
    <p:extLst>
      <p:ext uri="{BB962C8B-B14F-4D97-AF65-F5344CB8AC3E}">
        <p14:creationId xmlns:p14="http://schemas.microsoft.com/office/powerpoint/2010/main" val="401072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CCC1-50E8-4585-83ED-D3315C59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pic>
        <p:nvPicPr>
          <p:cNvPr id="13314" name="Picture 2" descr="30 Thank You Memes You Need To Send To Your Friends ASAP - SayingImages.com">
            <a:extLst>
              <a:ext uri="{FF2B5EF4-FFF2-40B4-BE49-F238E27FC236}">
                <a16:creationId xmlns:a16="http://schemas.microsoft.com/office/drawing/2014/main" id="{7B4CF75A-ABDC-4C56-A9D0-A6F88FAE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33" y="1930400"/>
            <a:ext cx="3234053" cy="296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0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E4E2-D877-4BB2-9461-C91741EE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5 AM 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D2888-1FAF-42B3-B89A-9C8D114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some time for yourself</a:t>
            </a:r>
          </a:p>
          <a:p>
            <a:pPr lvl="1"/>
            <a:r>
              <a:rPr lang="en-US" dirty="0"/>
              <a:t>Why? Because I have so much to do, personal things</a:t>
            </a:r>
            <a:br>
              <a:rPr lang="en-US" dirty="0"/>
            </a:br>
            <a:r>
              <a:rPr lang="en-US" dirty="0"/>
              <a:t>taking least priority.</a:t>
            </a:r>
          </a:p>
          <a:p>
            <a:pPr lvl="1"/>
            <a:r>
              <a:rPr lang="en-US" dirty="0"/>
              <a:t>Why? Its necessary for my growth, but cannot balance it.</a:t>
            </a:r>
          </a:p>
          <a:p>
            <a:pPr lvl="1"/>
            <a:r>
              <a:rPr lang="en-US" dirty="0"/>
              <a:t>Why? Digital distractions, meetings, and work.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FOUND MY WHY !</a:t>
            </a:r>
            <a:endParaRPr lang="en-AU" dirty="0"/>
          </a:p>
        </p:txBody>
      </p:sp>
      <p:pic>
        <p:nvPicPr>
          <p:cNvPr id="1028" name="Picture 4" descr="80 Good Morning Memes To Kickstart Your Day - SayingImages.com">
            <a:extLst>
              <a:ext uri="{FF2B5EF4-FFF2-40B4-BE49-F238E27FC236}">
                <a16:creationId xmlns:a16="http://schemas.microsoft.com/office/drawing/2014/main" id="{9EF70EDD-98AB-42CF-85B5-7A8AD6CB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91" y="2146998"/>
            <a:ext cx="2209511" cy="38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71A5-AFD9-47D3-9D9A-D51307F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WOULD I DO FROM 5AM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F4DE-A4E1-4812-AB49-1E7600A7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65399" cy="194038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Meditation</a:t>
            </a:r>
          </a:p>
          <a:p>
            <a:r>
              <a:rPr lang="en-AU" dirty="0"/>
              <a:t>Making small notes in journal</a:t>
            </a:r>
          </a:p>
          <a:p>
            <a:r>
              <a:rPr lang="en-AU" dirty="0"/>
              <a:t>Random workout (5-20) mins</a:t>
            </a:r>
          </a:p>
          <a:p>
            <a:r>
              <a:rPr lang="en-AU" dirty="0"/>
              <a:t>Get into work, smash it out by midday</a:t>
            </a:r>
          </a:p>
          <a:p>
            <a:r>
              <a:rPr lang="en-AU" dirty="0"/>
              <a:t>Did a Nanodegree over next 5 months</a:t>
            </a:r>
          </a:p>
          <a:p>
            <a:endParaRPr lang="en-AU" dirty="0"/>
          </a:p>
        </p:txBody>
      </p:sp>
      <p:pic>
        <p:nvPicPr>
          <p:cNvPr id="3074" name="Picture 2" descr="One does not simply have too much time on their hands - One Does Not Simply  | Make a Meme">
            <a:extLst>
              <a:ext uri="{FF2B5EF4-FFF2-40B4-BE49-F238E27FC236}">
                <a16:creationId xmlns:a16="http://schemas.microsoft.com/office/drawing/2014/main" id="{7538D9EF-540F-49B8-9537-FA6AB6C1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21" y="1621128"/>
            <a:ext cx="4165190" cy="24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3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933700"/>
            <a:ext cx="9582150" cy="113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18280F-F581-4613-BA6B-2B6ED147C65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BEFORE AND AFTER INCORPORATION</a:t>
            </a:r>
            <a:endParaRPr lang="en-AU" dirty="0"/>
          </a:p>
        </p:txBody>
      </p:sp>
      <p:pic>
        <p:nvPicPr>
          <p:cNvPr id="2050" name="Picture 2" descr="Before / after the pandemic meme - AhSeeit">
            <a:extLst>
              <a:ext uri="{FF2B5EF4-FFF2-40B4-BE49-F238E27FC236}">
                <a16:creationId xmlns:a16="http://schemas.microsoft.com/office/drawing/2014/main" id="{428E3067-B55D-44BA-AC0B-20931810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9" y="1299609"/>
            <a:ext cx="3570723" cy="22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3FC08F-8E1C-44E3-97FC-909AB3D9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97374"/>
              </p:ext>
            </p:extLst>
          </p:nvPr>
        </p:nvGraphicFramePr>
        <p:xfrm>
          <a:off x="562228" y="1504949"/>
          <a:ext cx="6364784" cy="346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92">
                  <a:extLst>
                    <a:ext uri="{9D8B030D-6E8A-4147-A177-3AD203B41FA5}">
                      <a16:colId xmlns:a16="http://schemas.microsoft.com/office/drawing/2014/main" val="1129476373"/>
                    </a:ext>
                  </a:extLst>
                </a:gridCol>
                <a:gridCol w="3182392">
                  <a:extLst>
                    <a:ext uri="{9D8B030D-6E8A-4147-A177-3AD203B41FA5}">
                      <a16:colId xmlns:a16="http://schemas.microsoft.com/office/drawing/2014/main" val="2885198697"/>
                    </a:ext>
                  </a:extLst>
                </a:gridCol>
              </a:tblGrid>
              <a:tr h="544154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7505"/>
                  </a:ext>
                </a:extLst>
              </a:tr>
              <a:tr h="544154">
                <a:tc>
                  <a:txBody>
                    <a:bodyPr/>
                    <a:lstStyle/>
                    <a:p>
                      <a:r>
                        <a:rPr lang="en-US" dirty="0"/>
                        <a:t>Impulsive/Reactive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Understanding/Caring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81967"/>
                  </a:ext>
                </a:extLst>
              </a:tr>
              <a:tr h="544154">
                <a:tc>
                  <a:txBody>
                    <a:bodyPr/>
                    <a:lstStyle/>
                    <a:p>
                      <a:r>
                        <a:rPr lang="en-US" dirty="0"/>
                        <a:t>Constantly on the move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work life balance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61292"/>
                  </a:ext>
                </a:extLst>
              </a:tr>
              <a:tr h="574568">
                <a:tc>
                  <a:txBody>
                    <a:bodyPr/>
                    <a:lstStyle/>
                    <a:p>
                      <a:r>
                        <a:rPr lang="en-US" dirty="0"/>
                        <a:t>No gratitude towards accomplishments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Enjoying a little, feeling happier where I am at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30967"/>
                  </a:ext>
                </a:extLst>
              </a:tr>
              <a:tr h="1067055">
                <a:tc>
                  <a:txBody>
                    <a:bodyPr/>
                    <a:lstStyle/>
                    <a:p>
                      <a:r>
                        <a:rPr lang="en-US" dirty="0"/>
                        <a:t>Exhausted of work, burnout, what is my purpose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Thinking how we could improve, what I could do better and what we as a team can do better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9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D519-7E2C-4D83-BC02-31998D7B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WAKE UP EARLY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41E-FEE5-4E99-B155-611B5EB8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lphaLcPeriod"/>
            </a:pPr>
            <a:r>
              <a:rPr lang="en-AU" dirty="0"/>
              <a:t>Open your lids and look at the wall, stretch around in bed</a:t>
            </a:r>
          </a:p>
          <a:p>
            <a:pPr>
              <a:buAutoNum type="alphaLcPeriod"/>
            </a:pPr>
            <a:r>
              <a:rPr lang="en-AU" dirty="0"/>
              <a:t>Wake up and dive into motivational videos</a:t>
            </a:r>
          </a:p>
          <a:p>
            <a:pPr>
              <a:buAutoNum type="alphaLcPeriod"/>
            </a:pPr>
            <a:r>
              <a:rPr lang="en-AU" dirty="0"/>
              <a:t>Read lot of news</a:t>
            </a:r>
          </a:p>
          <a:p>
            <a:pPr>
              <a:buAutoNum type="alphaLcPeriod"/>
            </a:pPr>
            <a:r>
              <a:rPr lang="en-AU" dirty="0"/>
              <a:t>Just get up out of bed as soon as you wake up</a:t>
            </a:r>
          </a:p>
          <a:p>
            <a:pPr>
              <a:buAutoNum type="alphaLcPeriod"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d. Just jump in that freezing water </a:t>
            </a:r>
          </a:p>
          <a:p>
            <a:endParaRPr lang="en-AU" dirty="0"/>
          </a:p>
        </p:txBody>
      </p:sp>
      <p:pic>
        <p:nvPicPr>
          <p:cNvPr id="5122" name="Picture 2" descr="Protein Drink - Rocky GIF - Rocky Sylvester Stallone Eggs - Discover &amp;amp;  Share GIFs">
            <a:extLst>
              <a:ext uri="{FF2B5EF4-FFF2-40B4-BE49-F238E27FC236}">
                <a16:creationId xmlns:a16="http://schemas.microsoft.com/office/drawing/2014/main" id="{8E6721DF-6FB0-42BA-A3B8-1188C349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294" y="1756613"/>
            <a:ext cx="4363903" cy="23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4AD0940A-F115-4FEE-B363-363E8DB8CB9D}"/>
              </a:ext>
            </a:extLst>
          </p:cNvPr>
          <p:cNvSpPr/>
          <p:nvPr/>
        </p:nvSpPr>
        <p:spPr>
          <a:xfrm>
            <a:off x="4533530" y="4111151"/>
            <a:ext cx="346669" cy="36344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DB4-E108-4293-907C-E26DB702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MINDSET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E85F-7C6B-48A6-A7F3-903FAE70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99023" cy="1154111"/>
          </a:xfrm>
        </p:spPr>
        <p:txBody>
          <a:bodyPr/>
          <a:lstStyle/>
          <a:p>
            <a:r>
              <a:rPr lang="en-AU" dirty="0"/>
              <a:t>Motivation videos will only take you as far</a:t>
            </a:r>
          </a:p>
          <a:p>
            <a:endParaRPr lang="en-AU" dirty="0"/>
          </a:p>
        </p:txBody>
      </p:sp>
      <p:pic>
        <p:nvPicPr>
          <p:cNvPr id="10242" name="Picture 2" descr="Motivation | Funny pictures, Funny animal pictures, Humor">
            <a:extLst>
              <a:ext uri="{FF2B5EF4-FFF2-40B4-BE49-F238E27FC236}">
                <a16:creationId xmlns:a16="http://schemas.microsoft.com/office/drawing/2014/main" id="{7077DE0B-D8C7-4DEA-AB69-96EBD711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68" y="1576827"/>
            <a:ext cx="3953220" cy="393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7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9AB2-D23B-484D-998D-1B3D3D5F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521D-606C-4D32-820F-5435129F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Repression</a:t>
            </a:r>
          </a:p>
          <a:p>
            <a:r>
              <a:rPr lang="en-AU" dirty="0"/>
              <a:t>Forgiveness</a:t>
            </a:r>
          </a:p>
          <a:p>
            <a:r>
              <a:rPr lang="en-AU" dirty="0"/>
              <a:t>Share feelings</a:t>
            </a:r>
          </a:p>
        </p:txBody>
      </p:sp>
      <p:pic>
        <p:nvPicPr>
          <p:cNvPr id="7170" name="Picture 2" descr="Am I going to ask them to beg for forgiveness, no. Am I going to ask for a  big, crying, apology? No. Am I going to ask them to slit their wrists">
            <a:extLst>
              <a:ext uri="{FF2B5EF4-FFF2-40B4-BE49-F238E27FC236}">
                <a16:creationId xmlns:a16="http://schemas.microsoft.com/office/drawing/2014/main" id="{53C5EA29-91A8-4206-9BA0-882E4850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53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8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4CC9-5F3E-4FA3-97BF-6DC40324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EAFA-8FD4-46A8-9405-64A9FB63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Excercise</a:t>
            </a:r>
            <a:endParaRPr lang="en-AU" dirty="0"/>
          </a:p>
          <a:p>
            <a:r>
              <a:rPr lang="en-AU" dirty="0"/>
              <a:t>Hygiene</a:t>
            </a:r>
          </a:p>
          <a:p>
            <a:r>
              <a:rPr lang="en-AU" dirty="0"/>
              <a:t>You want those telomeres to hold on longer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pic>
        <p:nvPicPr>
          <p:cNvPr id="7" name="Picture 6" descr="50 Best Rafael Nadal Quotes - Well Quo">
            <a:extLst>
              <a:ext uri="{FF2B5EF4-FFF2-40B4-BE49-F238E27FC236}">
                <a16:creationId xmlns:a16="http://schemas.microsoft.com/office/drawing/2014/main" id="{D2F4F633-7B63-4496-9381-85283289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60" y="1930400"/>
            <a:ext cx="5421406" cy="27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6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9648-F54E-4E09-9434-66B3B04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C9E-7C2C-49D0-8AB1-C2C0DA6D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Time away from work</a:t>
            </a:r>
          </a:p>
          <a:p>
            <a:r>
              <a:rPr lang="en-AU" dirty="0"/>
              <a:t>Solitude</a:t>
            </a:r>
          </a:p>
          <a:p>
            <a:r>
              <a:rPr lang="en-AU" dirty="0"/>
              <a:t>Time in nature</a:t>
            </a:r>
          </a:p>
        </p:txBody>
      </p:sp>
      <p:pic>
        <p:nvPicPr>
          <p:cNvPr id="9218" name="Picture 2" descr="Kung Fu Panda 2 Quotes - MagicalQuote">
            <a:extLst>
              <a:ext uri="{FF2B5EF4-FFF2-40B4-BE49-F238E27FC236}">
                <a16:creationId xmlns:a16="http://schemas.microsoft.com/office/drawing/2014/main" id="{809C015F-2A21-480B-8FE8-CE52D7EB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71" y="1458808"/>
            <a:ext cx="4697186" cy="26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23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8986415-cf31-4e83-b282-b249ef1163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6CF75A1116A4BA1FD1DB1CE810518" ma:contentTypeVersion="13" ma:contentTypeDescription="Create a new document." ma:contentTypeScope="" ma:versionID="ae084e62c3b6ca994d6b892a7cc7d7f5">
  <xsd:schema xmlns:xsd="http://www.w3.org/2001/XMLSchema" xmlns:xs="http://www.w3.org/2001/XMLSchema" xmlns:p="http://schemas.microsoft.com/office/2006/metadata/properties" xmlns:ns2="68986415-cf31-4e83-b282-b249ef116311" xmlns:ns3="d93df0d6-01bc-4c07-b9d0-6e717f238a3c" targetNamespace="http://schemas.microsoft.com/office/2006/metadata/properties" ma:root="true" ma:fieldsID="0532fdc0efda1d51bc5a7104ceabbb0a" ns2:_="" ns3:_="">
    <xsd:import namespace="68986415-cf31-4e83-b282-b249ef116311"/>
    <xsd:import namespace="d93df0d6-01bc-4c07-b9d0-6e717f238a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86415-cf31-4e83-b282-b249ef1163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df0d6-01bc-4c07-b9d0-6e717f238a3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670142-568A-4AB5-8FCD-CDAE2A77452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1055</TotalTime>
  <Words>410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The 5 AM CLUB</vt:lpstr>
      <vt:lpstr>WHY 5 AM </vt:lpstr>
      <vt:lpstr>WHAT WOULD I DO FROM 5AM</vt:lpstr>
      <vt:lpstr>e to PowerPoint</vt:lpstr>
      <vt:lpstr>HOW TO WAKE UP EARLY</vt:lpstr>
      <vt:lpstr>MINDSET IS NOT ENOUGH</vt:lpstr>
      <vt:lpstr>HEARTSET</vt:lpstr>
      <vt:lpstr>HEALTHSET</vt:lpstr>
      <vt:lpstr>SOULSET</vt:lpstr>
      <vt:lpstr>WHAT SHOULD I DO AT 5AM</vt:lpstr>
      <vt:lpstr>20 20 20 FORMULA</vt:lpstr>
      <vt:lpstr>IS IT EASY, WILL IT WORK?</vt:lpstr>
      <vt:lpstr>WHAT TO WATCH OUT FOR?</vt:lpstr>
      <vt:lpstr>TO BECOME A TOTAL GENIUS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Nakul Bajaj</dc:creator>
  <cp:keywords/>
  <cp:lastModifiedBy>Nakul Bajaj</cp:lastModifiedBy>
  <cp:revision>1</cp:revision>
  <dcterms:created xsi:type="dcterms:W3CDTF">2021-09-23T11:28:28Z</dcterms:created>
  <dcterms:modified xsi:type="dcterms:W3CDTF">2021-09-24T05:04:17Z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0x01010049F6CF75A1116A4BA1FD1DB1CE810518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