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68" r:id="rId3"/>
    <p:sldId id="262" r:id="rId4"/>
    <p:sldId id="264" r:id="rId5"/>
    <p:sldId id="258" r:id="rId6"/>
    <p:sldId id="263" r:id="rId7"/>
    <p:sldId id="265" r:id="rId8"/>
    <p:sldId id="266" r:id="rId9"/>
    <p:sldId id="267" r:id="rId10"/>
    <p:sldId id="259" r:id="rId11"/>
    <p:sldId id="260" r:id="rId12"/>
    <p:sldId id="25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1B3263-B10F-4018-B528-63399404E7EA}" v="6" dt="2022-05-16T22:13:03.9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25" d="100"/>
          <a:sy n="25" d="100"/>
        </p:scale>
        <p:origin x="1481" y="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kul Bajaj" userId="191f1b63-8dec-45ac-8b06-932f44d38d5b" providerId="ADAL" clId="{BD1B3263-B10F-4018-B528-63399404E7EA}"/>
    <pc:docChg chg="undo custSel addSld delSld modSld sldOrd">
      <pc:chgData name="Nakul Bajaj" userId="191f1b63-8dec-45ac-8b06-932f44d38d5b" providerId="ADAL" clId="{BD1B3263-B10F-4018-B528-63399404E7EA}" dt="2022-05-17T00:23:47.662" v="5026" actId="20577"/>
      <pc:docMkLst>
        <pc:docMk/>
      </pc:docMkLst>
      <pc:sldChg chg="modSp mod">
        <pc:chgData name="Nakul Bajaj" userId="191f1b63-8dec-45ac-8b06-932f44d38d5b" providerId="ADAL" clId="{BD1B3263-B10F-4018-B528-63399404E7EA}" dt="2022-05-16T14:49:44.657" v="2845" actId="20577"/>
        <pc:sldMkLst>
          <pc:docMk/>
          <pc:sldMk cId="1190005299" sldId="256"/>
        </pc:sldMkLst>
        <pc:spChg chg="mod">
          <ac:chgData name="Nakul Bajaj" userId="191f1b63-8dec-45ac-8b06-932f44d38d5b" providerId="ADAL" clId="{BD1B3263-B10F-4018-B528-63399404E7EA}" dt="2022-05-16T12:29:20.167" v="1195" actId="20577"/>
          <ac:spMkLst>
            <pc:docMk/>
            <pc:sldMk cId="1190005299" sldId="256"/>
            <ac:spMk id="2" creationId="{FF80E3A9-72D7-6DFB-4622-51FB851638DF}"/>
          </ac:spMkLst>
        </pc:spChg>
        <pc:spChg chg="mod">
          <ac:chgData name="Nakul Bajaj" userId="191f1b63-8dec-45ac-8b06-932f44d38d5b" providerId="ADAL" clId="{BD1B3263-B10F-4018-B528-63399404E7EA}" dt="2022-05-16T14:49:44.657" v="2845" actId="20577"/>
          <ac:spMkLst>
            <pc:docMk/>
            <pc:sldMk cId="1190005299" sldId="256"/>
            <ac:spMk id="3" creationId="{09A929B9-B4F0-54BA-94F2-213D0913EFFF}"/>
          </ac:spMkLst>
        </pc:spChg>
      </pc:sldChg>
      <pc:sldChg chg="modSp mod ord">
        <pc:chgData name="Nakul Bajaj" userId="191f1b63-8dec-45ac-8b06-932f44d38d5b" providerId="ADAL" clId="{BD1B3263-B10F-4018-B528-63399404E7EA}" dt="2022-05-16T22:50:51.242" v="4386" actId="20577"/>
        <pc:sldMkLst>
          <pc:docMk/>
          <pc:sldMk cId="4005977132" sldId="257"/>
        </pc:sldMkLst>
        <pc:spChg chg="mod">
          <ac:chgData name="Nakul Bajaj" userId="191f1b63-8dec-45ac-8b06-932f44d38d5b" providerId="ADAL" clId="{BD1B3263-B10F-4018-B528-63399404E7EA}" dt="2022-05-16T22:31:20.466" v="3894" actId="20577"/>
          <ac:spMkLst>
            <pc:docMk/>
            <pc:sldMk cId="4005977132" sldId="257"/>
            <ac:spMk id="2" creationId="{71DBE2EE-F6A6-6FF1-B40B-32CBB892E6EC}"/>
          </ac:spMkLst>
        </pc:spChg>
        <pc:spChg chg="mod">
          <ac:chgData name="Nakul Bajaj" userId="191f1b63-8dec-45ac-8b06-932f44d38d5b" providerId="ADAL" clId="{BD1B3263-B10F-4018-B528-63399404E7EA}" dt="2022-05-16T22:50:51.242" v="4386" actId="20577"/>
          <ac:spMkLst>
            <pc:docMk/>
            <pc:sldMk cId="4005977132" sldId="257"/>
            <ac:spMk id="3" creationId="{A3818862-3100-58A1-862B-CB03169CBE1B}"/>
          </ac:spMkLst>
        </pc:spChg>
      </pc:sldChg>
      <pc:sldChg chg="modSp mod ord">
        <pc:chgData name="Nakul Bajaj" userId="191f1b63-8dec-45ac-8b06-932f44d38d5b" providerId="ADAL" clId="{BD1B3263-B10F-4018-B528-63399404E7EA}" dt="2022-05-17T00:23:47.662" v="5026" actId="20577"/>
        <pc:sldMkLst>
          <pc:docMk/>
          <pc:sldMk cId="4277416083" sldId="258"/>
        </pc:sldMkLst>
        <pc:spChg chg="mod">
          <ac:chgData name="Nakul Bajaj" userId="191f1b63-8dec-45ac-8b06-932f44d38d5b" providerId="ADAL" clId="{BD1B3263-B10F-4018-B528-63399404E7EA}" dt="2022-05-17T00:19:11.657" v="4727" actId="20577"/>
          <ac:spMkLst>
            <pc:docMk/>
            <pc:sldMk cId="4277416083" sldId="258"/>
            <ac:spMk id="2" creationId="{CA8FAFD4-A7C9-AE59-D146-36DD905AF2C9}"/>
          </ac:spMkLst>
        </pc:spChg>
        <pc:spChg chg="mod">
          <ac:chgData name="Nakul Bajaj" userId="191f1b63-8dec-45ac-8b06-932f44d38d5b" providerId="ADAL" clId="{BD1B3263-B10F-4018-B528-63399404E7EA}" dt="2022-05-17T00:23:47.662" v="5026" actId="20577"/>
          <ac:spMkLst>
            <pc:docMk/>
            <pc:sldMk cId="4277416083" sldId="258"/>
            <ac:spMk id="3" creationId="{53BA2F93-291E-D2E4-338C-96186EB86B64}"/>
          </ac:spMkLst>
        </pc:spChg>
      </pc:sldChg>
      <pc:sldChg chg="addSp modSp mod ord">
        <pc:chgData name="Nakul Bajaj" userId="191f1b63-8dec-45ac-8b06-932f44d38d5b" providerId="ADAL" clId="{BD1B3263-B10F-4018-B528-63399404E7EA}" dt="2022-05-16T23:03:21.791" v="4615" actId="1076"/>
        <pc:sldMkLst>
          <pc:docMk/>
          <pc:sldMk cId="2056519225" sldId="259"/>
        </pc:sldMkLst>
        <pc:spChg chg="mod">
          <ac:chgData name="Nakul Bajaj" userId="191f1b63-8dec-45ac-8b06-932f44d38d5b" providerId="ADAL" clId="{BD1B3263-B10F-4018-B528-63399404E7EA}" dt="2022-05-16T14:31:33.163" v="2679" actId="20577"/>
          <ac:spMkLst>
            <pc:docMk/>
            <pc:sldMk cId="2056519225" sldId="259"/>
            <ac:spMk id="2" creationId="{0F0DF950-5E68-57A7-03C4-64E656D456EE}"/>
          </ac:spMkLst>
        </pc:spChg>
        <pc:spChg chg="mod">
          <ac:chgData name="Nakul Bajaj" userId="191f1b63-8dec-45ac-8b06-932f44d38d5b" providerId="ADAL" clId="{BD1B3263-B10F-4018-B528-63399404E7EA}" dt="2022-05-16T22:04:44.309" v="2848" actId="113"/>
          <ac:spMkLst>
            <pc:docMk/>
            <pc:sldMk cId="2056519225" sldId="259"/>
            <ac:spMk id="3" creationId="{92331F8A-08EC-CFC9-4F82-F8DC78F1B302}"/>
          </ac:spMkLst>
        </pc:spChg>
        <pc:cxnChg chg="add mod">
          <ac:chgData name="Nakul Bajaj" userId="191f1b63-8dec-45ac-8b06-932f44d38d5b" providerId="ADAL" clId="{BD1B3263-B10F-4018-B528-63399404E7EA}" dt="2022-05-16T23:03:21.791" v="4615" actId="1076"/>
          <ac:cxnSpMkLst>
            <pc:docMk/>
            <pc:sldMk cId="2056519225" sldId="259"/>
            <ac:cxnSpMk id="5" creationId="{35F2EAD7-00A4-66D3-5AD1-4618ABB8391F}"/>
          </ac:cxnSpMkLst>
        </pc:cxnChg>
      </pc:sldChg>
      <pc:sldChg chg="modSp new mod ord">
        <pc:chgData name="Nakul Bajaj" userId="191f1b63-8dec-45ac-8b06-932f44d38d5b" providerId="ADAL" clId="{BD1B3263-B10F-4018-B528-63399404E7EA}" dt="2022-05-16T22:53:31.692" v="4606" actId="20577"/>
        <pc:sldMkLst>
          <pc:docMk/>
          <pc:sldMk cId="515827477" sldId="260"/>
        </pc:sldMkLst>
        <pc:spChg chg="mod">
          <ac:chgData name="Nakul Bajaj" userId="191f1b63-8dec-45ac-8b06-932f44d38d5b" providerId="ADAL" clId="{BD1B3263-B10F-4018-B528-63399404E7EA}" dt="2022-05-15T03:02:34.127" v="226" actId="20577"/>
          <ac:spMkLst>
            <pc:docMk/>
            <pc:sldMk cId="515827477" sldId="260"/>
            <ac:spMk id="2" creationId="{D1A469C8-A370-9D25-D234-E8F7053F3431}"/>
          </ac:spMkLst>
        </pc:spChg>
        <pc:spChg chg="mod">
          <ac:chgData name="Nakul Bajaj" userId="191f1b63-8dec-45ac-8b06-932f44d38d5b" providerId="ADAL" clId="{BD1B3263-B10F-4018-B528-63399404E7EA}" dt="2022-05-16T22:53:31.692" v="4606" actId="20577"/>
          <ac:spMkLst>
            <pc:docMk/>
            <pc:sldMk cId="515827477" sldId="260"/>
            <ac:spMk id="3" creationId="{89108EAC-24D7-60FD-5183-B149BFDC2BC5}"/>
          </ac:spMkLst>
        </pc:spChg>
      </pc:sldChg>
      <pc:sldChg chg="modSp new del mod">
        <pc:chgData name="Nakul Bajaj" userId="191f1b63-8dec-45ac-8b06-932f44d38d5b" providerId="ADAL" clId="{BD1B3263-B10F-4018-B528-63399404E7EA}" dt="2022-05-16T11:08:30.377" v="802" actId="47"/>
        <pc:sldMkLst>
          <pc:docMk/>
          <pc:sldMk cId="1828298276" sldId="261"/>
        </pc:sldMkLst>
        <pc:spChg chg="mod">
          <ac:chgData name="Nakul Bajaj" userId="191f1b63-8dec-45ac-8b06-932f44d38d5b" providerId="ADAL" clId="{BD1B3263-B10F-4018-B528-63399404E7EA}" dt="2022-05-16T11:08:10.050" v="798" actId="20577"/>
          <ac:spMkLst>
            <pc:docMk/>
            <pc:sldMk cId="1828298276" sldId="261"/>
            <ac:spMk id="2" creationId="{B31CA25D-AD97-C854-5405-FD9E41AB1F34}"/>
          </ac:spMkLst>
        </pc:spChg>
      </pc:sldChg>
      <pc:sldChg chg="addSp modSp new mod ord">
        <pc:chgData name="Nakul Bajaj" userId="191f1b63-8dec-45ac-8b06-932f44d38d5b" providerId="ADAL" clId="{BD1B3263-B10F-4018-B528-63399404E7EA}" dt="2022-05-16T22:37:14.150" v="4328" actId="20577"/>
        <pc:sldMkLst>
          <pc:docMk/>
          <pc:sldMk cId="1380961854" sldId="262"/>
        </pc:sldMkLst>
        <pc:spChg chg="mod">
          <ac:chgData name="Nakul Bajaj" userId="191f1b63-8dec-45ac-8b06-932f44d38d5b" providerId="ADAL" clId="{BD1B3263-B10F-4018-B528-63399404E7EA}" dt="2022-05-16T22:28:30.020" v="3771" actId="20577"/>
          <ac:spMkLst>
            <pc:docMk/>
            <pc:sldMk cId="1380961854" sldId="262"/>
            <ac:spMk id="2" creationId="{AAF425DA-69C3-2D5B-A014-572A4162F701}"/>
          </ac:spMkLst>
        </pc:spChg>
        <pc:spChg chg="mod">
          <ac:chgData name="Nakul Bajaj" userId="191f1b63-8dec-45ac-8b06-932f44d38d5b" providerId="ADAL" clId="{BD1B3263-B10F-4018-B528-63399404E7EA}" dt="2022-05-16T22:37:14.150" v="4328" actId="20577"/>
          <ac:spMkLst>
            <pc:docMk/>
            <pc:sldMk cId="1380961854" sldId="262"/>
            <ac:spMk id="3" creationId="{09B0D964-B330-6D8C-AF12-10EE1486F339}"/>
          </ac:spMkLst>
        </pc:spChg>
        <pc:picChg chg="add mod">
          <ac:chgData name="Nakul Bajaj" userId="191f1b63-8dec-45ac-8b06-932f44d38d5b" providerId="ADAL" clId="{BD1B3263-B10F-4018-B528-63399404E7EA}" dt="2022-05-16T12:33:10.785" v="1203" actId="1076"/>
          <ac:picMkLst>
            <pc:docMk/>
            <pc:sldMk cId="1380961854" sldId="262"/>
            <ac:picMk id="5" creationId="{1EE806A2-A7E0-CFE7-D091-9FBA64E3AFF2}"/>
          </ac:picMkLst>
        </pc:picChg>
      </pc:sldChg>
      <pc:sldChg chg="addSp delSp modSp new mod">
        <pc:chgData name="Nakul Bajaj" userId="191f1b63-8dec-45ac-8b06-932f44d38d5b" providerId="ADAL" clId="{BD1B3263-B10F-4018-B528-63399404E7EA}" dt="2022-05-16T13:00:15.588" v="1603" actId="20577"/>
        <pc:sldMkLst>
          <pc:docMk/>
          <pc:sldMk cId="2841883155" sldId="263"/>
        </pc:sldMkLst>
        <pc:spChg chg="mod">
          <ac:chgData name="Nakul Bajaj" userId="191f1b63-8dec-45ac-8b06-932f44d38d5b" providerId="ADAL" clId="{BD1B3263-B10F-4018-B528-63399404E7EA}" dt="2022-05-16T12:52:05.128" v="1281" actId="12"/>
          <ac:spMkLst>
            <pc:docMk/>
            <pc:sldMk cId="2841883155" sldId="263"/>
            <ac:spMk id="2" creationId="{32B39EBA-DF18-221B-A303-30700532C8C7}"/>
          </ac:spMkLst>
        </pc:spChg>
        <pc:spChg chg="del">
          <ac:chgData name="Nakul Bajaj" userId="191f1b63-8dec-45ac-8b06-932f44d38d5b" providerId="ADAL" clId="{BD1B3263-B10F-4018-B528-63399404E7EA}" dt="2022-05-16T12:42:31.232" v="1276" actId="22"/>
          <ac:spMkLst>
            <pc:docMk/>
            <pc:sldMk cId="2841883155" sldId="263"/>
            <ac:spMk id="3" creationId="{3A6C9517-6E28-7176-889D-109F76524497}"/>
          </ac:spMkLst>
        </pc:spChg>
        <pc:spChg chg="add mod">
          <ac:chgData name="Nakul Bajaj" userId="191f1b63-8dec-45ac-8b06-932f44d38d5b" providerId="ADAL" clId="{BD1B3263-B10F-4018-B528-63399404E7EA}" dt="2022-05-16T13:00:15.588" v="1603" actId="20577"/>
          <ac:spMkLst>
            <pc:docMk/>
            <pc:sldMk cId="2841883155" sldId="263"/>
            <ac:spMk id="6" creationId="{6DDF3389-C48F-246A-440C-1C9F399EBF0C}"/>
          </ac:spMkLst>
        </pc:spChg>
        <pc:picChg chg="add mod ord">
          <ac:chgData name="Nakul Bajaj" userId="191f1b63-8dec-45ac-8b06-932f44d38d5b" providerId="ADAL" clId="{BD1B3263-B10F-4018-B528-63399404E7EA}" dt="2022-05-16T12:56:47.166" v="1438" actId="1076"/>
          <ac:picMkLst>
            <pc:docMk/>
            <pc:sldMk cId="2841883155" sldId="263"/>
            <ac:picMk id="5" creationId="{C2B8E196-2300-BF62-C91B-4A8F3217DCE0}"/>
          </ac:picMkLst>
        </pc:picChg>
      </pc:sldChg>
      <pc:sldChg chg="addSp delSp modSp new mod ord">
        <pc:chgData name="Nakul Bajaj" userId="191f1b63-8dec-45ac-8b06-932f44d38d5b" providerId="ADAL" clId="{BD1B3263-B10F-4018-B528-63399404E7EA}" dt="2022-05-16T22:28:56.500" v="3803" actId="20577"/>
        <pc:sldMkLst>
          <pc:docMk/>
          <pc:sldMk cId="2014457931" sldId="264"/>
        </pc:sldMkLst>
        <pc:spChg chg="mod">
          <ac:chgData name="Nakul Bajaj" userId="191f1b63-8dec-45ac-8b06-932f44d38d5b" providerId="ADAL" clId="{BD1B3263-B10F-4018-B528-63399404E7EA}" dt="2022-05-16T22:28:56.500" v="3803" actId="20577"/>
          <ac:spMkLst>
            <pc:docMk/>
            <pc:sldMk cId="2014457931" sldId="264"/>
            <ac:spMk id="2" creationId="{4869BF6D-517B-B14D-A47F-465071E1DFB6}"/>
          </ac:spMkLst>
        </pc:spChg>
        <pc:spChg chg="del mod">
          <ac:chgData name="Nakul Bajaj" userId="191f1b63-8dec-45ac-8b06-932f44d38d5b" providerId="ADAL" clId="{BD1B3263-B10F-4018-B528-63399404E7EA}" dt="2022-05-16T13:10:25.472" v="1606" actId="22"/>
          <ac:spMkLst>
            <pc:docMk/>
            <pc:sldMk cId="2014457931" sldId="264"/>
            <ac:spMk id="3" creationId="{82ABBD64-D7A3-D757-1A31-FD16CBDE3429}"/>
          </ac:spMkLst>
        </pc:spChg>
        <pc:picChg chg="add mod ord">
          <ac:chgData name="Nakul Bajaj" userId="191f1b63-8dec-45ac-8b06-932f44d38d5b" providerId="ADAL" clId="{BD1B3263-B10F-4018-B528-63399404E7EA}" dt="2022-05-16T13:10:34.450" v="1608" actId="14100"/>
          <ac:picMkLst>
            <pc:docMk/>
            <pc:sldMk cId="2014457931" sldId="264"/>
            <ac:picMk id="5" creationId="{78D1B2DF-B39C-8DA9-BDEB-1C51133E386C}"/>
          </ac:picMkLst>
        </pc:picChg>
      </pc:sldChg>
      <pc:sldChg chg="addSp delSp modSp new mod">
        <pc:chgData name="Nakul Bajaj" userId="191f1b63-8dec-45ac-8b06-932f44d38d5b" providerId="ADAL" clId="{BD1B3263-B10F-4018-B528-63399404E7EA}" dt="2022-05-16T13:27:17.429" v="1711" actId="1076"/>
        <pc:sldMkLst>
          <pc:docMk/>
          <pc:sldMk cId="3017389373" sldId="265"/>
        </pc:sldMkLst>
        <pc:spChg chg="mod">
          <ac:chgData name="Nakul Bajaj" userId="191f1b63-8dec-45ac-8b06-932f44d38d5b" providerId="ADAL" clId="{BD1B3263-B10F-4018-B528-63399404E7EA}" dt="2022-05-16T13:21:51.731" v="1703" actId="20577"/>
          <ac:spMkLst>
            <pc:docMk/>
            <pc:sldMk cId="3017389373" sldId="265"/>
            <ac:spMk id="2" creationId="{E9A21A13-3E36-4C62-7E38-C8D8D22A4C23}"/>
          </ac:spMkLst>
        </pc:spChg>
        <pc:spChg chg="del">
          <ac:chgData name="Nakul Bajaj" userId="191f1b63-8dec-45ac-8b06-932f44d38d5b" providerId="ADAL" clId="{BD1B3263-B10F-4018-B528-63399404E7EA}" dt="2022-05-16T13:21:28.333" v="1664" actId="22"/>
          <ac:spMkLst>
            <pc:docMk/>
            <pc:sldMk cId="3017389373" sldId="265"/>
            <ac:spMk id="3" creationId="{03A27F8B-C9C0-CF23-6BD1-6D40848DAD1B}"/>
          </ac:spMkLst>
        </pc:spChg>
        <pc:picChg chg="add mod ord">
          <ac:chgData name="Nakul Bajaj" userId="191f1b63-8dec-45ac-8b06-932f44d38d5b" providerId="ADAL" clId="{BD1B3263-B10F-4018-B528-63399404E7EA}" dt="2022-05-16T13:27:12.217" v="1710" actId="14100"/>
          <ac:picMkLst>
            <pc:docMk/>
            <pc:sldMk cId="3017389373" sldId="265"/>
            <ac:picMk id="5" creationId="{F9D8423B-A1DE-E0E0-E7D1-BA76EAD15DF0}"/>
          </ac:picMkLst>
        </pc:picChg>
        <pc:picChg chg="add mod">
          <ac:chgData name="Nakul Bajaj" userId="191f1b63-8dec-45ac-8b06-932f44d38d5b" providerId="ADAL" clId="{BD1B3263-B10F-4018-B528-63399404E7EA}" dt="2022-05-16T13:27:17.429" v="1711" actId="1076"/>
          <ac:picMkLst>
            <pc:docMk/>
            <pc:sldMk cId="3017389373" sldId="265"/>
            <ac:picMk id="7" creationId="{24B30E23-4246-D9B1-0918-54F30F87701C}"/>
          </ac:picMkLst>
        </pc:picChg>
      </pc:sldChg>
      <pc:sldChg chg="addSp delSp modSp new mod ord">
        <pc:chgData name="Nakul Bajaj" userId="191f1b63-8dec-45ac-8b06-932f44d38d5b" providerId="ADAL" clId="{BD1B3263-B10F-4018-B528-63399404E7EA}" dt="2022-05-16T22:40:12.026" v="4350"/>
        <pc:sldMkLst>
          <pc:docMk/>
          <pc:sldMk cId="2647909031" sldId="266"/>
        </pc:sldMkLst>
        <pc:spChg chg="mod">
          <ac:chgData name="Nakul Bajaj" userId="191f1b63-8dec-45ac-8b06-932f44d38d5b" providerId="ADAL" clId="{BD1B3263-B10F-4018-B528-63399404E7EA}" dt="2022-05-16T13:49:08.302" v="1924" actId="20577"/>
          <ac:spMkLst>
            <pc:docMk/>
            <pc:sldMk cId="2647909031" sldId="266"/>
            <ac:spMk id="2" creationId="{E6CA688E-4F1B-EC57-FCE1-21A718902D28}"/>
          </ac:spMkLst>
        </pc:spChg>
        <pc:spChg chg="del">
          <ac:chgData name="Nakul Bajaj" userId="191f1b63-8dec-45ac-8b06-932f44d38d5b" providerId="ADAL" clId="{BD1B3263-B10F-4018-B528-63399404E7EA}" dt="2022-05-16T13:41:13.947" v="1713" actId="22"/>
          <ac:spMkLst>
            <pc:docMk/>
            <pc:sldMk cId="2647909031" sldId="266"/>
            <ac:spMk id="3" creationId="{85E9BB89-3091-2D7A-7D11-8F9A13C80701}"/>
          </ac:spMkLst>
        </pc:spChg>
        <pc:picChg chg="add mod ord">
          <ac:chgData name="Nakul Bajaj" userId="191f1b63-8dec-45ac-8b06-932f44d38d5b" providerId="ADAL" clId="{BD1B3263-B10F-4018-B528-63399404E7EA}" dt="2022-05-16T13:44:54.500" v="1751" actId="14100"/>
          <ac:picMkLst>
            <pc:docMk/>
            <pc:sldMk cId="2647909031" sldId="266"/>
            <ac:picMk id="5" creationId="{C1A3189A-9F5D-B728-5404-DA6BEE1C9790}"/>
          </ac:picMkLst>
        </pc:picChg>
        <pc:picChg chg="add mod">
          <ac:chgData name="Nakul Bajaj" userId="191f1b63-8dec-45ac-8b06-932f44d38d5b" providerId="ADAL" clId="{BD1B3263-B10F-4018-B528-63399404E7EA}" dt="2022-05-16T13:48:25.003" v="1861" actId="1076"/>
          <ac:picMkLst>
            <pc:docMk/>
            <pc:sldMk cId="2647909031" sldId="266"/>
            <ac:picMk id="7" creationId="{002698C4-83BA-031F-63DD-0B5E3CE5D734}"/>
          </ac:picMkLst>
        </pc:picChg>
      </pc:sldChg>
      <pc:sldChg chg="addSp modSp new mod">
        <pc:chgData name="Nakul Bajaj" userId="191f1b63-8dec-45ac-8b06-932f44d38d5b" providerId="ADAL" clId="{BD1B3263-B10F-4018-B528-63399404E7EA}" dt="2022-05-16T14:31:05.895" v="2657" actId="1076"/>
        <pc:sldMkLst>
          <pc:docMk/>
          <pc:sldMk cId="2352633089" sldId="267"/>
        </pc:sldMkLst>
        <pc:spChg chg="mod">
          <ac:chgData name="Nakul Bajaj" userId="191f1b63-8dec-45ac-8b06-932f44d38d5b" providerId="ADAL" clId="{BD1B3263-B10F-4018-B528-63399404E7EA}" dt="2022-05-16T14:19:02.816" v="2122" actId="20577"/>
          <ac:spMkLst>
            <pc:docMk/>
            <pc:sldMk cId="2352633089" sldId="267"/>
            <ac:spMk id="2" creationId="{EA168651-3EE6-C402-05FD-06D199C3209A}"/>
          </ac:spMkLst>
        </pc:spChg>
        <pc:spChg chg="mod">
          <ac:chgData name="Nakul Bajaj" userId="191f1b63-8dec-45ac-8b06-932f44d38d5b" providerId="ADAL" clId="{BD1B3263-B10F-4018-B528-63399404E7EA}" dt="2022-05-16T14:21:24.291" v="2259" actId="15"/>
          <ac:spMkLst>
            <pc:docMk/>
            <pc:sldMk cId="2352633089" sldId="267"/>
            <ac:spMk id="3" creationId="{4D4B8808-2599-02D9-C5CE-A2CEC7FF5934}"/>
          </ac:spMkLst>
        </pc:spChg>
        <pc:graphicFrameChg chg="add mod modGraphic">
          <ac:chgData name="Nakul Bajaj" userId="191f1b63-8dec-45ac-8b06-932f44d38d5b" providerId="ADAL" clId="{BD1B3263-B10F-4018-B528-63399404E7EA}" dt="2022-05-16T14:27:50.182" v="2655" actId="20577"/>
          <ac:graphicFrameMkLst>
            <pc:docMk/>
            <pc:sldMk cId="2352633089" sldId="267"/>
            <ac:graphicFrameMk id="4" creationId="{B0572463-E2B3-5485-0B53-81534BC7E166}"/>
          </ac:graphicFrameMkLst>
        </pc:graphicFrameChg>
        <pc:picChg chg="add mod">
          <ac:chgData name="Nakul Bajaj" userId="191f1b63-8dec-45ac-8b06-932f44d38d5b" providerId="ADAL" clId="{BD1B3263-B10F-4018-B528-63399404E7EA}" dt="2022-05-16T14:31:05.895" v="2657" actId="1076"/>
          <ac:picMkLst>
            <pc:docMk/>
            <pc:sldMk cId="2352633089" sldId="267"/>
            <ac:picMk id="6" creationId="{B8221263-6351-0A48-F0B7-435DD81B9C58}"/>
          </ac:picMkLst>
        </pc:picChg>
      </pc:sldChg>
      <pc:sldChg chg="addSp delSp modSp new mod">
        <pc:chgData name="Nakul Bajaj" userId="191f1b63-8dec-45ac-8b06-932f44d38d5b" providerId="ADAL" clId="{BD1B3263-B10F-4018-B528-63399404E7EA}" dt="2022-05-16T22:27:29.838" v="3763" actId="313"/>
        <pc:sldMkLst>
          <pc:docMk/>
          <pc:sldMk cId="659495978" sldId="268"/>
        </pc:sldMkLst>
        <pc:spChg chg="mod">
          <ac:chgData name="Nakul Bajaj" userId="191f1b63-8dec-45ac-8b06-932f44d38d5b" providerId="ADAL" clId="{BD1B3263-B10F-4018-B528-63399404E7EA}" dt="2022-05-16T22:10:58.316" v="2936" actId="20577"/>
          <ac:spMkLst>
            <pc:docMk/>
            <pc:sldMk cId="659495978" sldId="268"/>
            <ac:spMk id="2" creationId="{4D691FF5-06B4-048B-0FC5-A7E9BB5E9100}"/>
          </ac:spMkLst>
        </pc:spChg>
        <pc:spChg chg="del">
          <ac:chgData name="Nakul Bajaj" userId="191f1b63-8dec-45ac-8b06-932f44d38d5b" providerId="ADAL" clId="{BD1B3263-B10F-4018-B528-63399404E7EA}" dt="2022-05-16T22:12:43.702" v="2937" actId="22"/>
          <ac:spMkLst>
            <pc:docMk/>
            <pc:sldMk cId="659495978" sldId="268"/>
            <ac:spMk id="3" creationId="{28C40C4A-2836-63F5-455B-25F33A64EAC9}"/>
          </ac:spMkLst>
        </pc:spChg>
        <pc:spChg chg="add mod">
          <ac:chgData name="Nakul Bajaj" userId="191f1b63-8dec-45ac-8b06-932f44d38d5b" providerId="ADAL" clId="{BD1B3263-B10F-4018-B528-63399404E7EA}" dt="2022-05-16T22:27:29.838" v="3763" actId="313"/>
          <ac:spMkLst>
            <pc:docMk/>
            <pc:sldMk cId="659495978" sldId="268"/>
            <ac:spMk id="6" creationId="{6B91A643-7BB9-CA85-A0DB-E02A66A98AF6}"/>
          </ac:spMkLst>
        </pc:spChg>
        <pc:picChg chg="add mod ord">
          <ac:chgData name="Nakul Bajaj" userId="191f1b63-8dec-45ac-8b06-932f44d38d5b" providerId="ADAL" clId="{BD1B3263-B10F-4018-B528-63399404E7EA}" dt="2022-05-16T22:12:46.513" v="2938" actId="1076"/>
          <ac:picMkLst>
            <pc:docMk/>
            <pc:sldMk cId="659495978" sldId="268"/>
            <ac:picMk id="5" creationId="{08EA42AA-AC75-0EC7-7DD2-D2E7AB23EE34}"/>
          </ac:picMkLst>
        </pc:picChg>
      </pc:sldChg>
      <pc:sldChg chg="addSp modSp new mod">
        <pc:chgData name="Nakul Bajaj" userId="191f1b63-8dec-45ac-8b06-932f44d38d5b" providerId="ADAL" clId="{BD1B3263-B10F-4018-B528-63399404E7EA}" dt="2022-05-16T22:55:45.774" v="4610" actId="14100"/>
        <pc:sldMkLst>
          <pc:docMk/>
          <pc:sldMk cId="3288273598" sldId="269"/>
        </pc:sldMkLst>
        <pc:spChg chg="mod">
          <ac:chgData name="Nakul Bajaj" userId="191f1b63-8dec-45ac-8b06-932f44d38d5b" providerId="ADAL" clId="{BD1B3263-B10F-4018-B528-63399404E7EA}" dt="2022-05-16T22:36:34.519" v="4313" actId="20577"/>
          <ac:spMkLst>
            <pc:docMk/>
            <pc:sldMk cId="3288273598" sldId="269"/>
            <ac:spMk id="2" creationId="{2B0CD7C2-5F16-1A7D-ECC4-C62D2AB276E7}"/>
          </ac:spMkLst>
        </pc:spChg>
        <pc:picChg chg="add mod">
          <ac:chgData name="Nakul Bajaj" userId="191f1b63-8dec-45ac-8b06-932f44d38d5b" providerId="ADAL" clId="{BD1B3263-B10F-4018-B528-63399404E7EA}" dt="2022-05-16T22:55:45.774" v="4610" actId="14100"/>
          <ac:picMkLst>
            <pc:docMk/>
            <pc:sldMk cId="3288273598" sldId="269"/>
            <ac:picMk id="5" creationId="{1A7F410C-AE21-2C37-4916-C8850E2DBC8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158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8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50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19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302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17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78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55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2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395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577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653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50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FA27539-4286-4FA8-9DA6-7CF23744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80E3A9-72D7-6DFB-4622-51FB85163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2369" y="1079500"/>
            <a:ext cx="4078800" cy="2138400"/>
          </a:xfrm>
        </p:spPr>
        <p:txBody>
          <a:bodyPr>
            <a:normAutofit/>
          </a:bodyPr>
          <a:lstStyle/>
          <a:p>
            <a:r>
              <a:rPr lang="en-AU" dirty="0"/>
              <a:t>The </a:t>
            </a:r>
            <a:r>
              <a:rPr lang="en-AU" dirty="0" err="1"/>
              <a:t>Startup</a:t>
            </a:r>
            <a:r>
              <a:rPr lang="en-AU" dirty="0"/>
              <a:t> Way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929B9-B4F0-54BA-94F2-213D0913E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2369" y="4113213"/>
            <a:ext cx="4078800" cy="1655762"/>
          </a:xfrm>
        </p:spPr>
        <p:txBody>
          <a:bodyPr>
            <a:normAutofit/>
          </a:bodyPr>
          <a:lstStyle/>
          <a:p>
            <a:r>
              <a:rPr lang="en-AU" dirty="0"/>
              <a:t>Eric </a:t>
            </a:r>
            <a:r>
              <a:rPr lang="en-AU" dirty="0" err="1"/>
              <a:t>Ries</a:t>
            </a:r>
            <a:endParaRPr lang="en-AU" dirty="0"/>
          </a:p>
        </p:txBody>
      </p:sp>
      <p:pic>
        <p:nvPicPr>
          <p:cNvPr id="4" name="Picture 3" descr="A close up of a motorcycle tire on a dusty dirt road">
            <a:extLst>
              <a:ext uri="{FF2B5EF4-FFF2-40B4-BE49-F238E27FC236}">
                <a16:creationId xmlns:a16="http://schemas.microsoft.com/office/drawing/2014/main" id="{631FB1D5-C3E5-7516-7BC3-2892677CD8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08" r="33327" b="1"/>
          <a:stretch/>
        </p:blipFill>
        <p:spPr>
          <a:xfrm>
            <a:off x="20" y="10"/>
            <a:ext cx="6111518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E74535-9C0E-4211-B088-610AD562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1769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005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DF950-5E68-57A7-03C4-64E656D45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Three Phases of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31F8A-08EC-CFC9-4F82-F8DC78F1B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685924"/>
            <a:ext cx="10213200" cy="5172075"/>
          </a:xfrm>
        </p:spPr>
        <p:txBody>
          <a:bodyPr>
            <a:normAutofit fontScale="70000" lnSpcReduction="20000"/>
          </a:bodyPr>
          <a:lstStyle/>
          <a:p>
            <a:r>
              <a:rPr lang="en-AU" b="1" dirty="0"/>
              <a:t>Critical Mass (Start small and lean) </a:t>
            </a:r>
            <a:r>
              <a:rPr lang="en-AU" dirty="0"/>
              <a:t>– 1 Project, then few more, touch few functions</a:t>
            </a:r>
          </a:p>
          <a:p>
            <a:pPr lvl="1"/>
            <a:r>
              <a:rPr lang="en-AU" dirty="0"/>
              <a:t>	Cross Functional</a:t>
            </a:r>
          </a:p>
          <a:p>
            <a:pPr lvl="1"/>
            <a:r>
              <a:rPr lang="en-AU" dirty="0"/>
              <a:t>	Remember legal (Have them on board early, from day one of your idea)</a:t>
            </a:r>
          </a:p>
          <a:p>
            <a:r>
              <a:rPr lang="en-AU" b="1" dirty="0"/>
              <a:t>Scaling Up</a:t>
            </a:r>
          </a:p>
          <a:p>
            <a:pPr lvl="1"/>
            <a:r>
              <a:rPr lang="en-AU" dirty="0"/>
              <a:t>	Identify true exec champions </a:t>
            </a:r>
          </a:p>
          <a:p>
            <a:pPr lvl="1"/>
            <a:r>
              <a:rPr lang="en-AU" dirty="0"/>
              <a:t>	Finding champions is not enough</a:t>
            </a:r>
          </a:p>
          <a:p>
            <a:pPr lvl="1"/>
            <a:r>
              <a:rPr lang="en-AU" dirty="0"/>
              <a:t>	There are challenges faced by first teams, identify those, and systemise the learnings</a:t>
            </a:r>
            <a:br>
              <a:rPr lang="en-AU" dirty="0"/>
            </a:br>
            <a:r>
              <a:rPr lang="en-AU" dirty="0"/>
              <a:t>	Its time to market these ideas and develop in a way you get wider acceptance</a:t>
            </a:r>
          </a:p>
          <a:p>
            <a:pPr lvl="1"/>
            <a:r>
              <a:rPr lang="en-AU" dirty="0"/>
              <a:t>	Breaking processes, getting everyone to break processes and ship earlier. (Sounds dirty, but are we making another leap of faith assumption, to execs and senior leaders want to act recklessly)</a:t>
            </a:r>
          </a:p>
          <a:p>
            <a:pPr lvl="1"/>
            <a:r>
              <a:rPr lang="en-AU" dirty="0"/>
              <a:t>	Train all functions. Need to find the ones that are with the flow and also the ones that are roadblocks</a:t>
            </a:r>
          </a:p>
          <a:p>
            <a:pPr lvl="1"/>
            <a:r>
              <a:rPr lang="en-AU" dirty="0"/>
              <a:t>	In house coaching (In house led change is faced with less resistance than outside led change)</a:t>
            </a:r>
          </a:p>
          <a:p>
            <a:r>
              <a:rPr lang="en-AU" b="1" dirty="0"/>
              <a:t>Deep systems</a:t>
            </a:r>
          </a:p>
          <a:p>
            <a:pPr lvl="1"/>
            <a:r>
              <a:rPr lang="en-AU" dirty="0"/>
              <a:t>	Payroll and employee management systems </a:t>
            </a:r>
          </a:p>
          <a:p>
            <a:pPr lvl="1"/>
            <a:r>
              <a:rPr lang="en-AU" dirty="0"/>
              <a:t>	Annual reviews</a:t>
            </a:r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5F2EAD7-00A4-66D3-5AD1-4618ABB8391F}"/>
              </a:ext>
            </a:extLst>
          </p:cNvPr>
          <p:cNvCxnSpPr/>
          <p:nvPr/>
        </p:nvCxnSpPr>
        <p:spPr>
          <a:xfrm>
            <a:off x="989400" y="1811215"/>
            <a:ext cx="0" cy="4413738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519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469C8-A370-9D25-D234-E8F7053F3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My 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08EAC-24D7-60FD-5183-B149BFDC2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Read the book, take what makes sense for us</a:t>
            </a:r>
          </a:p>
          <a:p>
            <a:r>
              <a:rPr lang="en-AU" dirty="0"/>
              <a:t>If government can do it, medical labs can apply it, so can we</a:t>
            </a:r>
          </a:p>
          <a:p>
            <a:r>
              <a:rPr lang="en-AU" dirty="0"/>
              <a:t>Book is loaded with concepts and examples (mind you real examples, from big bureaucratic to government to healthcare)</a:t>
            </a:r>
          </a:p>
          <a:p>
            <a:r>
              <a:rPr lang="en-AU" dirty="0"/>
              <a:t>Is a tough read, take your time (Innovation accounting – a new way of measuring success, than traditional metrics.. Toughest read)</a:t>
            </a:r>
          </a:p>
          <a:p>
            <a:endParaRPr lang="en-AU" dirty="0"/>
          </a:p>
          <a:p>
            <a:r>
              <a:rPr lang="en-AU" dirty="0"/>
              <a:t>Start with the experiment, see if it works?</a:t>
            </a:r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5827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BE2EE-F6A6-6FF1-B40B-32CBB892E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could we apply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18862-3100-58A1-862B-CB03169C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(Critical Mass) Read by few people and couple execs</a:t>
            </a:r>
          </a:p>
          <a:p>
            <a:pPr lvl="1"/>
            <a:r>
              <a:rPr lang="en-AU" dirty="0"/>
              <a:t>	Build some traction with some projects</a:t>
            </a:r>
          </a:p>
          <a:p>
            <a:r>
              <a:rPr lang="en-AU" dirty="0"/>
              <a:t>(Scaling up) Discuss what we learnt and how could we apply</a:t>
            </a:r>
          </a:p>
          <a:p>
            <a:pPr lvl="1"/>
            <a:r>
              <a:rPr lang="en-AU" dirty="0"/>
              <a:t>	Get everyone trained , even if they wont be directly involved</a:t>
            </a:r>
          </a:p>
          <a:p>
            <a:pPr lvl="1"/>
            <a:r>
              <a:rPr lang="en-AU" dirty="0"/>
              <a:t>(Deep systems) For us maybe the corporate style is not ingrained yet.</a:t>
            </a:r>
            <a:br>
              <a:rPr lang="en-AU" dirty="0"/>
            </a:br>
            <a:r>
              <a:rPr lang="en-AU" dirty="0"/>
              <a:t>	Maybe how we are used to work previously</a:t>
            </a:r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05977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CD7C2-5F16-1A7D-ECC4-C62D2AB27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4FBCD-90A9-A511-7C5D-F4DD82E48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7F410C-AE21-2C37-4916-C8850E2DB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400" y="1685924"/>
            <a:ext cx="3951877" cy="397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273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91FF5-06B4-048B-0FC5-A7E9BB5E9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About the author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EA42AA-AC75-0EC7-7DD2-D2E7AB23E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4709" y="1508125"/>
            <a:ext cx="3419429" cy="404018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B91A643-7BB9-CA85-A0DB-E02A66A98AF6}"/>
              </a:ext>
            </a:extLst>
          </p:cNvPr>
          <p:cNvSpPr txBox="1">
            <a:spLocks/>
          </p:cNvSpPr>
          <p:nvPr/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Author of Lean </a:t>
            </a:r>
            <a:r>
              <a:rPr lang="en-AU" dirty="0" err="1"/>
              <a:t>Starup</a:t>
            </a:r>
            <a:r>
              <a:rPr lang="en-AU" dirty="0"/>
              <a:t> and </a:t>
            </a:r>
            <a:r>
              <a:rPr lang="en-AU" dirty="0" err="1"/>
              <a:t>Startup</a:t>
            </a:r>
            <a:r>
              <a:rPr lang="en-AU" dirty="0"/>
              <a:t> Way</a:t>
            </a:r>
          </a:p>
          <a:p>
            <a:r>
              <a:rPr lang="en-AU" dirty="0"/>
              <a:t>Moved to Silicon Valley as a software engineer</a:t>
            </a:r>
          </a:p>
          <a:p>
            <a:r>
              <a:rPr lang="en-AU" dirty="0"/>
              <a:t>The first company he worked for failed</a:t>
            </a:r>
          </a:p>
          <a:p>
            <a:r>
              <a:rPr lang="en-AU" dirty="0"/>
              <a:t>Joined hands with previous founder – IMVU </a:t>
            </a:r>
          </a:p>
          <a:p>
            <a:r>
              <a:rPr lang="en-AU" dirty="0"/>
              <a:t>He picked up fast customer feedback by taking the </a:t>
            </a:r>
            <a:br>
              <a:rPr lang="en-AU" dirty="0"/>
            </a:br>
            <a:r>
              <a:rPr lang="en-AU" dirty="0"/>
              <a:t>investor’s class at UC Berkeley, applied it with lean programming</a:t>
            </a:r>
          </a:p>
          <a:p>
            <a:r>
              <a:rPr lang="en-AU" dirty="0"/>
              <a:t>After success at IMVU, he joined a venture capital firm as </a:t>
            </a:r>
            <a:br>
              <a:rPr lang="en-AU" dirty="0"/>
            </a:br>
            <a:r>
              <a:rPr lang="en-AU" dirty="0"/>
              <a:t>an advisor, then became independent advisor</a:t>
            </a:r>
          </a:p>
          <a:p>
            <a:r>
              <a:rPr lang="en-AU" dirty="0"/>
              <a:t>Lean methodology originated (Got lot of traction and invitations)</a:t>
            </a:r>
          </a:p>
          <a:p>
            <a:r>
              <a:rPr lang="en-AU" dirty="0"/>
              <a:t>Wrote “The </a:t>
            </a:r>
            <a:r>
              <a:rPr lang="en-AU" dirty="0" err="1"/>
              <a:t>Startup</a:t>
            </a:r>
            <a:r>
              <a:rPr lang="en-AU" dirty="0"/>
              <a:t> Way” (not as successful)</a:t>
            </a:r>
          </a:p>
        </p:txBody>
      </p:sp>
    </p:spTree>
    <p:extLst>
      <p:ext uri="{BB962C8B-B14F-4D97-AF65-F5344CB8AC3E}">
        <p14:creationId xmlns:p14="http://schemas.microsoft.com/office/powerpoint/2010/main" val="659495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425DA-69C3-2D5B-A014-572A4162F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- The </a:t>
            </a:r>
            <a:r>
              <a:rPr lang="en-AU" dirty="0" err="1"/>
              <a:t>Startup</a:t>
            </a:r>
            <a:r>
              <a:rPr lang="en-AU" dirty="0"/>
              <a:t> Way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0D964-B330-6D8C-AF12-10EE1486F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Do we remember why - The Lean </a:t>
            </a:r>
            <a:r>
              <a:rPr lang="en-AU" dirty="0" err="1"/>
              <a:t>Startup</a:t>
            </a:r>
            <a:r>
              <a:rPr lang="en-AU" dirty="0"/>
              <a:t>?</a:t>
            </a:r>
          </a:p>
          <a:p>
            <a:pPr lvl="1"/>
            <a:r>
              <a:rPr lang="en-AU" dirty="0"/>
              <a:t>	Aimed at what type of businesses?</a:t>
            </a:r>
          </a:p>
          <a:p>
            <a:pPr lvl="1"/>
            <a:r>
              <a:rPr lang="en-AU" dirty="0"/>
              <a:t>	What environment they operate in?</a:t>
            </a:r>
          </a:p>
          <a:p>
            <a:pPr lvl="1"/>
            <a:r>
              <a:rPr lang="en-AU" dirty="0"/>
              <a:t>	How do they get funding?</a:t>
            </a:r>
          </a:p>
          <a:p>
            <a:pPr lvl="1"/>
            <a:r>
              <a:rPr lang="en-AU" dirty="0"/>
              <a:t>Do we think , new projects in corporate have some similarity?</a:t>
            </a:r>
          </a:p>
          <a:p>
            <a:pPr lvl="1"/>
            <a:r>
              <a:rPr lang="en-AU" dirty="0"/>
              <a:t>	Can you predict customer behaviour?</a:t>
            </a:r>
          </a:p>
          <a:p>
            <a:pPr lvl="1"/>
            <a:r>
              <a:rPr lang="en-AU" dirty="0"/>
              <a:t>	Are you sure they will buy your product?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E806A2-A7E0-CFE7-D091-9FBA64E3A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3250" y="951707"/>
            <a:ext cx="3007323" cy="291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961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9BF6D-517B-B14D-A47F-465071E1D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Lean </a:t>
            </a:r>
            <a:r>
              <a:rPr lang="en-AU" dirty="0" err="1"/>
              <a:t>Startup</a:t>
            </a:r>
            <a:r>
              <a:rPr lang="en-AU" dirty="0"/>
              <a:t> Way – Apply this to all projects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D1B2DF-B39C-8DA9-BDEB-1C51133E3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6002" y="1727022"/>
            <a:ext cx="5724159" cy="4799996"/>
          </a:xfrm>
        </p:spPr>
      </p:pic>
    </p:spTree>
    <p:extLst>
      <p:ext uri="{BB962C8B-B14F-4D97-AF65-F5344CB8AC3E}">
        <p14:creationId xmlns:p14="http://schemas.microsoft.com/office/powerpoint/2010/main" val="2014457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FAFD4-A7C9-AE59-D146-36DD905AF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Taking lean to corporates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A2F93-291E-D2E4-338C-96186EB86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Long term forecasts </a:t>
            </a:r>
          </a:p>
          <a:p>
            <a:r>
              <a:rPr lang="en-AU" dirty="0"/>
              <a:t>Unvalidated assumptions about the customers</a:t>
            </a:r>
          </a:p>
          <a:p>
            <a:r>
              <a:rPr lang="en-AU" dirty="0"/>
              <a:t>Middle management paid to reduce uncertainty and risks</a:t>
            </a:r>
          </a:p>
          <a:p>
            <a:pPr lvl="1"/>
            <a:r>
              <a:rPr lang="en-AU" dirty="0"/>
              <a:t>	Work 4 months, validate and pivot?</a:t>
            </a:r>
          </a:p>
          <a:p>
            <a:pPr lvl="1"/>
            <a:r>
              <a:rPr lang="en-AU" dirty="0"/>
              <a:t>			Or </a:t>
            </a:r>
          </a:p>
          <a:p>
            <a:pPr lvl="1"/>
            <a:r>
              <a:rPr lang="en-AU" dirty="0"/>
              <a:t>Work 2 years with fantasy forecasts to realise no one is using it or will use it?</a:t>
            </a:r>
            <a:br>
              <a:rPr lang="en-AU" dirty="0"/>
            </a:br>
            <a:r>
              <a:rPr lang="en-AU" dirty="0"/>
              <a:t>Is lean a better way to </a:t>
            </a:r>
            <a:r>
              <a:rPr lang="en-AU"/>
              <a:t>kill projects?</a:t>
            </a:r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77416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39EBA-DF18-221B-A303-30700532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lean </a:t>
            </a:r>
            <a:r>
              <a:rPr lang="en-AU" dirty="0" err="1"/>
              <a:t>startup</a:t>
            </a:r>
            <a:r>
              <a:rPr lang="en-AU" dirty="0"/>
              <a:t> delivers on the vision?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B8E196-2300-BF62-C91B-4A8F3217D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4787" y="2312648"/>
            <a:ext cx="4896770" cy="3332039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DF3389-C48F-246A-440C-1C9F399EBF0C}"/>
              </a:ext>
            </a:extLst>
          </p:cNvPr>
          <p:cNvSpPr txBox="1">
            <a:spLocks/>
          </p:cNvSpPr>
          <p:nvPr/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highlight>
                  <a:srgbClr val="00FF00"/>
                </a:highlight>
              </a:rPr>
              <a:t>Vision: Creating better pathways to better health (Does not change)</a:t>
            </a:r>
          </a:p>
          <a:p>
            <a:r>
              <a:rPr lang="en-AU" dirty="0"/>
              <a:t>Strategy (Can change) – Pivot or </a:t>
            </a:r>
            <a:r>
              <a:rPr lang="en-AU" dirty="0" err="1"/>
              <a:t>Perservere</a:t>
            </a:r>
            <a:endParaRPr lang="en-AU" dirty="0"/>
          </a:p>
          <a:p>
            <a:pPr lvl="1"/>
            <a:r>
              <a:rPr lang="en-AU" dirty="0"/>
              <a:t>	Make health care affordable</a:t>
            </a:r>
          </a:p>
          <a:p>
            <a:pPr lvl="1"/>
            <a:r>
              <a:rPr lang="en-AU" dirty="0"/>
              <a:t>	Help people manage their health better</a:t>
            </a:r>
          </a:p>
          <a:p>
            <a:pPr lvl="1"/>
            <a:r>
              <a:rPr lang="en-AU" dirty="0"/>
              <a:t>Product </a:t>
            </a:r>
          </a:p>
          <a:p>
            <a:pPr lvl="1"/>
            <a:r>
              <a:rPr lang="en-AU" dirty="0"/>
              <a:t>	Digitised apps</a:t>
            </a:r>
          </a:p>
          <a:p>
            <a:pPr lvl="1"/>
            <a:r>
              <a:rPr lang="en-AU" dirty="0"/>
              <a:t>	Recommendations 	</a:t>
            </a:r>
          </a:p>
          <a:p>
            <a:pPr lvl="1"/>
            <a:r>
              <a:rPr lang="en-AU" dirty="0"/>
              <a:t>	Telephonic Support</a:t>
            </a:r>
          </a:p>
          <a:p>
            <a:pPr lvl="1"/>
            <a:r>
              <a:rPr lang="en-AU" dirty="0"/>
              <a:t>	Consulting</a:t>
            </a:r>
          </a:p>
        </p:txBody>
      </p:sp>
    </p:spTree>
    <p:extLst>
      <p:ext uri="{BB962C8B-B14F-4D97-AF65-F5344CB8AC3E}">
        <p14:creationId xmlns:p14="http://schemas.microsoft.com/office/powerpoint/2010/main" val="2841883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21A13-3E36-4C62-7E38-C8D8D22A4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Where do we start? Lets change the culture shall we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D8423B-A1DE-E0E0-E7D1-BA76EAD15D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33034" y="1850829"/>
            <a:ext cx="3458966" cy="200939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B30E23-4246-D9B1-0918-54F30F877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717" y="1934940"/>
            <a:ext cx="4369134" cy="385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389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A688E-4F1B-EC57-FCE1-21A71890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If project fails , no promotion this year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A3189A-9F5D-B728-5404-DA6BEE1C97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00858" y="1694467"/>
            <a:ext cx="4655860" cy="311383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2698C4-83BA-031F-63DD-0B5E3CE5D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400" y="1694467"/>
            <a:ext cx="5433100" cy="192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909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68651-3EE6-C402-05FD-06D199C32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Fastest way to validate your idea?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B8808-2599-02D9-C5CE-A2CEC7FF5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Do people really have the problem you think they do?</a:t>
            </a:r>
          </a:p>
          <a:p>
            <a:r>
              <a:rPr lang="en-AU" dirty="0"/>
              <a:t>How do they approach the problem today?</a:t>
            </a:r>
          </a:p>
          <a:p>
            <a:r>
              <a:rPr lang="en-AU" dirty="0"/>
              <a:t>Is the idea better alternative for them?</a:t>
            </a:r>
          </a:p>
          <a:p>
            <a:pPr lvl="1"/>
            <a:endParaRPr lang="en-AU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0572463-E2B3-5485-0B53-81534BC7E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132633"/>
              </p:ext>
            </p:extLst>
          </p:nvPr>
        </p:nvGraphicFramePr>
        <p:xfrm>
          <a:off x="1343631" y="3812187"/>
          <a:ext cx="8128000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0587389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53314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Value Hypothesis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Growth Hypothesis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17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Does product really delights the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Will I get more customers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637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Customers want high quality whisky</a:t>
                      </a:r>
                      <a:br>
                        <a:rPr lang="en-AU" dirty="0"/>
                      </a:br>
                      <a:br>
                        <a:rPr lang="en-AU" dirty="0"/>
                      </a:br>
                      <a:br>
                        <a:rPr lang="en-AU" dirty="0"/>
                      </a:br>
                      <a:br>
                        <a:rPr lang="en-AU" dirty="0"/>
                      </a:br>
                      <a:r>
                        <a:rPr lang="en-AU" dirty="0"/>
                        <a:t>Customers will pay big Buck</a:t>
                      </a:r>
                      <a:br>
                        <a:rPr lang="en-AU" dirty="0"/>
                      </a:br>
                      <a:br>
                        <a:rPr lang="en-AU" dirty="0"/>
                      </a:br>
                      <a:r>
                        <a:rPr lang="en-AU" dirty="0"/>
                        <a:t>Test?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Some customers will become brand evangelists and recommend the product</a:t>
                      </a:r>
                      <a:br>
                        <a:rPr lang="en-AU" dirty="0"/>
                      </a:br>
                      <a:br>
                        <a:rPr lang="en-AU" dirty="0"/>
                      </a:br>
                      <a:r>
                        <a:rPr lang="en-AU" dirty="0"/>
                        <a:t>Existing customers will buy on special occasions and gift to others</a:t>
                      </a:r>
                      <a:br>
                        <a:rPr lang="en-AU" dirty="0"/>
                      </a:br>
                      <a:r>
                        <a:rPr lang="en-AU" dirty="0"/>
                        <a:t>Test?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97774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B8221263-6351-0A48-F0B7-435DD81B9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9151" y="695700"/>
            <a:ext cx="2972215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633089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DarkSeedLeftStep">
      <a:dk1>
        <a:srgbClr val="000000"/>
      </a:dk1>
      <a:lt1>
        <a:srgbClr val="FFFFFF"/>
      </a:lt1>
      <a:dk2>
        <a:srgbClr val="3D3523"/>
      </a:dk2>
      <a:lt2>
        <a:srgbClr val="E8E2E6"/>
      </a:lt2>
      <a:accent1>
        <a:srgbClr val="47B56D"/>
      </a:accent1>
      <a:accent2>
        <a:srgbClr val="43B13B"/>
      </a:accent2>
      <a:accent3>
        <a:srgbClr val="7AB145"/>
      </a:accent3>
      <a:accent4>
        <a:srgbClr val="9DA838"/>
      </a:accent4>
      <a:accent5>
        <a:srgbClr val="C19B4C"/>
      </a:accent5>
      <a:accent6>
        <a:srgbClr val="B15A3B"/>
      </a:accent6>
      <a:hlink>
        <a:srgbClr val="918230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5881</TotalTime>
  <Words>738</Words>
  <Application>Microsoft Office PowerPoint</Application>
  <PresentationFormat>Widescreen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Avenir Next LT Pro</vt:lpstr>
      <vt:lpstr>Goudy Old Style</vt:lpstr>
      <vt:lpstr>Wingdings</vt:lpstr>
      <vt:lpstr>FrostyVTI</vt:lpstr>
      <vt:lpstr>The Startup Way </vt:lpstr>
      <vt:lpstr>About the author</vt:lpstr>
      <vt:lpstr>Why - The Startup Way </vt:lpstr>
      <vt:lpstr>The Lean Startup Way – Apply this to all projects</vt:lpstr>
      <vt:lpstr>Taking lean to corporates</vt:lpstr>
      <vt:lpstr>How lean startup delivers on the vision?</vt:lpstr>
      <vt:lpstr>Where do we start? Lets change the culture shall we</vt:lpstr>
      <vt:lpstr>If project fails , no promotion this year</vt:lpstr>
      <vt:lpstr>Fastest way to validate your idea?</vt:lpstr>
      <vt:lpstr>Three Phases of Transformation</vt:lpstr>
      <vt:lpstr>My perspective</vt:lpstr>
      <vt:lpstr>How could we apply it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Startup Way</dc:title>
  <dc:creator>Nakul Bajaj</dc:creator>
  <cp:lastModifiedBy>Nakul Bajaj</cp:lastModifiedBy>
  <cp:revision>1</cp:revision>
  <dcterms:created xsi:type="dcterms:W3CDTF">2022-05-12T22:22:02Z</dcterms:created>
  <dcterms:modified xsi:type="dcterms:W3CDTF">2022-05-17T00:23:49Z</dcterms:modified>
</cp:coreProperties>
</file>