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1E3FF-B625-445C-81DF-59DE9AEB3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Getting Things Done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1F43FB-F25A-4F00-8917-C1B5A3F2D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David Allen</a:t>
            </a:r>
          </a:p>
        </p:txBody>
      </p:sp>
    </p:spTree>
    <p:extLst>
      <p:ext uri="{BB962C8B-B14F-4D97-AF65-F5344CB8AC3E}">
        <p14:creationId xmlns:p14="http://schemas.microsoft.com/office/powerpoint/2010/main" val="191086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s bruce lee mind like water">
            <a:extLst>
              <a:ext uri="{FF2B5EF4-FFF2-40B4-BE49-F238E27FC236}">
                <a16:creationId xmlns:a16="http://schemas.microsoft.com/office/drawing/2014/main" xmlns="" id="{A958B01A-254F-4388-BC32-BB742D054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9" y="980181"/>
            <a:ext cx="275480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hanks bruce lee mind like water">
            <a:extLst>
              <a:ext uri="{FF2B5EF4-FFF2-40B4-BE49-F238E27FC236}">
                <a16:creationId xmlns:a16="http://schemas.microsoft.com/office/drawing/2014/main" xmlns="" id="{C5131A6C-9EBC-4327-A910-01327373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980181"/>
            <a:ext cx="4934816" cy="23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hanks bruce lee">
            <a:extLst>
              <a:ext uri="{FF2B5EF4-FFF2-40B4-BE49-F238E27FC236}">
                <a16:creationId xmlns:a16="http://schemas.microsoft.com/office/drawing/2014/main" xmlns="" id="{020CF185-F868-48CA-B806-5AE71619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357905"/>
            <a:ext cx="2868930" cy="35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lated image">
            <a:extLst>
              <a:ext uri="{FF2B5EF4-FFF2-40B4-BE49-F238E27FC236}">
                <a16:creationId xmlns:a16="http://schemas.microsoft.com/office/drawing/2014/main" xmlns="" id="{A33F2C4F-C1E7-437A-8324-64F2CB69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22" y="3357905"/>
            <a:ext cx="3488323" cy="24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6EADB-E391-41E0-887A-42102DD1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Stress of not getting things done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xmlns="" id="{30EA8C38-BD65-4B1A-9848-29C74F9B0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53" y="1374198"/>
            <a:ext cx="3409586" cy="35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leep deprived students">
            <a:extLst>
              <a:ext uri="{FF2B5EF4-FFF2-40B4-BE49-F238E27FC236}">
                <a16:creationId xmlns:a16="http://schemas.microsoft.com/office/drawing/2014/main" xmlns="" id="{404D9E85-C75A-4484-B7D4-BB5EC4E8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8" y="1378354"/>
            <a:ext cx="40481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3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sleep less work more funny">
            <a:extLst>
              <a:ext uri="{FF2B5EF4-FFF2-40B4-BE49-F238E27FC236}">
                <a16:creationId xmlns:a16="http://schemas.microsoft.com/office/drawing/2014/main" xmlns="" id="{2CE7D1F3-8F98-4F5D-80FE-397BD78B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56" y="27016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F3F3A-C443-4E0C-8687-0DAF5319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Consequence of working too much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814E4-4C7C-42FD-AE31-395CDFDE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85" y="2083177"/>
            <a:ext cx="8596668" cy="3880773"/>
          </a:xfrm>
        </p:spPr>
        <p:txBody>
          <a:bodyPr/>
          <a:lstStyle/>
          <a:p>
            <a:pPr lvl="8"/>
            <a:endParaRPr lang="en-AU" dirty="0"/>
          </a:p>
          <a:p>
            <a:pPr marL="3657600" lvl="8" indent="0">
              <a:buNone/>
            </a:pPr>
            <a:r>
              <a:rPr lang="en-AU" dirty="0"/>
              <a:t>				  After 6 months schedule</a:t>
            </a:r>
            <a:br>
              <a:rPr lang="en-AU" dirty="0"/>
            </a:br>
            <a:endParaRPr lang="en-AU" dirty="0"/>
          </a:p>
        </p:txBody>
      </p:sp>
      <p:pic>
        <p:nvPicPr>
          <p:cNvPr id="2052" name="Picture 4" descr="Image result for i hate sleep quotes funny">
            <a:extLst>
              <a:ext uri="{FF2B5EF4-FFF2-40B4-BE49-F238E27FC236}">
                <a16:creationId xmlns:a16="http://schemas.microsoft.com/office/drawing/2014/main" xmlns="" id="{D86E0AC9-17E4-49F5-8FCE-4162A8D7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36" y="2904109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leep less work more funny">
            <a:extLst>
              <a:ext uri="{FF2B5EF4-FFF2-40B4-BE49-F238E27FC236}">
                <a16:creationId xmlns:a16="http://schemas.microsoft.com/office/drawing/2014/main" xmlns="" id="{8853E2C9-C164-46B2-97D4-21B2CBA2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6" y="2083177"/>
            <a:ext cx="285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9138CB07-44AC-4BB6-9240-37A8F69EBE52}"/>
              </a:ext>
            </a:extLst>
          </p:cNvPr>
          <p:cNvCxnSpPr>
            <a:cxnSpLocks/>
          </p:cNvCxnSpPr>
          <p:nvPr/>
        </p:nvCxnSpPr>
        <p:spPr>
          <a:xfrm>
            <a:off x="3649287" y="2701636"/>
            <a:ext cx="1154959" cy="6068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551F654B-1C4B-42AC-9A20-0D28CD8D8D18}"/>
              </a:ext>
            </a:extLst>
          </p:cNvPr>
          <p:cNvCxnSpPr>
            <a:cxnSpLocks/>
          </p:cNvCxnSpPr>
          <p:nvPr/>
        </p:nvCxnSpPr>
        <p:spPr>
          <a:xfrm flipV="1">
            <a:off x="3675092" y="3461242"/>
            <a:ext cx="1129154" cy="1517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7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8FDBA-3DD1-441D-AC5F-0A8E884F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Losing control of my life</a:t>
            </a:r>
          </a:p>
        </p:txBody>
      </p:sp>
      <p:pic>
        <p:nvPicPr>
          <p:cNvPr id="1026" name="Picture 2" descr="Image result for stress free productivity funny">
            <a:extLst>
              <a:ext uri="{FF2B5EF4-FFF2-40B4-BE49-F238E27FC236}">
                <a16:creationId xmlns:a16="http://schemas.microsoft.com/office/drawing/2014/main" xmlns="" id="{4B7B1B72-D1A5-48F1-AFB0-72A67FE7B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19" y="2571086"/>
            <a:ext cx="4572000" cy="30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6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94025-8381-4BF4-A7C4-C5E9DF30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it Actionable – Most important feature in my data</a:t>
            </a:r>
          </a:p>
        </p:txBody>
      </p:sp>
      <p:pic>
        <p:nvPicPr>
          <p:cNvPr id="3076" name="Picture 4" descr="... I could be this organised and disciplined. aA handy description of the GTD process">
            <a:extLst>
              <a:ext uri="{FF2B5EF4-FFF2-40B4-BE49-F238E27FC236}">
                <a16:creationId xmlns:a16="http://schemas.microsoft.com/office/drawing/2014/main" xmlns="" id="{230E2699-4233-47DC-A514-B3A0514E4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3" y="1353127"/>
            <a:ext cx="3425561" cy="53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499D8E81-984D-446A-8114-0B630A8C818F}"/>
              </a:ext>
            </a:extLst>
          </p:cNvPr>
          <p:cNvSpPr/>
          <p:nvPr/>
        </p:nvSpPr>
        <p:spPr>
          <a:xfrm>
            <a:off x="4788130" y="4106488"/>
            <a:ext cx="756458" cy="665018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1FF4D97-F97E-4ECE-9D57-472193BCE222}"/>
              </a:ext>
            </a:extLst>
          </p:cNvPr>
          <p:cNvSpPr/>
          <p:nvPr/>
        </p:nvSpPr>
        <p:spPr>
          <a:xfrm>
            <a:off x="1776410" y="2685935"/>
            <a:ext cx="665018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997892D-CE87-4077-BA81-1E7981D2F454}"/>
              </a:ext>
            </a:extLst>
          </p:cNvPr>
          <p:cNvCxnSpPr>
            <a:stCxn id="7" idx="3"/>
          </p:cNvCxnSpPr>
          <p:nvPr/>
        </p:nvCxnSpPr>
        <p:spPr>
          <a:xfrm flipH="1">
            <a:off x="1197033" y="3253563"/>
            <a:ext cx="676767" cy="70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642A1CD-8291-45BA-971B-060594A3079F}"/>
              </a:ext>
            </a:extLst>
          </p:cNvPr>
          <p:cNvCxnSpPr>
            <a:cxnSpLocks/>
          </p:cNvCxnSpPr>
          <p:nvPr/>
        </p:nvCxnSpPr>
        <p:spPr>
          <a:xfrm>
            <a:off x="2368693" y="3258181"/>
            <a:ext cx="652112" cy="69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3977B74-E915-43B3-ADD5-143F20E666F9}"/>
              </a:ext>
            </a:extLst>
          </p:cNvPr>
          <p:cNvSpPr txBox="1"/>
          <p:nvPr/>
        </p:nvSpPr>
        <p:spPr>
          <a:xfrm>
            <a:off x="1486721" y="2261313"/>
            <a:ext cx="124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Is it actionable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0F3CA2-B1C4-4203-9A0D-79B289C37C89}"/>
              </a:ext>
            </a:extLst>
          </p:cNvPr>
          <p:cNvSpPr txBox="1"/>
          <p:nvPr/>
        </p:nvSpPr>
        <p:spPr>
          <a:xfrm>
            <a:off x="840559" y="4024479"/>
            <a:ext cx="124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33937FD-CE33-4D01-AC79-BE922E8C09DF}"/>
              </a:ext>
            </a:extLst>
          </p:cNvPr>
          <p:cNvSpPr txBox="1"/>
          <p:nvPr/>
        </p:nvSpPr>
        <p:spPr>
          <a:xfrm>
            <a:off x="2994197" y="4024480"/>
            <a:ext cx="124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6033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B31F3-3622-4D0F-928C-D227AEE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Mind Like Water -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A6AF0-7AE1-4CDC-95DA-AFDA4260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Get everything out on head into a basket/store</a:t>
            </a:r>
          </a:p>
          <a:p>
            <a:r>
              <a:rPr lang="en-AU" dirty="0"/>
              <a:t>Get done with all two minute tasks</a:t>
            </a:r>
          </a:p>
          <a:p>
            <a:r>
              <a:rPr lang="en-AU" dirty="0"/>
              <a:t>Emails can trigger unplanned actions – Avoid looking at them all the time</a:t>
            </a:r>
          </a:p>
          <a:p>
            <a:r>
              <a:rPr lang="en-AU" dirty="0"/>
              <a:t>Have next actions associated with your do list</a:t>
            </a:r>
          </a:p>
          <a:p>
            <a:r>
              <a:rPr lang="en-AU" dirty="0"/>
              <a:t>Try a ‘waiting for’ list</a:t>
            </a:r>
          </a:p>
          <a:p>
            <a:r>
              <a:rPr lang="en-AU" dirty="0"/>
              <a:t>Plan your day (plans change but not if you don’t have one)</a:t>
            </a:r>
          </a:p>
          <a:p>
            <a:r>
              <a:rPr lang="en-AU" dirty="0"/>
              <a:t>Automate (Any repetitive tasks – cooking, cleaning, laundry, choosing what to wear)</a:t>
            </a:r>
          </a:p>
          <a:p>
            <a:r>
              <a:rPr lang="en-AU" dirty="0"/>
              <a:t>Build a habit</a:t>
            </a:r>
          </a:p>
          <a:p>
            <a:r>
              <a:rPr lang="en-AU" dirty="0"/>
              <a:t>Not everything is important. Prioritize, what will make you most comfortable if you achieve one or two things today.</a:t>
            </a:r>
          </a:p>
          <a:p>
            <a:r>
              <a:rPr lang="en-AU" dirty="0"/>
              <a:t>Lean thinking</a:t>
            </a:r>
          </a:p>
        </p:txBody>
      </p:sp>
    </p:spTree>
    <p:extLst>
      <p:ext uri="{BB962C8B-B14F-4D97-AF65-F5344CB8AC3E}">
        <p14:creationId xmlns:p14="http://schemas.microsoft.com/office/powerpoint/2010/main" val="393730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81434-2E4B-4AEA-BD88-DA206A16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and further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7FB7B-9ACB-4105-B595-DAFF607B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built habits implemented into my routine</a:t>
            </a:r>
          </a:p>
          <a:p>
            <a:pPr lvl="1"/>
            <a:r>
              <a:rPr lang="en-AU" dirty="0"/>
              <a:t>Gym, same breakfast for two months, cooking once a week, saying no to friends on a week day, 90% consistent sleeping pattern</a:t>
            </a:r>
          </a:p>
          <a:p>
            <a:pPr lvl="1"/>
            <a:r>
              <a:rPr lang="en-AU" dirty="0"/>
              <a:t>I feel better, think clearly</a:t>
            </a:r>
          </a:p>
          <a:p>
            <a:pPr lvl="1"/>
            <a:r>
              <a:rPr lang="en-AU" dirty="0"/>
              <a:t>30-40 coffees a week, down to 2-7 coffees</a:t>
            </a:r>
          </a:p>
          <a:p>
            <a:pPr lvl="1"/>
            <a:r>
              <a:rPr lang="en-AU" dirty="0"/>
              <a:t>Not grossed out by looking myself in the mirror</a:t>
            </a:r>
          </a:p>
          <a:p>
            <a:r>
              <a:rPr lang="en-AU" dirty="0"/>
              <a:t>I have a to do list</a:t>
            </a:r>
          </a:p>
          <a:p>
            <a:pPr lvl="1"/>
            <a:r>
              <a:rPr lang="en-AU" dirty="0"/>
              <a:t>More in control</a:t>
            </a:r>
          </a:p>
          <a:p>
            <a:pPr lvl="1"/>
            <a:r>
              <a:rPr lang="en-AU" dirty="0"/>
              <a:t>Less stressed</a:t>
            </a:r>
          </a:p>
        </p:txBody>
      </p:sp>
    </p:spTree>
    <p:extLst>
      <p:ext uri="{BB962C8B-B14F-4D97-AF65-F5344CB8AC3E}">
        <p14:creationId xmlns:p14="http://schemas.microsoft.com/office/powerpoint/2010/main" val="46584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8A713-2D57-4CBD-BE2C-14C402F2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Optimize but be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EACF6-BB91-4B8F-B6DA-3951A0D7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you have enough data </a:t>
            </a:r>
          </a:p>
          <a:p>
            <a:pPr lvl="1"/>
            <a:r>
              <a:rPr lang="en-AU" dirty="0"/>
              <a:t>I will make the change and everything will be good.</a:t>
            </a:r>
          </a:p>
          <a:p>
            <a:pPr lvl="1"/>
            <a:r>
              <a:rPr lang="en-AU" dirty="0"/>
              <a:t>It’s a complex algorithm. Which combination of hyperparameter will bring best results, will take time</a:t>
            </a:r>
          </a:p>
          <a:p>
            <a:endParaRPr lang="en-AU" dirty="0"/>
          </a:p>
          <a:p>
            <a:r>
              <a:rPr lang="en-AU" dirty="0"/>
              <a:t>Start with a 20% rule.</a:t>
            </a:r>
          </a:p>
          <a:p>
            <a:pPr lvl="1"/>
            <a:r>
              <a:rPr lang="en-AU" dirty="0"/>
              <a:t>Your most valuable customers will generate 80% income</a:t>
            </a:r>
          </a:p>
          <a:p>
            <a:pPr lvl="1"/>
            <a:r>
              <a:rPr lang="en-AU" dirty="0"/>
              <a:t>80% pipeline defects will be fixed by 20% of bug fixes</a:t>
            </a:r>
          </a:p>
        </p:txBody>
      </p:sp>
    </p:spTree>
    <p:extLst>
      <p:ext uri="{BB962C8B-B14F-4D97-AF65-F5344CB8AC3E}">
        <p14:creationId xmlns:p14="http://schemas.microsoft.com/office/powerpoint/2010/main" val="371655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02FE8-646D-43E8-9B34-84661C2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 lies in action and experiment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xmlns="" id="{D0666F86-5801-41D4-BF87-DA7E949B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55" y="1991851"/>
            <a:ext cx="42386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58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1444</TotalTime>
  <Words>287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Getting Things Done  </vt:lpstr>
      <vt:lpstr>Stress of not getting things done</vt:lpstr>
      <vt:lpstr>Consequence of working too much</vt:lpstr>
      <vt:lpstr>Losing control of my life</vt:lpstr>
      <vt:lpstr>Is it Actionable – Most important feature in my data</vt:lpstr>
      <vt:lpstr>Mind Like Water - Clear</vt:lpstr>
      <vt:lpstr>Applications and further implications</vt:lpstr>
      <vt:lpstr>Optimize but be careful</vt:lpstr>
      <vt:lpstr>Power lies in action and experiment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</dc:title>
  <dc:creator>Nakul Bajaj</dc:creator>
  <cp:lastModifiedBy>Bajaj, Nakul</cp:lastModifiedBy>
  <cp:revision>14</cp:revision>
  <dcterms:created xsi:type="dcterms:W3CDTF">2017-10-10T13:11:55Z</dcterms:created>
  <dcterms:modified xsi:type="dcterms:W3CDTF">2017-10-12T00:04:35Z</dcterms:modified>
</cp:coreProperties>
</file>