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each yourself to think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53" y="1952475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dward de bono with six ha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17" y="2477193"/>
            <a:ext cx="5265755" cy="371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561" y="123293"/>
            <a:ext cx="7766936" cy="1646302"/>
          </a:xfrm>
        </p:spPr>
        <p:txBody>
          <a:bodyPr/>
          <a:lstStyle/>
          <a:p>
            <a:r>
              <a:rPr lang="en-AU" dirty="0"/>
              <a:t>Teach Yourself To Think</a:t>
            </a:r>
          </a:p>
        </p:txBody>
      </p:sp>
    </p:spTree>
    <p:extLst>
      <p:ext uri="{BB962C8B-B14F-4D97-AF65-F5344CB8AC3E}">
        <p14:creationId xmlns:p14="http://schemas.microsoft.com/office/powerpoint/2010/main" val="294879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Take the alternatives and make a single choice.</a:t>
            </a:r>
          </a:p>
          <a:p>
            <a:r>
              <a:rPr lang="en-AU" dirty="0"/>
              <a:t>Evaluate thoroughly, if it is possible or if not, why is it not possible, make some adjustments if necessary</a:t>
            </a:r>
          </a:p>
          <a:p>
            <a:r>
              <a:rPr lang="en-AU" dirty="0"/>
              <a:t>Best vs worst, worst amongst the best. (Black hat, Green hat)</a:t>
            </a:r>
          </a:p>
          <a:p>
            <a:r>
              <a:rPr lang="en-AU" dirty="0"/>
              <a:t>Make a decision, should we proceed further or not (Red hat)</a:t>
            </a:r>
          </a:p>
          <a:p>
            <a:endParaRPr lang="en-AU" dirty="0"/>
          </a:p>
          <a:p>
            <a:r>
              <a:rPr lang="en-AU" dirty="0"/>
              <a:t>Ethical thinking – My feeling is not right to include M*** G*** in email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645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 STAGE</a:t>
            </a:r>
            <a:br>
              <a:rPr lang="en-AU" dirty="0"/>
            </a:b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This is action stage. Thinking and action are not separate. </a:t>
            </a:r>
          </a:p>
          <a:p>
            <a:r>
              <a:rPr lang="en-AU" dirty="0"/>
              <a:t>In the implementation phase, think of how to implement it. How can you make a win - win situation. (This is hardest stage) You need all the hats</a:t>
            </a:r>
          </a:p>
          <a:p>
            <a:r>
              <a:rPr lang="en-AU" dirty="0"/>
              <a:t>How can you get others on board to support you, your opinion and action get noticed. </a:t>
            </a:r>
          </a:p>
          <a:p>
            <a:r>
              <a:rPr lang="en-AU" dirty="0"/>
              <a:t>Plan the resources, check the feasibility. </a:t>
            </a:r>
          </a:p>
          <a:p>
            <a:r>
              <a:rPr lang="en-AU" dirty="0"/>
              <a:t>Learn from motivation of others and use it for your advantage.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This is where most people fail or give up. This is where you should apply most of your thinking</a:t>
            </a:r>
          </a:p>
        </p:txBody>
      </p:sp>
      <p:pic>
        <p:nvPicPr>
          <p:cNvPr id="4098" name="Picture 2" descr="Image result for win win sit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987" y="291207"/>
            <a:ext cx="1929015" cy="193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96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Don’t restrict your thinking</a:t>
            </a:r>
          </a:p>
          <a:p>
            <a:r>
              <a:rPr lang="en-AU" dirty="0"/>
              <a:t>If there are many closed doors there is one open door</a:t>
            </a:r>
          </a:p>
          <a:p>
            <a:r>
              <a:rPr lang="en-AU" dirty="0"/>
              <a:t>Conquer your fears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b="1" i="1" dirty="0"/>
              <a:t>Any other books</a:t>
            </a:r>
          </a:p>
          <a:p>
            <a:pPr lvl="1"/>
            <a:r>
              <a:rPr lang="en-AU" dirty="0"/>
              <a:t>Randy </a:t>
            </a:r>
            <a:r>
              <a:rPr lang="en-AU" dirty="0" err="1"/>
              <a:t>Paush</a:t>
            </a:r>
            <a:r>
              <a:rPr lang="en-AU" dirty="0"/>
              <a:t> (</a:t>
            </a:r>
            <a:r>
              <a:rPr lang="en-AU" b="1" dirty="0"/>
              <a:t>Last Lecture</a:t>
            </a:r>
            <a:r>
              <a:rPr lang="en-AU" dirty="0"/>
              <a:t>) – ‘Brick walls are there for a purpose’ (GO STAGE)</a:t>
            </a:r>
          </a:p>
        </p:txBody>
      </p:sp>
    </p:spTree>
    <p:extLst>
      <p:ext uri="{BB962C8B-B14F-4D97-AF65-F5344CB8AC3E}">
        <p14:creationId xmlns:p14="http://schemas.microsoft.com/office/powerpoint/2010/main" val="63183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WHICH IS A BETTER HUNTER?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Partially blind hawk vs Fully functional hawk</a:t>
            </a:r>
          </a:p>
          <a:p>
            <a:endParaRPr lang="en-AU" dirty="0"/>
          </a:p>
          <a:p>
            <a:r>
              <a:rPr lang="en-AU" dirty="0"/>
              <a:t>Why?</a:t>
            </a:r>
          </a:p>
          <a:p>
            <a:endParaRPr lang="en-AU" dirty="0"/>
          </a:p>
          <a:p>
            <a:r>
              <a:rPr lang="en-AU" dirty="0"/>
              <a:t>Answer: Partially blind hawk</a:t>
            </a:r>
          </a:p>
        </p:txBody>
      </p:sp>
      <p:pic>
        <p:nvPicPr>
          <p:cNvPr id="2050" name="Picture 2" descr="Image result for blind haw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36" y="3846888"/>
            <a:ext cx="3429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8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98681" cy="1320800"/>
          </a:xfrm>
        </p:spPr>
        <p:txBody>
          <a:bodyPr/>
          <a:lstStyle/>
          <a:p>
            <a:r>
              <a:rPr lang="en-AU" dirty="0"/>
              <a:t>WHY WE NEED TO WORRY ABOUT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Its about perception - What can we do with petrol commodity pricing?</a:t>
            </a:r>
          </a:p>
          <a:p>
            <a:endParaRPr lang="en-AU" dirty="0"/>
          </a:p>
          <a:p>
            <a:r>
              <a:rPr lang="en-AU" dirty="0"/>
              <a:t>Thinking is not that hard – Its fun. </a:t>
            </a:r>
          </a:p>
          <a:p>
            <a:endParaRPr lang="en-AU" dirty="0"/>
          </a:p>
          <a:p>
            <a:r>
              <a:rPr lang="en-AU" dirty="0"/>
              <a:t>We need a sense of direction (Human mind is built on patterns). Lets give our brain a new pattern. – Lets teach it to think better.</a:t>
            </a:r>
          </a:p>
          <a:p>
            <a:endParaRPr lang="en-AU" dirty="0"/>
          </a:p>
          <a:p>
            <a:r>
              <a:rPr lang="en-AU" dirty="0"/>
              <a:t>You can open many doors or can stay </a:t>
            </a:r>
            <a:r>
              <a:rPr lang="en-AU" dirty="0" smtClean="0"/>
              <a:t>trapped – Thinking cured </a:t>
            </a:r>
            <a:r>
              <a:rPr lang="en-AU" smtClean="0"/>
              <a:t>my depression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902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BACKGROUND-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gang of three:</a:t>
            </a:r>
          </a:p>
          <a:p>
            <a:pPr lvl="0"/>
            <a:r>
              <a:rPr lang="en-AU" dirty="0"/>
              <a:t>Socrates – Attack false/left out with truth. No constructive thinking, just attacking false ideas.</a:t>
            </a:r>
          </a:p>
          <a:p>
            <a:pPr lvl="0"/>
            <a:r>
              <a:rPr lang="en-AU" dirty="0"/>
              <a:t>Plato – Look for truth, it exists and must be found. Believed in </a:t>
            </a:r>
            <a:r>
              <a:rPr lang="en-AU" dirty="0" err="1"/>
              <a:t>facisim</a:t>
            </a:r>
            <a:r>
              <a:rPr lang="en-AU" dirty="0"/>
              <a:t>, did not believe in relativism. Logic of finding truth, will lead to belief.</a:t>
            </a:r>
          </a:p>
          <a:p>
            <a:pPr lvl="0"/>
            <a:r>
              <a:rPr lang="en-AU" dirty="0"/>
              <a:t>Aristotle -  Taught by Plato and taught Alexander the great.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51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Logical system based on boxes. </a:t>
            </a:r>
          </a:p>
          <a:p>
            <a:pPr lvl="1"/>
            <a:r>
              <a:rPr lang="en-AU" dirty="0"/>
              <a:t>Classify boxes, and whatever you judge and analyse put into these boxes.</a:t>
            </a:r>
          </a:p>
          <a:p>
            <a:pPr lvl="1"/>
            <a:r>
              <a:rPr lang="en-AU" dirty="0"/>
              <a:t> Nothing can exist outside the box. </a:t>
            </a:r>
          </a:p>
          <a:p>
            <a:pPr lvl="1"/>
            <a:r>
              <a:rPr lang="en-AU" dirty="0"/>
              <a:t>There could be no contradictions.</a:t>
            </a:r>
          </a:p>
          <a:p>
            <a:r>
              <a:rPr lang="en-AU" dirty="0"/>
              <a:t>Analysis, judgement, criticism.</a:t>
            </a:r>
          </a:p>
          <a:p>
            <a:endParaRPr lang="en-AU" dirty="0"/>
          </a:p>
          <a:p>
            <a:r>
              <a:rPr lang="en-AU" b="1" dirty="0"/>
              <a:t>Problem</a:t>
            </a:r>
          </a:p>
          <a:p>
            <a:pPr lvl="1"/>
            <a:r>
              <a:rPr lang="en-AU" dirty="0"/>
              <a:t>New boxes cannot be solved for, hence adaptability with creative design is needed.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025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BETTER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Don’t ignore perception, everything doesn’t fit in logic</a:t>
            </a:r>
          </a:p>
          <a:p>
            <a:r>
              <a:rPr lang="en-AU" dirty="0"/>
              <a:t>Don’t use arguments, they are biased and people want to win them</a:t>
            </a:r>
          </a:p>
          <a:p>
            <a:r>
              <a:rPr lang="en-AU" dirty="0"/>
              <a:t>Use a possibility system</a:t>
            </a:r>
          </a:p>
          <a:p>
            <a:endParaRPr lang="en-AU" dirty="0"/>
          </a:p>
          <a:p>
            <a:r>
              <a:rPr lang="en-AU" dirty="0"/>
              <a:t>TO – LO - PO - SO – GO </a:t>
            </a:r>
          </a:p>
          <a:p>
            <a:pPr lvl="1"/>
            <a:r>
              <a:rPr lang="en-AU" dirty="0"/>
              <a:t>TO indicates where we want to go and what we want to achieve	</a:t>
            </a:r>
          </a:p>
          <a:p>
            <a:pPr lvl="1"/>
            <a:r>
              <a:rPr lang="en-AU" dirty="0"/>
              <a:t>LO indicated what we have and what do we know now. Perception is useful</a:t>
            </a:r>
          </a:p>
          <a:p>
            <a:pPr lvl="1"/>
            <a:r>
              <a:rPr lang="en-AU" dirty="0"/>
              <a:t>PO indicates the possibility, given what we have and what we want to achieve, lets hypothesise</a:t>
            </a:r>
          </a:p>
          <a:p>
            <a:pPr lvl="1"/>
            <a:r>
              <a:rPr lang="en-AU" dirty="0"/>
              <a:t>SO indicates the decision points, choosing between various possibilities</a:t>
            </a:r>
          </a:p>
          <a:p>
            <a:pPr lvl="1"/>
            <a:r>
              <a:rPr lang="en-AU" dirty="0"/>
              <a:t>GO indicates the action. What to do and what to do after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834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Time spent to look for purpose of what you want to achieve is time well spent. </a:t>
            </a:r>
          </a:p>
          <a:p>
            <a:r>
              <a:rPr lang="en-AU" dirty="0"/>
              <a:t>Be general and not always specific. </a:t>
            </a:r>
          </a:p>
          <a:p>
            <a:r>
              <a:rPr lang="en-AU" dirty="0"/>
              <a:t>Change it, </a:t>
            </a:r>
          </a:p>
          <a:p>
            <a:r>
              <a:rPr lang="en-AU" dirty="0"/>
              <a:t>Redefine it, </a:t>
            </a:r>
          </a:p>
          <a:p>
            <a:r>
              <a:rPr lang="en-AU" dirty="0"/>
              <a:t>Alternate it, </a:t>
            </a:r>
          </a:p>
          <a:p>
            <a:r>
              <a:rPr lang="en-AU" dirty="0"/>
              <a:t>Broaden it, etc.</a:t>
            </a:r>
          </a:p>
          <a:p>
            <a:endParaRPr lang="en-AU" dirty="0"/>
          </a:p>
          <a:p>
            <a:r>
              <a:rPr lang="en-AU" dirty="0"/>
              <a:t>KICK OFF MEETING. CODING – What does my function need to achieve. </a:t>
            </a:r>
          </a:p>
        </p:txBody>
      </p:sp>
    </p:spTree>
    <p:extLst>
      <p:ext uri="{BB962C8B-B14F-4D97-AF65-F5344CB8AC3E}">
        <p14:creationId xmlns:p14="http://schemas.microsoft.com/office/powerpoint/2010/main" val="696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the LO stage, it we seek to look for more information. </a:t>
            </a:r>
          </a:p>
          <a:p>
            <a:r>
              <a:rPr lang="en-AU" dirty="0"/>
              <a:t>The information is the ingredient for the purpose. </a:t>
            </a:r>
          </a:p>
          <a:p>
            <a:r>
              <a:rPr lang="en-AU" dirty="0"/>
              <a:t>Sometimes information will do the thinking, and other times you must seek out other information.</a:t>
            </a:r>
          </a:p>
          <a:p>
            <a:r>
              <a:rPr lang="en-AU" dirty="0"/>
              <a:t> Use of guesses and hypothesis is fine, but caution must be maintained, overall try to aim for quality. – How to identify students based on transactional data and no student flag?</a:t>
            </a:r>
          </a:p>
          <a:p>
            <a:r>
              <a:rPr lang="en-AU" dirty="0"/>
              <a:t> More information does not mean everything is useful. Example barking of dog is enough to detect a killer is known or </a:t>
            </a:r>
            <a:r>
              <a:rPr lang="en-AU" dirty="0" err="1"/>
              <a:t>unkown</a:t>
            </a:r>
            <a:r>
              <a:rPr lang="en-AU" dirty="0"/>
              <a:t>.</a:t>
            </a:r>
          </a:p>
          <a:p>
            <a:pPr marL="0" indent="0">
              <a:buNone/>
            </a:pPr>
            <a:r>
              <a:rPr lang="en-AU" dirty="0"/>
              <a:t> 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575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We can apply routine search for alternatives. You can use past experience, </a:t>
            </a:r>
            <a:r>
              <a:rPr lang="en-AU" dirty="0" err="1"/>
              <a:t>etc</a:t>
            </a:r>
            <a:endParaRPr lang="en-AU" dirty="0"/>
          </a:p>
          <a:p>
            <a:r>
              <a:rPr lang="en-AU" dirty="0"/>
              <a:t>Be general at times, no need to define constraints. </a:t>
            </a:r>
          </a:p>
          <a:p>
            <a:r>
              <a:rPr lang="en-AU" dirty="0"/>
              <a:t>Practice (neural focus), Forward thinking. Provocation - Example how to read book in six days. (Adjustments – Google glasses or Digital reading glasses) </a:t>
            </a:r>
          </a:p>
          <a:p>
            <a:r>
              <a:rPr lang="en-AU" dirty="0"/>
              <a:t>After choosing idea, do a general sense check if its possible, else modify (Wear a black cap/hat)</a:t>
            </a:r>
          </a:p>
          <a:p>
            <a:r>
              <a:rPr lang="en-AU" dirty="0"/>
              <a:t>Sometimes universe will give you the idea     - (NEWTON, gravity)</a:t>
            </a:r>
          </a:p>
          <a:p>
            <a:endParaRPr lang="en-AU" dirty="0"/>
          </a:p>
          <a:p>
            <a:r>
              <a:rPr lang="en-AU" dirty="0"/>
              <a:t>I want to build an app vs I want to build an app using python</a:t>
            </a:r>
          </a:p>
          <a:p>
            <a:endParaRPr lang="en-AU" dirty="0"/>
          </a:p>
        </p:txBody>
      </p:sp>
      <p:pic>
        <p:nvPicPr>
          <p:cNvPr id="3074" name="Picture 2" descr="Image result for reading a book in toi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075" y="686234"/>
            <a:ext cx="2974902" cy="167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hower rea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55" y="686234"/>
            <a:ext cx="3134938" cy="167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756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761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Teach Yourself To Think</vt:lpstr>
      <vt:lpstr>WHICH IS A BETTER HUNTER?</vt:lpstr>
      <vt:lpstr>WHY WE NEED TO WORRY ABOUT THINKING</vt:lpstr>
      <vt:lpstr>BACKGROUND- HISTORY</vt:lpstr>
      <vt:lpstr>PAST</vt:lpstr>
      <vt:lpstr>BETTER WAY</vt:lpstr>
      <vt:lpstr>TO STAGE</vt:lpstr>
      <vt:lpstr>LO STAGE</vt:lpstr>
      <vt:lpstr>PO STAGE</vt:lpstr>
      <vt:lpstr>SO STAGE</vt:lpstr>
      <vt:lpstr>GO STAGE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Yourself To Think</dc:title>
  <dc:creator>Nakul Bajaj</dc:creator>
  <cp:lastModifiedBy>Bajaj, Nakul</cp:lastModifiedBy>
  <cp:revision>13</cp:revision>
  <dcterms:created xsi:type="dcterms:W3CDTF">2017-07-19T23:03:08Z</dcterms:created>
  <dcterms:modified xsi:type="dcterms:W3CDTF">2017-07-26T00:26:49Z</dcterms:modified>
</cp:coreProperties>
</file>