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058E-6E67-4BD3-BB98-E836530A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46BC-2F73-478C-AA75-D5C1C693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0012-530E-4E90-A4A1-200594E3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E171-9825-420B-A5C9-05ACEF6D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7ADA-4651-465C-A582-5BD5853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8758-7A30-40BB-A3DF-37D5C246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B8AB-6B2F-40D2-A851-16F0C3F8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B916-9D1B-408E-9F02-9F3E8D96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5FC6-ED7D-4784-8E73-6BCD0AC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75AA-27C9-4D00-92D7-3360609B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E9668-8FA8-4DE0-9A58-91FBF338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FA43-09C0-4BB9-9A90-297887E5A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9EA6-83E0-4A22-B6E4-97C4C768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9E61-EBC3-4792-B73E-F6DECCB2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01B3-9337-480B-9BB8-1FB7644B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039C-D4AA-4CBB-92EF-4F6BF2DD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8E5E-DB22-4075-B698-53CEF1B2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DF15-DAFF-49A6-994B-5E64A8C6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9745-2330-4426-A690-AFFE0B3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B3F6-819E-420C-97C0-4067738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EEF9-1964-487A-B0D9-DF14069A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2E19-0EFB-4EDF-AD8D-A2A0139E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9399-7F41-4B56-B053-D922ADF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6FA3-F23D-4DFD-AB7D-C30EDF12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6B7C-1F2E-4A9C-AEA6-96463BE2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0276-7A98-4A17-8AEF-7A2B8F31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A7E6-CA65-424B-B774-F9248B032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F681-E4FE-4B6C-9872-BB3FA165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718E-7FD3-4152-82DE-715EA8E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38DA-D54E-41F8-BDCE-1383D420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46715-1FFE-4F6A-A938-99E460B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F25C-DE71-4F2D-A445-4118A2C7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BDC7-CD5B-4AD0-9E74-F7EDBB43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9AF5-F06B-421B-85EA-8ABD6589E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FAD68-DCB4-4BCB-95EC-153AD8C98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D5BDE-36C1-4C96-AEEC-A3CB7A40E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390EC-0181-4377-9E7E-3F59FE21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10FE5-05B9-4A74-B14A-234BC091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819E7-9954-49F9-A633-489AF09B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468C-CB31-43F7-8F3C-083C33E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952F8-E4C5-4CFE-BAD7-D6083D9E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E675E-7851-473D-8F70-AC6894B2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7A311-BBDE-4B30-88DD-CADE5EFE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1C1E-08A2-4CE6-93C5-5E8D605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80B39-9B34-4BD9-94D3-F9D5AB82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6809-8961-4F7A-B433-92E5538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3AC4-5F8E-4289-A77E-C3F30EE3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916F-E7FC-474F-80AD-452337B6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6AAE-8FB1-461B-BE0A-C2BB5ED5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A1A6-2275-4FEF-AAE3-53CAFCFB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BD2C-8365-4452-AB58-6872F3B7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80C7-467B-48B2-9D01-F6E7968D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2E6C-394A-4647-8F22-016491A4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14230-468C-41F2-82CF-2A68BB968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53E41-AB19-4561-8E63-BA089AEA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EAD0-9A8F-4610-AB76-F1C8A41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8BEA-87E6-4644-8D9F-4B7356E1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40C3-72FD-4805-9725-A0D314E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FD872-3B93-4F2E-83C3-BDB7675A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BACA-8854-4453-A8CF-59CB13D4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C9F3-9B32-4079-AEBD-0934FDDF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E76A-F77F-4961-B422-953BD111104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204D-2DA0-4E15-9D6D-B46C6085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AE59-7BC9-4CF7-BE09-C4FB8BD14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B8787-D504-419C-9156-66ABC868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39" y="1963765"/>
            <a:ext cx="1752558" cy="175255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11FFF4-AC64-482A-AF23-DDBEDA067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18" y="1963765"/>
            <a:ext cx="1752558" cy="175255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96AE70-7413-4CBC-BD08-27C2A904B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71" y="1963765"/>
            <a:ext cx="1752558" cy="1752558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C80935-DD6B-4B7C-B71F-0BB4BC515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24" y="1963765"/>
            <a:ext cx="1752558" cy="175255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FD5F85-C9CB-4C43-9E8D-8006BFA0B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77" y="1963767"/>
            <a:ext cx="1752558" cy="175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F241DB-AFDB-4356-8D37-935058629266}"/>
              </a:ext>
            </a:extLst>
          </p:cNvPr>
          <p:cNvSpPr txBox="1"/>
          <p:nvPr/>
        </p:nvSpPr>
        <p:spPr>
          <a:xfrm>
            <a:off x="236774" y="3597298"/>
            <a:ext cx="1130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Timestep:                 t – 3                            t – 2                            t – 1                              t                                                                     t + 1                                 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5245E1-967B-4E4E-A486-DF536BD5AC55}"/>
              </a:ext>
            </a:extLst>
          </p:cNvPr>
          <p:cNvCxnSpPr>
            <a:cxnSpLocks/>
          </p:cNvCxnSpPr>
          <p:nvPr/>
        </p:nvCxnSpPr>
        <p:spPr>
          <a:xfrm>
            <a:off x="8011486" y="2952925"/>
            <a:ext cx="102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E3D28C-6FEF-4ACA-9A8E-5579FDAD611F}"/>
              </a:ext>
            </a:extLst>
          </p:cNvPr>
          <p:cNvSpPr txBox="1"/>
          <p:nvPr/>
        </p:nvSpPr>
        <p:spPr>
          <a:xfrm>
            <a:off x="8011486" y="2596473"/>
            <a:ext cx="95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Delta states</a:t>
            </a:r>
          </a:p>
        </p:txBody>
      </p:sp>
    </p:spTree>
    <p:extLst>
      <p:ext uri="{BB962C8B-B14F-4D97-AF65-F5344CB8AC3E}">
        <p14:creationId xmlns:p14="http://schemas.microsoft.com/office/powerpoint/2010/main" val="14218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61D4-6598-412A-A7A2-8471BB2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2846-371F-4A9F-A94A-EC8DB29C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72" y="4308157"/>
            <a:ext cx="681037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EBAA6-3EA6-4007-A63A-8AB8254F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90" y="2770981"/>
            <a:ext cx="1778217" cy="1316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72C58-70E6-4CD6-9B48-1EB512A8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631" y="2770979"/>
            <a:ext cx="1803167" cy="1316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6330E-3133-43C6-8B22-0EAE1359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823" y="2770980"/>
            <a:ext cx="1810524" cy="1316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A2777-83C2-458C-B1BA-3791019A9E70}"/>
              </a:ext>
            </a:extLst>
          </p:cNvPr>
          <p:cNvSpPr txBox="1"/>
          <p:nvPr/>
        </p:nvSpPr>
        <p:spPr>
          <a:xfrm>
            <a:off x="2734734" y="4036491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7F71E-1504-4651-ADD5-585D86A337A1}"/>
              </a:ext>
            </a:extLst>
          </p:cNvPr>
          <p:cNvSpPr txBox="1"/>
          <p:nvPr/>
        </p:nvSpPr>
        <p:spPr>
          <a:xfrm>
            <a:off x="4907020" y="4054750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43891-6313-47FF-9E33-A58B54880F0A}"/>
              </a:ext>
            </a:extLst>
          </p:cNvPr>
          <p:cNvSpPr txBox="1"/>
          <p:nvPr/>
        </p:nvSpPr>
        <p:spPr>
          <a:xfrm>
            <a:off x="7426962" y="4054750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50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E82E4-6289-485A-9309-D1FE5429C31B}"/>
              </a:ext>
            </a:extLst>
          </p:cNvPr>
          <p:cNvSpPr/>
          <p:nvPr/>
        </p:nvSpPr>
        <p:spPr>
          <a:xfrm>
            <a:off x="4148857" y="3401215"/>
            <a:ext cx="333375" cy="2571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BFB46C-2E9C-4895-940C-1B862D30CF77}"/>
              </a:ext>
            </a:extLst>
          </p:cNvPr>
          <p:cNvSpPr/>
          <p:nvPr/>
        </p:nvSpPr>
        <p:spPr>
          <a:xfrm>
            <a:off x="6509673" y="3401215"/>
            <a:ext cx="333375" cy="2571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Ming Std 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Mino Nakura</dc:creator>
  <cp:lastModifiedBy>Mino Nakura</cp:lastModifiedBy>
  <cp:revision>3</cp:revision>
  <dcterms:created xsi:type="dcterms:W3CDTF">2020-05-04T07:25:04Z</dcterms:created>
  <dcterms:modified xsi:type="dcterms:W3CDTF">2020-05-06T02:27:32Z</dcterms:modified>
</cp:coreProperties>
</file>