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703" r:id="rId2"/>
    <p:sldId id="704" r:id="rId3"/>
    <p:sldId id="701" r:id="rId4"/>
    <p:sldId id="705" r:id="rId5"/>
    <p:sldId id="710" r:id="rId6"/>
    <p:sldId id="706" r:id="rId7"/>
    <p:sldId id="707" r:id="rId8"/>
    <p:sldId id="708" r:id="rId9"/>
    <p:sldId id="709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BFBFBF"/>
    <a:srgbClr val="0E8012"/>
    <a:srgbClr val="BDD7EE"/>
    <a:srgbClr val="6D70D8"/>
    <a:srgbClr val="0F16A1"/>
    <a:srgbClr val="5B9BD5"/>
    <a:srgbClr val="41719C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2082" autoAdjust="0"/>
  </p:normalViewPr>
  <p:slideViewPr>
    <p:cSldViewPr snapToGrid="0">
      <p:cViewPr varScale="1">
        <p:scale>
          <a:sx n="102" d="100"/>
          <a:sy n="102" d="100"/>
        </p:scale>
        <p:origin x="8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</a:t>
            </a:r>
            <a:r>
              <a:rPr lang="en-US" altLang="ko-KR" i="1" dirty="0"/>
              <a:t>bloaty</a:t>
            </a:r>
            <a:r>
              <a:rPr lang="en-US" altLang="ko-KR" dirty="0"/>
              <a:t>: driver/target</a:t>
            </a:r>
            <a:endParaRPr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Fuzzing </a:t>
            </a:r>
            <a:r>
              <a:rPr lang="en-US" altLang="ko-KR" dirty="0" err="1"/>
              <a:t>BloatyMain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27" y="2180983"/>
            <a:ext cx="4000706" cy="3213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6417" y="1401205"/>
            <a:ext cx="169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Target function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(tester written)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>
            <a:off x="4414119" y="2047536"/>
            <a:ext cx="1421280" cy="15903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185" y="293270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Actual target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03729" y="3012917"/>
            <a:ext cx="2980024" cy="2089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  <a:endCxn id="12" idx="1"/>
          </p:cNvCxnSpPr>
          <p:nvPr/>
        </p:nvCxnSpPr>
        <p:spPr>
          <a:xfrm>
            <a:off x="2157077" y="3117369"/>
            <a:ext cx="5466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4817" y="5684303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Run bloaty with various options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of unit to calculate the size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>
            <a:stCxn id="17" idx="0"/>
            <a:endCxn id="24" idx="2"/>
          </p:cNvCxnSpPr>
          <p:nvPr/>
        </p:nvCxnSpPr>
        <p:spPr>
          <a:xfrm flipH="1" flipV="1">
            <a:off x="4174006" y="5006175"/>
            <a:ext cx="19735" cy="6781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729963" y="4236501"/>
            <a:ext cx="888086" cy="7696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15" y="2842701"/>
            <a:ext cx="4483330" cy="25718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</a:t>
            </a:r>
            <a:r>
              <a:rPr lang="en-US" altLang="ko-KR" i="1" dirty="0"/>
              <a:t>bloaty</a:t>
            </a:r>
            <a:r>
              <a:rPr lang="en-US" altLang="ko-KR" dirty="0"/>
              <a:t>: driver/target</a:t>
            </a:r>
            <a:endParaRPr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Driver including the main function invoking the target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6633" y="2017112"/>
            <a:ext cx="330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Stuffs for read/handle input file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(tester written)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  <a:endCxn id="15" idx="7"/>
          </p:cNvCxnSpPr>
          <p:nvPr/>
        </p:nvCxnSpPr>
        <p:spPr>
          <a:xfrm flipH="1">
            <a:off x="5634941" y="2663443"/>
            <a:ext cx="996472" cy="1045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983" y="3082026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For persistent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mode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9479" y="3313918"/>
            <a:ext cx="1529223" cy="1726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  <a:endCxn id="12" idx="1"/>
          </p:cNvCxnSpPr>
          <p:nvPr/>
        </p:nvCxnSpPr>
        <p:spPr>
          <a:xfrm flipV="1">
            <a:off x="2035292" y="3400242"/>
            <a:ext cx="374187" cy="49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24458" y="5564709"/>
            <a:ext cx="295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Invoking the target 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>
            <a:stCxn id="17" idx="0"/>
            <a:endCxn id="24" idx="2"/>
          </p:cNvCxnSpPr>
          <p:nvPr/>
        </p:nvCxnSpPr>
        <p:spPr>
          <a:xfrm flipV="1">
            <a:off x="4601786" y="4920656"/>
            <a:ext cx="0" cy="6440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70837" y="4657519"/>
            <a:ext cx="3861898" cy="2631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743200" y="3572085"/>
            <a:ext cx="3387885" cy="9353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4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Crashes in </a:t>
            </a:r>
            <a:r>
              <a:rPr lang="en-US" altLang="ko-KR" i="1" dirty="0"/>
              <a:t>bloaty</a:t>
            </a:r>
            <a:r>
              <a:rPr lang="en-US" altLang="ko-KR" dirty="0"/>
              <a:t> Found by AFL++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global-buffer-overflow (produced by ASAN)</a:t>
            </a:r>
          </a:p>
          <a:p>
            <a:r>
              <a:rPr lang="en-US" altLang="ko-KR" dirty="0"/>
              <a:t>illegal instruction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8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Crashes in </a:t>
            </a:r>
            <a:r>
              <a:rPr lang="en-US" altLang="ko-KR" i="1" dirty="0"/>
              <a:t>bloaty</a:t>
            </a:r>
            <a:r>
              <a:rPr lang="en-US" altLang="ko-KR" dirty="0"/>
              <a:t> Found by AFL++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global-buffer-overflow (produced by ASAN)</a:t>
            </a:r>
          </a:p>
          <a:p>
            <a:pPr lvl="1"/>
            <a:r>
              <a:rPr lang="en-US" altLang="ko-KR" dirty="0"/>
              <a:t>found by both normal and persistent mode with 3 hours time-limit</a:t>
            </a:r>
          </a:p>
          <a:p>
            <a:pPr lvl="1"/>
            <a:r>
              <a:rPr lang="en-US" altLang="ko-KR" dirty="0"/>
              <a:t>only two out of four fuzzing campaigns can find</a:t>
            </a:r>
          </a:p>
          <a:p>
            <a:pPr lvl="1"/>
            <a:r>
              <a:rPr lang="en-US" altLang="ko-KR" dirty="0"/>
              <a:t>no significant difference between normal and persistent mode</a:t>
            </a:r>
          </a:p>
        </p:txBody>
      </p:sp>
    </p:spTree>
    <p:extLst>
      <p:ext uri="{BB962C8B-B14F-4D97-AF65-F5344CB8AC3E}">
        <p14:creationId xmlns:p14="http://schemas.microsoft.com/office/powerpoint/2010/main" val="316497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Crashes in </a:t>
            </a:r>
            <a:r>
              <a:rPr lang="en-US" altLang="ko-KR" i="1" dirty="0"/>
              <a:t>bloaty</a:t>
            </a:r>
            <a:r>
              <a:rPr lang="en-US" altLang="ko-KR" dirty="0"/>
              <a:t> Found by AFL++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global-buffer-overflow (produced by ASAN)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8"/>
          <a:stretch/>
        </p:blipFill>
        <p:spPr>
          <a:xfrm>
            <a:off x="1159777" y="1828803"/>
            <a:ext cx="6131327" cy="21445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35"/>
          <a:stretch/>
        </p:blipFill>
        <p:spPr>
          <a:xfrm>
            <a:off x="1159775" y="4423284"/>
            <a:ext cx="6173690" cy="1240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4038871" y="39964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68"/>
          <a:stretch/>
        </p:blipFill>
        <p:spPr>
          <a:xfrm>
            <a:off x="1159775" y="5665392"/>
            <a:ext cx="6174404" cy="9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3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Crashes in </a:t>
            </a:r>
            <a:r>
              <a:rPr lang="en-US" altLang="ko-KR" i="1" dirty="0"/>
              <a:t>bloaty</a:t>
            </a:r>
            <a:r>
              <a:rPr lang="en-US" altLang="ko-KR" dirty="0"/>
              <a:t> Found by AFL++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illegal instruction</a:t>
            </a:r>
          </a:p>
          <a:p>
            <a:pPr lvl="1"/>
            <a:r>
              <a:rPr lang="en-US" altLang="ko-KR" dirty="0"/>
              <a:t>Not yet found the actual source of crash but, may be insignificant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04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 of the Longer (12 hours) Time-limit Fuzzing for </a:t>
            </a:r>
            <a:r>
              <a:rPr lang="en-US" altLang="ko-KR" i="1" dirty="0"/>
              <a:t>bloaty</a:t>
            </a:r>
            <a:endParaRPr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Both normal and persistent mode cannot find any meaningful crashes (such as global-buffer-overflow)</a:t>
            </a:r>
          </a:p>
          <a:p>
            <a:r>
              <a:rPr lang="en-US" altLang="ko-KR" dirty="0"/>
              <a:t>Significant speed improvement of persistent mode compared to normal mode</a:t>
            </a:r>
          </a:p>
          <a:p>
            <a:pPr lvl="1"/>
            <a:r>
              <a:rPr lang="en-US" altLang="ko-KR" dirty="0"/>
              <a:t>which does not be shown in 3 hours time-limit case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72879"/>
              </p:ext>
            </p:extLst>
          </p:nvPr>
        </p:nvGraphicFramePr>
        <p:xfrm>
          <a:off x="1163977" y="3266747"/>
          <a:ext cx="67291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1444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555916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555916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555916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exec/sec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bitmap_cvg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stability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Normal mode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41.00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11.81%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100.00%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Persistent mode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635.15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14.78%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99.96%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85654" y="509651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Due to erroneous configuration which I made?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416970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 for Global Variable Re-initialization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Plan to use LLVM pass</a:t>
            </a:r>
          </a:p>
          <a:p>
            <a:pPr lvl="1"/>
            <a:r>
              <a:rPr lang="en-US" altLang="ko-KR" dirty="0"/>
              <a:t>LLVM </a:t>
            </a:r>
            <a:r>
              <a:rPr lang="en-US" altLang="ko-KR" dirty="0" err="1"/>
              <a:t>bitcode</a:t>
            </a:r>
            <a:r>
              <a:rPr lang="en-US" altLang="ko-KR" dirty="0"/>
              <a:t> level instrumentation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74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Interesting 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SnapFuzz</a:t>
            </a:r>
            <a:r>
              <a:rPr lang="en-US" altLang="ko-KR" dirty="0"/>
              <a:t>: An Efficient Fuzzing Framework for Network Application (</a:t>
            </a:r>
            <a:r>
              <a:rPr lang="en-US" altLang="ko-KR" dirty="0" err="1"/>
              <a:t>Anastasios</a:t>
            </a:r>
            <a:r>
              <a:rPr lang="en-US" altLang="ko-KR" dirty="0"/>
              <a:t> </a:t>
            </a:r>
            <a:r>
              <a:rPr lang="en-US" altLang="ko-KR" dirty="0" err="1"/>
              <a:t>Andronidis</a:t>
            </a:r>
            <a:r>
              <a:rPr lang="en-US" altLang="ko-KR" dirty="0"/>
              <a:t> and Cristian </a:t>
            </a:r>
            <a:r>
              <a:rPr lang="en-US" altLang="ko-KR" dirty="0" err="1"/>
              <a:t>Cadar</a:t>
            </a:r>
            <a:r>
              <a:rPr lang="en-US" altLang="ko-KR" dirty="0"/>
              <a:t>, UCL)</a:t>
            </a:r>
          </a:p>
          <a:p>
            <a:pPr lvl="1"/>
            <a:r>
              <a:rPr lang="en-US" altLang="ko-KR" dirty="0"/>
              <a:t>Eliminate user-provided clean-up scripts by using in-memory </a:t>
            </a:r>
            <a:r>
              <a:rPr lang="en-US" altLang="ko-KR" dirty="0" err="1"/>
              <a:t>filesystem</a:t>
            </a:r>
            <a:r>
              <a:rPr lang="en-US" altLang="ko-KR" dirty="0"/>
              <a:t> for network application</a:t>
            </a:r>
          </a:p>
          <a:p>
            <a:pPr lvl="1"/>
            <a:r>
              <a:rPr lang="en-US" altLang="ko-KR" dirty="0"/>
              <a:t>Automatically defer the </a:t>
            </a:r>
            <a:r>
              <a:rPr lang="en-US" altLang="ko-KR" dirty="0" err="1"/>
              <a:t>forkserver</a:t>
            </a:r>
            <a:r>
              <a:rPr lang="en-US" altLang="ko-KR" dirty="0"/>
              <a:t> to the latest point at which it is safe to start it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2" y="3302161"/>
            <a:ext cx="2538222" cy="1809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230" y="3302161"/>
            <a:ext cx="2694992" cy="19082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615" y="3302161"/>
            <a:ext cx="2703386" cy="2041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449" y="5328511"/>
            <a:ext cx="1349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Overview: AFL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54790" y="5328511"/>
            <a:ext cx="162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Overview: </a:t>
            </a:r>
            <a:r>
              <a:rPr lang="en-US" altLang="ko-KR" sz="1400" dirty="0" err="1"/>
              <a:t>AFLNet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524627" y="5328511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Overview: </a:t>
            </a:r>
            <a:r>
              <a:rPr lang="en-US" altLang="ko-KR" sz="1400" dirty="0" err="1"/>
              <a:t>SnapFuzz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20615" y="5931848"/>
            <a:ext cx="831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Global variable re-initialization may be insufficient for programs using </a:t>
            </a:r>
            <a:r>
              <a:rPr lang="en-US" altLang="ko-KR" i="1" dirty="0" err="1">
                <a:solidFill>
                  <a:srgbClr val="FF0000"/>
                </a:solidFill>
              </a:rPr>
              <a:t>filesystem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1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72387</TotalTime>
  <Words>309</Words>
  <Application>Microsoft Office PowerPoint</Application>
  <PresentationFormat>화면 슬라이드 쇼(4:3)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Arial Black</vt:lpstr>
      <vt:lpstr>Office 테마</vt:lpstr>
      <vt:lpstr>Fuzzing bloaty: driver/target</vt:lpstr>
      <vt:lpstr>Fuzzing bloaty: driver/target</vt:lpstr>
      <vt:lpstr>Crashes in bloaty Found by AFL++ </vt:lpstr>
      <vt:lpstr>Crashes in bloaty Found by AFL++ </vt:lpstr>
      <vt:lpstr>Crashes in bloaty Found by AFL++ </vt:lpstr>
      <vt:lpstr>Crashes in bloaty Found by AFL++ </vt:lpstr>
      <vt:lpstr>Progress of the Longer (12 hours) Time-limit Fuzzing for bloaty</vt:lpstr>
      <vt:lpstr>Progress for Global Variable Re-initialization</vt:lpstr>
      <vt:lpstr>Interesting 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5170</cp:revision>
  <cp:lastPrinted>2021-12-09T05:53:59Z</cp:lastPrinted>
  <dcterms:created xsi:type="dcterms:W3CDTF">2019-01-18T11:50:36Z</dcterms:created>
  <dcterms:modified xsi:type="dcterms:W3CDTF">2022-05-13T10:39:30Z</dcterms:modified>
</cp:coreProperties>
</file>