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0" d="100"/>
          <a:sy n="60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0513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libtechnophile.blogspot.com/2021/06/using-microsoft-sql-server-mssql-server.html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2892743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Portfolio Project-Pizza Sales Analysis 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6319599" y="4892397"/>
            <a:ext cx="7477601" cy="4443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99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By Nakul Sharma </a:t>
            </a: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80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2348389" y="2172057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Tools Used</a:t>
            </a:r>
            <a:endParaRPr lang="en-US" sz="4374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6614" y="3342799"/>
            <a:ext cx="1641991" cy="1610916"/>
          </a:xfrm>
          <a:prstGeom prst="rect">
            <a:avLst/>
          </a:prstGeom>
        </p:spPr>
      </p:pic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9200" y="3342799"/>
            <a:ext cx="1706404" cy="1610916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2348389" y="5346740"/>
            <a:ext cx="993350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We utilized MS Word 2019, Microsoft SQL Server 2019, and MS Excel 2019 for this portfolio project. See how these tools bring insights to life.</a:t>
            </a:r>
            <a:endParaRPr lang="en-US" sz="175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6092D7-3FF0-451E-9FC1-A2FCF04A3B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864915" y="3342799"/>
            <a:ext cx="2117975" cy="16109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042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2583656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Modern No. 20" panose="02070704070505020303" pitchFamily="18" charset="0"/>
                <a:ea typeface="Nunito" pitchFamily="34" charset="-122"/>
              </a:rPr>
              <a:t>The </a:t>
            </a:r>
            <a:r>
              <a:rPr lang="en-US" sz="4800" b="1" dirty="0">
                <a:solidFill>
                  <a:srgbClr val="FFFFFF"/>
                </a:solidFill>
                <a:latin typeface="Modern No. 20" panose="02070704070505020303" pitchFamily="18" charset="0"/>
                <a:ea typeface="Nunito" pitchFamily="34" charset="-122"/>
              </a:rPr>
              <a:t>Dataset</a:t>
            </a:r>
            <a:endParaRPr lang="en-US" sz="4800" dirty="0">
              <a:latin typeface="Modern No. 20" panose="02070704070505020303" pitchFamily="18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6319599" y="3611285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Get familiar with the dataset. We used the "pizza_sales.csv" file, containing columns like pizza_id, order_id, quantity, order_date, and more.</a:t>
            </a:r>
            <a:endParaRPr lang="en-US" sz="2400" dirty="0"/>
          </a:p>
        </p:txBody>
      </p:sp>
      <p:sp>
        <p:nvSpPr>
          <p:cNvPr id="7" name="Text 3"/>
          <p:cNvSpPr/>
          <p:nvPr/>
        </p:nvSpPr>
        <p:spPr>
          <a:xfrm>
            <a:off x="6791875" y="4881978"/>
            <a:ext cx="7477601" cy="10738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🍕</a:t>
            </a:r>
            <a:r>
              <a:rPr lang="en-US" sz="24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pizza_id, order_id, pizza_name_id, quantity, order_date, order_time, unit_price, total_price, pizza_size, pizza_category, pizza_ingredients, and pizza_name.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348389" y="685324"/>
            <a:ext cx="64465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Data Extraction with SQL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348389" y="1824038"/>
            <a:ext cx="993350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Unleash the power of SQL! Discover the insights we extracted using Microsoft SQL Server:</a:t>
            </a:r>
            <a:endParaRPr lang="en-US" sz="1750" dirty="0"/>
          </a:p>
        </p:txBody>
      </p:sp>
      <p:sp>
        <p:nvSpPr>
          <p:cNvPr id="6" name="Shape 3"/>
          <p:cNvSpPr/>
          <p:nvPr/>
        </p:nvSpPr>
        <p:spPr>
          <a:xfrm>
            <a:off x="2348389" y="2602944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7742">
            <a:solidFill>
              <a:srgbClr val="F2B42D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2499241" y="2644616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3070503" y="267926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Total Revenue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3070503" y="3159681"/>
            <a:ext cx="413361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Calculate the overall revenue generated from pizza sales.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426285" y="2602944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7742">
            <a:solidFill>
              <a:srgbClr val="D7425E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7577138" y="2644616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8148399" y="2679263"/>
            <a:ext cx="27051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Average Order Value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8148399" y="3159681"/>
            <a:ext cx="413361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Analyze the average value of each pizza order.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2348389" y="4266248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7742">
            <a:solidFill>
              <a:srgbClr val="DD785E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2499241" y="4307919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3070503" y="434256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Total Pizza Sold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3070503" y="4822984"/>
            <a:ext cx="413361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Count the total number of pizzas sold.</a:t>
            </a:r>
            <a:endParaRPr lang="en-US" sz="1750" dirty="0"/>
          </a:p>
        </p:txBody>
      </p:sp>
      <p:sp>
        <p:nvSpPr>
          <p:cNvPr id="18" name="Shape 15"/>
          <p:cNvSpPr/>
          <p:nvPr/>
        </p:nvSpPr>
        <p:spPr>
          <a:xfrm>
            <a:off x="7426285" y="4266248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7742">
            <a:solidFill>
              <a:srgbClr val="48A8E2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7577138" y="4307919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8A8E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4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8148399" y="4342567"/>
            <a:ext cx="31013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A8E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Daily and Hourly Trends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8148399" y="4822984"/>
            <a:ext cx="413361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Explore the trends in total orders on a daily and hourly basis.</a:t>
            </a:r>
            <a:endParaRPr lang="en-US" sz="1750" dirty="0"/>
          </a:p>
        </p:txBody>
      </p:sp>
      <p:sp>
        <p:nvSpPr>
          <p:cNvPr id="22" name="Shape 19"/>
          <p:cNvSpPr/>
          <p:nvPr/>
        </p:nvSpPr>
        <p:spPr>
          <a:xfrm>
            <a:off x="2348389" y="5929551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7742">
            <a:solidFill>
              <a:srgbClr val="59ABA9"/>
            </a:solidFill>
            <a:prstDash val="solid"/>
          </a:ln>
        </p:spPr>
      </p:sp>
      <p:sp>
        <p:nvSpPr>
          <p:cNvPr id="23" name="Text 20"/>
          <p:cNvSpPr/>
          <p:nvPr/>
        </p:nvSpPr>
        <p:spPr>
          <a:xfrm>
            <a:off x="2499241" y="5971223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59ABA9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5</a:t>
            </a:r>
            <a:endParaRPr lang="en-US" sz="2624" dirty="0"/>
          </a:p>
        </p:txBody>
      </p:sp>
      <p:sp>
        <p:nvSpPr>
          <p:cNvPr id="24" name="Text 21"/>
          <p:cNvSpPr/>
          <p:nvPr/>
        </p:nvSpPr>
        <p:spPr>
          <a:xfrm>
            <a:off x="3070503" y="6005870"/>
            <a:ext cx="413361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59ABA9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Sales by Pizza Category and Size</a:t>
            </a:r>
            <a:endParaRPr lang="en-US" sz="2187" dirty="0"/>
          </a:p>
        </p:txBody>
      </p:sp>
      <p:sp>
        <p:nvSpPr>
          <p:cNvPr id="25" name="Text 22"/>
          <p:cNvSpPr/>
          <p:nvPr/>
        </p:nvSpPr>
        <p:spPr>
          <a:xfrm>
            <a:off x="3070503" y="6833473"/>
            <a:ext cx="413361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Discover the percentage of sales for each pizza category and size.</a:t>
            </a:r>
            <a:endParaRPr lang="en-US" sz="1750" dirty="0"/>
          </a:p>
        </p:txBody>
      </p:sp>
      <p:sp>
        <p:nvSpPr>
          <p:cNvPr id="26" name="Shape 23"/>
          <p:cNvSpPr/>
          <p:nvPr/>
        </p:nvSpPr>
        <p:spPr>
          <a:xfrm>
            <a:off x="7426285" y="5929551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7742">
            <a:solidFill>
              <a:srgbClr val="F2B42D"/>
            </a:solidFill>
            <a:prstDash val="solid"/>
          </a:ln>
        </p:spPr>
      </p:sp>
      <p:sp>
        <p:nvSpPr>
          <p:cNvPr id="27" name="Text 24"/>
          <p:cNvSpPr/>
          <p:nvPr/>
        </p:nvSpPr>
        <p:spPr>
          <a:xfrm>
            <a:off x="7577138" y="5971223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6</a:t>
            </a:r>
            <a:endParaRPr lang="en-US" sz="2624" dirty="0"/>
          </a:p>
        </p:txBody>
      </p:sp>
      <p:sp>
        <p:nvSpPr>
          <p:cNvPr id="28" name="Text 25"/>
          <p:cNvSpPr/>
          <p:nvPr/>
        </p:nvSpPr>
        <p:spPr>
          <a:xfrm>
            <a:off x="8148399" y="6005870"/>
            <a:ext cx="37642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Top 5 Best and Worst Sellers</a:t>
            </a:r>
            <a:endParaRPr lang="en-US" sz="2187" dirty="0"/>
          </a:p>
        </p:txBody>
      </p:sp>
      <p:sp>
        <p:nvSpPr>
          <p:cNvPr id="29" name="Text 26"/>
          <p:cNvSpPr/>
          <p:nvPr/>
        </p:nvSpPr>
        <p:spPr>
          <a:xfrm>
            <a:off x="8148399" y="6486287"/>
            <a:ext cx="413361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Identify the top 5 best and worst selling pizzas.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2414230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Creating an Interactive Dashboard</a:t>
            </a:r>
            <a:endParaRPr lang="en-US" sz="4374" dirty="0"/>
          </a:p>
        </p:txBody>
      </p:sp>
      <p:sp>
        <p:nvSpPr>
          <p:cNvPr id="6" name="Text 2"/>
          <p:cNvSpPr/>
          <p:nvPr/>
        </p:nvSpPr>
        <p:spPr>
          <a:xfrm>
            <a:off x="833199" y="4136231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Visualize the data using MS Excel's powerful features. We built an interactive dashboard with pivot tables, KPIs, and charts.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833199" y="5096947"/>
            <a:ext cx="7477601" cy="7184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📊</a:t>
            </a: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Explore insightful trends and patterns. Insert slicers to easily filter data by Order Date, making the dashboard interactive.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348389" y="4327803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6" name="Text 2"/>
          <p:cNvSpPr/>
          <p:nvPr/>
        </p:nvSpPr>
        <p:spPr>
          <a:xfrm>
            <a:off x="2348389" y="5355431"/>
            <a:ext cx="993350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Experience the valuable insights from our analyzed dataset. The interactive dashboard provides a captivating visualization.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2348389" y="6316147"/>
            <a:ext cx="9933503" cy="3630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📈</a:t>
            </a: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Discover trends, make data-driven decisions, and unlock the potential of your pizza sales data.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330</Words>
  <Application>Microsoft Office PowerPoint</Application>
  <PresentationFormat>Custom</PresentationFormat>
  <Paragraphs>39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Modern No. 20</vt:lpstr>
      <vt:lpstr>Nunito</vt:lpstr>
      <vt:lpstr>PT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Nakul Sharma</cp:lastModifiedBy>
  <cp:revision>2</cp:revision>
  <dcterms:created xsi:type="dcterms:W3CDTF">2023-12-21T08:30:18Z</dcterms:created>
  <dcterms:modified xsi:type="dcterms:W3CDTF">2023-12-21T09:36:52Z</dcterms:modified>
</cp:coreProperties>
</file>