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27"/>
  </p:handoutMasterIdLst>
  <p:sldIdLst>
    <p:sldId id="257" r:id="rId3"/>
    <p:sldId id="258" r:id="rId4"/>
    <p:sldId id="259" r:id="rId5"/>
    <p:sldId id="260" r:id="rId6"/>
    <p:sldId id="261" r:id="rId7"/>
    <p:sldId id="262" r:id="rId8"/>
    <p:sldId id="263" r:id="rId9"/>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fontAlgn="auto">
              <a:lnSpc>
                <a:spcPct val="150000"/>
              </a:lnSpc>
            </a:pPr>
            <a:r>
              <a:rPr lang="zh-CN" altLang="en-US" smtClean="0">
                <a:latin typeface="仿宋" charset="0"/>
                <a:ea typeface="仿宋" charset="0"/>
                <a:cs typeface="仿宋" charset="0"/>
                <a:sym typeface="+mn-ea"/>
              </a:rPr>
              <a:t>使用 .data 伪指令来定义</a:t>
            </a:r>
            <a:endParaRPr lang="zh-CN" altLang="en-US" smtClean="0">
              <a:latin typeface="仿宋" charset="0"/>
              <a:ea typeface="仿宋" charset="0"/>
              <a:cs typeface="仿宋" charset="0"/>
            </a:endParaRPr>
          </a:p>
          <a:p>
            <a:pPr algn="just" fontAlgn="auto">
              <a:lnSpc>
                <a:spcPct val="150000"/>
              </a:lnSpc>
            </a:pPr>
            <a:r>
              <a:rPr lang="zh-CN" altLang="en-US" smtClean="0">
                <a:latin typeface="仿宋" charset="0"/>
                <a:ea typeface="仿宋" charset="0"/>
                <a:cs typeface="仿宋" charset="0"/>
                <a:sym typeface="+mn-ea"/>
              </a:rPr>
              <a:t>在全剧数据段中需要包括程序中所有全局变量的声明。因此在生成四元式时，对于每个全局变量，需要记录其标识符、类型、变量名和初始值（如果有的话）。</a:t>
            </a:r>
            <a:endParaRPr lang="zh-CN" altLang="en-US" smtClean="0">
              <a:latin typeface="仿宋" charset="0"/>
              <a:ea typeface="仿宋" charset="0"/>
              <a:cs typeface="仿宋" charset="0"/>
            </a:endParaRPr>
          </a:p>
          <a:p>
            <a:pPr algn="just" fontAlgn="auto">
              <a:lnSpc>
                <a:spcPct val="150000"/>
              </a:lnSpc>
            </a:pPr>
            <a:endParaRPr lang="zh-CN" altLang="en-US" smtClean="0">
              <a:latin typeface="仿宋" charset="0"/>
              <a:ea typeface="仿宋" charset="0"/>
              <a:cs typeface="仿宋" charset="0"/>
            </a:endParaRPr>
          </a:p>
          <a:p>
            <a:pPr algn="just" fontAlgn="auto">
              <a:lnSpc>
                <a:spcPct val="150000"/>
              </a:lnSpc>
            </a:pPr>
            <a:r>
              <a:rPr lang="zh-CN" altLang="en-US" smtClean="0">
                <a:latin typeface="仿宋" charset="0"/>
                <a:ea typeface="仿宋" charset="0"/>
                <a:cs typeface="仿宋" charset="0"/>
                <a:sym typeface="+mn-ea"/>
              </a:rPr>
              <a:t>生成全局数据段的步骤如下：</a:t>
            </a:r>
            <a:endParaRPr lang="zh-CN" altLang="en-US" smtClean="0">
              <a:latin typeface="仿宋" charset="0"/>
              <a:ea typeface="仿宋" charset="0"/>
              <a:cs typeface="仿宋" charset="0"/>
            </a:endParaRPr>
          </a:p>
          <a:p>
            <a:pPr algn="just" fontAlgn="auto">
              <a:lnSpc>
                <a:spcPct val="150000"/>
              </a:lnSpc>
            </a:pPr>
            <a:r>
              <a:rPr lang="zh-CN" altLang="en-US" smtClean="0">
                <a:latin typeface="仿宋" charset="0"/>
                <a:ea typeface="仿宋" charset="0"/>
                <a:cs typeface="仿宋" charset="0"/>
                <a:sym typeface="+mn-ea"/>
              </a:rPr>
              <a:t>在汇编文件中使用 .data 伪指令来定义全局数据段。</a:t>
            </a:r>
            <a:endParaRPr lang="zh-CN" altLang="en-US" smtClean="0">
              <a:latin typeface="仿宋" charset="0"/>
              <a:ea typeface="仿宋" charset="0"/>
              <a:cs typeface="仿宋" charset="0"/>
            </a:endParaRPr>
          </a:p>
          <a:p>
            <a:pPr algn="just" fontAlgn="auto">
              <a:lnSpc>
                <a:spcPct val="150000"/>
              </a:lnSpc>
            </a:pPr>
            <a:r>
              <a:rPr lang="zh-CN" altLang="en-US" smtClean="0">
                <a:latin typeface="仿宋" charset="0"/>
                <a:ea typeface="仿宋" charset="0"/>
                <a:cs typeface="仿宋" charset="0"/>
                <a:sym typeface="+mn-ea"/>
              </a:rPr>
              <a:t>对于每个全局变量，生成对应的指令。指令的格式应该根据变量的类型和初始化情况来确定。例如，对于 int 类型的变量，可以使用 .word 伪指令来分配 4 字节的空间。对于printf中的字符串，可以使用.asciiz来分配空间。</a:t>
            </a:r>
            <a:endParaRPr lang="zh-CN" altLang="en-US" smtClean="0">
              <a:latin typeface="仿宋" charset="0"/>
              <a:ea typeface="仿宋" charset="0"/>
              <a:cs typeface="仿宋" charset="0"/>
              <a:sym typeface="+mn-ea"/>
            </a:endParaRPr>
          </a:p>
          <a:p>
            <a:pPr algn="just" fontAlgn="auto">
              <a:lnSpc>
                <a:spcPct val="150000"/>
              </a:lnSpc>
            </a:pPr>
            <a:endParaRPr lang="zh-CN" altLang="en-US" smtClean="0">
              <a:latin typeface="仿宋" charset="0"/>
              <a:ea typeface="仿宋" charset="0"/>
              <a:cs typeface="仿宋" charset="0"/>
              <a:sym typeface="+mn-ea"/>
            </a:endParaRPr>
          </a:p>
          <a:p>
            <a:pPr algn="just" fontAlgn="auto">
              <a:lnSpc>
                <a:spcPct val="150000"/>
              </a:lnSpc>
            </a:pPr>
            <a:r>
              <a:rPr lang="zh-CN" altLang="en-US"/>
              <a:t>这里需要注意的是，在MIPS代码生成过程中，我们直接使用.word来给变量赋值，对于数组元素，其值的顺序与下标顺序正好相反。对于未赋初值的变量，我们默认给其赋值为0。</a:t>
            </a:r>
            <a:endParaRPr lang="zh-CN" altLang="en-US"/>
          </a:p>
          <a:p>
            <a:pPr algn="just" fontAlgn="auto">
              <a:lnSpc>
                <a:spcPct val="150000"/>
              </a:lnSpc>
            </a:pPr>
            <a:r>
              <a:rPr lang="zh-CN" altLang="en-US"/>
              <a:t>通过生成全局数据段，我们可以在程序运行之前为所有的全局变量分配内存空间，并在必要时将它们初始化为指定的值。这样，在程序的执行过程中，全局变量的值就可以被保存在内存中，并随时被读取和修改。</a:t>
            </a:r>
            <a:endParaRPr lang="zh-CN" altLang="en-US"/>
          </a:p>
          <a:p>
            <a:pPr algn="just" fontAlgn="auto">
              <a:lnSpc>
                <a:spcPct val="150000"/>
              </a:lnSpc>
            </a:pPr>
            <a:endParaRPr lang="zh-CN" altLang="en-US"/>
          </a:p>
          <a:p>
            <a:pPr algn="just" fontAlgn="auto">
              <a:lnSpc>
                <a:spcPct val="150000"/>
              </a:lnSpc>
            </a:pPr>
            <a:r>
              <a:rPr lang="zh-CN" altLang="en-US" smtClean="0">
                <a:latin typeface="仿宋" charset="0"/>
                <a:ea typeface="仿宋" charset="0"/>
                <a:cs typeface="仿宋" charset="0"/>
                <a:sym typeface="+mn-ea"/>
              </a:rPr>
              <a:t>全局代码：在生成四元式时，需要将每个全局函数转化为 MIPS 汇编语言的形式，并生成相应的代码段。对于全局变量的初始化代码，可以将其转化为 MIPS 汇编语言中的常量池，以便在程序运行时进行初始化。</a:t>
            </a:r>
            <a:endParaRPr lang="zh-CN" altLang="en-US" smtClean="0">
              <a:latin typeface="仿宋" charset="0"/>
              <a:ea typeface="仿宋" charset="0"/>
              <a:cs typeface="仿宋" charset="0"/>
            </a:endParaRPr>
          </a:p>
          <a:p>
            <a:pPr algn="just" fontAlgn="auto">
              <a:lnSpc>
                <a:spcPct val="150000"/>
              </a:lnSpc>
            </a:pP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smtClean="0">
                <a:latin typeface="PingFang SC" panose="020B0400000000000000" charset="-122"/>
                <a:ea typeface="PingFang SC" panose="020B0400000000000000" charset="-122"/>
                <a:cs typeface="PingFang SC Semibold" panose="020B0400000000000000" charset="-122"/>
                <a:sym typeface="+mn-ea"/>
              </a:rPr>
              <a:t>需要注意的是，为数组分配存储空间时不特别区分一维数组与二维数组：它们的区别仅仅 在于访问数组元素时的偏移计算方法有差异。 </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smtClean="0">
                <a:latin typeface="PingFang SC" panose="020B0400000000000000" charset="-122"/>
                <a:ea typeface="PingFang SC" panose="020B0400000000000000" charset="-122"/>
                <a:cs typeface="PingFang SC Semibold" panose="020B0400000000000000" charset="-122"/>
                <a:sym typeface="+mn-ea"/>
              </a:rPr>
              <a:t>需要注意的是，为数组分配存储空间时不特别区分一维数组与二维数组：它们的区别仅仅 在于访问数组元素时的偏移计算方法有差异。 </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smtClean="0">
                <a:latin typeface="PingFang SC" panose="020B0400000000000000" charset="-122"/>
                <a:ea typeface="PingFang SC" panose="020B0400000000000000" charset="-122"/>
                <a:cs typeface="PingFang SC Semibold" panose="020B0400000000000000" charset="-122"/>
                <a:sym typeface="+mn-ea"/>
              </a:rPr>
              <a:t>需要注意的是，为数组分配存储空间时不特别区分一维数组与二维数组：它们的区别仅仅 在于访问数组元素时的偏移计算方法有差异。 </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smtClean="0">
                <a:latin typeface="PingFang SC" panose="020B0400000000000000" charset="-122"/>
                <a:ea typeface="PingFang SC" panose="020B0400000000000000" charset="-122"/>
                <a:cs typeface="PingFang SC Semibold" panose="020B0400000000000000" charset="-122"/>
                <a:sym typeface="+mn-ea"/>
              </a:rPr>
              <a:t>需要注意的是，为数组分配存储空间时不特别区分一维数组与二维数组：它们的区别仅仅 在于访问数组元素时的偏移计算方法有差异。 </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smtClean="0">
                <a:latin typeface="PingFang SC" panose="020B0400000000000000" charset="-122"/>
                <a:ea typeface="PingFang SC" panose="020B0400000000000000" charset="-122"/>
                <a:cs typeface="PingFang SC Semibold" panose="020B0400000000000000" charset="-122"/>
                <a:sym typeface="+mn-ea"/>
              </a:rPr>
              <a:t>需要注意的是，为数组分配存储空间时不特别区分一维数组与二维数组：它们的区别仅仅 在于访问数组元素时的偏移计算方法有差异。 </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在抽象语法</a:t>
            </a:r>
            <a:r>
              <a:rPr lang="zh-CN" altLang="en-US"/>
              <a:t>树的基础上先生成中间代码，然后再生成最终代码。对于中间代码插一下C语言讲解， 中间代码我觉得重点就是继承属性和综合属性。最终代码直接生成就行。</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在程序中，每次跳转到新的函数，就跳转到当前的</a:t>
            </a:r>
            <a:r>
              <a:rPr lang="en-US" altLang="zh-CN"/>
              <a:t>func</a:t>
            </a:r>
            <a:r>
              <a:rPr lang="zh-CN" altLang="en-US"/>
              <a:t>结构体，每个</a:t>
            </a:r>
            <a:r>
              <a:rPr lang="en-US" altLang="zh-CN"/>
              <a:t>func</a:t>
            </a:r>
            <a:r>
              <a:rPr lang="zh-CN" altLang="en-US"/>
              <a:t>结构体中包含着不定数量的基本块，每次新进入一个基本块就新建一个</a:t>
            </a:r>
            <a:r>
              <a:rPr lang="en-US" altLang="zh-CN"/>
              <a:t>basicblock</a:t>
            </a:r>
            <a:r>
              <a:rPr lang="zh-CN" altLang="en-US"/>
              <a:t>，每个基本块包含数个</a:t>
            </a:r>
            <a:r>
              <a:rPr lang="en-US" altLang="zh-CN"/>
              <a:t>quatation</a:t>
            </a:r>
            <a:r>
              <a:rPr lang="zh-CN" altLang="en-US"/>
              <a:t>。</a:t>
            </a:r>
            <a:endParaRPr lang="zh-CN" altLang="en-US"/>
          </a:p>
          <a:p>
            <a:r>
              <a:rPr lang="zh-CN" altLang="en-US"/>
              <a:t>综合属性和</a:t>
            </a:r>
            <a:r>
              <a:rPr lang="zh-CN" altLang="en-US"/>
              <a:t>继承属性</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比如生成中间代码，就可以在父类中</a:t>
            </a:r>
            <a:r>
              <a:rPr lang="zh-CN" altLang="en-US"/>
              <a:t>写</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绝大部分同学已经构造了抽象语法树，我们主要在遍历这个语法树，根据读到的</a:t>
            </a:r>
            <a:r>
              <a:rPr lang="en-US" altLang="zh-CN"/>
              <a:t>token</a:t>
            </a:r>
            <a:r>
              <a:rPr lang="zh-CN" altLang="en-US"/>
              <a:t>不同去生成不同的中间代码。在中间代码中比较重要的一点就是继承属性和</a:t>
            </a:r>
            <a:r>
              <a:rPr lang="zh-CN" altLang="en-US"/>
              <a:t>综合属性。</a:t>
            </a:r>
            <a:endParaRPr lang="zh-CN" altLang="en-US"/>
          </a:p>
          <a:p>
            <a:r>
              <a:rPr lang="zh-CN" altLang="en-US"/>
              <a:t>在</a:t>
            </a:r>
            <a:r>
              <a:rPr lang="en-US" altLang="zh-CN"/>
              <a:t>node</a:t>
            </a:r>
            <a:r>
              <a:rPr lang="zh-CN" altLang="en-US"/>
              <a:t>中写共用的方法，这就是父类，在子类中重写不同子类间有所区分的部分。这样可以有效的防止代码冗余，比如。。。，如果在每个子类中都写一遍就会造成大量的重复代码，难以修改。</a:t>
            </a:r>
            <a:endParaRPr lang="zh-CN" altLang="en-US"/>
          </a:p>
          <a:p>
            <a:r>
              <a:rPr lang="zh-CN" altLang="en-US"/>
              <a:t>有的同学不写父类，直接把每个子类写成一个个</a:t>
            </a:r>
            <a:r>
              <a:rPr lang="en-US" altLang="zh-CN"/>
              <a:t>class</a:t>
            </a:r>
            <a:r>
              <a:rPr lang="zh-CN" altLang="en-US"/>
              <a:t>，这样就会出现很多共用的方法要</a:t>
            </a:r>
            <a:r>
              <a:rPr lang="zh-CN" altLang="en-US"/>
              <a:t>写很多遍的问题</a:t>
            </a:r>
            <a:endParaRPr lang="zh-CN" altLang="en-US"/>
          </a:p>
          <a:p>
            <a:r>
              <a:rPr lang="zh-CN" altLang="en-US"/>
              <a:t>还有的同学会把所有子类的所有方法都合起来写在一个</a:t>
            </a:r>
            <a:r>
              <a:rPr lang="en-US" altLang="zh-CN"/>
              <a:t>class</a:t>
            </a:r>
            <a:r>
              <a:rPr lang="zh-CN" altLang="en-US"/>
              <a:t>里，这样首先会出现一个</a:t>
            </a:r>
            <a:r>
              <a:rPr lang="en-US" altLang="zh-CN"/>
              <a:t>class</a:t>
            </a:r>
            <a:r>
              <a:rPr lang="zh-CN" altLang="en-US"/>
              <a:t>包含内容过多的问题，这就失去了单独设类的意义。因为我们面向对象的思想其实就是把包含不同功能的不同对象分开，每个</a:t>
            </a:r>
            <a:r>
              <a:rPr lang="en-US" altLang="zh-CN"/>
              <a:t>class</a:t>
            </a:r>
            <a:r>
              <a:rPr lang="zh-CN" altLang="en-US"/>
              <a:t>只管自己的那一部分，都写在一块首先在调用的时候自己可能都记不明白，其次就是很难调用和复用。比如都用到哪一个</a:t>
            </a:r>
            <a:r>
              <a:rPr lang="zh-CN" altLang="en-US"/>
              <a:t>功能，就可以写成方法放在父类中，在需要的时候调用，而不是在每个小方法中</a:t>
            </a:r>
            <a:r>
              <a:rPr lang="zh-CN" altLang="en-US"/>
              <a:t>都写一遍。</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继承属性：是否是</a:t>
            </a:r>
            <a:r>
              <a:rPr lang="en-US" altLang="zh-CN"/>
              <a:t>const</a:t>
            </a:r>
            <a:r>
              <a:rPr lang="zh-CN" altLang="en-US"/>
              <a:t>，是否是要被赋值的变量，是否是全局变量，是否在</a:t>
            </a:r>
            <a:r>
              <a:rPr lang="en-US" altLang="zh-CN"/>
              <a:t>func</a:t>
            </a:r>
            <a:r>
              <a:rPr lang="zh-CN" altLang="en-US"/>
              <a:t>之后，以及关于循环内外的</a:t>
            </a:r>
            <a:r>
              <a:rPr lang="zh-CN" altLang="en-US"/>
              <a:t>判断</a:t>
            </a:r>
            <a:endParaRPr lang="zh-CN" altLang="en-US"/>
          </a:p>
          <a:p>
            <a:r>
              <a:rPr lang="zh-CN" altLang="en-US"/>
              <a:t>综合属性：</a:t>
            </a:r>
            <a:r>
              <a:rPr lang="zh-CN" altLang="en-US"/>
              <a:t>返回结果</a:t>
            </a:r>
            <a:endParaRPr lang="zh-CN" altLang="en-US"/>
          </a:p>
          <a:p>
            <a:r>
              <a:rPr lang="zh-CN" altLang="en-US"/>
              <a:t>不要滥用指针，上面那一串是没必要用指针的。因为只需要调用单独的变量，用指针反而繁琐。下边用指针是因为首先</a:t>
            </a:r>
            <a:r>
              <a:rPr lang="en-US" altLang="zh-CN"/>
              <a:t>res</a:t>
            </a:r>
            <a:r>
              <a:rPr lang="zh-CN" altLang="en-US"/>
              <a:t>可能需要调用某个位的结果，或者需要重新赋值，这种时候只需要让指针重新指向新的值，并且易于保存原本的</a:t>
            </a:r>
            <a:r>
              <a:rPr lang="en-US" altLang="zh-CN"/>
              <a:t>res</a:t>
            </a:r>
            <a:r>
              <a:rPr lang="zh-CN" altLang="en-US"/>
              <a:t>，也就是易于保存环境。对于结构体则是易于</a:t>
            </a:r>
            <a:r>
              <a:rPr lang="zh-CN" altLang="en-US"/>
              <a:t>保存修改。</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生成最终代码，也就是</a:t>
            </a:r>
            <a:r>
              <a:rPr lang="en-US" altLang="zh-CN"/>
              <a:t>MIPS</a:t>
            </a:r>
            <a:r>
              <a:rPr lang="zh-CN" altLang="en-US"/>
              <a:t>。最主要就是</a:t>
            </a:r>
            <a:r>
              <a:rPr lang="en-US" altLang="zh-CN"/>
              <a:t>assembly</a:t>
            </a:r>
            <a:r>
              <a:rPr lang="zh-CN" altLang="en-US"/>
              <a:t>这个函数，基本是基于中间代码一点点翻译，因此需要同学们在设计中间代码的时候想好这个中间代码要怎么对应到最后的</a:t>
            </a:r>
            <a:r>
              <a:rPr lang="en-US" altLang="zh-CN"/>
              <a:t>mips</a:t>
            </a:r>
            <a:r>
              <a:rPr lang="zh-CN" altLang="en-US"/>
              <a:t>代码。</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需要在代码生成的过程中维护一个符号表，对于a=1这段代码，我们先用一个临时寄存器记录值，然后将其存入到内存的相应部分，并在符号表中记录它的位置，b=2同理，当运行到c=a+b时，我们会去符号表中找到存放a和b值的位置，并将其取出至临时寄存器中，进行计算，在计算结束后获得c的值，并继续存到相应内存中。这边需要注意的是，如果c并不是第一次被定义，那么应该从符号表中找到c最初被定义的地方，并将值存到上述地点。这些临时寄存器的值没有必要被长久保存，因此在使用后可以立即释放。</a:t>
            </a:r>
            <a:endParaRPr lang="zh-CN" altLang="en-US"/>
          </a:p>
          <a:p>
            <a:endParaRPr lang="zh-CN" altLang="en-US"/>
          </a:p>
          <a:p>
            <a:r>
              <a:rPr lang="zh-CN" altLang="en-US"/>
              <a:t>在代码生成时，我们不考虑复杂的寄存器分配方法，大家只要学会最基本的寄存器使用即可，后续在优化部分我们会着重讲述寄存器的分配方法。</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rot="540000">
            <a:off x="-231448" y="-235807"/>
            <a:ext cx="2087680" cy="3424328"/>
          </a:xfrm>
          <a:custGeom>
            <a:avLst/>
            <a:gdLst/>
            <a:ahLst/>
            <a:cxnLst>
              <a:cxn ang="3">
                <a:pos x="hc" y="t"/>
              </a:cxn>
              <a:cxn ang="cd2">
                <a:pos x="l" y="vc"/>
              </a:cxn>
              <a:cxn ang="cd4">
                <a:pos x="hc" y="b"/>
              </a:cxn>
              <a:cxn ang="0">
                <a:pos x="r" y="vc"/>
              </a:cxn>
            </a:cxnLst>
            <a:rect l="l" t="t" r="r" b="b"/>
            <a:pathLst>
              <a:path w="3288" h="5393">
                <a:moveTo>
                  <a:pt x="625" y="422"/>
                </a:moveTo>
                <a:cubicBezTo>
                  <a:pt x="590" y="507"/>
                  <a:pt x="533" y="619"/>
                  <a:pt x="489" y="682"/>
                </a:cubicBezTo>
                <a:lnTo>
                  <a:pt x="489" y="683"/>
                </a:lnTo>
                <a:lnTo>
                  <a:pt x="489" y="685"/>
                </a:lnTo>
                <a:lnTo>
                  <a:pt x="489" y="686"/>
                </a:lnTo>
                <a:lnTo>
                  <a:pt x="489" y="687"/>
                </a:lnTo>
                <a:cubicBezTo>
                  <a:pt x="486" y="693"/>
                  <a:pt x="486" y="698"/>
                  <a:pt x="486" y="699"/>
                </a:cubicBezTo>
                <a:cubicBezTo>
                  <a:pt x="486" y="702"/>
                  <a:pt x="488" y="704"/>
                  <a:pt x="488" y="704"/>
                </a:cubicBezTo>
                <a:cubicBezTo>
                  <a:pt x="489" y="705"/>
                  <a:pt x="489" y="706"/>
                  <a:pt x="489" y="707"/>
                </a:cubicBezTo>
                <a:cubicBezTo>
                  <a:pt x="491" y="709"/>
                  <a:pt x="481" y="728"/>
                  <a:pt x="459" y="762"/>
                </a:cubicBezTo>
                <a:cubicBezTo>
                  <a:pt x="469" y="770"/>
                  <a:pt x="469" y="775"/>
                  <a:pt x="469" y="780"/>
                </a:cubicBezTo>
                <a:cubicBezTo>
                  <a:pt x="461" y="812"/>
                  <a:pt x="435" y="831"/>
                  <a:pt x="411" y="831"/>
                </a:cubicBezTo>
                <a:lnTo>
                  <a:pt x="409" y="831"/>
                </a:lnTo>
                <a:cubicBezTo>
                  <a:pt x="408" y="849"/>
                  <a:pt x="403" y="861"/>
                  <a:pt x="391" y="873"/>
                </a:cubicBezTo>
                <a:lnTo>
                  <a:pt x="390" y="874"/>
                </a:lnTo>
                <a:lnTo>
                  <a:pt x="389" y="875"/>
                </a:lnTo>
                <a:lnTo>
                  <a:pt x="388" y="876"/>
                </a:lnTo>
                <a:lnTo>
                  <a:pt x="387" y="877"/>
                </a:lnTo>
                <a:lnTo>
                  <a:pt x="386" y="878"/>
                </a:lnTo>
                <a:lnTo>
                  <a:pt x="385" y="879"/>
                </a:lnTo>
                <a:lnTo>
                  <a:pt x="384" y="880"/>
                </a:lnTo>
                <a:lnTo>
                  <a:pt x="384" y="881"/>
                </a:lnTo>
                <a:lnTo>
                  <a:pt x="383" y="882"/>
                </a:lnTo>
                <a:lnTo>
                  <a:pt x="375" y="891"/>
                </a:lnTo>
                <a:lnTo>
                  <a:pt x="371" y="895"/>
                </a:lnTo>
                <a:lnTo>
                  <a:pt x="370" y="896"/>
                </a:lnTo>
                <a:lnTo>
                  <a:pt x="369" y="897"/>
                </a:lnTo>
                <a:cubicBezTo>
                  <a:pt x="353" y="912"/>
                  <a:pt x="352" y="926"/>
                  <a:pt x="350" y="940"/>
                </a:cubicBezTo>
                <a:lnTo>
                  <a:pt x="310" y="1019"/>
                </a:lnTo>
                <a:cubicBezTo>
                  <a:pt x="310" y="1042"/>
                  <a:pt x="301" y="1063"/>
                  <a:pt x="292" y="1074"/>
                </a:cubicBezTo>
                <a:cubicBezTo>
                  <a:pt x="288" y="1079"/>
                  <a:pt x="281" y="1087"/>
                  <a:pt x="280" y="1089"/>
                </a:cubicBezTo>
                <a:cubicBezTo>
                  <a:pt x="257" y="1114"/>
                  <a:pt x="241" y="1138"/>
                  <a:pt x="241" y="1165"/>
                </a:cubicBezTo>
                <a:lnTo>
                  <a:pt x="241" y="1166"/>
                </a:lnTo>
                <a:lnTo>
                  <a:pt x="241" y="1168"/>
                </a:lnTo>
                <a:cubicBezTo>
                  <a:pt x="233" y="1215"/>
                  <a:pt x="181" y="1378"/>
                  <a:pt x="162" y="1416"/>
                </a:cubicBezTo>
                <a:cubicBezTo>
                  <a:pt x="161" y="1435"/>
                  <a:pt x="153" y="1451"/>
                  <a:pt x="146" y="1456"/>
                </a:cubicBezTo>
                <a:cubicBezTo>
                  <a:pt x="138" y="1464"/>
                  <a:pt x="133" y="1482"/>
                  <a:pt x="132" y="1495"/>
                </a:cubicBezTo>
                <a:lnTo>
                  <a:pt x="130" y="1495"/>
                </a:lnTo>
                <a:cubicBezTo>
                  <a:pt x="89" y="1495"/>
                  <a:pt x="70" y="1529"/>
                  <a:pt x="70" y="1553"/>
                </a:cubicBezTo>
                <a:lnTo>
                  <a:pt x="70" y="1555"/>
                </a:lnTo>
                <a:lnTo>
                  <a:pt x="70" y="1556"/>
                </a:lnTo>
                <a:cubicBezTo>
                  <a:pt x="70" y="1562"/>
                  <a:pt x="72" y="1572"/>
                  <a:pt x="73" y="1575"/>
                </a:cubicBezTo>
                <a:cubicBezTo>
                  <a:pt x="31" y="1712"/>
                  <a:pt x="10" y="1782"/>
                  <a:pt x="5" y="1795"/>
                </a:cubicBezTo>
                <a:lnTo>
                  <a:pt x="532" y="5125"/>
                </a:lnTo>
                <a:lnTo>
                  <a:pt x="578" y="5145"/>
                </a:lnTo>
                <a:lnTo>
                  <a:pt x="545" y="5203"/>
                </a:lnTo>
                <a:lnTo>
                  <a:pt x="551" y="5242"/>
                </a:lnTo>
                <a:lnTo>
                  <a:pt x="578" y="5303"/>
                </a:lnTo>
                <a:cubicBezTo>
                  <a:pt x="573" y="5308"/>
                  <a:pt x="564" y="5319"/>
                  <a:pt x="563" y="5320"/>
                </a:cubicBezTo>
                <a:lnTo>
                  <a:pt x="571" y="5372"/>
                </a:lnTo>
                <a:lnTo>
                  <a:pt x="573" y="5373"/>
                </a:lnTo>
                <a:lnTo>
                  <a:pt x="574" y="5373"/>
                </a:lnTo>
                <a:lnTo>
                  <a:pt x="576" y="5373"/>
                </a:lnTo>
                <a:lnTo>
                  <a:pt x="578" y="5373"/>
                </a:lnTo>
                <a:lnTo>
                  <a:pt x="578" y="5373"/>
                </a:lnTo>
                <a:lnTo>
                  <a:pt x="578" y="5373"/>
                </a:lnTo>
                <a:cubicBezTo>
                  <a:pt x="578" y="5375"/>
                  <a:pt x="580" y="5388"/>
                  <a:pt x="581" y="5388"/>
                </a:cubicBezTo>
                <a:lnTo>
                  <a:pt x="582" y="5389"/>
                </a:lnTo>
                <a:lnTo>
                  <a:pt x="583" y="5390"/>
                </a:lnTo>
                <a:lnTo>
                  <a:pt x="584" y="5391"/>
                </a:lnTo>
                <a:lnTo>
                  <a:pt x="585" y="5392"/>
                </a:lnTo>
                <a:lnTo>
                  <a:pt x="586" y="5392"/>
                </a:lnTo>
                <a:lnTo>
                  <a:pt x="588" y="5393"/>
                </a:lnTo>
                <a:cubicBezTo>
                  <a:pt x="601" y="5378"/>
                  <a:pt x="613" y="5346"/>
                  <a:pt x="621" y="5326"/>
                </a:cubicBezTo>
                <a:cubicBezTo>
                  <a:pt x="624" y="5318"/>
                  <a:pt x="628" y="5308"/>
                  <a:pt x="630" y="5305"/>
                </a:cubicBezTo>
                <a:cubicBezTo>
                  <a:pt x="638" y="5285"/>
                  <a:pt x="645" y="5269"/>
                  <a:pt x="647" y="5264"/>
                </a:cubicBezTo>
                <a:lnTo>
                  <a:pt x="677" y="5254"/>
                </a:lnTo>
                <a:lnTo>
                  <a:pt x="677" y="5303"/>
                </a:lnTo>
                <a:lnTo>
                  <a:pt x="679" y="5303"/>
                </a:lnTo>
                <a:lnTo>
                  <a:pt x="682" y="5303"/>
                </a:lnTo>
                <a:cubicBezTo>
                  <a:pt x="732" y="5305"/>
                  <a:pt x="744" y="5275"/>
                  <a:pt x="754" y="5243"/>
                </a:cubicBezTo>
                <a:cubicBezTo>
                  <a:pt x="756" y="5231"/>
                  <a:pt x="774" y="5224"/>
                  <a:pt x="786" y="5224"/>
                </a:cubicBezTo>
                <a:lnTo>
                  <a:pt x="796" y="5145"/>
                </a:lnTo>
                <a:lnTo>
                  <a:pt x="766" y="5075"/>
                </a:lnTo>
                <a:lnTo>
                  <a:pt x="786" y="5036"/>
                </a:lnTo>
                <a:lnTo>
                  <a:pt x="826" y="5006"/>
                </a:lnTo>
                <a:lnTo>
                  <a:pt x="806" y="4986"/>
                </a:lnTo>
                <a:lnTo>
                  <a:pt x="865" y="4847"/>
                </a:lnTo>
                <a:lnTo>
                  <a:pt x="915" y="4867"/>
                </a:lnTo>
                <a:lnTo>
                  <a:pt x="915" y="4758"/>
                </a:lnTo>
                <a:lnTo>
                  <a:pt x="916" y="4758"/>
                </a:lnTo>
                <a:lnTo>
                  <a:pt x="918" y="4758"/>
                </a:lnTo>
                <a:lnTo>
                  <a:pt x="919" y="4758"/>
                </a:lnTo>
                <a:lnTo>
                  <a:pt x="921" y="4758"/>
                </a:lnTo>
                <a:cubicBezTo>
                  <a:pt x="975" y="4760"/>
                  <a:pt x="973" y="4738"/>
                  <a:pt x="974" y="4702"/>
                </a:cubicBezTo>
                <a:cubicBezTo>
                  <a:pt x="974" y="4697"/>
                  <a:pt x="974" y="4689"/>
                  <a:pt x="974" y="4689"/>
                </a:cubicBezTo>
                <a:cubicBezTo>
                  <a:pt x="1013" y="4689"/>
                  <a:pt x="1013" y="4658"/>
                  <a:pt x="1014" y="4640"/>
                </a:cubicBezTo>
                <a:lnTo>
                  <a:pt x="1014" y="4639"/>
                </a:lnTo>
                <a:lnTo>
                  <a:pt x="1014" y="4638"/>
                </a:lnTo>
                <a:lnTo>
                  <a:pt x="1014" y="4637"/>
                </a:lnTo>
                <a:lnTo>
                  <a:pt x="1014" y="4636"/>
                </a:lnTo>
                <a:cubicBezTo>
                  <a:pt x="1014" y="4633"/>
                  <a:pt x="1014" y="4629"/>
                  <a:pt x="1014" y="4629"/>
                </a:cubicBezTo>
                <a:cubicBezTo>
                  <a:pt x="1015" y="4610"/>
                  <a:pt x="1025" y="4589"/>
                  <a:pt x="1034" y="4579"/>
                </a:cubicBezTo>
                <a:cubicBezTo>
                  <a:pt x="1046" y="4565"/>
                  <a:pt x="1053" y="4544"/>
                  <a:pt x="1053" y="4530"/>
                </a:cubicBezTo>
                <a:lnTo>
                  <a:pt x="1043" y="4530"/>
                </a:lnTo>
                <a:lnTo>
                  <a:pt x="1073" y="4451"/>
                </a:lnTo>
                <a:lnTo>
                  <a:pt x="1073" y="4449"/>
                </a:lnTo>
                <a:lnTo>
                  <a:pt x="1073" y="4448"/>
                </a:lnTo>
                <a:cubicBezTo>
                  <a:pt x="1075" y="4430"/>
                  <a:pt x="1084" y="4410"/>
                  <a:pt x="1094" y="4400"/>
                </a:cubicBezTo>
                <a:cubicBezTo>
                  <a:pt x="1105" y="4387"/>
                  <a:pt x="1112" y="4366"/>
                  <a:pt x="1113" y="4351"/>
                </a:cubicBezTo>
                <a:cubicBezTo>
                  <a:pt x="1130" y="4282"/>
                  <a:pt x="1200" y="4123"/>
                  <a:pt x="1261" y="4084"/>
                </a:cubicBezTo>
                <a:lnTo>
                  <a:pt x="1261" y="3945"/>
                </a:lnTo>
                <a:lnTo>
                  <a:pt x="1311" y="3935"/>
                </a:lnTo>
                <a:lnTo>
                  <a:pt x="1380" y="3846"/>
                </a:lnTo>
                <a:cubicBezTo>
                  <a:pt x="1390" y="3855"/>
                  <a:pt x="1400" y="3888"/>
                  <a:pt x="1400" y="3895"/>
                </a:cubicBezTo>
                <a:lnTo>
                  <a:pt x="1400" y="3895"/>
                </a:lnTo>
                <a:cubicBezTo>
                  <a:pt x="1370" y="3954"/>
                  <a:pt x="1339" y="4033"/>
                  <a:pt x="1341" y="4084"/>
                </a:cubicBezTo>
                <a:lnTo>
                  <a:pt x="1340" y="4084"/>
                </a:lnTo>
                <a:lnTo>
                  <a:pt x="1340" y="4084"/>
                </a:lnTo>
                <a:lnTo>
                  <a:pt x="1339" y="4084"/>
                </a:lnTo>
                <a:lnTo>
                  <a:pt x="1338" y="4084"/>
                </a:lnTo>
                <a:cubicBezTo>
                  <a:pt x="1333" y="4084"/>
                  <a:pt x="1325" y="4084"/>
                  <a:pt x="1321" y="4085"/>
                </a:cubicBezTo>
                <a:cubicBezTo>
                  <a:pt x="1303" y="4084"/>
                  <a:pt x="1281" y="4087"/>
                  <a:pt x="1271" y="4103"/>
                </a:cubicBezTo>
                <a:cubicBezTo>
                  <a:pt x="1271" y="4109"/>
                  <a:pt x="1281" y="4118"/>
                  <a:pt x="1284" y="4119"/>
                </a:cubicBezTo>
                <a:cubicBezTo>
                  <a:pt x="1290" y="4124"/>
                  <a:pt x="1299" y="4131"/>
                  <a:pt x="1301" y="4133"/>
                </a:cubicBezTo>
                <a:lnTo>
                  <a:pt x="1271" y="4232"/>
                </a:lnTo>
                <a:lnTo>
                  <a:pt x="1321" y="4312"/>
                </a:lnTo>
                <a:cubicBezTo>
                  <a:pt x="1361" y="4264"/>
                  <a:pt x="1381" y="4152"/>
                  <a:pt x="1380" y="4094"/>
                </a:cubicBezTo>
                <a:cubicBezTo>
                  <a:pt x="1403" y="4118"/>
                  <a:pt x="1427" y="4134"/>
                  <a:pt x="1447" y="4133"/>
                </a:cubicBezTo>
                <a:lnTo>
                  <a:pt x="1449" y="4133"/>
                </a:lnTo>
                <a:lnTo>
                  <a:pt x="1450" y="4133"/>
                </a:lnTo>
                <a:lnTo>
                  <a:pt x="1451" y="4133"/>
                </a:lnTo>
                <a:lnTo>
                  <a:pt x="1452" y="4133"/>
                </a:lnTo>
                <a:lnTo>
                  <a:pt x="1453" y="4132"/>
                </a:lnTo>
                <a:lnTo>
                  <a:pt x="1454" y="4132"/>
                </a:lnTo>
                <a:cubicBezTo>
                  <a:pt x="1457" y="4129"/>
                  <a:pt x="1458" y="4121"/>
                  <a:pt x="1458" y="4118"/>
                </a:cubicBezTo>
                <a:cubicBezTo>
                  <a:pt x="1455" y="4087"/>
                  <a:pt x="1447" y="4063"/>
                  <a:pt x="1440" y="4042"/>
                </a:cubicBezTo>
                <a:cubicBezTo>
                  <a:pt x="1438" y="4036"/>
                  <a:pt x="1435" y="4027"/>
                  <a:pt x="1434" y="4023"/>
                </a:cubicBezTo>
                <a:cubicBezTo>
                  <a:pt x="1425" y="3998"/>
                  <a:pt x="1420" y="3980"/>
                  <a:pt x="1420" y="3975"/>
                </a:cubicBezTo>
                <a:cubicBezTo>
                  <a:pt x="1481" y="3898"/>
                  <a:pt x="1531" y="3802"/>
                  <a:pt x="1529" y="3707"/>
                </a:cubicBezTo>
                <a:lnTo>
                  <a:pt x="1460" y="3637"/>
                </a:lnTo>
                <a:lnTo>
                  <a:pt x="1489" y="3598"/>
                </a:lnTo>
                <a:lnTo>
                  <a:pt x="1529" y="3608"/>
                </a:lnTo>
                <a:lnTo>
                  <a:pt x="1529" y="3608"/>
                </a:lnTo>
                <a:lnTo>
                  <a:pt x="1529" y="3608"/>
                </a:lnTo>
                <a:lnTo>
                  <a:pt x="1529" y="3609"/>
                </a:lnTo>
                <a:lnTo>
                  <a:pt x="1529" y="3609"/>
                </a:lnTo>
                <a:cubicBezTo>
                  <a:pt x="1528" y="3614"/>
                  <a:pt x="1532" y="3635"/>
                  <a:pt x="1536" y="3637"/>
                </a:cubicBezTo>
                <a:lnTo>
                  <a:pt x="1537" y="3637"/>
                </a:lnTo>
                <a:lnTo>
                  <a:pt x="1537" y="3637"/>
                </a:lnTo>
                <a:lnTo>
                  <a:pt x="1538" y="3637"/>
                </a:lnTo>
                <a:cubicBezTo>
                  <a:pt x="1583" y="3610"/>
                  <a:pt x="1600" y="3533"/>
                  <a:pt x="1606" y="3501"/>
                </a:cubicBezTo>
                <a:cubicBezTo>
                  <a:pt x="1607" y="3496"/>
                  <a:pt x="1608" y="3490"/>
                  <a:pt x="1608" y="3489"/>
                </a:cubicBezTo>
                <a:cubicBezTo>
                  <a:pt x="1689" y="3487"/>
                  <a:pt x="1759" y="3266"/>
                  <a:pt x="1792" y="3167"/>
                </a:cubicBezTo>
                <a:lnTo>
                  <a:pt x="1793" y="3161"/>
                </a:lnTo>
                <a:lnTo>
                  <a:pt x="1795" y="3156"/>
                </a:lnTo>
                <a:lnTo>
                  <a:pt x="1797" y="3151"/>
                </a:lnTo>
                <a:cubicBezTo>
                  <a:pt x="1806" y="3122"/>
                  <a:pt x="1813" y="3100"/>
                  <a:pt x="1816" y="3092"/>
                </a:cubicBezTo>
                <a:lnTo>
                  <a:pt x="1757" y="2993"/>
                </a:lnTo>
                <a:cubicBezTo>
                  <a:pt x="1766" y="2975"/>
                  <a:pt x="1767" y="2953"/>
                  <a:pt x="1767" y="2938"/>
                </a:cubicBezTo>
                <a:lnTo>
                  <a:pt x="1767" y="2937"/>
                </a:lnTo>
                <a:lnTo>
                  <a:pt x="1767" y="2936"/>
                </a:lnTo>
                <a:lnTo>
                  <a:pt x="1767" y="2935"/>
                </a:lnTo>
                <a:lnTo>
                  <a:pt x="1767" y="2934"/>
                </a:lnTo>
                <a:lnTo>
                  <a:pt x="1767" y="2933"/>
                </a:lnTo>
                <a:cubicBezTo>
                  <a:pt x="1795" y="2983"/>
                  <a:pt x="1853" y="3027"/>
                  <a:pt x="1895" y="3052"/>
                </a:cubicBezTo>
                <a:lnTo>
                  <a:pt x="1895" y="2943"/>
                </a:lnTo>
                <a:cubicBezTo>
                  <a:pt x="1899" y="2943"/>
                  <a:pt x="1904" y="2943"/>
                  <a:pt x="1904" y="2943"/>
                </a:cubicBezTo>
                <a:cubicBezTo>
                  <a:pt x="1960" y="2946"/>
                  <a:pt x="1965" y="2925"/>
                  <a:pt x="1965" y="2878"/>
                </a:cubicBezTo>
                <a:cubicBezTo>
                  <a:pt x="1965" y="2873"/>
                  <a:pt x="1965" y="2865"/>
                  <a:pt x="1965" y="2864"/>
                </a:cubicBezTo>
                <a:cubicBezTo>
                  <a:pt x="2006" y="2830"/>
                  <a:pt x="2042" y="2718"/>
                  <a:pt x="2044" y="2695"/>
                </a:cubicBezTo>
                <a:cubicBezTo>
                  <a:pt x="2024" y="2676"/>
                  <a:pt x="1994" y="2643"/>
                  <a:pt x="1995" y="2627"/>
                </a:cubicBezTo>
                <a:cubicBezTo>
                  <a:pt x="1992" y="2608"/>
                  <a:pt x="2015" y="2605"/>
                  <a:pt x="2021" y="2606"/>
                </a:cubicBezTo>
                <a:lnTo>
                  <a:pt x="2021" y="2606"/>
                </a:lnTo>
                <a:lnTo>
                  <a:pt x="2022" y="2606"/>
                </a:lnTo>
                <a:lnTo>
                  <a:pt x="2023" y="2606"/>
                </a:lnTo>
                <a:lnTo>
                  <a:pt x="2024" y="2606"/>
                </a:lnTo>
                <a:cubicBezTo>
                  <a:pt x="2032" y="2604"/>
                  <a:pt x="2035" y="2595"/>
                  <a:pt x="2035" y="2592"/>
                </a:cubicBezTo>
                <a:cubicBezTo>
                  <a:pt x="2037" y="2576"/>
                  <a:pt x="2017" y="2556"/>
                  <a:pt x="2007" y="2558"/>
                </a:cubicBezTo>
                <a:cubicBezTo>
                  <a:pt x="2003" y="2558"/>
                  <a:pt x="1995" y="2565"/>
                  <a:pt x="1995" y="2566"/>
                </a:cubicBezTo>
                <a:cubicBezTo>
                  <a:pt x="1994" y="2564"/>
                  <a:pt x="1993" y="2547"/>
                  <a:pt x="1993" y="2537"/>
                </a:cubicBezTo>
                <a:cubicBezTo>
                  <a:pt x="1992" y="2532"/>
                  <a:pt x="1992" y="2522"/>
                  <a:pt x="1992" y="2520"/>
                </a:cubicBezTo>
                <a:lnTo>
                  <a:pt x="1992" y="2519"/>
                </a:lnTo>
                <a:cubicBezTo>
                  <a:pt x="1992" y="2518"/>
                  <a:pt x="1992" y="2515"/>
                  <a:pt x="1992" y="2515"/>
                </a:cubicBezTo>
                <a:cubicBezTo>
                  <a:pt x="1992" y="2500"/>
                  <a:pt x="1995" y="2471"/>
                  <a:pt x="2004" y="2467"/>
                </a:cubicBezTo>
                <a:lnTo>
                  <a:pt x="2084" y="2289"/>
                </a:lnTo>
                <a:lnTo>
                  <a:pt x="2094" y="2289"/>
                </a:lnTo>
                <a:lnTo>
                  <a:pt x="2183" y="2110"/>
                </a:lnTo>
                <a:lnTo>
                  <a:pt x="2193" y="2011"/>
                </a:lnTo>
                <a:lnTo>
                  <a:pt x="2272" y="1981"/>
                </a:lnTo>
                <a:cubicBezTo>
                  <a:pt x="2272" y="1988"/>
                  <a:pt x="2271" y="2011"/>
                  <a:pt x="2271" y="2023"/>
                </a:cubicBezTo>
                <a:cubicBezTo>
                  <a:pt x="2271" y="2026"/>
                  <a:pt x="2272" y="2033"/>
                  <a:pt x="2272" y="2036"/>
                </a:cubicBezTo>
                <a:cubicBezTo>
                  <a:pt x="2271" y="2056"/>
                  <a:pt x="2276" y="2083"/>
                  <a:pt x="2302" y="2090"/>
                </a:cubicBezTo>
                <a:cubicBezTo>
                  <a:pt x="2329" y="2086"/>
                  <a:pt x="2331" y="2051"/>
                  <a:pt x="2331" y="2041"/>
                </a:cubicBezTo>
                <a:cubicBezTo>
                  <a:pt x="2381" y="1983"/>
                  <a:pt x="2425" y="1892"/>
                  <a:pt x="2450" y="1833"/>
                </a:cubicBezTo>
                <a:cubicBezTo>
                  <a:pt x="2451" y="1814"/>
                  <a:pt x="2459" y="1795"/>
                  <a:pt x="2466" y="1787"/>
                </a:cubicBezTo>
                <a:cubicBezTo>
                  <a:pt x="2474" y="1777"/>
                  <a:pt x="2479" y="1757"/>
                  <a:pt x="2480" y="1743"/>
                </a:cubicBezTo>
                <a:cubicBezTo>
                  <a:pt x="2550" y="1686"/>
                  <a:pt x="2603" y="1522"/>
                  <a:pt x="2619" y="1456"/>
                </a:cubicBezTo>
                <a:cubicBezTo>
                  <a:pt x="2638" y="1457"/>
                  <a:pt x="2638" y="1435"/>
                  <a:pt x="2639" y="1430"/>
                </a:cubicBezTo>
                <a:lnTo>
                  <a:pt x="2639" y="1429"/>
                </a:lnTo>
                <a:cubicBezTo>
                  <a:pt x="2636" y="1401"/>
                  <a:pt x="2621" y="1312"/>
                  <a:pt x="2569" y="1297"/>
                </a:cubicBezTo>
                <a:cubicBezTo>
                  <a:pt x="2559" y="1300"/>
                  <a:pt x="2560" y="1322"/>
                  <a:pt x="2559" y="1329"/>
                </a:cubicBezTo>
                <a:cubicBezTo>
                  <a:pt x="2559" y="1331"/>
                  <a:pt x="2559" y="1333"/>
                  <a:pt x="2559" y="1333"/>
                </a:cubicBezTo>
                <a:lnTo>
                  <a:pt x="2559" y="1334"/>
                </a:lnTo>
                <a:lnTo>
                  <a:pt x="2559" y="1335"/>
                </a:lnTo>
                <a:lnTo>
                  <a:pt x="2559" y="1336"/>
                </a:lnTo>
                <a:lnTo>
                  <a:pt x="2559" y="1337"/>
                </a:lnTo>
                <a:lnTo>
                  <a:pt x="2520" y="1426"/>
                </a:lnTo>
                <a:lnTo>
                  <a:pt x="2520" y="1427"/>
                </a:lnTo>
                <a:lnTo>
                  <a:pt x="2520" y="1428"/>
                </a:lnTo>
                <a:lnTo>
                  <a:pt x="2520" y="1430"/>
                </a:lnTo>
                <a:cubicBezTo>
                  <a:pt x="2520" y="1463"/>
                  <a:pt x="2508" y="1498"/>
                  <a:pt x="2480" y="1525"/>
                </a:cubicBezTo>
                <a:lnTo>
                  <a:pt x="2480" y="1527"/>
                </a:lnTo>
                <a:lnTo>
                  <a:pt x="2480" y="1530"/>
                </a:lnTo>
                <a:cubicBezTo>
                  <a:pt x="2481" y="1598"/>
                  <a:pt x="2453" y="1683"/>
                  <a:pt x="2411" y="1723"/>
                </a:cubicBezTo>
                <a:lnTo>
                  <a:pt x="2272" y="1644"/>
                </a:lnTo>
                <a:lnTo>
                  <a:pt x="2272" y="1634"/>
                </a:lnTo>
                <a:cubicBezTo>
                  <a:pt x="2284" y="1620"/>
                  <a:pt x="2309" y="1618"/>
                  <a:pt x="2322" y="1616"/>
                </a:cubicBezTo>
                <a:cubicBezTo>
                  <a:pt x="2325" y="1615"/>
                  <a:pt x="2330" y="1615"/>
                  <a:pt x="2331" y="1614"/>
                </a:cubicBezTo>
                <a:lnTo>
                  <a:pt x="2334" y="1614"/>
                </a:lnTo>
                <a:cubicBezTo>
                  <a:pt x="2355" y="1615"/>
                  <a:pt x="2363" y="1600"/>
                  <a:pt x="2363" y="1592"/>
                </a:cubicBezTo>
                <a:lnTo>
                  <a:pt x="2363" y="1591"/>
                </a:lnTo>
                <a:lnTo>
                  <a:pt x="2363" y="1590"/>
                </a:lnTo>
                <a:lnTo>
                  <a:pt x="2363" y="1589"/>
                </a:lnTo>
                <a:lnTo>
                  <a:pt x="2363" y="1588"/>
                </a:lnTo>
                <a:lnTo>
                  <a:pt x="2363" y="1588"/>
                </a:lnTo>
                <a:cubicBezTo>
                  <a:pt x="2363" y="1570"/>
                  <a:pt x="2343" y="1536"/>
                  <a:pt x="2331" y="1525"/>
                </a:cubicBezTo>
                <a:lnTo>
                  <a:pt x="2341" y="1495"/>
                </a:lnTo>
                <a:cubicBezTo>
                  <a:pt x="2353" y="1496"/>
                  <a:pt x="2367" y="1496"/>
                  <a:pt x="2373" y="1496"/>
                </a:cubicBezTo>
                <a:lnTo>
                  <a:pt x="2374" y="1496"/>
                </a:lnTo>
                <a:cubicBezTo>
                  <a:pt x="2380" y="1497"/>
                  <a:pt x="2391" y="1498"/>
                  <a:pt x="2393" y="1497"/>
                </a:cubicBezTo>
                <a:cubicBezTo>
                  <a:pt x="2430" y="1498"/>
                  <a:pt x="2453" y="1473"/>
                  <a:pt x="2452" y="1443"/>
                </a:cubicBezTo>
                <a:cubicBezTo>
                  <a:pt x="2453" y="1437"/>
                  <a:pt x="2451" y="1427"/>
                  <a:pt x="2450" y="1424"/>
                </a:cubicBezTo>
                <a:cubicBezTo>
                  <a:pt x="2450" y="1421"/>
                  <a:pt x="2450" y="1415"/>
                  <a:pt x="2450" y="1416"/>
                </a:cubicBezTo>
                <a:cubicBezTo>
                  <a:pt x="2449" y="1355"/>
                  <a:pt x="2503" y="1171"/>
                  <a:pt x="2523" y="1101"/>
                </a:cubicBezTo>
                <a:cubicBezTo>
                  <a:pt x="2526" y="1092"/>
                  <a:pt x="2529" y="1080"/>
                  <a:pt x="2530" y="1079"/>
                </a:cubicBezTo>
                <a:lnTo>
                  <a:pt x="2569" y="1009"/>
                </a:lnTo>
                <a:lnTo>
                  <a:pt x="2629" y="1029"/>
                </a:lnTo>
                <a:lnTo>
                  <a:pt x="2619" y="1307"/>
                </a:lnTo>
                <a:cubicBezTo>
                  <a:pt x="2666" y="1306"/>
                  <a:pt x="2676" y="1263"/>
                  <a:pt x="2684" y="1235"/>
                </a:cubicBezTo>
                <a:cubicBezTo>
                  <a:pt x="2685" y="1231"/>
                  <a:pt x="2686" y="1226"/>
                  <a:pt x="2686" y="1225"/>
                </a:cubicBezTo>
                <a:cubicBezTo>
                  <a:pt x="2688" y="1220"/>
                  <a:pt x="2690" y="1210"/>
                  <a:pt x="2691" y="1206"/>
                </a:cubicBezTo>
                <a:cubicBezTo>
                  <a:pt x="2695" y="1181"/>
                  <a:pt x="2707" y="1153"/>
                  <a:pt x="2738" y="1148"/>
                </a:cubicBezTo>
                <a:lnTo>
                  <a:pt x="2827" y="980"/>
                </a:lnTo>
                <a:lnTo>
                  <a:pt x="2827" y="978"/>
                </a:lnTo>
                <a:lnTo>
                  <a:pt x="2827" y="975"/>
                </a:lnTo>
                <a:cubicBezTo>
                  <a:pt x="2826" y="939"/>
                  <a:pt x="2848" y="910"/>
                  <a:pt x="2867" y="884"/>
                </a:cubicBezTo>
                <a:cubicBezTo>
                  <a:pt x="2871" y="879"/>
                  <a:pt x="2876" y="871"/>
                  <a:pt x="2878" y="868"/>
                </a:cubicBezTo>
                <a:cubicBezTo>
                  <a:pt x="2890" y="854"/>
                  <a:pt x="2896" y="829"/>
                  <a:pt x="2896" y="811"/>
                </a:cubicBezTo>
                <a:lnTo>
                  <a:pt x="2956" y="762"/>
                </a:lnTo>
                <a:lnTo>
                  <a:pt x="2995" y="662"/>
                </a:lnTo>
                <a:lnTo>
                  <a:pt x="3074" y="593"/>
                </a:lnTo>
                <a:lnTo>
                  <a:pt x="3074" y="474"/>
                </a:lnTo>
                <a:cubicBezTo>
                  <a:pt x="3105" y="416"/>
                  <a:pt x="3145" y="326"/>
                  <a:pt x="3144" y="276"/>
                </a:cubicBezTo>
                <a:lnTo>
                  <a:pt x="3183" y="246"/>
                </a:lnTo>
                <a:lnTo>
                  <a:pt x="3282" y="57"/>
                </a:lnTo>
                <a:lnTo>
                  <a:pt x="3288" y="0"/>
                </a:lnTo>
                <a:cubicBezTo>
                  <a:pt x="2829" y="125"/>
                  <a:pt x="3201" y="148"/>
                  <a:pt x="3074" y="185"/>
                </a:cubicBezTo>
                <a:lnTo>
                  <a:pt x="3074" y="186"/>
                </a:lnTo>
                <a:lnTo>
                  <a:pt x="3025" y="286"/>
                </a:lnTo>
                <a:lnTo>
                  <a:pt x="3023" y="286"/>
                </a:lnTo>
                <a:lnTo>
                  <a:pt x="3022" y="286"/>
                </a:lnTo>
                <a:cubicBezTo>
                  <a:pt x="2985" y="284"/>
                  <a:pt x="2986" y="302"/>
                  <a:pt x="2985" y="324"/>
                </a:cubicBezTo>
                <a:lnTo>
                  <a:pt x="2985" y="326"/>
                </a:lnTo>
                <a:lnTo>
                  <a:pt x="2985" y="327"/>
                </a:lnTo>
                <a:cubicBezTo>
                  <a:pt x="2985" y="330"/>
                  <a:pt x="2985" y="335"/>
                  <a:pt x="2985" y="335"/>
                </a:cubicBezTo>
                <a:cubicBezTo>
                  <a:pt x="2982" y="363"/>
                  <a:pt x="2955" y="364"/>
                  <a:pt x="2938" y="365"/>
                </a:cubicBezTo>
                <a:lnTo>
                  <a:pt x="2937" y="365"/>
                </a:lnTo>
                <a:lnTo>
                  <a:pt x="2936" y="365"/>
                </a:lnTo>
                <a:lnTo>
                  <a:pt x="2817" y="682"/>
                </a:lnTo>
                <a:cubicBezTo>
                  <a:pt x="2787" y="681"/>
                  <a:pt x="2786" y="702"/>
                  <a:pt x="2786" y="713"/>
                </a:cubicBezTo>
                <a:lnTo>
                  <a:pt x="2786" y="714"/>
                </a:lnTo>
                <a:lnTo>
                  <a:pt x="2786" y="715"/>
                </a:lnTo>
                <a:lnTo>
                  <a:pt x="2786" y="716"/>
                </a:lnTo>
                <a:lnTo>
                  <a:pt x="2786" y="717"/>
                </a:lnTo>
                <a:lnTo>
                  <a:pt x="2786" y="718"/>
                </a:lnTo>
                <a:lnTo>
                  <a:pt x="2786" y="719"/>
                </a:lnTo>
                <a:lnTo>
                  <a:pt x="2786" y="720"/>
                </a:lnTo>
                <a:lnTo>
                  <a:pt x="2786" y="721"/>
                </a:lnTo>
                <a:cubicBezTo>
                  <a:pt x="2786" y="728"/>
                  <a:pt x="2787" y="738"/>
                  <a:pt x="2787" y="742"/>
                </a:cubicBezTo>
                <a:cubicBezTo>
                  <a:pt x="2786" y="762"/>
                  <a:pt x="2767" y="761"/>
                  <a:pt x="2759" y="761"/>
                </a:cubicBezTo>
                <a:cubicBezTo>
                  <a:pt x="2757" y="761"/>
                  <a:pt x="2753" y="762"/>
                  <a:pt x="2753" y="762"/>
                </a:cubicBezTo>
                <a:lnTo>
                  <a:pt x="2752" y="762"/>
                </a:lnTo>
                <a:lnTo>
                  <a:pt x="2751" y="762"/>
                </a:lnTo>
                <a:lnTo>
                  <a:pt x="2750" y="762"/>
                </a:lnTo>
                <a:lnTo>
                  <a:pt x="2749" y="762"/>
                </a:lnTo>
                <a:lnTo>
                  <a:pt x="2747" y="762"/>
                </a:lnTo>
                <a:cubicBezTo>
                  <a:pt x="2750" y="822"/>
                  <a:pt x="2669" y="936"/>
                  <a:pt x="2609" y="950"/>
                </a:cubicBezTo>
                <a:lnTo>
                  <a:pt x="2609" y="881"/>
                </a:lnTo>
                <a:cubicBezTo>
                  <a:pt x="2619" y="861"/>
                  <a:pt x="2633" y="836"/>
                  <a:pt x="2643" y="820"/>
                </a:cubicBezTo>
                <a:cubicBezTo>
                  <a:pt x="2654" y="801"/>
                  <a:pt x="2664" y="777"/>
                  <a:pt x="2668" y="762"/>
                </a:cubicBezTo>
                <a:lnTo>
                  <a:pt x="2708" y="732"/>
                </a:lnTo>
                <a:cubicBezTo>
                  <a:pt x="2706" y="688"/>
                  <a:pt x="2743" y="634"/>
                  <a:pt x="2769" y="595"/>
                </a:cubicBezTo>
                <a:cubicBezTo>
                  <a:pt x="2779" y="581"/>
                  <a:pt x="2791" y="562"/>
                  <a:pt x="2796" y="553"/>
                </a:cubicBezTo>
                <a:cubicBezTo>
                  <a:pt x="2816" y="524"/>
                  <a:pt x="2826" y="488"/>
                  <a:pt x="2827" y="464"/>
                </a:cubicBezTo>
                <a:cubicBezTo>
                  <a:pt x="2827" y="461"/>
                  <a:pt x="2827" y="456"/>
                  <a:pt x="2827" y="456"/>
                </a:cubicBezTo>
                <a:cubicBezTo>
                  <a:pt x="2826" y="433"/>
                  <a:pt x="2830" y="392"/>
                  <a:pt x="2856" y="375"/>
                </a:cubicBezTo>
                <a:lnTo>
                  <a:pt x="2896" y="286"/>
                </a:lnTo>
                <a:cubicBezTo>
                  <a:pt x="2894" y="226"/>
                  <a:pt x="2936" y="175"/>
                  <a:pt x="2965" y="137"/>
                </a:cubicBezTo>
                <a:cubicBezTo>
                  <a:pt x="2976" y="124"/>
                  <a:pt x="2990" y="106"/>
                  <a:pt x="2995" y="97"/>
                </a:cubicBezTo>
                <a:lnTo>
                  <a:pt x="2995" y="97"/>
                </a:lnTo>
                <a:cubicBezTo>
                  <a:pt x="2995" y="92"/>
                  <a:pt x="3000" y="79"/>
                  <a:pt x="3002" y="74"/>
                </a:cubicBezTo>
                <a:cubicBezTo>
                  <a:pt x="3005" y="67"/>
                  <a:pt x="3010" y="51"/>
                  <a:pt x="3013" y="44"/>
                </a:cubicBezTo>
                <a:lnTo>
                  <a:pt x="625" y="422"/>
                </a:lnTo>
                <a:close/>
                <a:moveTo>
                  <a:pt x="5" y="1795"/>
                </a:moveTo>
                <a:cubicBezTo>
                  <a:pt x="4" y="1800"/>
                  <a:pt x="-1" y="1814"/>
                  <a:pt x="0" y="1810"/>
                </a:cubicBezTo>
                <a:lnTo>
                  <a:pt x="0" y="1810"/>
                </a:lnTo>
                <a:cubicBezTo>
                  <a:pt x="-1" y="1812"/>
                  <a:pt x="4" y="1793"/>
                  <a:pt x="5" y="1791"/>
                </a:cubicBezTo>
                <a:lnTo>
                  <a:pt x="5" y="1795"/>
                </a:lnTo>
                <a:close/>
                <a:moveTo>
                  <a:pt x="5" y="1791"/>
                </a:moveTo>
                <a:lnTo>
                  <a:pt x="5" y="1789"/>
                </a:lnTo>
                <a:lnTo>
                  <a:pt x="6" y="1786"/>
                </a:lnTo>
                <a:lnTo>
                  <a:pt x="7" y="1783"/>
                </a:lnTo>
                <a:lnTo>
                  <a:pt x="8" y="1780"/>
                </a:lnTo>
                <a:cubicBezTo>
                  <a:pt x="11" y="1767"/>
                  <a:pt x="14" y="1755"/>
                  <a:pt x="14" y="1756"/>
                </a:cubicBezTo>
                <a:lnTo>
                  <a:pt x="14" y="1756"/>
                </a:lnTo>
                <a:cubicBezTo>
                  <a:pt x="14" y="1753"/>
                  <a:pt x="8" y="1773"/>
                  <a:pt x="4" y="1786"/>
                </a:cubicBezTo>
                <a:lnTo>
                  <a:pt x="5" y="1791"/>
                </a:lnTo>
                <a:close/>
                <a:moveTo>
                  <a:pt x="3020" y="42"/>
                </a:moveTo>
                <a:lnTo>
                  <a:pt x="3035" y="57"/>
                </a:lnTo>
                <a:cubicBezTo>
                  <a:pt x="3052" y="47"/>
                  <a:pt x="3073" y="34"/>
                  <a:pt x="3072" y="34"/>
                </a:cubicBezTo>
                <a:lnTo>
                  <a:pt x="3020" y="42"/>
                </a:lnTo>
                <a:close/>
                <a:moveTo>
                  <a:pt x="1895" y="2358"/>
                </a:moveTo>
                <a:lnTo>
                  <a:pt x="1876" y="2398"/>
                </a:lnTo>
                <a:cubicBezTo>
                  <a:pt x="1873" y="2395"/>
                  <a:pt x="1868" y="2393"/>
                  <a:pt x="1868" y="2394"/>
                </a:cubicBezTo>
                <a:lnTo>
                  <a:pt x="1868" y="2394"/>
                </a:lnTo>
                <a:lnTo>
                  <a:pt x="1867" y="2394"/>
                </a:lnTo>
                <a:lnTo>
                  <a:pt x="1866" y="2394"/>
                </a:lnTo>
                <a:lnTo>
                  <a:pt x="1865" y="2394"/>
                </a:lnTo>
                <a:lnTo>
                  <a:pt x="1864" y="2395"/>
                </a:lnTo>
                <a:lnTo>
                  <a:pt x="1863" y="2395"/>
                </a:lnTo>
                <a:lnTo>
                  <a:pt x="1863" y="2396"/>
                </a:lnTo>
                <a:lnTo>
                  <a:pt x="1862" y="2397"/>
                </a:lnTo>
                <a:lnTo>
                  <a:pt x="1862" y="2398"/>
                </a:lnTo>
                <a:lnTo>
                  <a:pt x="1862" y="2399"/>
                </a:lnTo>
                <a:lnTo>
                  <a:pt x="1862" y="2400"/>
                </a:lnTo>
                <a:cubicBezTo>
                  <a:pt x="1862" y="2403"/>
                  <a:pt x="1866" y="2408"/>
                  <a:pt x="1866" y="2408"/>
                </a:cubicBezTo>
                <a:lnTo>
                  <a:pt x="1816" y="2388"/>
                </a:lnTo>
                <a:lnTo>
                  <a:pt x="1816" y="2318"/>
                </a:lnTo>
                <a:lnTo>
                  <a:pt x="1836" y="2318"/>
                </a:lnTo>
                <a:lnTo>
                  <a:pt x="1866" y="2219"/>
                </a:lnTo>
                <a:lnTo>
                  <a:pt x="1925" y="2150"/>
                </a:lnTo>
                <a:lnTo>
                  <a:pt x="1924" y="2149"/>
                </a:lnTo>
                <a:lnTo>
                  <a:pt x="1923" y="2148"/>
                </a:lnTo>
                <a:lnTo>
                  <a:pt x="1922" y="2147"/>
                </a:lnTo>
                <a:lnTo>
                  <a:pt x="1921" y="2145"/>
                </a:lnTo>
                <a:lnTo>
                  <a:pt x="1920" y="2144"/>
                </a:lnTo>
                <a:lnTo>
                  <a:pt x="1920" y="2143"/>
                </a:lnTo>
                <a:lnTo>
                  <a:pt x="1920" y="2142"/>
                </a:lnTo>
                <a:cubicBezTo>
                  <a:pt x="1919" y="2128"/>
                  <a:pt x="1944" y="2113"/>
                  <a:pt x="1950" y="2115"/>
                </a:cubicBezTo>
                <a:lnTo>
                  <a:pt x="1951" y="2115"/>
                </a:lnTo>
                <a:lnTo>
                  <a:pt x="1952" y="2115"/>
                </a:lnTo>
                <a:cubicBezTo>
                  <a:pt x="1957" y="2114"/>
                  <a:pt x="1964" y="2119"/>
                  <a:pt x="1965" y="2120"/>
                </a:cubicBezTo>
                <a:cubicBezTo>
                  <a:pt x="1997" y="2088"/>
                  <a:pt x="2004" y="2043"/>
                  <a:pt x="2004" y="2013"/>
                </a:cubicBezTo>
                <a:lnTo>
                  <a:pt x="2004" y="2012"/>
                </a:lnTo>
                <a:lnTo>
                  <a:pt x="2004" y="2011"/>
                </a:lnTo>
                <a:cubicBezTo>
                  <a:pt x="2022" y="1975"/>
                  <a:pt x="2056" y="1920"/>
                  <a:pt x="2084" y="1892"/>
                </a:cubicBezTo>
                <a:lnTo>
                  <a:pt x="2094" y="1823"/>
                </a:lnTo>
                <a:lnTo>
                  <a:pt x="2133" y="1852"/>
                </a:lnTo>
                <a:lnTo>
                  <a:pt x="2183" y="1862"/>
                </a:lnTo>
                <a:cubicBezTo>
                  <a:pt x="2155" y="1890"/>
                  <a:pt x="2144" y="1938"/>
                  <a:pt x="2137" y="1967"/>
                </a:cubicBezTo>
                <a:cubicBezTo>
                  <a:pt x="2136" y="1972"/>
                  <a:pt x="2134" y="1980"/>
                  <a:pt x="2133" y="1981"/>
                </a:cubicBezTo>
                <a:lnTo>
                  <a:pt x="2084" y="1952"/>
                </a:lnTo>
                <a:cubicBezTo>
                  <a:pt x="2040" y="2003"/>
                  <a:pt x="1998" y="2168"/>
                  <a:pt x="1995" y="2209"/>
                </a:cubicBezTo>
                <a:lnTo>
                  <a:pt x="1925" y="2328"/>
                </a:lnTo>
                <a:cubicBezTo>
                  <a:pt x="1921" y="2336"/>
                  <a:pt x="1909" y="2357"/>
                  <a:pt x="1902" y="2359"/>
                </a:cubicBezTo>
                <a:lnTo>
                  <a:pt x="1901" y="2360"/>
                </a:lnTo>
                <a:lnTo>
                  <a:pt x="1900" y="2360"/>
                </a:lnTo>
                <a:lnTo>
                  <a:pt x="1898" y="2360"/>
                </a:lnTo>
                <a:lnTo>
                  <a:pt x="1897" y="2359"/>
                </a:lnTo>
                <a:lnTo>
                  <a:pt x="1896" y="2359"/>
                </a:lnTo>
                <a:lnTo>
                  <a:pt x="1895" y="2358"/>
                </a:lnTo>
                <a:close/>
                <a:moveTo>
                  <a:pt x="657" y="4788"/>
                </a:moveTo>
                <a:cubicBezTo>
                  <a:pt x="673" y="4824"/>
                  <a:pt x="679" y="4868"/>
                  <a:pt x="678" y="4899"/>
                </a:cubicBezTo>
                <a:cubicBezTo>
                  <a:pt x="678" y="4903"/>
                  <a:pt x="678" y="4909"/>
                  <a:pt x="678" y="4910"/>
                </a:cubicBezTo>
                <a:lnTo>
                  <a:pt x="678" y="4911"/>
                </a:lnTo>
                <a:cubicBezTo>
                  <a:pt x="678" y="4939"/>
                  <a:pt x="678" y="4974"/>
                  <a:pt x="677" y="4996"/>
                </a:cubicBezTo>
                <a:cubicBezTo>
                  <a:pt x="639" y="5011"/>
                  <a:pt x="638" y="5046"/>
                  <a:pt x="637" y="5064"/>
                </a:cubicBezTo>
                <a:lnTo>
                  <a:pt x="637" y="5065"/>
                </a:lnTo>
                <a:lnTo>
                  <a:pt x="687" y="5105"/>
                </a:lnTo>
                <a:lnTo>
                  <a:pt x="677" y="5135"/>
                </a:lnTo>
                <a:lnTo>
                  <a:pt x="608" y="5105"/>
                </a:lnTo>
                <a:lnTo>
                  <a:pt x="607" y="5104"/>
                </a:lnTo>
                <a:lnTo>
                  <a:pt x="606" y="5103"/>
                </a:lnTo>
                <a:cubicBezTo>
                  <a:pt x="601" y="5094"/>
                  <a:pt x="593" y="5080"/>
                  <a:pt x="588" y="5074"/>
                </a:cubicBezTo>
                <a:cubicBezTo>
                  <a:pt x="582" y="5065"/>
                  <a:pt x="578" y="5051"/>
                  <a:pt x="578" y="5046"/>
                </a:cubicBezTo>
                <a:cubicBezTo>
                  <a:pt x="577" y="5026"/>
                  <a:pt x="599" y="5026"/>
                  <a:pt x="604" y="5026"/>
                </a:cubicBezTo>
                <a:lnTo>
                  <a:pt x="605" y="5026"/>
                </a:lnTo>
                <a:lnTo>
                  <a:pt x="606" y="5026"/>
                </a:lnTo>
                <a:lnTo>
                  <a:pt x="607" y="5026"/>
                </a:lnTo>
                <a:lnTo>
                  <a:pt x="608" y="5026"/>
                </a:lnTo>
                <a:lnTo>
                  <a:pt x="608" y="5024"/>
                </a:lnTo>
                <a:cubicBezTo>
                  <a:pt x="608" y="4989"/>
                  <a:pt x="597" y="4944"/>
                  <a:pt x="578" y="4917"/>
                </a:cubicBezTo>
                <a:lnTo>
                  <a:pt x="657" y="4788"/>
                </a:lnTo>
                <a:close/>
                <a:moveTo>
                  <a:pt x="1341" y="3637"/>
                </a:moveTo>
                <a:cubicBezTo>
                  <a:pt x="1332" y="3639"/>
                  <a:pt x="1317" y="3620"/>
                  <a:pt x="1318" y="3615"/>
                </a:cubicBezTo>
                <a:lnTo>
                  <a:pt x="1318" y="3614"/>
                </a:lnTo>
                <a:cubicBezTo>
                  <a:pt x="1322" y="3609"/>
                  <a:pt x="1323" y="3607"/>
                  <a:pt x="1323" y="3607"/>
                </a:cubicBezTo>
                <a:lnTo>
                  <a:pt x="1323" y="3607"/>
                </a:lnTo>
                <a:cubicBezTo>
                  <a:pt x="1323" y="3607"/>
                  <a:pt x="1318" y="3612"/>
                  <a:pt x="1317" y="3614"/>
                </a:cubicBezTo>
                <a:cubicBezTo>
                  <a:pt x="1316" y="3615"/>
                  <a:pt x="1315" y="3616"/>
                  <a:pt x="1315" y="3616"/>
                </a:cubicBezTo>
                <a:lnTo>
                  <a:pt x="1315" y="3616"/>
                </a:lnTo>
                <a:cubicBezTo>
                  <a:pt x="1311" y="3621"/>
                  <a:pt x="1334" y="3590"/>
                  <a:pt x="1380" y="3528"/>
                </a:cubicBezTo>
                <a:cubicBezTo>
                  <a:pt x="1379" y="3489"/>
                  <a:pt x="1404" y="3454"/>
                  <a:pt x="1421" y="3427"/>
                </a:cubicBezTo>
                <a:cubicBezTo>
                  <a:pt x="1427" y="3418"/>
                  <a:pt x="1436" y="3405"/>
                  <a:pt x="1439" y="3399"/>
                </a:cubicBezTo>
                <a:cubicBezTo>
                  <a:pt x="1452" y="3380"/>
                  <a:pt x="1459" y="3351"/>
                  <a:pt x="1460" y="3330"/>
                </a:cubicBezTo>
                <a:lnTo>
                  <a:pt x="1519" y="3330"/>
                </a:lnTo>
                <a:cubicBezTo>
                  <a:pt x="1504" y="3345"/>
                  <a:pt x="1489" y="3371"/>
                  <a:pt x="1480" y="3392"/>
                </a:cubicBezTo>
                <a:cubicBezTo>
                  <a:pt x="1470" y="3416"/>
                  <a:pt x="1457" y="3442"/>
                  <a:pt x="1450" y="3459"/>
                </a:cubicBezTo>
                <a:cubicBezTo>
                  <a:pt x="1451" y="3508"/>
                  <a:pt x="1426" y="3566"/>
                  <a:pt x="1410" y="3604"/>
                </a:cubicBezTo>
                <a:cubicBezTo>
                  <a:pt x="1406" y="3612"/>
                  <a:pt x="1402" y="3624"/>
                  <a:pt x="1400" y="3627"/>
                </a:cubicBezTo>
                <a:lnTo>
                  <a:pt x="1341" y="3637"/>
                </a:lnTo>
                <a:close/>
                <a:moveTo>
                  <a:pt x="1648" y="3261"/>
                </a:moveTo>
                <a:lnTo>
                  <a:pt x="1638" y="3350"/>
                </a:lnTo>
                <a:lnTo>
                  <a:pt x="1598" y="3350"/>
                </a:lnTo>
                <a:lnTo>
                  <a:pt x="1529" y="3261"/>
                </a:lnTo>
                <a:cubicBezTo>
                  <a:pt x="1528" y="3243"/>
                  <a:pt x="1550" y="3238"/>
                  <a:pt x="1556" y="3238"/>
                </a:cubicBezTo>
                <a:lnTo>
                  <a:pt x="1557" y="3238"/>
                </a:lnTo>
                <a:lnTo>
                  <a:pt x="1557" y="3238"/>
                </a:lnTo>
                <a:lnTo>
                  <a:pt x="1558" y="3238"/>
                </a:lnTo>
                <a:lnTo>
                  <a:pt x="1560" y="3238"/>
                </a:lnTo>
                <a:cubicBezTo>
                  <a:pt x="1568" y="3237"/>
                  <a:pt x="1581" y="3246"/>
                  <a:pt x="1579" y="3253"/>
                </a:cubicBezTo>
                <a:lnTo>
                  <a:pt x="1579" y="3255"/>
                </a:lnTo>
                <a:lnTo>
                  <a:pt x="1579" y="3256"/>
                </a:lnTo>
                <a:lnTo>
                  <a:pt x="1579" y="3258"/>
                </a:lnTo>
                <a:lnTo>
                  <a:pt x="1579" y="3259"/>
                </a:lnTo>
                <a:lnTo>
                  <a:pt x="1578" y="3261"/>
                </a:lnTo>
                <a:lnTo>
                  <a:pt x="1638" y="3201"/>
                </a:lnTo>
                <a:lnTo>
                  <a:pt x="1648" y="3261"/>
                </a:lnTo>
                <a:close/>
                <a:moveTo>
                  <a:pt x="1152" y="4024"/>
                </a:moveTo>
                <a:lnTo>
                  <a:pt x="1152" y="4025"/>
                </a:lnTo>
                <a:lnTo>
                  <a:pt x="1153" y="4026"/>
                </a:lnTo>
                <a:lnTo>
                  <a:pt x="1153" y="4027"/>
                </a:lnTo>
                <a:lnTo>
                  <a:pt x="1152" y="4028"/>
                </a:lnTo>
                <a:lnTo>
                  <a:pt x="1152" y="4029"/>
                </a:lnTo>
                <a:lnTo>
                  <a:pt x="1152" y="4029"/>
                </a:lnTo>
                <a:lnTo>
                  <a:pt x="1152" y="4030"/>
                </a:lnTo>
                <a:cubicBezTo>
                  <a:pt x="1153" y="4036"/>
                  <a:pt x="1151" y="4046"/>
                  <a:pt x="1148" y="4051"/>
                </a:cubicBezTo>
                <a:lnTo>
                  <a:pt x="1147" y="4052"/>
                </a:lnTo>
                <a:lnTo>
                  <a:pt x="1146" y="4052"/>
                </a:lnTo>
                <a:lnTo>
                  <a:pt x="1145" y="4053"/>
                </a:lnTo>
                <a:lnTo>
                  <a:pt x="1144" y="4054"/>
                </a:lnTo>
                <a:lnTo>
                  <a:pt x="1143" y="4054"/>
                </a:lnTo>
                <a:cubicBezTo>
                  <a:pt x="1126" y="4036"/>
                  <a:pt x="1118" y="3997"/>
                  <a:pt x="1114" y="3980"/>
                </a:cubicBezTo>
                <a:cubicBezTo>
                  <a:pt x="1114" y="3978"/>
                  <a:pt x="1113" y="3975"/>
                  <a:pt x="1113" y="3975"/>
                </a:cubicBezTo>
                <a:cubicBezTo>
                  <a:pt x="1153" y="3970"/>
                  <a:pt x="1171" y="3910"/>
                  <a:pt x="1183" y="3871"/>
                </a:cubicBezTo>
                <a:cubicBezTo>
                  <a:pt x="1186" y="3862"/>
                  <a:pt x="1191" y="3850"/>
                  <a:pt x="1192" y="3846"/>
                </a:cubicBezTo>
                <a:lnTo>
                  <a:pt x="1232" y="3846"/>
                </a:lnTo>
                <a:cubicBezTo>
                  <a:pt x="1232" y="3894"/>
                  <a:pt x="1183" y="3982"/>
                  <a:pt x="1152" y="4024"/>
                </a:cubicBezTo>
                <a:close/>
                <a:moveTo>
                  <a:pt x="1529" y="3062"/>
                </a:moveTo>
                <a:lnTo>
                  <a:pt x="1529" y="3013"/>
                </a:lnTo>
                <a:cubicBezTo>
                  <a:pt x="1529" y="3007"/>
                  <a:pt x="1534" y="3002"/>
                  <a:pt x="1535" y="3002"/>
                </a:cubicBezTo>
                <a:cubicBezTo>
                  <a:pt x="1538" y="3000"/>
                  <a:pt x="1539" y="2993"/>
                  <a:pt x="1539" y="2993"/>
                </a:cubicBezTo>
                <a:lnTo>
                  <a:pt x="1588" y="3003"/>
                </a:lnTo>
                <a:lnTo>
                  <a:pt x="1559" y="3181"/>
                </a:lnTo>
                <a:cubicBezTo>
                  <a:pt x="1537" y="3150"/>
                  <a:pt x="1529" y="3095"/>
                  <a:pt x="1529" y="3064"/>
                </a:cubicBezTo>
                <a:lnTo>
                  <a:pt x="1529" y="3062"/>
                </a:lnTo>
                <a:close/>
                <a:moveTo>
                  <a:pt x="1777" y="2447"/>
                </a:moveTo>
                <a:lnTo>
                  <a:pt x="1846" y="2477"/>
                </a:lnTo>
                <a:lnTo>
                  <a:pt x="1796" y="2576"/>
                </a:lnTo>
                <a:lnTo>
                  <a:pt x="1796" y="2578"/>
                </a:lnTo>
                <a:lnTo>
                  <a:pt x="1796" y="2580"/>
                </a:lnTo>
                <a:cubicBezTo>
                  <a:pt x="1797" y="2618"/>
                  <a:pt x="1783" y="2651"/>
                  <a:pt x="1767" y="2666"/>
                </a:cubicBezTo>
                <a:cubicBezTo>
                  <a:pt x="1775" y="2638"/>
                  <a:pt x="1779" y="2598"/>
                  <a:pt x="1779" y="2568"/>
                </a:cubicBezTo>
                <a:cubicBezTo>
                  <a:pt x="1779" y="2530"/>
                  <a:pt x="1778" y="2487"/>
                  <a:pt x="1777" y="2461"/>
                </a:cubicBezTo>
                <a:cubicBezTo>
                  <a:pt x="1777" y="2456"/>
                  <a:pt x="1777" y="2449"/>
                  <a:pt x="1777" y="2447"/>
                </a:cubicBezTo>
                <a:close/>
                <a:moveTo>
                  <a:pt x="1043" y="4232"/>
                </a:moveTo>
                <a:lnTo>
                  <a:pt x="1043" y="4183"/>
                </a:lnTo>
                <a:lnTo>
                  <a:pt x="1073" y="4193"/>
                </a:lnTo>
                <a:lnTo>
                  <a:pt x="1073" y="4232"/>
                </a:lnTo>
                <a:lnTo>
                  <a:pt x="994" y="4302"/>
                </a:lnTo>
                <a:lnTo>
                  <a:pt x="974" y="4272"/>
                </a:lnTo>
                <a:lnTo>
                  <a:pt x="974" y="4232"/>
                </a:lnTo>
                <a:lnTo>
                  <a:pt x="1043" y="4232"/>
                </a:lnTo>
                <a:close/>
                <a:moveTo>
                  <a:pt x="2252" y="1723"/>
                </a:moveTo>
                <a:lnTo>
                  <a:pt x="2254" y="1723"/>
                </a:lnTo>
                <a:cubicBezTo>
                  <a:pt x="2273" y="1722"/>
                  <a:pt x="2282" y="1739"/>
                  <a:pt x="2282" y="1752"/>
                </a:cubicBezTo>
                <a:lnTo>
                  <a:pt x="2282" y="1753"/>
                </a:lnTo>
                <a:cubicBezTo>
                  <a:pt x="2283" y="1782"/>
                  <a:pt x="2259" y="1828"/>
                  <a:pt x="2242" y="1852"/>
                </a:cubicBezTo>
                <a:lnTo>
                  <a:pt x="2232" y="1823"/>
                </a:lnTo>
                <a:lnTo>
                  <a:pt x="2242" y="1743"/>
                </a:lnTo>
                <a:lnTo>
                  <a:pt x="2244" y="1743"/>
                </a:lnTo>
                <a:lnTo>
                  <a:pt x="2245" y="1743"/>
                </a:lnTo>
                <a:lnTo>
                  <a:pt x="2247" y="1742"/>
                </a:lnTo>
                <a:lnTo>
                  <a:pt x="2248" y="1742"/>
                </a:lnTo>
                <a:lnTo>
                  <a:pt x="2249" y="1741"/>
                </a:lnTo>
                <a:lnTo>
                  <a:pt x="2250" y="1740"/>
                </a:lnTo>
                <a:lnTo>
                  <a:pt x="2250" y="1739"/>
                </a:lnTo>
                <a:cubicBezTo>
                  <a:pt x="2252" y="1734"/>
                  <a:pt x="2252" y="1727"/>
                  <a:pt x="2252" y="1726"/>
                </a:cubicBezTo>
                <a:lnTo>
                  <a:pt x="2252" y="1725"/>
                </a:lnTo>
                <a:lnTo>
                  <a:pt x="2252" y="1723"/>
                </a:lnTo>
                <a:close/>
                <a:moveTo>
                  <a:pt x="1608" y="2864"/>
                </a:moveTo>
                <a:lnTo>
                  <a:pt x="1648" y="2844"/>
                </a:lnTo>
                <a:lnTo>
                  <a:pt x="1648" y="2864"/>
                </a:lnTo>
                <a:lnTo>
                  <a:pt x="1618" y="2913"/>
                </a:lnTo>
                <a:lnTo>
                  <a:pt x="1569" y="2933"/>
                </a:lnTo>
                <a:lnTo>
                  <a:pt x="1608" y="2864"/>
                </a:lnTo>
                <a:close/>
                <a:moveTo>
                  <a:pt x="1113" y="4084"/>
                </a:moveTo>
                <a:cubicBezTo>
                  <a:pt x="1113" y="4086"/>
                  <a:pt x="1113" y="4092"/>
                  <a:pt x="1113" y="4091"/>
                </a:cubicBezTo>
                <a:cubicBezTo>
                  <a:pt x="1114" y="4114"/>
                  <a:pt x="1110" y="4156"/>
                  <a:pt x="1083" y="4173"/>
                </a:cubicBezTo>
                <a:lnTo>
                  <a:pt x="1083" y="4094"/>
                </a:lnTo>
                <a:lnTo>
                  <a:pt x="1113" y="4084"/>
                </a:lnTo>
                <a:close/>
                <a:moveTo>
                  <a:pt x="1727" y="3102"/>
                </a:moveTo>
                <a:lnTo>
                  <a:pt x="1697" y="3102"/>
                </a:lnTo>
                <a:lnTo>
                  <a:pt x="1747" y="3023"/>
                </a:lnTo>
                <a:lnTo>
                  <a:pt x="1747" y="3024"/>
                </a:lnTo>
                <a:lnTo>
                  <a:pt x="1747" y="3025"/>
                </a:lnTo>
                <a:cubicBezTo>
                  <a:pt x="1747" y="3050"/>
                  <a:pt x="1737" y="3083"/>
                  <a:pt x="1727" y="3102"/>
                </a:cubicBezTo>
                <a:close/>
                <a:moveTo>
                  <a:pt x="2321" y="1347"/>
                </a:moveTo>
                <a:lnTo>
                  <a:pt x="2302" y="1386"/>
                </a:lnTo>
                <a:lnTo>
                  <a:pt x="2301" y="1386"/>
                </a:lnTo>
                <a:lnTo>
                  <a:pt x="2300" y="1386"/>
                </a:lnTo>
                <a:lnTo>
                  <a:pt x="2299" y="1386"/>
                </a:lnTo>
                <a:lnTo>
                  <a:pt x="2298" y="1386"/>
                </a:lnTo>
                <a:lnTo>
                  <a:pt x="2297" y="1386"/>
                </a:lnTo>
                <a:lnTo>
                  <a:pt x="2296" y="1386"/>
                </a:lnTo>
                <a:lnTo>
                  <a:pt x="2295" y="1386"/>
                </a:lnTo>
                <a:cubicBezTo>
                  <a:pt x="2290" y="1386"/>
                  <a:pt x="2280" y="1385"/>
                  <a:pt x="2275" y="1382"/>
                </a:cubicBezTo>
                <a:lnTo>
                  <a:pt x="2274" y="1381"/>
                </a:lnTo>
                <a:lnTo>
                  <a:pt x="2273" y="1380"/>
                </a:lnTo>
                <a:lnTo>
                  <a:pt x="2273" y="1379"/>
                </a:lnTo>
                <a:lnTo>
                  <a:pt x="2272" y="1378"/>
                </a:lnTo>
                <a:lnTo>
                  <a:pt x="2272" y="1376"/>
                </a:lnTo>
                <a:cubicBezTo>
                  <a:pt x="2276" y="1352"/>
                  <a:pt x="2319" y="1346"/>
                  <a:pt x="2321" y="1347"/>
                </a:cubicBezTo>
                <a:close/>
                <a:moveTo>
                  <a:pt x="2827" y="286"/>
                </a:moveTo>
                <a:cubicBezTo>
                  <a:pt x="2793" y="286"/>
                  <a:pt x="2787" y="258"/>
                  <a:pt x="2787" y="237"/>
                </a:cubicBezTo>
                <a:lnTo>
                  <a:pt x="2787" y="236"/>
                </a:lnTo>
                <a:lnTo>
                  <a:pt x="2787" y="226"/>
                </a:lnTo>
                <a:lnTo>
                  <a:pt x="2827" y="286"/>
                </a:lnTo>
                <a:close/>
                <a:moveTo>
                  <a:pt x="974" y="4361"/>
                </a:moveTo>
                <a:lnTo>
                  <a:pt x="944" y="4361"/>
                </a:lnTo>
                <a:cubicBezTo>
                  <a:pt x="953" y="4340"/>
                  <a:pt x="969" y="4331"/>
                  <a:pt x="983" y="4332"/>
                </a:cubicBezTo>
                <a:lnTo>
                  <a:pt x="984" y="4332"/>
                </a:lnTo>
                <a:cubicBezTo>
                  <a:pt x="984" y="4337"/>
                  <a:pt x="980" y="4345"/>
                  <a:pt x="978" y="4347"/>
                </a:cubicBezTo>
                <a:cubicBezTo>
                  <a:pt x="976" y="4352"/>
                  <a:pt x="974" y="4360"/>
                  <a:pt x="974" y="4361"/>
                </a:cubicBezTo>
                <a:close/>
                <a:moveTo>
                  <a:pt x="1529" y="3528"/>
                </a:moveTo>
                <a:lnTo>
                  <a:pt x="1529" y="3529"/>
                </a:lnTo>
                <a:lnTo>
                  <a:pt x="1529" y="3530"/>
                </a:lnTo>
                <a:cubicBezTo>
                  <a:pt x="1529" y="3546"/>
                  <a:pt x="1519" y="3568"/>
                  <a:pt x="1509" y="3578"/>
                </a:cubicBezTo>
                <a:lnTo>
                  <a:pt x="1509" y="3577"/>
                </a:lnTo>
                <a:lnTo>
                  <a:pt x="1509" y="3576"/>
                </a:lnTo>
                <a:lnTo>
                  <a:pt x="1509" y="3574"/>
                </a:lnTo>
                <a:lnTo>
                  <a:pt x="1509" y="3573"/>
                </a:lnTo>
                <a:lnTo>
                  <a:pt x="1509" y="3572"/>
                </a:lnTo>
                <a:lnTo>
                  <a:pt x="1509" y="3571"/>
                </a:lnTo>
                <a:cubicBezTo>
                  <a:pt x="1509" y="3556"/>
                  <a:pt x="1512" y="3542"/>
                  <a:pt x="1519" y="3528"/>
                </a:cubicBezTo>
                <a:lnTo>
                  <a:pt x="1529" y="3528"/>
                </a:lnTo>
                <a:close/>
                <a:moveTo>
                  <a:pt x="2163" y="1694"/>
                </a:moveTo>
                <a:lnTo>
                  <a:pt x="2183" y="1694"/>
                </a:lnTo>
                <a:lnTo>
                  <a:pt x="2183" y="1694"/>
                </a:lnTo>
                <a:cubicBezTo>
                  <a:pt x="2183" y="1704"/>
                  <a:pt x="2170" y="1727"/>
                  <a:pt x="2163" y="1733"/>
                </a:cubicBezTo>
                <a:lnTo>
                  <a:pt x="2163" y="1694"/>
                </a:lnTo>
                <a:close/>
                <a:moveTo>
                  <a:pt x="2747" y="504"/>
                </a:moveTo>
                <a:lnTo>
                  <a:pt x="2738" y="533"/>
                </a:lnTo>
                <a:lnTo>
                  <a:pt x="2738" y="494"/>
                </a:lnTo>
                <a:lnTo>
                  <a:pt x="2747" y="504"/>
                </a:lnTo>
                <a:close/>
                <a:moveTo>
                  <a:pt x="865" y="4441"/>
                </a:moveTo>
                <a:lnTo>
                  <a:pt x="875" y="4441"/>
                </a:lnTo>
                <a:lnTo>
                  <a:pt x="875" y="4470"/>
                </a:lnTo>
                <a:cubicBezTo>
                  <a:pt x="865" y="4462"/>
                  <a:pt x="865" y="4448"/>
                  <a:pt x="865" y="4443"/>
                </a:cubicBezTo>
                <a:lnTo>
                  <a:pt x="865" y="4442"/>
                </a:lnTo>
                <a:lnTo>
                  <a:pt x="865" y="4441"/>
                </a:lnTo>
                <a:close/>
              </a:path>
            </a:pathLst>
          </a:custGeom>
          <a:solidFill>
            <a:srgbClr val="D39694"/>
          </a:solidFill>
          <a:effectLst/>
        </p:spPr>
        <p:txBody>
          <a:bodyPr wrap="square" rtlCol="0">
            <a:noAutofit/>
          </a:bodyPr>
          <a:p>
            <a:endParaRPr lang="en-US" altLang="zh-CN" sz="59500">
              <a:solidFill>
                <a:srgbClr val="D39694"/>
              </a:solidFill>
              <a:latin typeface="Road Rage" charset="0"/>
              <a:cs typeface="Road Rage" charset="0"/>
            </a:endParaRPr>
          </a:p>
        </p:txBody>
      </p:sp>
      <p:sp>
        <p:nvSpPr>
          <p:cNvPr id="8" name="文本框 7"/>
          <p:cNvSpPr txBox="1"/>
          <p:nvPr/>
        </p:nvSpPr>
        <p:spPr>
          <a:xfrm rot="540000">
            <a:off x="119363" y="-303271"/>
            <a:ext cx="2771449" cy="6177139"/>
          </a:xfrm>
          <a:custGeom>
            <a:avLst/>
            <a:gdLst/>
            <a:ahLst/>
            <a:cxnLst>
              <a:cxn ang="3">
                <a:pos x="hc" y="t"/>
              </a:cxn>
              <a:cxn ang="cd2">
                <a:pos x="l" y="vc"/>
              </a:cxn>
              <a:cxn ang="cd4">
                <a:pos x="hc" y="b"/>
              </a:cxn>
              <a:cxn ang="0">
                <a:pos x="r" y="vc"/>
              </a:cxn>
            </a:cxnLst>
            <a:rect l="l" t="t" r="r" b="b"/>
            <a:pathLst>
              <a:path w="4364" h="9728">
                <a:moveTo>
                  <a:pt x="4097" y="1203"/>
                </a:moveTo>
                <a:cubicBezTo>
                  <a:pt x="4120" y="1238"/>
                  <a:pt x="4154" y="1253"/>
                  <a:pt x="4175" y="1252"/>
                </a:cubicBezTo>
                <a:lnTo>
                  <a:pt x="4176" y="1252"/>
                </a:lnTo>
                <a:cubicBezTo>
                  <a:pt x="4172" y="1273"/>
                  <a:pt x="4167" y="1298"/>
                  <a:pt x="4165" y="1316"/>
                </a:cubicBezTo>
                <a:cubicBezTo>
                  <a:pt x="4162" y="1336"/>
                  <a:pt x="4153" y="1354"/>
                  <a:pt x="4146" y="1362"/>
                </a:cubicBezTo>
                <a:lnTo>
                  <a:pt x="4146" y="1363"/>
                </a:lnTo>
                <a:cubicBezTo>
                  <a:pt x="4147" y="1385"/>
                  <a:pt x="4131" y="1406"/>
                  <a:pt x="4118" y="1424"/>
                </a:cubicBezTo>
                <a:cubicBezTo>
                  <a:pt x="4115" y="1429"/>
                  <a:pt x="4109" y="1437"/>
                  <a:pt x="4107" y="1441"/>
                </a:cubicBezTo>
                <a:cubicBezTo>
                  <a:pt x="4093" y="1425"/>
                  <a:pt x="4073" y="1412"/>
                  <a:pt x="4063" y="1413"/>
                </a:cubicBezTo>
                <a:lnTo>
                  <a:pt x="4062" y="1413"/>
                </a:lnTo>
                <a:cubicBezTo>
                  <a:pt x="4058" y="1415"/>
                  <a:pt x="4055" y="1415"/>
                  <a:pt x="4054" y="1415"/>
                </a:cubicBezTo>
                <a:lnTo>
                  <a:pt x="4054" y="1415"/>
                </a:lnTo>
                <a:lnTo>
                  <a:pt x="4054" y="1415"/>
                </a:lnTo>
                <a:lnTo>
                  <a:pt x="4054" y="1415"/>
                </a:lnTo>
                <a:lnTo>
                  <a:pt x="4053" y="1415"/>
                </a:lnTo>
                <a:lnTo>
                  <a:pt x="4053" y="1415"/>
                </a:lnTo>
                <a:lnTo>
                  <a:pt x="4053" y="1415"/>
                </a:lnTo>
                <a:cubicBezTo>
                  <a:pt x="4053" y="1415"/>
                  <a:pt x="4053" y="1414"/>
                  <a:pt x="4053" y="1414"/>
                </a:cubicBezTo>
                <a:lnTo>
                  <a:pt x="4053" y="1414"/>
                </a:lnTo>
                <a:lnTo>
                  <a:pt x="4053" y="1413"/>
                </a:lnTo>
                <a:lnTo>
                  <a:pt x="4053" y="1413"/>
                </a:lnTo>
                <a:lnTo>
                  <a:pt x="4053" y="1413"/>
                </a:lnTo>
                <a:lnTo>
                  <a:pt x="4053" y="1413"/>
                </a:lnTo>
                <a:lnTo>
                  <a:pt x="4053" y="1413"/>
                </a:lnTo>
                <a:lnTo>
                  <a:pt x="4053" y="1413"/>
                </a:lnTo>
                <a:lnTo>
                  <a:pt x="4052" y="1413"/>
                </a:lnTo>
                <a:cubicBezTo>
                  <a:pt x="4053" y="1411"/>
                  <a:pt x="4038" y="1421"/>
                  <a:pt x="4008" y="1441"/>
                </a:cubicBezTo>
                <a:lnTo>
                  <a:pt x="4077" y="1471"/>
                </a:lnTo>
                <a:cubicBezTo>
                  <a:pt x="4062" y="1476"/>
                  <a:pt x="4046" y="1482"/>
                  <a:pt x="4037" y="1485"/>
                </a:cubicBezTo>
                <a:cubicBezTo>
                  <a:pt x="4027" y="1489"/>
                  <a:pt x="4013" y="1491"/>
                  <a:pt x="4008" y="1490"/>
                </a:cubicBezTo>
                <a:cubicBezTo>
                  <a:pt x="3966" y="1492"/>
                  <a:pt x="3947" y="1535"/>
                  <a:pt x="3934" y="1564"/>
                </a:cubicBezTo>
                <a:cubicBezTo>
                  <a:pt x="3932" y="1569"/>
                  <a:pt x="3929" y="1576"/>
                  <a:pt x="3928" y="1577"/>
                </a:cubicBezTo>
                <a:cubicBezTo>
                  <a:pt x="3926" y="1582"/>
                  <a:pt x="3923" y="1590"/>
                  <a:pt x="3922" y="1592"/>
                </a:cubicBezTo>
                <a:cubicBezTo>
                  <a:pt x="3910" y="1622"/>
                  <a:pt x="3891" y="1657"/>
                  <a:pt x="3859" y="1659"/>
                </a:cubicBezTo>
                <a:lnTo>
                  <a:pt x="3849" y="1629"/>
                </a:lnTo>
                <a:cubicBezTo>
                  <a:pt x="3859" y="1600"/>
                  <a:pt x="3874" y="1566"/>
                  <a:pt x="3885" y="1544"/>
                </a:cubicBezTo>
                <a:cubicBezTo>
                  <a:pt x="3899" y="1518"/>
                  <a:pt x="3916" y="1484"/>
                  <a:pt x="3928" y="1461"/>
                </a:cubicBezTo>
                <a:lnTo>
                  <a:pt x="4008" y="1391"/>
                </a:lnTo>
                <a:cubicBezTo>
                  <a:pt x="4003" y="1387"/>
                  <a:pt x="4001" y="1375"/>
                  <a:pt x="4002" y="1369"/>
                </a:cubicBezTo>
                <a:cubicBezTo>
                  <a:pt x="3998" y="1294"/>
                  <a:pt x="4147" y="1005"/>
                  <a:pt x="4166" y="985"/>
                </a:cubicBezTo>
                <a:cubicBezTo>
                  <a:pt x="4163" y="979"/>
                  <a:pt x="4150" y="959"/>
                  <a:pt x="4140" y="944"/>
                </a:cubicBezTo>
                <a:cubicBezTo>
                  <a:pt x="4124" y="919"/>
                  <a:pt x="4107" y="888"/>
                  <a:pt x="4105" y="861"/>
                </a:cubicBezTo>
                <a:cubicBezTo>
                  <a:pt x="4105" y="851"/>
                  <a:pt x="4112" y="840"/>
                  <a:pt x="4117" y="836"/>
                </a:cubicBezTo>
                <a:cubicBezTo>
                  <a:pt x="4131" y="831"/>
                  <a:pt x="4142" y="812"/>
                  <a:pt x="4142" y="807"/>
                </a:cubicBezTo>
                <a:lnTo>
                  <a:pt x="4142" y="807"/>
                </a:lnTo>
                <a:lnTo>
                  <a:pt x="4142" y="806"/>
                </a:lnTo>
                <a:lnTo>
                  <a:pt x="4142" y="805"/>
                </a:lnTo>
                <a:lnTo>
                  <a:pt x="4142" y="804"/>
                </a:lnTo>
                <a:cubicBezTo>
                  <a:pt x="4142" y="797"/>
                  <a:pt x="4133" y="783"/>
                  <a:pt x="4127" y="776"/>
                </a:cubicBezTo>
                <a:cubicBezTo>
                  <a:pt x="4187" y="718"/>
                  <a:pt x="4238" y="527"/>
                  <a:pt x="4246" y="489"/>
                </a:cubicBezTo>
                <a:cubicBezTo>
                  <a:pt x="4239" y="479"/>
                  <a:pt x="4236" y="463"/>
                  <a:pt x="4236" y="454"/>
                </a:cubicBezTo>
                <a:cubicBezTo>
                  <a:pt x="4234" y="400"/>
                  <a:pt x="4311" y="302"/>
                  <a:pt x="4336" y="280"/>
                </a:cubicBezTo>
                <a:cubicBezTo>
                  <a:pt x="4355" y="261"/>
                  <a:pt x="4365" y="240"/>
                  <a:pt x="4364" y="228"/>
                </a:cubicBezTo>
                <a:lnTo>
                  <a:pt x="4364" y="227"/>
                </a:lnTo>
                <a:lnTo>
                  <a:pt x="4364" y="226"/>
                </a:lnTo>
                <a:cubicBezTo>
                  <a:pt x="4365" y="207"/>
                  <a:pt x="4345" y="180"/>
                  <a:pt x="4325" y="162"/>
                </a:cubicBezTo>
                <a:cubicBezTo>
                  <a:pt x="4318" y="149"/>
                  <a:pt x="4306" y="144"/>
                  <a:pt x="4302" y="144"/>
                </a:cubicBezTo>
                <a:cubicBezTo>
                  <a:pt x="4289" y="143"/>
                  <a:pt x="4274" y="163"/>
                  <a:pt x="4265" y="181"/>
                </a:cubicBezTo>
                <a:cubicBezTo>
                  <a:pt x="4238" y="198"/>
                  <a:pt x="4223" y="227"/>
                  <a:pt x="4223" y="242"/>
                </a:cubicBezTo>
                <a:lnTo>
                  <a:pt x="4223" y="243"/>
                </a:lnTo>
                <a:lnTo>
                  <a:pt x="4223" y="244"/>
                </a:lnTo>
                <a:lnTo>
                  <a:pt x="4223" y="245"/>
                </a:lnTo>
                <a:lnTo>
                  <a:pt x="4223" y="246"/>
                </a:lnTo>
                <a:cubicBezTo>
                  <a:pt x="4223" y="251"/>
                  <a:pt x="4225" y="259"/>
                  <a:pt x="4226" y="261"/>
                </a:cubicBezTo>
                <a:lnTo>
                  <a:pt x="4236" y="310"/>
                </a:lnTo>
                <a:cubicBezTo>
                  <a:pt x="4155" y="347"/>
                  <a:pt x="4092" y="452"/>
                  <a:pt x="4077" y="529"/>
                </a:cubicBezTo>
                <a:cubicBezTo>
                  <a:pt x="4048" y="559"/>
                  <a:pt x="4018" y="597"/>
                  <a:pt x="3996" y="629"/>
                </a:cubicBezTo>
                <a:cubicBezTo>
                  <a:pt x="3974" y="664"/>
                  <a:pt x="3942" y="703"/>
                  <a:pt x="3918" y="727"/>
                </a:cubicBezTo>
                <a:cubicBezTo>
                  <a:pt x="3927" y="734"/>
                  <a:pt x="3933" y="746"/>
                  <a:pt x="3932" y="750"/>
                </a:cubicBezTo>
                <a:lnTo>
                  <a:pt x="3932" y="750"/>
                </a:lnTo>
                <a:lnTo>
                  <a:pt x="3932" y="751"/>
                </a:lnTo>
                <a:lnTo>
                  <a:pt x="3932" y="752"/>
                </a:lnTo>
                <a:cubicBezTo>
                  <a:pt x="3933" y="756"/>
                  <a:pt x="3929" y="765"/>
                  <a:pt x="3928" y="767"/>
                </a:cubicBezTo>
                <a:cubicBezTo>
                  <a:pt x="3923" y="771"/>
                  <a:pt x="3917" y="776"/>
                  <a:pt x="3915" y="778"/>
                </a:cubicBezTo>
                <a:cubicBezTo>
                  <a:pt x="3906" y="784"/>
                  <a:pt x="3899" y="791"/>
                  <a:pt x="3900" y="795"/>
                </a:cubicBezTo>
                <a:lnTo>
                  <a:pt x="3900" y="796"/>
                </a:lnTo>
                <a:lnTo>
                  <a:pt x="3900" y="796"/>
                </a:lnTo>
                <a:cubicBezTo>
                  <a:pt x="3900" y="801"/>
                  <a:pt x="3906" y="813"/>
                  <a:pt x="3908" y="816"/>
                </a:cubicBezTo>
                <a:lnTo>
                  <a:pt x="3889" y="886"/>
                </a:lnTo>
                <a:lnTo>
                  <a:pt x="3760" y="985"/>
                </a:lnTo>
                <a:lnTo>
                  <a:pt x="3730" y="1005"/>
                </a:lnTo>
                <a:cubicBezTo>
                  <a:pt x="3728" y="1002"/>
                  <a:pt x="3727" y="996"/>
                  <a:pt x="3727" y="996"/>
                </a:cubicBezTo>
                <a:lnTo>
                  <a:pt x="3727" y="995"/>
                </a:lnTo>
                <a:lnTo>
                  <a:pt x="3727" y="994"/>
                </a:lnTo>
                <a:cubicBezTo>
                  <a:pt x="3727" y="990"/>
                  <a:pt x="3731" y="980"/>
                  <a:pt x="3732" y="978"/>
                </a:cubicBezTo>
                <a:cubicBezTo>
                  <a:pt x="3736" y="968"/>
                  <a:pt x="3740" y="958"/>
                  <a:pt x="3740" y="955"/>
                </a:cubicBezTo>
                <a:cubicBezTo>
                  <a:pt x="3755" y="951"/>
                  <a:pt x="3762" y="932"/>
                  <a:pt x="3762" y="918"/>
                </a:cubicBezTo>
                <a:lnTo>
                  <a:pt x="3762" y="917"/>
                </a:lnTo>
                <a:lnTo>
                  <a:pt x="3762" y="914"/>
                </a:lnTo>
                <a:lnTo>
                  <a:pt x="3763" y="911"/>
                </a:lnTo>
                <a:lnTo>
                  <a:pt x="3763" y="909"/>
                </a:lnTo>
                <a:cubicBezTo>
                  <a:pt x="3765" y="859"/>
                  <a:pt x="3696" y="815"/>
                  <a:pt x="3630" y="817"/>
                </a:cubicBezTo>
                <a:lnTo>
                  <a:pt x="3626" y="817"/>
                </a:lnTo>
                <a:lnTo>
                  <a:pt x="3621" y="817"/>
                </a:lnTo>
                <a:lnTo>
                  <a:pt x="3617" y="818"/>
                </a:lnTo>
                <a:lnTo>
                  <a:pt x="3613" y="818"/>
                </a:lnTo>
                <a:lnTo>
                  <a:pt x="3609" y="819"/>
                </a:lnTo>
                <a:lnTo>
                  <a:pt x="3608" y="819"/>
                </a:lnTo>
                <a:lnTo>
                  <a:pt x="3607" y="819"/>
                </a:lnTo>
                <a:cubicBezTo>
                  <a:pt x="3593" y="819"/>
                  <a:pt x="3573" y="820"/>
                  <a:pt x="3563" y="821"/>
                </a:cubicBezTo>
                <a:cubicBezTo>
                  <a:pt x="3530" y="824"/>
                  <a:pt x="3498" y="825"/>
                  <a:pt x="3482" y="826"/>
                </a:cubicBezTo>
                <a:cubicBezTo>
                  <a:pt x="3501" y="816"/>
                  <a:pt x="3510" y="789"/>
                  <a:pt x="3510" y="776"/>
                </a:cubicBezTo>
                <a:lnTo>
                  <a:pt x="3510" y="775"/>
                </a:lnTo>
                <a:lnTo>
                  <a:pt x="3510" y="775"/>
                </a:lnTo>
                <a:lnTo>
                  <a:pt x="3510" y="774"/>
                </a:lnTo>
                <a:cubicBezTo>
                  <a:pt x="3510" y="759"/>
                  <a:pt x="3501" y="739"/>
                  <a:pt x="3492" y="727"/>
                </a:cubicBezTo>
                <a:lnTo>
                  <a:pt x="3532" y="657"/>
                </a:lnTo>
                <a:cubicBezTo>
                  <a:pt x="3530" y="628"/>
                  <a:pt x="3566" y="583"/>
                  <a:pt x="3591" y="558"/>
                </a:cubicBezTo>
                <a:cubicBezTo>
                  <a:pt x="3577" y="553"/>
                  <a:pt x="3570" y="537"/>
                  <a:pt x="3570" y="532"/>
                </a:cubicBezTo>
                <a:lnTo>
                  <a:pt x="3570" y="531"/>
                </a:lnTo>
                <a:lnTo>
                  <a:pt x="3570" y="530"/>
                </a:lnTo>
                <a:lnTo>
                  <a:pt x="3570" y="529"/>
                </a:lnTo>
                <a:cubicBezTo>
                  <a:pt x="3570" y="520"/>
                  <a:pt x="3580" y="509"/>
                  <a:pt x="3589" y="502"/>
                </a:cubicBezTo>
                <a:cubicBezTo>
                  <a:pt x="3600" y="491"/>
                  <a:pt x="3610" y="481"/>
                  <a:pt x="3609" y="475"/>
                </a:cubicBezTo>
                <a:lnTo>
                  <a:pt x="3609" y="475"/>
                </a:lnTo>
                <a:cubicBezTo>
                  <a:pt x="3610" y="470"/>
                  <a:pt x="3603" y="461"/>
                  <a:pt x="3601" y="459"/>
                </a:cubicBezTo>
                <a:cubicBezTo>
                  <a:pt x="3625" y="401"/>
                  <a:pt x="3648" y="329"/>
                  <a:pt x="3661" y="282"/>
                </a:cubicBezTo>
                <a:cubicBezTo>
                  <a:pt x="3676" y="227"/>
                  <a:pt x="3701" y="153"/>
                  <a:pt x="3720" y="102"/>
                </a:cubicBezTo>
                <a:cubicBezTo>
                  <a:pt x="3751" y="79"/>
                  <a:pt x="3774" y="28"/>
                  <a:pt x="3778" y="0"/>
                </a:cubicBezTo>
                <a:cubicBezTo>
                  <a:pt x="3506" y="53"/>
                  <a:pt x="3730" y="46"/>
                  <a:pt x="3651" y="72"/>
                </a:cubicBezTo>
                <a:cubicBezTo>
                  <a:pt x="3640" y="168"/>
                  <a:pt x="3600" y="228"/>
                  <a:pt x="3542" y="256"/>
                </a:cubicBezTo>
                <a:cubicBezTo>
                  <a:pt x="3525" y="265"/>
                  <a:pt x="3517" y="282"/>
                  <a:pt x="3518" y="289"/>
                </a:cubicBezTo>
                <a:lnTo>
                  <a:pt x="3518" y="290"/>
                </a:lnTo>
                <a:lnTo>
                  <a:pt x="3518" y="290"/>
                </a:lnTo>
                <a:cubicBezTo>
                  <a:pt x="3517" y="301"/>
                  <a:pt x="3534" y="323"/>
                  <a:pt x="3551" y="340"/>
                </a:cubicBezTo>
                <a:cubicBezTo>
                  <a:pt x="3517" y="364"/>
                  <a:pt x="3498" y="397"/>
                  <a:pt x="3484" y="421"/>
                </a:cubicBezTo>
                <a:cubicBezTo>
                  <a:pt x="3479" y="429"/>
                  <a:pt x="3472" y="440"/>
                  <a:pt x="3469" y="444"/>
                </a:cubicBezTo>
                <a:cubicBezTo>
                  <a:pt x="3458" y="463"/>
                  <a:pt x="3438" y="486"/>
                  <a:pt x="3422" y="499"/>
                </a:cubicBezTo>
                <a:cubicBezTo>
                  <a:pt x="3430" y="506"/>
                  <a:pt x="3434" y="520"/>
                  <a:pt x="3434" y="526"/>
                </a:cubicBezTo>
                <a:cubicBezTo>
                  <a:pt x="3434" y="541"/>
                  <a:pt x="3427" y="560"/>
                  <a:pt x="3422" y="568"/>
                </a:cubicBezTo>
                <a:lnTo>
                  <a:pt x="3413" y="568"/>
                </a:lnTo>
                <a:lnTo>
                  <a:pt x="3413" y="717"/>
                </a:lnTo>
                <a:cubicBezTo>
                  <a:pt x="3390" y="729"/>
                  <a:pt x="3318" y="770"/>
                  <a:pt x="3319" y="799"/>
                </a:cubicBezTo>
                <a:lnTo>
                  <a:pt x="3319" y="800"/>
                </a:lnTo>
                <a:lnTo>
                  <a:pt x="3319" y="802"/>
                </a:lnTo>
                <a:lnTo>
                  <a:pt x="3319" y="803"/>
                </a:lnTo>
                <a:cubicBezTo>
                  <a:pt x="3319" y="813"/>
                  <a:pt x="3327" y="828"/>
                  <a:pt x="3333" y="836"/>
                </a:cubicBezTo>
                <a:lnTo>
                  <a:pt x="3333" y="838"/>
                </a:lnTo>
                <a:lnTo>
                  <a:pt x="3332" y="839"/>
                </a:lnTo>
                <a:lnTo>
                  <a:pt x="3332" y="840"/>
                </a:lnTo>
                <a:lnTo>
                  <a:pt x="3331" y="842"/>
                </a:lnTo>
                <a:cubicBezTo>
                  <a:pt x="3329" y="846"/>
                  <a:pt x="3319" y="848"/>
                  <a:pt x="3319" y="848"/>
                </a:cubicBezTo>
                <a:lnTo>
                  <a:pt x="3319" y="848"/>
                </a:lnTo>
                <a:lnTo>
                  <a:pt x="3318" y="848"/>
                </a:lnTo>
                <a:cubicBezTo>
                  <a:pt x="3312" y="848"/>
                  <a:pt x="3305" y="839"/>
                  <a:pt x="3303" y="836"/>
                </a:cubicBezTo>
                <a:cubicBezTo>
                  <a:pt x="3296" y="830"/>
                  <a:pt x="3289" y="795"/>
                  <a:pt x="3289" y="782"/>
                </a:cubicBezTo>
                <a:lnTo>
                  <a:pt x="3289" y="781"/>
                </a:lnTo>
                <a:lnTo>
                  <a:pt x="3289" y="780"/>
                </a:lnTo>
                <a:cubicBezTo>
                  <a:pt x="3289" y="771"/>
                  <a:pt x="3292" y="760"/>
                  <a:pt x="3294" y="757"/>
                </a:cubicBezTo>
                <a:cubicBezTo>
                  <a:pt x="3319" y="743"/>
                  <a:pt x="3324" y="723"/>
                  <a:pt x="3329" y="709"/>
                </a:cubicBezTo>
                <a:cubicBezTo>
                  <a:pt x="3330" y="704"/>
                  <a:pt x="3332" y="699"/>
                  <a:pt x="3333" y="696"/>
                </a:cubicBezTo>
                <a:cubicBezTo>
                  <a:pt x="3336" y="684"/>
                  <a:pt x="3346" y="667"/>
                  <a:pt x="3353" y="657"/>
                </a:cubicBezTo>
                <a:lnTo>
                  <a:pt x="3353" y="548"/>
                </a:lnTo>
                <a:lnTo>
                  <a:pt x="3422" y="499"/>
                </a:lnTo>
                <a:lnTo>
                  <a:pt x="3393" y="419"/>
                </a:lnTo>
                <a:cubicBezTo>
                  <a:pt x="3453" y="362"/>
                  <a:pt x="3496" y="249"/>
                  <a:pt x="3512" y="181"/>
                </a:cubicBezTo>
                <a:cubicBezTo>
                  <a:pt x="3540" y="158"/>
                  <a:pt x="3554" y="127"/>
                  <a:pt x="3554" y="106"/>
                </a:cubicBezTo>
                <a:lnTo>
                  <a:pt x="3554" y="105"/>
                </a:lnTo>
                <a:lnTo>
                  <a:pt x="3554" y="103"/>
                </a:lnTo>
                <a:cubicBezTo>
                  <a:pt x="3555" y="82"/>
                  <a:pt x="3544" y="55"/>
                  <a:pt x="3533" y="39"/>
                </a:cubicBezTo>
                <a:lnTo>
                  <a:pt x="3271" y="80"/>
                </a:lnTo>
                <a:cubicBezTo>
                  <a:pt x="3263" y="91"/>
                  <a:pt x="3250" y="106"/>
                  <a:pt x="3244" y="112"/>
                </a:cubicBezTo>
                <a:cubicBezTo>
                  <a:pt x="3252" y="119"/>
                  <a:pt x="3255" y="130"/>
                  <a:pt x="3255" y="134"/>
                </a:cubicBezTo>
                <a:lnTo>
                  <a:pt x="3255" y="135"/>
                </a:lnTo>
                <a:cubicBezTo>
                  <a:pt x="3256" y="147"/>
                  <a:pt x="3243" y="163"/>
                  <a:pt x="3234" y="172"/>
                </a:cubicBezTo>
                <a:lnTo>
                  <a:pt x="3175" y="231"/>
                </a:lnTo>
                <a:cubicBezTo>
                  <a:pt x="3171" y="228"/>
                  <a:pt x="3170" y="220"/>
                  <a:pt x="3170" y="218"/>
                </a:cubicBezTo>
                <a:cubicBezTo>
                  <a:pt x="3171" y="200"/>
                  <a:pt x="3182" y="182"/>
                  <a:pt x="3189" y="169"/>
                </a:cubicBezTo>
                <a:cubicBezTo>
                  <a:pt x="3191" y="166"/>
                  <a:pt x="3194" y="161"/>
                  <a:pt x="3195" y="159"/>
                </a:cubicBezTo>
                <a:cubicBezTo>
                  <a:pt x="3204" y="145"/>
                  <a:pt x="3212" y="129"/>
                  <a:pt x="3214" y="122"/>
                </a:cubicBezTo>
                <a:lnTo>
                  <a:pt x="3212" y="122"/>
                </a:lnTo>
                <a:lnTo>
                  <a:pt x="3210" y="121"/>
                </a:lnTo>
                <a:lnTo>
                  <a:pt x="3208" y="121"/>
                </a:lnTo>
                <a:lnTo>
                  <a:pt x="3207" y="120"/>
                </a:lnTo>
                <a:lnTo>
                  <a:pt x="3205" y="119"/>
                </a:lnTo>
                <a:lnTo>
                  <a:pt x="3204" y="119"/>
                </a:lnTo>
                <a:lnTo>
                  <a:pt x="3203" y="117"/>
                </a:lnTo>
                <a:lnTo>
                  <a:pt x="3203" y="116"/>
                </a:lnTo>
                <a:lnTo>
                  <a:pt x="3202" y="115"/>
                </a:lnTo>
                <a:lnTo>
                  <a:pt x="3202" y="113"/>
                </a:lnTo>
                <a:lnTo>
                  <a:pt x="3202" y="111"/>
                </a:lnTo>
                <a:lnTo>
                  <a:pt x="3202" y="110"/>
                </a:lnTo>
                <a:cubicBezTo>
                  <a:pt x="3202" y="105"/>
                  <a:pt x="3203" y="94"/>
                  <a:pt x="3204" y="91"/>
                </a:cubicBezTo>
                <a:lnTo>
                  <a:pt x="2857" y="146"/>
                </a:lnTo>
                <a:cubicBezTo>
                  <a:pt x="2840" y="159"/>
                  <a:pt x="2826" y="179"/>
                  <a:pt x="2827" y="190"/>
                </a:cubicBezTo>
                <a:lnTo>
                  <a:pt x="2827" y="191"/>
                </a:lnTo>
                <a:lnTo>
                  <a:pt x="2827" y="192"/>
                </a:lnTo>
                <a:lnTo>
                  <a:pt x="2827" y="193"/>
                </a:lnTo>
                <a:cubicBezTo>
                  <a:pt x="2826" y="201"/>
                  <a:pt x="2833" y="215"/>
                  <a:pt x="2837" y="221"/>
                </a:cubicBezTo>
                <a:cubicBezTo>
                  <a:pt x="2793" y="253"/>
                  <a:pt x="2778" y="288"/>
                  <a:pt x="2778" y="319"/>
                </a:cubicBezTo>
                <a:lnTo>
                  <a:pt x="2778" y="320"/>
                </a:lnTo>
                <a:cubicBezTo>
                  <a:pt x="2727" y="373"/>
                  <a:pt x="2661" y="554"/>
                  <a:pt x="2659" y="598"/>
                </a:cubicBezTo>
                <a:lnTo>
                  <a:pt x="2550" y="767"/>
                </a:lnTo>
                <a:lnTo>
                  <a:pt x="2560" y="836"/>
                </a:lnTo>
                <a:cubicBezTo>
                  <a:pt x="2493" y="889"/>
                  <a:pt x="2452" y="984"/>
                  <a:pt x="2421" y="1053"/>
                </a:cubicBezTo>
                <a:cubicBezTo>
                  <a:pt x="2414" y="1067"/>
                  <a:pt x="2404" y="1089"/>
                  <a:pt x="2401" y="1096"/>
                </a:cubicBezTo>
                <a:cubicBezTo>
                  <a:pt x="2381" y="1142"/>
                  <a:pt x="2348" y="1193"/>
                  <a:pt x="2322" y="1223"/>
                </a:cubicBezTo>
                <a:cubicBezTo>
                  <a:pt x="2321" y="1243"/>
                  <a:pt x="2314" y="1264"/>
                  <a:pt x="2305" y="1276"/>
                </a:cubicBezTo>
                <a:cubicBezTo>
                  <a:pt x="2292" y="1298"/>
                  <a:pt x="2288" y="1305"/>
                  <a:pt x="2288" y="1305"/>
                </a:cubicBezTo>
                <a:lnTo>
                  <a:pt x="2288" y="1305"/>
                </a:lnTo>
                <a:cubicBezTo>
                  <a:pt x="2287" y="1306"/>
                  <a:pt x="2295" y="1291"/>
                  <a:pt x="2298" y="1286"/>
                </a:cubicBezTo>
                <a:cubicBezTo>
                  <a:pt x="2301" y="1280"/>
                  <a:pt x="2304" y="1275"/>
                  <a:pt x="2303" y="1275"/>
                </a:cubicBezTo>
                <a:lnTo>
                  <a:pt x="2303" y="1275"/>
                </a:lnTo>
                <a:cubicBezTo>
                  <a:pt x="2309" y="1264"/>
                  <a:pt x="2267" y="1338"/>
                  <a:pt x="2193" y="1471"/>
                </a:cubicBezTo>
                <a:cubicBezTo>
                  <a:pt x="2199" y="1481"/>
                  <a:pt x="2203" y="1496"/>
                  <a:pt x="2203" y="1502"/>
                </a:cubicBezTo>
                <a:lnTo>
                  <a:pt x="2203" y="1503"/>
                </a:lnTo>
                <a:cubicBezTo>
                  <a:pt x="2203" y="1512"/>
                  <a:pt x="2191" y="1525"/>
                  <a:pt x="2183" y="1530"/>
                </a:cubicBezTo>
                <a:cubicBezTo>
                  <a:pt x="2167" y="1548"/>
                  <a:pt x="2142" y="1570"/>
                  <a:pt x="2125" y="1584"/>
                </a:cubicBezTo>
                <a:cubicBezTo>
                  <a:pt x="2104" y="1600"/>
                  <a:pt x="2089" y="1632"/>
                  <a:pt x="2084" y="1659"/>
                </a:cubicBezTo>
                <a:cubicBezTo>
                  <a:pt x="2089" y="1667"/>
                  <a:pt x="2092" y="1679"/>
                  <a:pt x="2092" y="1683"/>
                </a:cubicBezTo>
                <a:lnTo>
                  <a:pt x="2092" y="1684"/>
                </a:lnTo>
                <a:lnTo>
                  <a:pt x="2092" y="1685"/>
                </a:lnTo>
                <a:lnTo>
                  <a:pt x="2092" y="1686"/>
                </a:lnTo>
                <a:cubicBezTo>
                  <a:pt x="2093" y="1702"/>
                  <a:pt x="2072" y="1728"/>
                  <a:pt x="2054" y="1738"/>
                </a:cubicBezTo>
                <a:cubicBezTo>
                  <a:pt x="2056" y="1817"/>
                  <a:pt x="1967" y="1967"/>
                  <a:pt x="1925" y="2016"/>
                </a:cubicBezTo>
                <a:cubicBezTo>
                  <a:pt x="1937" y="2021"/>
                  <a:pt x="1942" y="2034"/>
                  <a:pt x="1941" y="2039"/>
                </a:cubicBezTo>
                <a:lnTo>
                  <a:pt x="1941" y="2039"/>
                </a:lnTo>
                <a:lnTo>
                  <a:pt x="1941" y="2041"/>
                </a:lnTo>
                <a:cubicBezTo>
                  <a:pt x="1942" y="2047"/>
                  <a:pt x="1937" y="2054"/>
                  <a:pt x="1935" y="2056"/>
                </a:cubicBezTo>
                <a:lnTo>
                  <a:pt x="1895" y="2085"/>
                </a:lnTo>
                <a:lnTo>
                  <a:pt x="1894" y="2085"/>
                </a:lnTo>
                <a:lnTo>
                  <a:pt x="1893" y="2085"/>
                </a:lnTo>
                <a:lnTo>
                  <a:pt x="1892" y="2086"/>
                </a:lnTo>
                <a:lnTo>
                  <a:pt x="1891" y="2086"/>
                </a:lnTo>
                <a:cubicBezTo>
                  <a:pt x="1883" y="2086"/>
                  <a:pt x="1870" y="2081"/>
                  <a:pt x="1866" y="2076"/>
                </a:cubicBezTo>
                <a:cubicBezTo>
                  <a:pt x="1858" y="2141"/>
                  <a:pt x="1820" y="2292"/>
                  <a:pt x="1776" y="2403"/>
                </a:cubicBezTo>
                <a:cubicBezTo>
                  <a:pt x="1736" y="2450"/>
                  <a:pt x="1715" y="2531"/>
                  <a:pt x="1707" y="2591"/>
                </a:cubicBezTo>
                <a:lnTo>
                  <a:pt x="1677" y="2651"/>
                </a:lnTo>
                <a:lnTo>
                  <a:pt x="1628" y="2730"/>
                </a:lnTo>
                <a:lnTo>
                  <a:pt x="1627" y="2731"/>
                </a:lnTo>
                <a:cubicBezTo>
                  <a:pt x="1626" y="2750"/>
                  <a:pt x="1618" y="2768"/>
                  <a:pt x="1607" y="2780"/>
                </a:cubicBezTo>
                <a:cubicBezTo>
                  <a:pt x="1596" y="2793"/>
                  <a:pt x="1589" y="2815"/>
                  <a:pt x="1588" y="2829"/>
                </a:cubicBezTo>
                <a:lnTo>
                  <a:pt x="1518" y="2958"/>
                </a:lnTo>
                <a:lnTo>
                  <a:pt x="1479" y="2988"/>
                </a:lnTo>
                <a:lnTo>
                  <a:pt x="1439" y="3067"/>
                </a:lnTo>
                <a:lnTo>
                  <a:pt x="1438" y="3067"/>
                </a:lnTo>
                <a:lnTo>
                  <a:pt x="1435" y="3067"/>
                </a:lnTo>
                <a:cubicBezTo>
                  <a:pt x="1403" y="3066"/>
                  <a:pt x="1400" y="3079"/>
                  <a:pt x="1399" y="3100"/>
                </a:cubicBezTo>
                <a:lnTo>
                  <a:pt x="1399" y="3101"/>
                </a:lnTo>
                <a:lnTo>
                  <a:pt x="1399" y="3103"/>
                </a:lnTo>
                <a:lnTo>
                  <a:pt x="1399" y="3104"/>
                </a:lnTo>
                <a:lnTo>
                  <a:pt x="1399" y="3105"/>
                </a:lnTo>
                <a:lnTo>
                  <a:pt x="1399" y="3107"/>
                </a:lnTo>
                <a:cubicBezTo>
                  <a:pt x="1399" y="3135"/>
                  <a:pt x="1372" y="3136"/>
                  <a:pt x="1360" y="3136"/>
                </a:cubicBezTo>
                <a:lnTo>
                  <a:pt x="1359" y="3137"/>
                </a:lnTo>
                <a:lnTo>
                  <a:pt x="1358" y="3137"/>
                </a:lnTo>
                <a:lnTo>
                  <a:pt x="1357" y="3137"/>
                </a:lnTo>
                <a:lnTo>
                  <a:pt x="1356" y="3137"/>
                </a:lnTo>
                <a:lnTo>
                  <a:pt x="1355" y="3137"/>
                </a:lnTo>
                <a:lnTo>
                  <a:pt x="1354" y="3137"/>
                </a:lnTo>
                <a:lnTo>
                  <a:pt x="1353" y="3137"/>
                </a:lnTo>
                <a:lnTo>
                  <a:pt x="1352" y="3137"/>
                </a:lnTo>
                <a:lnTo>
                  <a:pt x="1351" y="3137"/>
                </a:lnTo>
                <a:lnTo>
                  <a:pt x="1350" y="3137"/>
                </a:lnTo>
                <a:lnTo>
                  <a:pt x="1350" y="3138"/>
                </a:lnTo>
                <a:lnTo>
                  <a:pt x="1350" y="3139"/>
                </a:lnTo>
                <a:lnTo>
                  <a:pt x="1350" y="3140"/>
                </a:lnTo>
                <a:lnTo>
                  <a:pt x="1350" y="3142"/>
                </a:lnTo>
                <a:lnTo>
                  <a:pt x="1350" y="3142"/>
                </a:lnTo>
                <a:cubicBezTo>
                  <a:pt x="1346" y="3159"/>
                  <a:pt x="1345" y="3170"/>
                  <a:pt x="1346" y="3172"/>
                </a:cubicBezTo>
                <a:cubicBezTo>
                  <a:pt x="1345" y="3179"/>
                  <a:pt x="1348" y="3180"/>
                  <a:pt x="1349" y="3181"/>
                </a:cubicBezTo>
                <a:cubicBezTo>
                  <a:pt x="1351" y="3182"/>
                  <a:pt x="1352" y="3185"/>
                  <a:pt x="1352" y="3188"/>
                </a:cubicBezTo>
                <a:cubicBezTo>
                  <a:pt x="1354" y="3192"/>
                  <a:pt x="1339" y="3247"/>
                  <a:pt x="1310" y="3335"/>
                </a:cubicBezTo>
                <a:cubicBezTo>
                  <a:pt x="1300" y="3344"/>
                  <a:pt x="1290" y="3358"/>
                  <a:pt x="1290" y="3364"/>
                </a:cubicBezTo>
                <a:lnTo>
                  <a:pt x="1290" y="3365"/>
                </a:lnTo>
                <a:lnTo>
                  <a:pt x="1280" y="3365"/>
                </a:lnTo>
                <a:cubicBezTo>
                  <a:pt x="1280" y="3369"/>
                  <a:pt x="1277" y="3381"/>
                  <a:pt x="1276" y="3385"/>
                </a:cubicBezTo>
                <a:cubicBezTo>
                  <a:pt x="1272" y="3393"/>
                  <a:pt x="1270" y="3403"/>
                  <a:pt x="1270" y="3406"/>
                </a:cubicBezTo>
                <a:cubicBezTo>
                  <a:pt x="1271" y="3415"/>
                  <a:pt x="1257" y="3425"/>
                  <a:pt x="1252" y="3424"/>
                </a:cubicBezTo>
                <a:lnTo>
                  <a:pt x="1251" y="3424"/>
                </a:lnTo>
                <a:cubicBezTo>
                  <a:pt x="1251" y="3427"/>
                  <a:pt x="1251" y="3431"/>
                  <a:pt x="1251" y="3431"/>
                </a:cubicBezTo>
                <a:lnTo>
                  <a:pt x="1251" y="3432"/>
                </a:lnTo>
                <a:lnTo>
                  <a:pt x="1251" y="3433"/>
                </a:lnTo>
                <a:cubicBezTo>
                  <a:pt x="1251" y="3458"/>
                  <a:pt x="1249" y="3481"/>
                  <a:pt x="1241" y="3504"/>
                </a:cubicBezTo>
                <a:cubicBezTo>
                  <a:pt x="1241" y="3509"/>
                  <a:pt x="1237" y="3517"/>
                  <a:pt x="1235" y="3519"/>
                </a:cubicBezTo>
                <a:cubicBezTo>
                  <a:pt x="1232" y="3524"/>
                  <a:pt x="1231" y="3532"/>
                  <a:pt x="1231" y="3533"/>
                </a:cubicBezTo>
                <a:cubicBezTo>
                  <a:pt x="1139" y="3627"/>
                  <a:pt x="1138" y="3653"/>
                  <a:pt x="1133" y="3690"/>
                </a:cubicBezTo>
                <a:cubicBezTo>
                  <a:pt x="1131" y="3702"/>
                  <a:pt x="1127" y="3727"/>
                  <a:pt x="1122" y="3742"/>
                </a:cubicBezTo>
                <a:cubicBezTo>
                  <a:pt x="1086" y="3793"/>
                  <a:pt x="1055" y="3875"/>
                  <a:pt x="1042" y="3920"/>
                </a:cubicBezTo>
                <a:cubicBezTo>
                  <a:pt x="995" y="4057"/>
                  <a:pt x="923" y="4215"/>
                  <a:pt x="854" y="4317"/>
                </a:cubicBezTo>
                <a:lnTo>
                  <a:pt x="854" y="4318"/>
                </a:lnTo>
                <a:lnTo>
                  <a:pt x="854" y="4319"/>
                </a:lnTo>
                <a:lnTo>
                  <a:pt x="854" y="4320"/>
                </a:lnTo>
                <a:lnTo>
                  <a:pt x="854" y="4321"/>
                </a:lnTo>
                <a:cubicBezTo>
                  <a:pt x="852" y="4328"/>
                  <a:pt x="851" y="4333"/>
                  <a:pt x="851" y="4334"/>
                </a:cubicBezTo>
                <a:cubicBezTo>
                  <a:pt x="851" y="4337"/>
                  <a:pt x="853" y="4338"/>
                  <a:pt x="853" y="4339"/>
                </a:cubicBezTo>
                <a:cubicBezTo>
                  <a:pt x="854" y="4339"/>
                  <a:pt x="855" y="4341"/>
                  <a:pt x="855" y="4342"/>
                </a:cubicBezTo>
                <a:cubicBezTo>
                  <a:pt x="856" y="4344"/>
                  <a:pt x="846" y="4363"/>
                  <a:pt x="824" y="4396"/>
                </a:cubicBezTo>
                <a:cubicBezTo>
                  <a:pt x="835" y="4405"/>
                  <a:pt x="834" y="4409"/>
                  <a:pt x="834" y="4414"/>
                </a:cubicBezTo>
                <a:cubicBezTo>
                  <a:pt x="827" y="4446"/>
                  <a:pt x="800" y="4466"/>
                  <a:pt x="776" y="4465"/>
                </a:cubicBezTo>
                <a:lnTo>
                  <a:pt x="775" y="4465"/>
                </a:lnTo>
                <a:cubicBezTo>
                  <a:pt x="774" y="4483"/>
                  <a:pt x="769" y="4496"/>
                  <a:pt x="756" y="4508"/>
                </a:cubicBezTo>
                <a:lnTo>
                  <a:pt x="755" y="4509"/>
                </a:lnTo>
                <a:lnTo>
                  <a:pt x="755" y="4510"/>
                </a:lnTo>
                <a:lnTo>
                  <a:pt x="754" y="4511"/>
                </a:lnTo>
                <a:lnTo>
                  <a:pt x="753" y="4512"/>
                </a:lnTo>
                <a:lnTo>
                  <a:pt x="752" y="4513"/>
                </a:lnTo>
                <a:lnTo>
                  <a:pt x="751" y="4514"/>
                </a:lnTo>
                <a:lnTo>
                  <a:pt x="750" y="4515"/>
                </a:lnTo>
                <a:lnTo>
                  <a:pt x="749" y="4516"/>
                </a:lnTo>
                <a:lnTo>
                  <a:pt x="748" y="4517"/>
                </a:lnTo>
                <a:lnTo>
                  <a:pt x="740" y="4525"/>
                </a:lnTo>
                <a:lnTo>
                  <a:pt x="735" y="4530"/>
                </a:lnTo>
                <a:lnTo>
                  <a:pt x="734" y="4531"/>
                </a:lnTo>
                <a:cubicBezTo>
                  <a:pt x="718" y="4547"/>
                  <a:pt x="717" y="4560"/>
                  <a:pt x="715" y="4575"/>
                </a:cubicBezTo>
                <a:lnTo>
                  <a:pt x="676" y="4654"/>
                </a:lnTo>
                <a:cubicBezTo>
                  <a:pt x="675" y="4677"/>
                  <a:pt x="667" y="4698"/>
                  <a:pt x="657" y="4709"/>
                </a:cubicBezTo>
                <a:cubicBezTo>
                  <a:pt x="653" y="4714"/>
                  <a:pt x="647" y="4721"/>
                  <a:pt x="645" y="4723"/>
                </a:cubicBezTo>
                <a:cubicBezTo>
                  <a:pt x="622" y="4748"/>
                  <a:pt x="606" y="4772"/>
                  <a:pt x="606" y="4799"/>
                </a:cubicBezTo>
                <a:lnTo>
                  <a:pt x="606" y="4801"/>
                </a:lnTo>
                <a:lnTo>
                  <a:pt x="606" y="4803"/>
                </a:lnTo>
                <a:cubicBezTo>
                  <a:pt x="598" y="4850"/>
                  <a:pt x="546" y="5013"/>
                  <a:pt x="527" y="5051"/>
                </a:cubicBezTo>
                <a:cubicBezTo>
                  <a:pt x="526" y="5069"/>
                  <a:pt x="518" y="5085"/>
                  <a:pt x="511" y="5091"/>
                </a:cubicBezTo>
                <a:cubicBezTo>
                  <a:pt x="503" y="5098"/>
                  <a:pt x="498" y="5117"/>
                  <a:pt x="497" y="5130"/>
                </a:cubicBezTo>
                <a:lnTo>
                  <a:pt x="495" y="5130"/>
                </a:lnTo>
                <a:cubicBezTo>
                  <a:pt x="454" y="5129"/>
                  <a:pt x="434" y="5163"/>
                  <a:pt x="435" y="5188"/>
                </a:cubicBezTo>
                <a:lnTo>
                  <a:pt x="435" y="5189"/>
                </a:lnTo>
                <a:lnTo>
                  <a:pt x="435" y="5190"/>
                </a:lnTo>
                <a:cubicBezTo>
                  <a:pt x="435" y="5196"/>
                  <a:pt x="437" y="5206"/>
                  <a:pt x="438" y="5209"/>
                </a:cubicBezTo>
                <a:cubicBezTo>
                  <a:pt x="371" y="5419"/>
                  <a:pt x="346" y="5474"/>
                  <a:pt x="339" y="5476"/>
                </a:cubicBezTo>
                <a:lnTo>
                  <a:pt x="338" y="5477"/>
                </a:lnTo>
                <a:lnTo>
                  <a:pt x="337" y="5477"/>
                </a:lnTo>
                <a:lnTo>
                  <a:pt x="336" y="5477"/>
                </a:lnTo>
                <a:lnTo>
                  <a:pt x="336" y="5477"/>
                </a:lnTo>
                <a:lnTo>
                  <a:pt x="335" y="5476"/>
                </a:lnTo>
                <a:cubicBezTo>
                  <a:pt x="333" y="5474"/>
                  <a:pt x="332" y="5465"/>
                  <a:pt x="331" y="5463"/>
                </a:cubicBezTo>
                <a:cubicBezTo>
                  <a:pt x="330" y="5457"/>
                  <a:pt x="328" y="5450"/>
                  <a:pt x="327" y="5449"/>
                </a:cubicBezTo>
                <a:lnTo>
                  <a:pt x="326" y="5448"/>
                </a:lnTo>
                <a:lnTo>
                  <a:pt x="325" y="5448"/>
                </a:lnTo>
                <a:lnTo>
                  <a:pt x="324" y="5447"/>
                </a:lnTo>
                <a:lnTo>
                  <a:pt x="323" y="5447"/>
                </a:lnTo>
                <a:lnTo>
                  <a:pt x="322" y="5448"/>
                </a:lnTo>
                <a:lnTo>
                  <a:pt x="321" y="5449"/>
                </a:lnTo>
                <a:cubicBezTo>
                  <a:pt x="305" y="5487"/>
                  <a:pt x="330" y="5391"/>
                  <a:pt x="269" y="5576"/>
                </a:cubicBezTo>
                <a:lnTo>
                  <a:pt x="270" y="5576"/>
                </a:lnTo>
                <a:lnTo>
                  <a:pt x="271" y="5576"/>
                </a:lnTo>
                <a:lnTo>
                  <a:pt x="272" y="5576"/>
                </a:lnTo>
                <a:lnTo>
                  <a:pt x="273" y="5576"/>
                </a:lnTo>
                <a:lnTo>
                  <a:pt x="274" y="5576"/>
                </a:lnTo>
                <a:cubicBezTo>
                  <a:pt x="284" y="5575"/>
                  <a:pt x="300" y="5583"/>
                  <a:pt x="299" y="5594"/>
                </a:cubicBezTo>
                <a:lnTo>
                  <a:pt x="299" y="5596"/>
                </a:lnTo>
                <a:cubicBezTo>
                  <a:pt x="299" y="5601"/>
                  <a:pt x="286" y="5613"/>
                  <a:pt x="281" y="5617"/>
                </a:cubicBezTo>
                <a:cubicBezTo>
                  <a:pt x="272" y="5624"/>
                  <a:pt x="262" y="5633"/>
                  <a:pt x="259" y="5636"/>
                </a:cubicBezTo>
                <a:cubicBezTo>
                  <a:pt x="262" y="5734"/>
                  <a:pt x="187" y="5860"/>
                  <a:pt x="135" y="5947"/>
                </a:cubicBezTo>
                <a:lnTo>
                  <a:pt x="132" y="5952"/>
                </a:lnTo>
                <a:lnTo>
                  <a:pt x="130" y="5957"/>
                </a:lnTo>
                <a:lnTo>
                  <a:pt x="127" y="5962"/>
                </a:lnTo>
                <a:cubicBezTo>
                  <a:pt x="94" y="6014"/>
                  <a:pt x="65" y="6074"/>
                  <a:pt x="51" y="6112"/>
                </a:cubicBezTo>
                <a:lnTo>
                  <a:pt x="49" y="6112"/>
                </a:lnTo>
                <a:cubicBezTo>
                  <a:pt x="12" y="6111"/>
                  <a:pt x="8" y="6141"/>
                  <a:pt x="8" y="6159"/>
                </a:cubicBezTo>
                <a:cubicBezTo>
                  <a:pt x="8" y="6163"/>
                  <a:pt x="8" y="6169"/>
                  <a:pt x="8" y="6168"/>
                </a:cubicBezTo>
                <a:cubicBezTo>
                  <a:pt x="10" y="6183"/>
                  <a:pt x="11" y="6201"/>
                  <a:pt x="11" y="6211"/>
                </a:cubicBezTo>
                <a:cubicBezTo>
                  <a:pt x="12" y="6210"/>
                  <a:pt x="4" y="6227"/>
                  <a:pt x="0" y="6237"/>
                </a:cubicBezTo>
                <a:lnTo>
                  <a:pt x="511" y="9466"/>
                </a:lnTo>
                <a:cubicBezTo>
                  <a:pt x="518" y="9452"/>
                  <a:pt x="540" y="9444"/>
                  <a:pt x="557" y="9444"/>
                </a:cubicBezTo>
                <a:cubicBezTo>
                  <a:pt x="556" y="9468"/>
                  <a:pt x="549" y="9496"/>
                  <a:pt x="541" y="9514"/>
                </a:cubicBezTo>
                <a:cubicBezTo>
                  <a:pt x="534" y="9531"/>
                  <a:pt x="529" y="9555"/>
                  <a:pt x="528" y="9570"/>
                </a:cubicBezTo>
                <a:lnTo>
                  <a:pt x="553" y="9728"/>
                </a:lnTo>
                <a:cubicBezTo>
                  <a:pt x="555" y="9718"/>
                  <a:pt x="556" y="9699"/>
                  <a:pt x="557" y="9692"/>
                </a:cubicBezTo>
                <a:cubicBezTo>
                  <a:pt x="574" y="9623"/>
                  <a:pt x="643" y="9484"/>
                  <a:pt x="695" y="9444"/>
                </a:cubicBezTo>
                <a:lnTo>
                  <a:pt x="725" y="9235"/>
                </a:lnTo>
                <a:lnTo>
                  <a:pt x="775" y="9186"/>
                </a:lnTo>
                <a:lnTo>
                  <a:pt x="814" y="9235"/>
                </a:lnTo>
                <a:lnTo>
                  <a:pt x="824" y="9275"/>
                </a:lnTo>
                <a:lnTo>
                  <a:pt x="765" y="9444"/>
                </a:lnTo>
                <a:lnTo>
                  <a:pt x="764" y="9444"/>
                </a:lnTo>
                <a:lnTo>
                  <a:pt x="763" y="9444"/>
                </a:lnTo>
                <a:lnTo>
                  <a:pt x="763" y="9444"/>
                </a:lnTo>
                <a:cubicBezTo>
                  <a:pt x="759" y="9444"/>
                  <a:pt x="751" y="9444"/>
                  <a:pt x="748" y="9444"/>
                </a:cubicBezTo>
                <a:cubicBezTo>
                  <a:pt x="732" y="9444"/>
                  <a:pt x="713" y="9447"/>
                  <a:pt x="705" y="9463"/>
                </a:cubicBezTo>
                <a:cubicBezTo>
                  <a:pt x="704" y="9468"/>
                  <a:pt x="715" y="9478"/>
                  <a:pt x="718" y="9479"/>
                </a:cubicBezTo>
                <a:cubicBezTo>
                  <a:pt x="724" y="9484"/>
                  <a:pt x="733" y="9491"/>
                  <a:pt x="735" y="9493"/>
                </a:cubicBezTo>
                <a:lnTo>
                  <a:pt x="705" y="9582"/>
                </a:lnTo>
                <a:lnTo>
                  <a:pt x="755" y="9652"/>
                </a:lnTo>
                <a:cubicBezTo>
                  <a:pt x="795" y="9595"/>
                  <a:pt x="804" y="9508"/>
                  <a:pt x="804" y="9458"/>
                </a:cubicBezTo>
                <a:lnTo>
                  <a:pt x="804" y="9456"/>
                </a:lnTo>
                <a:lnTo>
                  <a:pt x="804" y="9455"/>
                </a:lnTo>
                <a:lnTo>
                  <a:pt x="804" y="9454"/>
                </a:lnTo>
                <a:lnTo>
                  <a:pt x="874" y="9473"/>
                </a:lnTo>
                <a:cubicBezTo>
                  <a:pt x="873" y="9449"/>
                  <a:pt x="866" y="9424"/>
                  <a:pt x="859" y="9408"/>
                </a:cubicBezTo>
                <a:cubicBezTo>
                  <a:pt x="850" y="9390"/>
                  <a:pt x="845" y="9364"/>
                  <a:pt x="844" y="9344"/>
                </a:cubicBezTo>
                <a:cubicBezTo>
                  <a:pt x="895" y="9277"/>
                  <a:pt x="945" y="9173"/>
                  <a:pt x="943" y="9097"/>
                </a:cubicBezTo>
                <a:cubicBezTo>
                  <a:pt x="931" y="9048"/>
                  <a:pt x="880" y="9049"/>
                  <a:pt x="849" y="9048"/>
                </a:cubicBezTo>
                <a:cubicBezTo>
                  <a:pt x="839" y="9048"/>
                  <a:pt x="827" y="9048"/>
                  <a:pt x="822" y="9047"/>
                </a:cubicBezTo>
                <a:cubicBezTo>
                  <a:pt x="819" y="9047"/>
                  <a:pt x="814" y="9047"/>
                  <a:pt x="814" y="9047"/>
                </a:cubicBezTo>
                <a:lnTo>
                  <a:pt x="765" y="9047"/>
                </a:lnTo>
                <a:cubicBezTo>
                  <a:pt x="760" y="9126"/>
                  <a:pt x="707" y="9206"/>
                  <a:pt x="669" y="9266"/>
                </a:cubicBezTo>
                <a:lnTo>
                  <a:pt x="666" y="9270"/>
                </a:lnTo>
                <a:lnTo>
                  <a:pt x="664" y="9273"/>
                </a:lnTo>
                <a:lnTo>
                  <a:pt x="662" y="9276"/>
                </a:lnTo>
                <a:lnTo>
                  <a:pt x="660" y="9280"/>
                </a:lnTo>
                <a:cubicBezTo>
                  <a:pt x="635" y="9315"/>
                  <a:pt x="610" y="9362"/>
                  <a:pt x="596" y="9394"/>
                </a:cubicBezTo>
                <a:lnTo>
                  <a:pt x="596" y="9394"/>
                </a:lnTo>
                <a:lnTo>
                  <a:pt x="596" y="9395"/>
                </a:lnTo>
                <a:lnTo>
                  <a:pt x="596" y="9395"/>
                </a:lnTo>
                <a:lnTo>
                  <a:pt x="596" y="9396"/>
                </a:lnTo>
                <a:cubicBezTo>
                  <a:pt x="597" y="9401"/>
                  <a:pt x="593" y="9421"/>
                  <a:pt x="589" y="9423"/>
                </a:cubicBezTo>
                <a:lnTo>
                  <a:pt x="588" y="9424"/>
                </a:lnTo>
                <a:lnTo>
                  <a:pt x="588" y="9424"/>
                </a:lnTo>
                <a:lnTo>
                  <a:pt x="587" y="9424"/>
                </a:lnTo>
                <a:lnTo>
                  <a:pt x="586" y="9424"/>
                </a:lnTo>
                <a:cubicBezTo>
                  <a:pt x="585" y="9421"/>
                  <a:pt x="583" y="9416"/>
                  <a:pt x="582" y="9414"/>
                </a:cubicBezTo>
                <a:cubicBezTo>
                  <a:pt x="573" y="9393"/>
                  <a:pt x="559" y="9357"/>
                  <a:pt x="557" y="9344"/>
                </a:cubicBezTo>
                <a:cubicBezTo>
                  <a:pt x="610" y="9329"/>
                  <a:pt x="628" y="9253"/>
                  <a:pt x="637" y="9215"/>
                </a:cubicBezTo>
                <a:cubicBezTo>
                  <a:pt x="640" y="9203"/>
                  <a:pt x="644" y="9190"/>
                  <a:pt x="646" y="9186"/>
                </a:cubicBezTo>
                <a:cubicBezTo>
                  <a:pt x="670" y="9146"/>
                  <a:pt x="701" y="9095"/>
                  <a:pt x="723" y="9060"/>
                </a:cubicBezTo>
                <a:cubicBezTo>
                  <a:pt x="747" y="9019"/>
                  <a:pt x="781" y="8970"/>
                  <a:pt x="804" y="8938"/>
                </a:cubicBezTo>
                <a:lnTo>
                  <a:pt x="804" y="8935"/>
                </a:lnTo>
                <a:cubicBezTo>
                  <a:pt x="804" y="8897"/>
                  <a:pt x="826" y="8862"/>
                  <a:pt x="842" y="8835"/>
                </a:cubicBezTo>
                <a:cubicBezTo>
                  <a:pt x="847" y="8828"/>
                  <a:pt x="853" y="8816"/>
                  <a:pt x="856" y="8811"/>
                </a:cubicBezTo>
                <a:cubicBezTo>
                  <a:pt x="867" y="8794"/>
                  <a:pt x="873" y="8768"/>
                  <a:pt x="874" y="8749"/>
                </a:cubicBezTo>
                <a:lnTo>
                  <a:pt x="943" y="8779"/>
                </a:lnTo>
                <a:lnTo>
                  <a:pt x="904" y="8849"/>
                </a:lnTo>
                <a:lnTo>
                  <a:pt x="943" y="8938"/>
                </a:lnTo>
                <a:cubicBezTo>
                  <a:pt x="930" y="8950"/>
                  <a:pt x="911" y="8977"/>
                  <a:pt x="912" y="8988"/>
                </a:cubicBezTo>
                <a:lnTo>
                  <a:pt x="912" y="8988"/>
                </a:lnTo>
                <a:lnTo>
                  <a:pt x="912" y="8989"/>
                </a:lnTo>
                <a:lnTo>
                  <a:pt x="912" y="8990"/>
                </a:lnTo>
                <a:lnTo>
                  <a:pt x="912" y="8991"/>
                </a:lnTo>
                <a:cubicBezTo>
                  <a:pt x="911" y="9002"/>
                  <a:pt x="928" y="9007"/>
                  <a:pt x="943" y="9007"/>
                </a:cubicBezTo>
                <a:lnTo>
                  <a:pt x="943" y="9008"/>
                </a:lnTo>
                <a:lnTo>
                  <a:pt x="943" y="9008"/>
                </a:lnTo>
                <a:cubicBezTo>
                  <a:pt x="943" y="9009"/>
                  <a:pt x="945" y="9022"/>
                  <a:pt x="947" y="9023"/>
                </a:cubicBezTo>
                <a:lnTo>
                  <a:pt x="947" y="9023"/>
                </a:lnTo>
                <a:lnTo>
                  <a:pt x="948" y="9025"/>
                </a:lnTo>
                <a:lnTo>
                  <a:pt x="949" y="9025"/>
                </a:lnTo>
                <a:lnTo>
                  <a:pt x="950" y="9026"/>
                </a:lnTo>
                <a:lnTo>
                  <a:pt x="952" y="9027"/>
                </a:lnTo>
                <a:lnTo>
                  <a:pt x="953" y="9027"/>
                </a:lnTo>
                <a:cubicBezTo>
                  <a:pt x="967" y="9012"/>
                  <a:pt x="979" y="8980"/>
                  <a:pt x="987" y="8960"/>
                </a:cubicBezTo>
                <a:cubicBezTo>
                  <a:pt x="990" y="8953"/>
                  <a:pt x="994" y="8943"/>
                  <a:pt x="996" y="8939"/>
                </a:cubicBezTo>
                <a:cubicBezTo>
                  <a:pt x="1004" y="8919"/>
                  <a:pt x="1010" y="8903"/>
                  <a:pt x="1013" y="8898"/>
                </a:cubicBezTo>
                <a:lnTo>
                  <a:pt x="1042" y="8888"/>
                </a:lnTo>
                <a:lnTo>
                  <a:pt x="1042" y="8938"/>
                </a:lnTo>
                <a:lnTo>
                  <a:pt x="1045" y="8938"/>
                </a:lnTo>
                <a:lnTo>
                  <a:pt x="1047" y="8938"/>
                </a:lnTo>
                <a:cubicBezTo>
                  <a:pt x="1098" y="8939"/>
                  <a:pt x="1109" y="8909"/>
                  <a:pt x="1119" y="8878"/>
                </a:cubicBezTo>
                <a:cubicBezTo>
                  <a:pt x="1122" y="8865"/>
                  <a:pt x="1139" y="8859"/>
                  <a:pt x="1152" y="8859"/>
                </a:cubicBezTo>
                <a:lnTo>
                  <a:pt x="1161" y="8779"/>
                </a:lnTo>
                <a:lnTo>
                  <a:pt x="1132" y="8710"/>
                </a:lnTo>
                <a:lnTo>
                  <a:pt x="1152" y="8670"/>
                </a:lnTo>
                <a:lnTo>
                  <a:pt x="1191" y="8640"/>
                </a:lnTo>
                <a:lnTo>
                  <a:pt x="1171" y="8621"/>
                </a:lnTo>
                <a:lnTo>
                  <a:pt x="1231" y="8482"/>
                </a:lnTo>
                <a:lnTo>
                  <a:pt x="1280" y="8502"/>
                </a:lnTo>
                <a:lnTo>
                  <a:pt x="1280" y="8392"/>
                </a:lnTo>
                <a:lnTo>
                  <a:pt x="1282" y="8392"/>
                </a:lnTo>
                <a:lnTo>
                  <a:pt x="1284" y="8392"/>
                </a:lnTo>
                <a:lnTo>
                  <a:pt x="1285" y="8393"/>
                </a:lnTo>
                <a:lnTo>
                  <a:pt x="1287" y="8393"/>
                </a:lnTo>
                <a:cubicBezTo>
                  <a:pt x="1340" y="8394"/>
                  <a:pt x="1339" y="8373"/>
                  <a:pt x="1340" y="8336"/>
                </a:cubicBezTo>
                <a:cubicBezTo>
                  <a:pt x="1340" y="8332"/>
                  <a:pt x="1340" y="8324"/>
                  <a:pt x="1340" y="8323"/>
                </a:cubicBezTo>
                <a:cubicBezTo>
                  <a:pt x="1379" y="8324"/>
                  <a:pt x="1379" y="8293"/>
                  <a:pt x="1380" y="8275"/>
                </a:cubicBezTo>
                <a:lnTo>
                  <a:pt x="1380" y="8274"/>
                </a:lnTo>
                <a:lnTo>
                  <a:pt x="1380" y="8272"/>
                </a:lnTo>
                <a:lnTo>
                  <a:pt x="1380" y="8271"/>
                </a:lnTo>
                <a:lnTo>
                  <a:pt x="1380" y="8270"/>
                </a:lnTo>
                <a:cubicBezTo>
                  <a:pt x="1380" y="8267"/>
                  <a:pt x="1380" y="8263"/>
                  <a:pt x="1380" y="8264"/>
                </a:cubicBezTo>
                <a:cubicBezTo>
                  <a:pt x="1381" y="8244"/>
                  <a:pt x="1390" y="8224"/>
                  <a:pt x="1400" y="8213"/>
                </a:cubicBezTo>
                <a:cubicBezTo>
                  <a:pt x="1412" y="8200"/>
                  <a:pt x="1418" y="8179"/>
                  <a:pt x="1419" y="8164"/>
                </a:cubicBezTo>
                <a:lnTo>
                  <a:pt x="1409" y="8164"/>
                </a:lnTo>
                <a:lnTo>
                  <a:pt x="1439" y="8085"/>
                </a:lnTo>
                <a:lnTo>
                  <a:pt x="1439" y="8084"/>
                </a:lnTo>
                <a:lnTo>
                  <a:pt x="1439" y="8083"/>
                </a:lnTo>
                <a:cubicBezTo>
                  <a:pt x="1441" y="8064"/>
                  <a:pt x="1450" y="8045"/>
                  <a:pt x="1460" y="8035"/>
                </a:cubicBezTo>
                <a:cubicBezTo>
                  <a:pt x="1471" y="8021"/>
                  <a:pt x="1478" y="8000"/>
                  <a:pt x="1479" y="7986"/>
                </a:cubicBezTo>
                <a:cubicBezTo>
                  <a:pt x="1496" y="7917"/>
                  <a:pt x="1566" y="7757"/>
                  <a:pt x="1628" y="7718"/>
                </a:cubicBezTo>
                <a:lnTo>
                  <a:pt x="1628" y="7579"/>
                </a:lnTo>
                <a:lnTo>
                  <a:pt x="1677" y="7569"/>
                </a:lnTo>
                <a:lnTo>
                  <a:pt x="1747" y="7480"/>
                </a:lnTo>
                <a:cubicBezTo>
                  <a:pt x="1757" y="7490"/>
                  <a:pt x="1767" y="7522"/>
                  <a:pt x="1766" y="7529"/>
                </a:cubicBezTo>
                <a:lnTo>
                  <a:pt x="1766" y="7530"/>
                </a:lnTo>
                <a:cubicBezTo>
                  <a:pt x="1736" y="7588"/>
                  <a:pt x="1706" y="7667"/>
                  <a:pt x="1707" y="7718"/>
                </a:cubicBezTo>
                <a:lnTo>
                  <a:pt x="1706" y="7718"/>
                </a:lnTo>
                <a:lnTo>
                  <a:pt x="1706" y="7718"/>
                </a:lnTo>
                <a:lnTo>
                  <a:pt x="1705" y="7718"/>
                </a:lnTo>
                <a:lnTo>
                  <a:pt x="1704" y="7718"/>
                </a:lnTo>
                <a:cubicBezTo>
                  <a:pt x="1700" y="7719"/>
                  <a:pt x="1691" y="7719"/>
                  <a:pt x="1687" y="7719"/>
                </a:cubicBezTo>
                <a:cubicBezTo>
                  <a:pt x="1670" y="7718"/>
                  <a:pt x="1647" y="7721"/>
                  <a:pt x="1637" y="7738"/>
                </a:cubicBezTo>
                <a:cubicBezTo>
                  <a:pt x="1637" y="7743"/>
                  <a:pt x="1647" y="7752"/>
                  <a:pt x="1650" y="7754"/>
                </a:cubicBezTo>
                <a:cubicBezTo>
                  <a:pt x="1656" y="7758"/>
                  <a:pt x="1665" y="7766"/>
                  <a:pt x="1667" y="7768"/>
                </a:cubicBezTo>
                <a:lnTo>
                  <a:pt x="1637" y="7867"/>
                </a:lnTo>
                <a:lnTo>
                  <a:pt x="1687" y="7946"/>
                </a:lnTo>
                <a:cubicBezTo>
                  <a:pt x="1728" y="7898"/>
                  <a:pt x="1747" y="7787"/>
                  <a:pt x="1747" y="7728"/>
                </a:cubicBezTo>
                <a:cubicBezTo>
                  <a:pt x="1769" y="7753"/>
                  <a:pt x="1793" y="7768"/>
                  <a:pt x="1814" y="7768"/>
                </a:cubicBezTo>
                <a:lnTo>
                  <a:pt x="1815" y="7768"/>
                </a:lnTo>
                <a:lnTo>
                  <a:pt x="1816" y="7768"/>
                </a:lnTo>
                <a:lnTo>
                  <a:pt x="1817" y="7768"/>
                </a:lnTo>
                <a:lnTo>
                  <a:pt x="1818" y="7767"/>
                </a:lnTo>
                <a:lnTo>
                  <a:pt x="1819" y="7767"/>
                </a:lnTo>
                <a:lnTo>
                  <a:pt x="1820" y="7766"/>
                </a:lnTo>
                <a:cubicBezTo>
                  <a:pt x="1823" y="7764"/>
                  <a:pt x="1825" y="7755"/>
                  <a:pt x="1824" y="7752"/>
                </a:cubicBezTo>
                <a:cubicBezTo>
                  <a:pt x="1821" y="7721"/>
                  <a:pt x="1813" y="7697"/>
                  <a:pt x="1806" y="7676"/>
                </a:cubicBezTo>
                <a:cubicBezTo>
                  <a:pt x="1804" y="7671"/>
                  <a:pt x="1801" y="7661"/>
                  <a:pt x="1800" y="7657"/>
                </a:cubicBezTo>
                <a:cubicBezTo>
                  <a:pt x="1791" y="7633"/>
                  <a:pt x="1787" y="7615"/>
                  <a:pt x="1786" y="7609"/>
                </a:cubicBezTo>
                <a:cubicBezTo>
                  <a:pt x="1847" y="7533"/>
                  <a:pt x="1897" y="7436"/>
                  <a:pt x="1895" y="7341"/>
                </a:cubicBezTo>
                <a:lnTo>
                  <a:pt x="1826" y="7272"/>
                </a:lnTo>
                <a:lnTo>
                  <a:pt x="1856" y="7232"/>
                </a:lnTo>
                <a:lnTo>
                  <a:pt x="1895" y="7242"/>
                </a:lnTo>
                <a:lnTo>
                  <a:pt x="1895" y="7242"/>
                </a:lnTo>
                <a:lnTo>
                  <a:pt x="1895" y="7243"/>
                </a:lnTo>
                <a:lnTo>
                  <a:pt x="1895" y="7243"/>
                </a:lnTo>
                <a:lnTo>
                  <a:pt x="1895" y="7244"/>
                </a:lnTo>
                <a:cubicBezTo>
                  <a:pt x="1895" y="7249"/>
                  <a:pt x="1898" y="7269"/>
                  <a:pt x="1902" y="7271"/>
                </a:cubicBezTo>
                <a:lnTo>
                  <a:pt x="1903" y="7272"/>
                </a:lnTo>
                <a:lnTo>
                  <a:pt x="1904" y="7272"/>
                </a:lnTo>
                <a:lnTo>
                  <a:pt x="1904" y="7272"/>
                </a:lnTo>
                <a:cubicBezTo>
                  <a:pt x="1950" y="7245"/>
                  <a:pt x="1967" y="7168"/>
                  <a:pt x="1972" y="7136"/>
                </a:cubicBezTo>
                <a:cubicBezTo>
                  <a:pt x="1973" y="7131"/>
                  <a:pt x="1974" y="7124"/>
                  <a:pt x="1975" y="7123"/>
                </a:cubicBezTo>
                <a:cubicBezTo>
                  <a:pt x="2056" y="7122"/>
                  <a:pt x="2126" y="6900"/>
                  <a:pt x="2158" y="6801"/>
                </a:cubicBezTo>
                <a:lnTo>
                  <a:pt x="2160" y="6796"/>
                </a:lnTo>
                <a:lnTo>
                  <a:pt x="2162" y="6791"/>
                </a:lnTo>
                <a:lnTo>
                  <a:pt x="2164" y="6785"/>
                </a:lnTo>
                <a:cubicBezTo>
                  <a:pt x="2173" y="6756"/>
                  <a:pt x="2180" y="6734"/>
                  <a:pt x="2183" y="6726"/>
                </a:cubicBezTo>
                <a:lnTo>
                  <a:pt x="2123" y="6627"/>
                </a:lnTo>
                <a:cubicBezTo>
                  <a:pt x="2133" y="6610"/>
                  <a:pt x="2133" y="6587"/>
                  <a:pt x="2133" y="6573"/>
                </a:cubicBezTo>
                <a:lnTo>
                  <a:pt x="2133" y="6572"/>
                </a:lnTo>
                <a:lnTo>
                  <a:pt x="2133" y="6571"/>
                </a:lnTo>
                <a:lnTo>
                  <a:pt x="2133" y="6570"/>
                </a:lnTo>
                <a:lnTo>
                  <a:pt x="2133" y="6569"/>
                </a:lnTo>
                <a:lnTo>
                  <a:pt x="2133" y="6568"/>
                </a:lnTo>
                <a:cubicBezTo>
                  <a:pt x="2162" y="6617"/>
                  <a:pt x="2220" y="6662"/>
                  <a:pt x="2262" y="6687"/>
                </a:cubicBezTo>
                <a:lnTo>
                  <a:pt x="2262" y="6578"/>
                </a:lnTo>
                <a:cubicBezTo>
                  <a:pt x="2265" y="6578"/>
                  <a:pt x="2271" y="6578"/>
                  <a:pt x="2271" y="6578"/>
                </a:cubicBezTo>
                <a:cubicBezTo>
                  <a:pt x="2327" y="6580"/>
                  <a:pt x="2332" y="6559"/>
                  <a:pt x="2332" y="6512"/>
                </a:cubicBezTo>
                <a:cubicBezTo>
                  <a:pt x="2332" y="6508"/>
                  <a:pt x="2332" y="6499"/>
                  <a:pt x="2332" y="6498"/>
                </a:cubicBezTo>
                <a:cubicBezTo>
                  <a:pt x="2373" y="6464"/>
                  <a:pt x="2409" y="6352"/>
                  <a:pt x="2411" y="6330"/>
                </a:cubicBezTo>
                <a:cubicBezTo>
                  <a:pt x="2391" y="6311"/>
                  <a:pt x="2361" y="6277"/>
                  <a:pt x="2361" y="6261"/>
                </a:cubicBezTo>
                <a:cubicBezTo>
                  <a:pt x="2359" y="6243"/>
                  <a:pt x="2382" y="6240"/>
                  <a:pt x="2387" y="6240"/>
                </a:cubicBezTo>
                <a:lnTo>
                  <a:pt x="2388" y="6240"/>
                </a:lnTo>
                <a:lnTo>
                  <a:pt x="2389" y="6240"/>
                </a:lnTo>
                <a:lnTo>
                  <a:pt x="2390" y="6240"/>
                </a:lnTo>
                <a:lnTo>
                  <a:pt x="2391" y="6241"/>
                </a:lnTo>
                <a:cubicBezTo>
                  <a:pt x="2399" y="6238"/>
                  <a:pt x="2402" y="6229"/>
                  <a:pt x="2402" y="6227"/>
                </a:cubicBezTo>
                <a:cubicBezTo>
                  <a:pt x="2403" y="6210"/>
                  <a:pt x="2384" y="6191"/>
                  <a:pt x="2374" y="6192"/>
                </a:cubicBezTo>
                <a:cubicBezTo>
                  <a:pt x="2369" y="6192"/>
                  <a:pt x="2362" y="6199"/>
                  <a:pt x="2361" y="6201"/>
                </a:cubicBezTo>
                <a:cubicBezTo>
                  <a:pt x="2361" y="6198"/>
                  <a:pt x="2360" y="6181"/>
                  <a:pt x="2359" y="6172"/>
                </a:cubicBezTo>
                <a:cubicBezTo>
                  <a:pt x="2359" y="6166"/>
                  <a:pt x="2359" y="6157"/>
                  <a:pt x="2359" y="6154"/>
                </a:cubicBezTo>
                <a:lnTo>
                  <a:pt x="2359" y="6153"/>
                </a:lnTo>
                <a:cubicBezTo>
                  <a:pt x="2359" y="6152"/>
                  <a:pt x="2359" y="6149"/>
                  <a:pt x="2359" y="6149"/>
                </a:cubicBezTo>
                <a:cubicBezTo>
                  <a:pt x="2358" y="6134"/>
                  <a:pt x="2362" y="6106"/>
                  <a:pt x="2371" y="6102"/>
                </a:cubicBezTo>
                <a:lnTo>
                  <a:pt x="2451" y="5923"/>
                </a:lnTo>
                <a:lnTo>
                  <a:pt x="2461" y="5923"/>
                </a:lnTo>
                <a:lnTo>
                  <a:pt x="2550" y="5745"/>
                </a:lnTo>
                <a:lnTo>
                  <a:pt x="2560" y="5646"/>
                </a:lnTo>
                <a:lnTo>
                  <a:pt x="2639" y="5616"/>
                </a:lnTo>
                <a:cubicBezTo>
                  <a:pt x="2639" y="5622"/>
                  <a:pt x="2638" y="5645"/>
                  <a:pt x="2638" y="5657"/>
                </a:cubicBezTo>
                <a:cubicBezTo>
                  <a:pt x="2638" y="5661"/>
                  <a:pt x="2639" y="5668"/>
                  <a:pt x="2639" y="5671"/>
                </a:cubicBezTo>
                <a:cubicBezTo>
                  <a:pt x="2638" y="5690"/>
                  <a:pt x="2643" y="5717"/>
                  <a:pt x="2669" y="5725"/>
                </a:cubicBezTo>
                <a:cubicBezTo>
                  <a:pt x="2696" y="5720"/>
                  <a:pt x="2698" y="5685"/>
                  <a:pt x="2699" y="5675"/>
                </a:cubicBezTo>
                <a:cubicBezTo>
                  <a:pt x="2748" y="5617"/>
                  <a:pt x="2792" y="5526"/>
                  <a:pt x="2818" y="5467"/>
                </a:cubicBezTo>
                <a:cubicBezTo>
                  <a:pt x="2818" y="5448"/>
                  <a:pt x="2826" y="5430"/>
                  <a:pt x="2833" y="5422"/>
                </a:cubicBezTo>
                <a:cubicBezTo>
                  <a:pt x="2842" y="5412"/>
                  <a:pt x="2847" y="5391"/>
                  <a:pt x="2847" y="5378"/>
                </a:cubicBezTo>
                <a:cubicBezTo>
                  <a:pt x="2917" y="5320"/>
                  <a:pt x="2970" y="5157"/>
                  <a:pt x="2986" y="5090"/>
                </a:cubicBezTo>
                <a:cubicBezTo>
                  <a:pt x="3005" y="5091"/>
                  <a:pt x="3006" y="5069"/>
                  <a:pt x="3006" y="5064"/>
                </a:cubicBezTo>
                <a:lnTo>
                  <a:pt x="3006" y="5063"/>
                </a:lnTo>
                <a:cubicBezTo>
                  <a:pt x="3004" y="5035"/>
                  <a:pt x="2988" y="4946"/>
                  <a:pt x="2937" y="4932"/>
                </a:cubicBezTo>
                <a:cubicBezTo>
                  <a:pt x="2927" y="4935"/>
                  <a:pt x="2927" y="4957"/>
                  <a:pt x="2927" y="4963"/>
                </a:cubicBezTo>
                <a:cubicBezTo>
                  <a:pt x="2927" y="4966"/>
                  <a:pt x="2927" y="4968"/>
                  <a:pt x="2927" y="4968"/>
                </a:cubicBezTo>
                <a:lnTo>
                  <a:pt x="2927" y="4969"/>
                </a:lnTo>
                <a:lnTo>
                  <a:pt x="2927" y="4970"/>
                </a:lnTo>
                <a:lnTo>
                  <a:pt x="2927" y="4970"/>
                </a:lnTo>
                <a:lnTo>
                  <a:pt x="2927" y="4971"/>
                </a:lnTo>
                <a:lnTo>
                  <a:pt x="2887" y="5060"/>
                </a:lnTo>
                <a:lnTo>
                  <a:pt x="2887" y="5062"/>
                </a:lnTo>
                <a:lnTo>
                  <a:pt x="2887" y="5063"/>
                </a:lnTo>
                <a:lnTo>
                  <a:pt x="2887" y="5064"/>
                </a:lnTo>
                <a:cubicBezTo>
                  <a:pt x="2888" y="5098"/>
                  <a:pt x="2875" y="5132"/>
                  <a:pt x="2847" y="5160"/>
                </a:cubicBezTo>
                <a:lnTo>
                  <a:pt x="2847" y="5161"/>
                </a:lnTo>
                <a:lnTo>
                  <a:pt x="2847" y="5165"/>
                </a:lnTo>
                <a:cubicBezTo>
                  <a:pt x="2849" y="5232"/>
                  <a:pt x="2821" y="5318"/>
                  <a:pt x="2778" y="5358"/>
                </a:cubicBezTo>
                <a:lnTo>
                  <a:pt x="2639" y="5279"/>
                </a:lnTo>
                <a:lnTo>
                  <a:pt x="2639" y="5269"/>
                </a:lnTo>
                <a:cubicBezTo>
                  <a:pt x="2652" y="5255"/>
                  <a:pt x="2676" y="5252"/>
                  <a:pt x="2689" y="5250"/>
                </a:cubicBezTo>
                <a:cubicBezTo>
                  <a:pt x="2693" y="5250"/>
                  <a:pt x="2697" y="5249"/>
                  <a:pt x="2699" y="5249"/>
                </a:cubicBezTo>
                <a:lnTo>
                  <a:pt x="2701" y="5249"/>
                </a:lnTo>
                <a:cubicBezTo>
                  <a:pt x="2722" y="5249"/>
                  <a:pt x="2731" y="5234"/>
                  <a:pt x="2730" y="5227"/>
                </a:cubicBezTo>
                <a:lnTo>
                  <a:pt x="2730" y="5226"/>
                </a:lnTo>
                <a:lnTo>
                  <a:pt x="2730" y="5225"/>
                </a:lnTo>
                <a:lnTo>
                  <a:pt x="2730" y="5224"/>
                </a:lnTo>
                <a:lnTo>
                  <a:pt x="2730" y="5223"/>
                </a:lnTo>
                <a:lnTo>
                  <a:pt x="2730" y="5222"/>
                </a:lnTo>
                <a:cubicBezTo>
                  <a:pt x="2731" y="5204"/>
                  <a:pt x="2710" y="5170"/>
                  <a:pt x="2699" y="5160"/>
                </a:cubicBezTo>
                <a:lnTo>
                  <a:pt x="2708" y="5130"/>
                </a:lnTo>
                <a:cubicBezTo>
                  <a:pt x="2720" y="5130"/>
                  <a:pt x="2734" y="5130"/>
                  <a:pt x="2740" y="5130"/>
                </a:cubicBezTo>
                <a:lnTo>
                  <a:pt x="2741" y="5130"/>
                </a:lnTo>
                <a:cubicBezTo>
                  <a:pt x="2748" y="5132"/>
                  <a:pt x="2758" y="5132"/>
                  <a:pt x="2760" y="5132"/>
                </a:cubicBezTo>
                <a:cubicBezTo>
                  <a:pt x="2797" y="5133"/>
                  <a:pt x="2821" y="5107"/>
                  <a:pt x="2820" y="5077"/>
                </a:cubicBezTo>
                <a:cubicBezTo>
                  <a:pt x="2820" y="5071"/>
                  <a:pt x="2818" y="5061"/>
                  <a:pt x="2818" y="5059"/>
                </a:cubicBezTo>
                <a:cubicBezTo>
                  <a:pt x="2818" y="5056"/>
                  <a:pt x="2818" y="5050"/>
                  <a:pt x="2818" y="5051"/>
                </a:cubicBezTo>
                <a:cubicBezTo>
                  <a:pt x="2817" y="4990"/>
                  <a:pt x="2870" y="4805"/>
                  <a:pt x="2890" y="4736"/>
                </a:cubicBezTo>
                <a:cubicBezTo>
                  <a:pt x="2893" y="4727"/>
                  <a:pt x="2896" y="4715"/>
                  <a:pt x="2897" y="4713"/>
                </a:cubicBezTo>
                <a:lnTo>
                  <a:pt x="2937" y="4644"/>
                </a:lnTo>
                <a:lnTo>
                  <a:pt x="2996" y="4664"/>
                </a:lnTo>
                <a:lnTo>
                  <a:pt x="2986" y="4941"/>
                </a:lnTo>
                <a:cubicBezTo>
                  <a:pt x="3033" y="4941"/>
                  <a:pt x="3044" y="4897"/>
                  <a:pt x="3051" y="4869"/>
                </a:cubicBezTo>
                <a:cubicBezTo>
                  <a:pt x="3052" y="4866"/>
                  <a:pt x="3053" y="4860"/>
                  <a:pt x="3054" y="4860"/>
                </a:cubicBezTo>
                <a:cubicBezTo>
                  <a:pt x="3056" y="4854"/>
                  <a:pt x="3058" y="4845"/>
                  <a:pt x="3059" y="4841"/>
                </a:cubicBezTo>
                <a:cubicBezTo>
                  <a:pt x="3063" y="4816"/>
                  <a:pt x="3074" y="4787"/>
                  <a:pt x="3105" y="4783"/>
                </a:cubicBezTo>
                <a:lnTo>
                  <a:pt x="3194" y="4614"/>
                </a:lnTo>
                <a:lnTo>
                  <a:pt x="3194" y="4612"/>
                </a:lnTo>
                <a:lnTo>
                  <a:pt x="3194" y="4610"/>
                </a:lnTo>
                <a:cubicBezTo>
                  <a:pt x="3194" y="4574"/>
                  <a:pt x="3216" y="4544"/>
                  <a:pt x="3235" y="4518"/>
                </a:cubicBezTo>
                <a:cubicBezTo>
                  <a:pt x="3238" y="4513"/>
                  <a:pt x="3244" y="4505"/>
                  <a:pt x="3246" y="4503"/>
                </a:cubicBezTo>
                <a:cubicBezTo>
                  <a:pt x="3257" y="4488"/>
                  <a:pt x="3263" y="4464"/>
                  <a:pt x="3264" y="4446"/>
                </a:cubicBezTo>
                <a:lnTo>
                  <a:pt x="3323" y="4396"/>
                </a:lnTo>
                <a:lnTo>
                  <a:pt x="3363" y="4297"/>
                </a:lnTo>
                <a:lnTo>
                  <a:pt x="3442" y="4227"/>
                </a:lnTo>
                <a:lnTo>
                  <a:pt x="3442" y="4108"/>
                </a:lnTo>
                <a:cubicBezTo>
                  <a:pt x="3473" y="4050"/>
                  <a:pt x="3513" y="3960"/>
                  <a:pt x="3512" y="3910"/>
                </a:cubicBezTo>
                <a:lnTo>
                  <a:pt x="3551" y="3880"/>
                </a:lnTo>
                <a:lnTo>
                  <a:pt x="3651" y="3692"/>
                </a:lnTo>
                <a:lnTo>
                  <a:pt x="3660" y="3583"/>
                </a:lnTo>
                <a:lnTo>
                  <a:pt x="3690" y="3583"/>
                </a:lnTo>
                <a:cubicBezTo>
                  <a:pt x="3731" y="3584"/>
                  <a:pt x="3740" y="3549"/>
                  <a:pt x="3740" y="3526"/>
                </a:cubicBezTo>
                <a:lnTo>
                  <a:pt x="3740" y="3524"/>
                </a:lnTo>
                <a:lnTo>
                  <a:pt x="3740" y="3523"/>
                </a:lnTo>
                <a:cubicBezTo>
                  <a:pt x="3764" y="3510"/>
                  <a:pt x="3780" y="3478"/>
                  <a:pt x="3779" y="3465"/>
                </a:cubicBezTo>
                <a:lnTo>
                  <a:pt x="3779" y="3465"/>
                </a:lnTo>
                <a:lnTo>
                  <a:pt x="3779" y="3464"/>
                </a:lnTo>
                <a:lnTo>
                  <a:pt x="3779" y="3462"/>
                </a:lnTo>
                <a:lnTo>
                  <a:pt x="3779" y="3461"/>
                </a:lnTo>
                <a:lnTo>
                  <a:pt x="3778" y="3459"/>
                </a:lnTo>
                <a:lnTo>
                  <a:pt x="3778" y="3458"/>
                </a:lnTo>
                <a:lnTo>
                  <a:pt x="3777" y="3457"/>
                </a:lnTo>
                <a:cubicBezTo>
                  <a:pt x="3773" y="3454"/>
                  <a:pt x="3765" y="3454"/>
                  <a:pt x="3764" y="3454"/>
                </a:cubicBezTo>
                <a:lnTo>
                  <a:pt x="3763" y="3454"/>
                </a:lnTo>
                <a:lnTo>
                  <a:pt x="3762" y="3454"/>
                </a:lnTo>
                <a:lnTo>
                  <a:pt x="3761" y="3454"/>
                </a:lnTo>
                <a:lnTo>
                  <a:pt x="3760" y="3454"/>
                </a:lnTo>
                <a:lnTo>
                  <a:pt x="3700" y="3375"/>
                </a:lnTo>
                <a:cubicBezTo>
                  <a:pt x="3701" y="3340"/>
                  <a:pt x="3710" y="3303"/>
                  <a:pt x="3721" y="3274"/>
                </a:cubicBezTo>
                <a:cubicBezTo>
                  <a:pt x="3732" y="3244"/>
                  <a:pt x="3739" y="3204"/>
                  <a:pt x="3740" y="3176"/>
                </a:cubicBezTo>
                <a:lnTo>
                  <a:pt x="3741" y="3176"/>
                </a:lnTo>
                <a:lnTo>
                  <a:pt x="3742" y="3176"/>
                </a:lnTo>
                <a:cubicBezTo>
                  <a:pt x="3763" y="3177"/>
                  <a:pt x="3783" y="3159"/>
                  <a:pt x="3789" y="3137"/>
                </a:cubicBezTo>
                <a:lnTo>
                  <a:pt x="3809" y="3137"/>
                </a:lnTo>
                <a:cubicBezTo>
                  <a:pt x="3821" y="3132"/>
                  <a:pt x="3826" y="3123"/>
                  <a:pt x="3826" y="3120"/>
                </a:cubicBezTo>
                <a:lnTo>
                  <a:pt x="3826" y="3120"/>
                </a:lnTo>
                <a:lnTo>
                  <a:pt x="3826" y="3119"/>
                </a:lnTo>
                <a:cubicBezTo>
                  <a:pt x="3826" y="3114"/>
                  <a:pt x="3820" y="3108"/>
                  <a:pt x="3819" y="3107"/>
                </a:cubicBezTo>
                <a:lnTo>
                  <a:pt x="3809" y="3107"/>
                </a:lnTo>
                <a:cubicBezTo>
                  <a:pt x="3818" y="3074"/>
                  <a:pt x="3819" y="3032"/>
                  <a:pt x="3819" y="3005"/>
                </a:cubicBezTo>
                <a:cubicBezTo>
                  <a:pt x="3819" y="3002"/>
                  <a:pt x="3819" y="2997"/>
                  <a:pt x="3819" y="2998"/>
                </a:cubicBezTo>
                <a:cubicBezTo>
                  <a:pt x="3849" y="2970"/>
                  <a:pt x="3869" y="2925"/>
                  <a:pt x="3884" y="2894"/>
                </a:cubicBezTo>
                <a:cubicBezTo>
                  <a:pt x="3891" y="2879"/>
                  <a:pt x="3900" y="2860"/>
                  <a:pt x="3906" y="2851"/>
                </a:cubicBezTo>
                <a:cubicBezTo>
                  <a:pt x="3915" y="2831"/>
                  <a:pt x="3925" y="2815"/>
                  <a:pt x="3928" y="2809"/>
                </a:cubicBezTo>
                <a:cubicBezTo>
                  <a:pt x="3927" y="2752"/>
                  <a:pt x="3960" y="2708"/>
                  <a:pt x="3983" y="2676"/>
                </a:cubicBezTo>
                <a:cubicBezTo>
                  <a:pt x="3989" y="2667"/>
                  <a:pt x="3998" y="2654"/>
                  <a:pt x="4002" y="2648"/>
                </a:cubicBezTo>
                <a:cubicBezTo>
                  <a:pt x="4018" y="2627"/>
                  <a:pt x="4027" y="2595"/>
                  <a:pt x="4027" y="2571"/>
                </a:cubicBezTo>
                <a:lnTo>
                  <a:pt x="4087" y="2472"/>
                </a:lnTo>
                <a:lnTo>
                  <a:pt x="4087" y="2442"/>
                </a:lnTo>
                <a:lnTo>
                  <a:pt x="4107" y="2442"/>
                </a:lnTo>
                <a:cubicBezTo>
                  <a:pt x="4126" y="2423"/>
                  <a:pt x="4148" y="2391"/>
                  <a:pt x="4163" y="2366"/>
                </a:cubicBezTo>
                <a:cubicBezTo>
                  <a:pt x="4167" y="2359"/>
                  <a:pt x="4174" y="2346"/>
                  <a:pt x="4176" y="2343"/>
                </a:cubicBezTo>
                <a:cubicBezTo>
                  <a:pt x="4206" y="2291"/>
                  <a:pt x="4246" y="2228"/>
                  <a:pt x="4285" y="2195"/>
                </a:cubicBezTo>
                <a:lnTo>
                  <a:pt x="4335" y="2046"/>
                </a:lnTo>
                <a:lnTo>
                  <a:pt x="4285" y="1986"/>
                </a:lnTo>
                <a:lnTo>
                  <a:pt x="4236" y="1996"/>
                </a:lnTo>
                <a:lnTo>
                  <a:pt x="4255" y="1887"/>
                </a:lnTo>
                <a:lnTo>
                  <a:pt x="4176" y="1857"/>
                </a:lnTo>
                <a:cubicBezTo>
                  <a:pt x="4178" y="1924"/>
                  <a:pt x="4124" y="1990"/>
                  <a:pt x="4091" y="2031"/>
                </a:cubicBezTo>
                <a:lnTo>
                  <a:pt x="4089" y="2034"/>
                </a:lnTo>
                <a:lnTo>
                  <a:pt x="4087" y="2036"/>
                </a:lnTo>
                <a:lnTo>
                  <a:pt x="4087" y="2035"/>
                </a:lnTo>
                <a:lnTo>
                  <a:pt x="4088" y="2033"/>
                </a:lnTo>
                <a:lnTo>
                  <a:pt x="4088" y="2032"/>
                </a:lnTo>
                <a:lnTo>
                  <a:pt x="4089" y="2031"/>
                </a:lnTo>
                <a:cubicBezTo>
                  <a:pt x="4097" y="2007"/>
                  <a:pt x="4107" y="1975"/>
                  <a:pt x="4107" y="1957"/>
                </a:cubicBezTo>
                <a:lnTo>
                  <a:pt x="4146" y="1887"/>
                </a:lnTo>
                <a:cubicBezTo>
                  <a:pt x="4142" y="1882"/>
                  <a:pt x="4140" y="1872"/>
                  <a:pt x="4140" y="1868"/>
                </a:cubicBezTo>
                <a:cubicBezTo>
                  <a:pt x="4141" y="1845"/>
                  <a:pt x="4163" y="1817"/>
                  <a:pt x="4179" y="1797"/>
                </a:cubicBezTo>
                <a:cubicBezTo>
                  <a:pt x="4182" y="1793"/>
                  <a:pt x="4186" y="1788"/>
                  <a:pt x="4187" y="1787"/>
                </a:cubicBezTo>
                <a:lnTo>
                  <a:pt x="4188" y="1786"/>
                </a:lnTo>
                <a:lnTo>
                  <a:pt x="4189" y="1784"/>
                </a:lnTo>
                <a:lnTo>
                  <a:pt x="4190" y="1783"/>
                </a:lnTo>
                <a:lnTo>
                  <a:pt x="4191" y="1782"/>
                </a:lnTo>
                <a:lnTo>
                  <a:pt x="4192" y="1781"/>
                </a:lnTo>
                <a:cubicBezTo>
                  <a:pt x="4212" y="1756"/>
                  <a:pt x="4232" y="1729"/>
                  <a:pt x="4232" y="1707"/>
                </a:cubicBezTo>
                <a:cubicBezTo>
                  <a:pt x="4232" y="1701"/>
                  <a:pt x="4228" y="1691"/>
                  <a:pt x="4226" y="1689"/>
                </a:cubicBezTo>
                <a:cubicBezTo>
                  <a:pt x="4226" y="1678"/>
                  <a:pt x="4232" y="1663"/>
                  <a:pt x="4236" y="1654"/>
                </a:cubicBezTo>
                <a:cubicBezTo>
                  <a:pt x="4242" y="1643"/>
                  <a:pt x="4245" y="1632"/>
                  <a:pt x="4246" y="1629"/>
                </a:cubicBezTo>
                <a:cubicBezTo>
                  <a:pt x="4240" y="1637"/>
                  <a:pt x="4235" y="1641"/>
                  <a:pt x="4235" y="1641"/>
                </a:cubicBezTo>
                <a:lnTo>
                  <a:pt x="4234" y="1641"/>
                </a:lnTo>
                <a:lnTo>
                  <a:pt x="4233" y="1641"/>
                </a:lnTo>
                <a:lnTo>
                  <a:pt x="4233" y="1641"/>
                </a:lnTo>
                <a:lnTo>
                  <a:pt x="4232" y="1641"/>
                </a:lnTo>
                <a:lnTo>
                  <a:pt x="4232" y="1640"/>
                </a:lnTo>
                <a:cubicBezTo>
                  <a:pt x="4230" y="1639"/>
                  <a:pt x="4230" y="1635"/>
                  <a:pt x="4229" y="1634"/>
                </a:cubicBezTo>
                <a:cubicBezTo>
                  <a:pt x="4229" y="1632"/>
                  <a:pt x="4229" y="1630"/>
                  <a:pt x="4228" y="1630"/>
                </a:cubicBezTo>
                <a:lnTo>
                  <a:pt x="4228" y="1629"/>
                </a:lnTo>
                <a:lnTo>
                  <a:pt x="4228" y="1629"/>
                </a:lnTo>
                <a:lnTo>
                  <a:pt x="4228" y="1629"/>
                </a:lnTo>
                <a:lnTo>
                  <a:pt x="4227" y="1629"/>
                </a:lnTo>
                <a:lnTo>
                  <a:pt x="4227" y="1629"/>
                </a:lnTo>
                <a:lnTo>
                  <a:pt x="4226" y="1629"/>
                </a:lnTo>
                <a:cubicBezTo>
                  <a:pt x="4224" y="1626"/>
                  <a:pt x="4201" y="1668"/>
                  <a:pt x="4166" y="1738"/>
                </a:cubicBezTo>
                <a:lnTo>
                  <a:pt x="4136" y="1768"/>
                </a:lnTo>
                <a:lnTo>
                  <a:pt x="4136" y="1679"/>
                </a:lnTo>
                <a:lnTo>
                  <a:pt x="4186" y="1609"/>
                </a:lnTo>
                <a:cubicBezTo>
                  <a:pt x="4222" y="1594"/>
                  <a:pt x="4224" y="1556"/>
                  <a:pt x="4225" y="1535"/>
                </a:cubicBezTo>
                <a:lnTo>
                  <a:pt x="4225" y="1534"/>
                </a:lnTo>
                <a:lnTo>
                  <a:pt x="4226" y="1532"/>
                </a:lnTo>
                <a:lnTo>
                  <a:pt x="4226" y="1531"/>
                </a:lnTo>
                <a:lnTo>
                  <a:pt x="4226" y="1530"/>
                </a:lnTo>
                <a:cubicBezTo>
                  <a:pt x="4229" y="1527"/>
                  <a:pt x="4235" y="1521"/>
                  <a:pt x="4236" y="1520"/>
                </a:cubicBezTo>
                <a:cubicBezTo>
                  <a:pt x="4268" y="1487"/>
                  <a:pt x="4307" y="1444"/>
                  <a:pt x="4308" y="1414"/>
                </a:cubicBezTo>
                <a:cubicBezTo>
                  <a:pt x="4309" y="1409"/>
                  <a:pt x="4306" y="1402"/>
                  <a:pt x="4305" y="1401"/>
                </a:cubicBezTo>
                <a:cubicBezTo>
                  <a:pt x="4297" y="1398"/>
                  <a:pt x="4282" y="1396"/>
                  <a:pt x="4273" y="1396"/>
                </a:cubicBezTo>
                <a:lnTo>
                  <a:pt x="4272" y="1396"/>
                </a:lnTo>
                <a:lnTo>
                  <a:pt x="4271" y="1396"/>
                </a:lnTo>
                <a:cubicBezTo>
                  <a:pt x="4268" y="1396"/>
                  <a:pt x="4263" y="1396"/>
                  <a:pt x="4263" y="1396"/>
                </a:cubicBezTo>
                <a:cubicBezTo>
                  <a:pt x="4260" y="1396"/>
                  <a:pt x="4255" y="1396"/>
                  <a:pt x="4256" y="1396"/>
                </a:cubicBezTo>
                <a:lnTo>
                  <a:pt x="4255" y="1396"/>
                </a:lnTo>
                <a:cubicBezTo>
                  <a:pt x="4242" y="1397"/>
                  <a:pt x="4225" y="1394"/>
                  <a:pt x="4216" y="1391"/>
                </a:cubicBezTo>
                <a:cubicBezTo>
                  <a:pt x="4239" y="1359"/>
                  <a:pt x="4266" y="1314"/>
                  <a:pt x="4265" y="1284"/>
                </a:cubicBezTo>
                <a:lnTo>
                  <a:pt x="4265" y="1282"/>
                </a:lnTo>
                <a:lnTo>
                  <a:pt x="4265" y="1280"/>
                </a:lnTo>
                <a:cubicBezTo>
                  <a:pt x="4267" y="1261"/>
                  <a:pt x="4250" y="1252"/>
                  <a:pt x="4237" y="1252"/>
                </a:cubicBezTo>
                <a:lnTo>
                  <a:pt x="4236" y="1252"/>
                </a:lnTo>
                <a:lnTo>
                  <a:pt x="4196" y="1223"/>
                </a:lnTo>
                <a:cubicBezTo>
                  <a:pt x="4205" y="1208"/>
                  <a:pt x="4214" y="1189"/>
                  <a:pt x="4217" y="1177"/>
                </a:cubicBezTo>
                <a:cubicBezTo>
                  <a:pt x="4222" y="1163"/>
                  <a:pt x="4235" y="1144"/>
                  <a:pt x="4246" y="1133"/>
                </a:cubicBezTo>
                <a:lnTo>
                  <a:pt x="4146" y="1114"/>
                </a:lnTo>
                <a:lnTo>
                  <a:pt x="4146" y="1115"/>
                </a:lnTo>
                <a:cubicBezTo>
                  <a:pt x="4148" y="1146"/>
                  <a:pt x="4131" y="1179"/>
                  <a:pt x="4097" y="1203"/>
                </a:cubicBezTo>
                <a:close/>
                <a:moveTo>
                  <a:pt x="3075" y="4366"/>
                </a:moveTo>
                <a:cubicBezTo>
                  <a:pt x="3074" y="4322"/>
                  <a:pt x="3111" y="4269"/>
                  <a:pt x="3137" y="4229"/>
                </a:cubicBezTo>
                <a:cubicBezTo>
                  <a:pt x="3146" y="4216"/>
                  <a:pt x="3159" y="4196"/>
                  <a:pt x="3164" y="4188"/>
                </a:cubicBezTo>
                <a:cubicBezTo>
                  <a:pt x="3183" y="4159"/>
                  <a:pt x="3194" y="4123"/>
                  <a:pt x="3194" y="4099"/>
                </a:cubicBezTo>
                <a:cubicBezTo>
                  <a:pt x="3194" y="4096"/>
                  <a:pt x="3194" y="4090"/>
                  <a:pt x="3194" y="4091"/>
                </a:cubicBezTo>
                <a:cubicBezTo>
                  <a:pt x="3194" y="4068"/>
                  <a:pt x="3197" y="4026"/>
                  <a:pt x="3224" y="4009"/>
                </a:cubicBezTo>
                <a:lnTo>
                  <a:pt x="3264" y="3920"/>
                </a:lnTo>
                <a:cubicBezTo>
                  <a:pt x="3262" y="3860"/>
                  <a:pt x="3304" y="3810"/>
                  <a:pt x="3333" y="3772"/>
                </a:cubicBezTo>
                <a:cubicBezTo>
                  <a:pt x="3343" y="3759"/>
                  <a:pt x="3357" y="3740"/>
                  <a:pt x="3363" y="3732"/>
                </a:cubicBezTo>
                <a:lnTo>
                  <a:pt x="3363" y="3731"/>
                </a:lnTo>
                <a:cubicBezTo>
                  <a:pt x="3363" y="3727"/>
                  <a:pt x="3368" y="3713"/>
                  <a:pt x="3369" y="3708"/>
                </a:cubicBezTo>
                <a:cubicBezTo>
                  <a:pt x="3373" y="3700"/>
                  <a:pt x="3379" y="3682"/>
                  <a:pt x="3383" y="3672"/>
                </a:cubicBezTo>
                <a:lnTo>
                  <a:pt x="3403" y="3692"/>
                </a:lnTo>
                <a:cubicBezTo>
                  <a:pt x="3450" y="3663"/>
                  <a:pt x="3467" y="3651"/>
                  <a:pt x="3468" y="3649"/>
                </a:cubicBezTo>
                <a:cubicBezTo>
                  <a:pt x="3451" y="3718"/>
                  <a:pt x="3442" y="3798"/>
                  <a:pt x="3442" y="3820"/>
                </a:cubicBezTo>
                <a:lnTo>
                  <a:pt x="3442" y="3821"/>
                </a:lnTo>
                <a:lnTo>
                  <a:pt x="3393" y="3920"/>
                </a:lnTo>
                <a:lnTo>
                  <a:pt x="3391" y="3920"/>
                </a:lnTo>
                <a:lnTo>
                  <a:pt x="3390" y="3920"/>
                </a:lnTo>
                <a:cubicBezTo>
                  <a:pt x="3353" y="3919"/>
                  <a:pt x="3354" y="3936"/>
                  <a:pt x="3353" y="3958"/>
                </a:cubicBezTo>
                <a:lnTo>
                  <a:pt x="3353" y="3960"/>
                </a:lnTo>
                <a:lnTo>
                  <a:pt x="3353" y="3961"/>
                </a:lnTo>
                <a:cubicBezTo>
                  <a:pt x="3353" y="3964"/>
                  <a:pt x="3353" y="3970"/>
                  <a:pt x="3353" y="3970"/>
                </a:cubicBezTo>
                <a:cubicBezTo>
                  <a:pt x="3350" y="3998"/>
                  <a:pt x="3322" y="3998"/>
                  <a:pt x="3306" y="3999"/>
                </a:cubicBezTo>
                <a:lnTo>
                  <a:pt x="3305" y="3999"/>
                </a:lnTo>
                <a:lnTo>
                  <a:pt x="3303" y="3999"/>
                </a:lnTo>
                <a:lnTo>
                  <a:pt x="3184" y="4317"/>
                </a:lnTo>
                <a:cubicBezTo>
                  <a:pt x="3155" y="4315"/>
                  <a:pt x="3154" y="4337"/>
                  <a:pt x="3154" y="4347"/>
                </a:cubicBezTo>
                <a:lnTo>
                  <a:pt x="3154" y="4348"/>
                </a:lnTo>
                <a:lnTo>
                  <a:pt x="3154" y="4350"/>
                </a:lnTo>
                <a:lnTo>
                  <a:pt x="3154" y="4351"/>
                </a:lnTo>
                <a:lnTo>
                  <a:pt x="3154" y="4352"/>
                </a:lnTo>
                <a:lnTo>
                  <a:pt x="3154" y="4353"/>
                </a:lnTo>
                <a:lnTo>
                  <a:pt x="3154" y="4354"/>
                </a:lnTo>
                <a:lnTo>
                  <a:pt x="3154" y="4355"/>
                </a:lnTo>
                <a:lnTo>
                  <a:pt x="3154" y="4356"/>
                </a:lnTo>
                <a:cubicBezTo>
                  <a:pt x="3154" y="4362"/>
                  <a:pt x="3154" y="4373"/>
                  <a:pt x="3155" y="4376"/>
                </a:cubicBezTo>
                <a:cubicBezTo>
                  <a:pt x="3153" y="4396"/>
                  <a:pt x="3135" y="4395"/>
                  <a:pt x="3127" y="4396"/>
                </a:cubicBezTo>
                <a:cubicBezTo>
                  <a:pt x="3124" y="4396"/>
                  <a:pt x="3121" y="4396"/>
                  <a:pt x="3121" y="4396"/>
                </a:cubicBezTo>
                <a:lnTo>
                  <a:pt x="3120" y="4396"/>
                </a:lnTo>
                <a:lnTo>
                  <a:pt x="3118" y="4396"/>
                </a:lnTo>
                <a:lnTo>
                  <a:pt x="3117" y="4396"/>
                </a:lnTo>
                <a:lnTo>
                  <a:pt x="3116" y="4396"/>
                </a:lnTo>
                <a:lnTo>
                  <a:pt x="3115" y="4396"/>
                </a:lnTo>
                <a:cubicBezTo>
                  <a:pt x="3118" y="4456"/>
                  <a:pt x="3037" y="4571"/>
                  <a:pt x="2976" y="4584"/>
                </a:cubicBezTo>
                <a:lnTo>
                  <a:pt x="2976" y="4515"/>
                </a:lnTo>
                <a:cubicBezTo>
                  <a:pt x="2987" y="4495"/>
                  <a:pt x="3000" y="4471"/>
                  <a:pt x="3010" y="4455"/>
                </a:cubicBezTo>
                <a:cubicBezTo>
                  <a:pt x="3022" y="4436"/>
                  <a:pt x="3031" y="4412"/>
                  <a:pt x="3036" y="4396"/>
                </a:cubicBezTo>
                <a:lnTo>
                  <a:pt x="3075" y="4366"/>
                </a:lnTo>
                <a:close/>
                <a:moveTo>
                  <a:pt x="3468" y="3649"/>
                </a:moveTo>
                <a:lnTo>
                  <a:pt x="3468" y="3649"/>
                </a:lnTo>
                <a:lnTo>
                  <a:pt x="3469" y="3649"/>
                </a:lnTo>
                <a:lnTo>
                  <a:pt x="3469" y="3648"/>
                </a:lnTo>
                <a:lnTo>
                  <a:pt x="3469" y="3648"/>
                </a:lnTo>
                <a:lnTo>
                  <a:pt x="3469" y="3648"/>
                </a:lnTo>
                <a:lnTo>
                  <a:pt x="3469" y="3648"/>
                </a:lnTo>
                <a:lnTo>
                  <a:pt x="3469" y="3647"/>
                </a:lnTo>
                <a:lnTo>
                  <a:pt x="3469" y="3647"/>
                </a:lnTo>
                <a:lnTo>
                  <a:pt x="3469" y="3647"/>
                </a:lnTo>
                <a:lnTo>
                  <a:pt x="3468" y="3647"/>
                </a:lnTo>
                <a:lnTo>
                  <a:pt x="3468" y="3648"/>
                </a:lnTo>
                <a:lnTo>
                  <a:pt x="3468" y="3649"/>
                </a:lnTo>
                <a:close/>
                <a:moveTo>
                  <a:pt x="3468" y="3647"/>
                </a:moveTo>
                <a:lnTo>
                  <a:pt x="3468" y="3647"/>
                </a:lnTo>
                <a:cubicBezTo>
                  <a:pt x="3468" y="3647"/>
                  <a:pt x="3466" y="3648"/>
                  <a:pt x="3465" y="3648"/>
                </a:cubicBezTo>
                <a:cubicBezTo>
                  <a:pt x="3464" y="3648"/>
                  <a:pt x="3463" y="3648"/>
                  <a:pt x="3463" y="3648"/>
                </a:cubicBezTo>
                <a:lnTo>
                  <a:pt x="3462" y="3648"/>
                </a:lnTo>
                <a:lnTo>
                  <a:pt x="3462" y="3648"/>
                </a:lnTo>
                <a:lnTo>
                  <a:pt x="3462" y="3648"/>
                </a:lnTo>
                <a:lnTo>
                  <a:pt x="3462" y="3648"/>
                </a:lnTo>
                <a:lnTo>
                  <a:pt x="3462" y="3648"/>
                </a:lnTo>
                <a:lnTo>
                  <a:pt x="3462" y="3647"/>
                </a:lnTo>
                <a:cubicBezTo>
                  <a:pt x="3461" y="3647"/>
                  <a:pt x="3466" y="3643"/>
                  <a:pt x="3470" y="3640"/>
                </a:cubicBezTo>
                <a:lnTo>
                  <a:pt x="3469" y="3644"/>
                </a:lnTo>
                <a:lnTo>
                  <a:pt x="3468" y="3647"/>
                </a:lnTo>
                <a:close/>
                <a:moveTo>
                  <a:pt x="3470" y="3640"/>
                </a:moveTo>
                <a:cubicBezTo>
                  <a:pt x="3471" y="3639"/>
                  <a:pt x="3472" y="3633"/>
                  <a:pt x="3472" y="3633"/>
                </a:cubicBezTo>
                <a:lnTo>
                  <a:pt x="3472" y="3632"/>
                </a:lnTo>
                <a:cubicBezTo>
                  <a:pt x="3471" y="3635"/>
                  <a:pt x="3470" y="3643"/>
                  <a:pt x="3470" y="3640"/>
                </a:cubicBezTo>
                <a:close/>
                <a:moveTo>
                  <a:pt x="2262" y="5993"/>
                </a:moveTo>
                <a:lnTo>
                  <a:pt x="2242" y="6032"/>
                </a:lnTo>
                <a:cubicBezTo>
                  <a:pt x="2239" y="6029"/>
                  <a:pt x="2235" y="6028"/>
                  <a:pt x="2235" y="6028"/>
                </a:cubicBezTo>
                <a:lnTo>
                  <a:pt x="2235" y="6028"/>
                </a:lnTo>
                <a:lnTo>
                  <a:pt x="2234" y="6028"/>
                </a:lnTo>
                <a:lnTo>
                  <a:pt x="2233" y="6028"/>
                </a:lnTo>
                <a:lnTo>
                  <a:pt x="2232" y="6029"/>
                </a:lnTo>
                <a:lnTo>
                  <a:pt x="2231" y="6029"/>
                </a:lnTo>
                <a:lnTo>
                  <a:pt x="2230" y="6030"/>
                </a:lnTo>
                <a:lnTo>
                  <a:pt x="2229" y="6031"/>
                </a:lnTo>
                <a:lnTo>
                  <a:pt x="2229" y="6031"/>
                </a:lnTo>
                <a:lnTo>
                  <a:pt x="2228" y="6032"/>
                </a:lnTo>
                <a:lnTo>
                  <a:pt x="2228" y="6033"/>
                </a:lnTo>
                <a:lnTo>
                  <a:pt x="2228" y="6034"/>
                </a:lnTo>
                <a:cubicBezTo>
                  <a:pt x="2228" y="6037"/>
                  <a:pt x="2232" y="6043"/>
                  <a:pt x="2232" y="6042"/>
                </a:cubicBezTo>
                <a:lnTo>
                  <a:pt x="2183" y="6022"/>
                </a:lnTo>
                <a:lnTo>
                  <a:pt x="2183" y="5953"/>
                </a:lnTo>
                <a:lnTo>
                  <a:pt x="2203" y="5953"/>
                </a:lnTo>
                <a:lnTo>
                  <a:pt x="2232" y="5854"/>
                </a:lnTo>
                <a:lnTo>
                  <a:pt x="2292" y="5784"/>
                </a:lnTo>
                <a:lnTo>
                  <a:pt x="2290" y="5783"/>
                </a:lnTo>
                <a:lnTo>
                  <a:pt x="2289" y="5782"/>
                </a:lnTo>
                <a:lnTo>
                  <a:pt x="2288" y="5781"/>
                </a:lnTo>
                <a:lnTo>
                  <a:pt x="2287" y="5780"/>
                </a:lnTo>
                <a:lnTo>
                  <a:pt x="2287" y="5778"/>
                </a:lnTo>
                <a:lnTo>
                  <a:pt x="2287" y="5777"/>
                </a:lnTo>
                <a:lnTo>
                  <a:pt x="2286" y="5776"/>
                </a:lnTo>
                <a:cubicBezTo>
                  <a:pt x="2285" y="5763"/>
                  <a:pt x="2310" y="5748"/>
                  <a:pt x="2317" y="5749"/>
                </a:cubicBezTo>
                <a:lnTo>
                  <a:pt x="2318" y="5749"/>
                </a:lnTo>
                <a:lnTo>
                  <a:pt x="2319" y="5749"/>
                </a:lnTo>
                <a:cubicBezTo>
                  <a:pt x="2324" y="5749"/>
                  <a:pt x="2331" y="5753"/>
                  <a:pt x="2332" y="5755"/>
                </a:cubicBezTo>
                <a:cubicBezTo>
                  <a:pt x="2364" y="5723"/>
                  <a:pt x="2371" y="5677"/>
                  <a:pt x="2371" y="5648"/>
                </a:cubicBezTo>
                <a:lnTo>
                  <a:pt x="2371" y="5647"/>
                </a:lnTo>
                <a:lnTo>
                  <a:pt x="2371" y="5646"/>
                </a:lnTo>
                <a:cubicBezTo>
                  <a:pt x="2389" y="5610"/>
                  <a:pt x="2423" y="5554"/>
                  <a:pt x="2451" y="5527"/>
                </a:cubicBezTo>
                <a:lnTo>
                  <a:pt x="2461" y="5457"/>
                </a:lnTo>
                <a:lnTo>
                  <a:pt x="2500" y="5487"/>
                </a:lnTo>
                <a:lnTo>
                  <a:pt x="2550" y="5497"/>
                </a:lnTo>
                <a:cubicBezTo>
                  <a:pt x="2522" y="5525"/>
                  <a:pt x="2511" y="5572"/>
                  <a:pt x="2504" y="5602"/>
                </a:cubicBezTo>
                <a:cubicBezTo>
                  <a:pt x="2503" y="5607"/>
                  <a:pt x="2501" y="5614"/>
                  <a:pt x="2500" y="5616"/>
                </a:cubicBezTo>
                <a:lnTo>
                  <a:pt x="2451" y="5586"/>
                </a:lnTo>
                <a:cubicBezTo>
                  <a:pt x="2406" y="5637"/>
                  <a:pt x="2365" y="5803"/>
                  <a:pt x="2361" y="5844"/>
                </a:cubicBezTo>
                <a:lnTo>
                  <a:pt x="2292" y="5963"/>
                </a:lnTo>
                <a:cubicBezTo>
                  <a:pt x="2288" y="5971"/>
                  <a:pt x="2276" y="5991"/>
                  <a:pt x="2268" y="5994"/>
                </a:cubicBezTo>
                <a:lnTo>
                  <a:pt x="2267" y="5994"/>
                </a:lnTo>
                <a:lnTo>
                  <a:pt x="2266" y="5994"/>
                </a:lnTo>
                <a:lnTo>
                  <a:pt x="2265" y="5994"/>
                </a:lnTo>
                <a:lnTo>
                  <a:pt x="2264" y="5994"/>
                </a:lnTo>
                <a:lnTo>
                  <a:pt x="2263" y="5993"/>
                </a:lnTo>
                <a:lnTo>
                  <a:pt x="2262" y="5993"/>
                </a:lnTo>
                <a:close/>
                <a:moveTo>
                  <a:pt x="1023" y="8422"/>
                </a:moveTo>
                <a:cubicBezTo>
                  <a:pt x="1038" y="8458"/>
                  <a:pt x="1044" y="8502"/>
                  <a:pt x="1044" y="8534"/>
                </a:cubicBezTo>
                <a:cubicBezTo>
                  <a:pt x="1044" y="8537"/>
                  <a:pt x="1044" y="8544"/>
                  <a:pt x="1044" y="8544"/>
                </a:cubicBezTo>
                <a:lnTo>
                  <a:pt x="1044" y="8546"/>
                </a:lnTo>
                <a:cubicBezTo>
                  <a:pt x="1044" y="8573"/>
                  <a:pt x="1043" y="8608"/>
                  <a:pt x="1042" y="8630"/>
                </a:cubicBezTo>
                <a:cubicBezTo>
                  <a:pt x="1005" y="8645"/>
                  <a:pt x="1004" y="8680"/>
                  <a:pt x="1003" y="8699"/>
                </a:cubicBezTo>
                <a:lnTo>
                  <a:pt x="1003" y="8700"/>
                </a:lnTo>
                <a:lnTo>
                  <a:pt x="1052" y="8740"/>
                </a:lnTo>
                <a:lnTo>
                  <a:pt x="1042" y="8769"/>
                </a:lnTo>
                <a:lnTo>
                  <a:pt x="973" y="8740"/>
                </a:lnTo>
                <a:lnTo>
                  <a:pt x="972" y="8739"/>
                </a:lnTo>
                <a:lnTo>
                  <a:pt x="972" y="8738"/>
                </a:lnTo>
                <a:cubicBezTo>
                  <a:pt x="967" y="8728"/>
                  <a:pt x="958" y="8715"/>
                  <a:pt x="954" y="8709"/>
                </a:cubicBezTo>
                <a:cubicBezTo>
                  <a:pt x="947" y="8699"/>
                  <a:pt x="943" y="8686"/>
                  <a:pt x="943" y="8680"/>
                </a:cubicBezTo>
                <a:cubicBezTo>
                  <a:pt x="942" y="8661"/>
                  <a:pt x="964" y="8660"/>
                  <a:pt x="969" y="8660"/>
                </a:cubicBezTo>
                <a:lnTo>
                  <a:pt x="970" y="8660"/>
                </a:lnTo>
                <a:lnTo>
                  <a:pt x="971" y="8660"/>
                </a:lnTo>
                <a:lnTo>
                  <a:pt x="972" y="8660"/>
                </a:lnTo>
                <a:lnTo>
                  <a:pt x="973" y="8660"/>
                </a:lnTo>
                <a:lnTo>
                  <a:pt x="973" y="8658"/>
                </a:lnTo>
                <a:cubicBezTo>
                  <a:pt x="974" y="8623"/>
                  <a:pt x="962" y="8579"/>
                  <a:pt x="943" y="8551"/>
                </a:cubicBezTo>
                <a:lnTo>
                  <a:pt x="1023" y="8422"/>
                </a:lnTo>
                <a:close/>
                <a:moveTo>
                  <a:pt x="3036" y="1233"/>
                </a:moveTo>
                <a:cubicBezTo>
                  <a:pt x="3042" y="1229"/>
                  <a:pt x="3045" y="1216"/>
                  <a:pt x="3045" y="1209"/>
                </a:cubicBezTo>
                <a:lnTo>
                  <a:pt x="3045" y="1208"/>
                </a:lnTo>
                <a:lnTo>
                  <a:pt x="3045" y="1207"/>
                </a:lnTo>
                <a:cubicBezTo>
                  <a:pt x="3045" y="1202"/>
                  <a:pt x="3044" y="1193"/>
                  <a:pt x="3044" y="1192"/>
                </a:cubicBezTo>
                <a:cubicBezTo>
                  <a:pt x="3041" y="1180"/>
                  <a:pt x="3040" y="1161"/>
                  <a:pt x="3040" y="1149"/>
                </a:cubicBezTo>
                <a:cubicBezTo>
                  <a:pt x="3052" y="1133"/>
                  <a:pt x="3056" y="1123"/>
                  <a:pt x="3055" y="1121"/>
                </a:cubicBezTo>
                <a:lnTo>
                  <a:pt x="3055" y="1120"/>
                </a:lnTo>
                <a:lnTo>
                  <a:pt x="3055" y="1119"/>
                </a:lnTo>
                <a:lnTo>
                  <a:pt x="3055" y="1118"/>
                </a:lnTo>
                <a:lnTo>
                  <a:pt x="3054" y="1117"/>
                </a:lnTo>
                <a:lnTo>
                  <a:pt x="3053" y="1117"/>
                </a:lnTo>
                <a:lnTo>
                  <a:pt x="3052" y="1116"/>
                </a:lnTo>
                <a:lnTo>
                  <a:pt x="3051" y="1116"/>
                </a:lnTo>
                <a:lnTo>
                  <a:pt x="3050" y="1116"/>
                </a:lnTo>
                <a:lnTo>
                  <a:pt x="3049" y="1116"/>
                </a:lnTo>
                <a:cubicBezTo>
                  <a:pt x="3046" y="1115"/>
                  <a:pt x="3041" y="1116"/>
                  <a:pt x="3041" y="1116"/>
                </a:cubicBezTo>
                <a:lnTo>
                  <a:pt x="3039" y="1116"/>
                </a:lnTo>
                <a:lnTo>
                  <a:pt x="3038" y="1117"/>
                </a:lnTo>
                <a:lnTo>
                  <a:pt x="3037" y="1117"/>
                </a:lnTo>
                <a:lnTo>
                  <a:pt x="3036" y="1117"/>
                </a:lnTo>
                <a:lnTo>
                  <a:pt x="3035" y="1117"/>
                </a:lnTo>
                <a:lnTo>
                  <a:pt x="3034" y="1116"/>
                </a:lnTo>
                <a:lnTo>
                  <a:pt x="3033" y="1116"/>
                </a:lnTo>
                <a:lnTo>
                  <a:pt x="3033" y="1116"/>
                </a:lnTo>
                <a:lnTo>
                  <a:pt x="3032" y="1115"/>
                </a:lnTo>
                <a:lnTo>
                  <a:pt x="3032" y="1115"/>
                </a:lnTo>
                <a:cubicBezTo>
                  <a:pt x="3023" y="1114"/>
                  <a:pt x="3080" y="1059"/>
                  <a:pt x="3184" y="965"/>
                </a:cubicBezTo>
                <a:lnTo>
                  <a:pt x="3224" y="975"/>
                </a:lnTo>
                <a:lnTo>
                  <a:pt x="3194" y="1054"/>
                </a:lnTo>
                <a:lnTo>
                  <a:pt x="3105" y="1124"/>
                </a:lnTo>
                <a:lnTo>
                  <a:pt x="3115" y="1223"/>
                </a:lnTo>
                <a:lnTo>
                  <a:pt x="3105" y="1223"/>
                </a:lnTo>
                <a:lnTo>
                  <a:pt x="3036" y="1233"/>
                </a:lnTo>
                <a:close/>
                <a:moveTo>
                  <a:pt x="1707" y="7272"/>
                </a:moveTo>
                <a:cubicBezTo>
                  <a:pt x="1698" y="7273"/>
                  <a:pt x="1683" y="7255"/>
                  <a:pt x="1684" y="7250"/>
                </a:cubicBezTo>
                <a:lnTo>
                  <a:pt x="1684" y="7249"/>
                </a:lnTo>
                <a:cubicBezTo>
                  <a:pt x="1688" y="7244"/>
                  <a:pt x="1689" y="7242"/>
                  <a:pt x="1689" y="7242"/>
                </a:cubicBezTo>
                <a:lnTo>
                  <a:pt x="1689" y="7242"/>
                </a:lnTo>
                <a:cubicBezTo>
                  <a:pt x="1689" y="7241"/>
                  <a:pt x="1684" y="7247"/>
                  <a:pt x="1683" y="7248"/>
                </a:cubicBezTo>
                <a:cubicBezTo>
                  <a:pt x="1682" y="7250"/>
                  <a:pt x="1681" y="7251"/>
                  <a:pt x="1681" y="7251"/>
                </a:cubicBezTo>
                <a:lnTo>
                  <a:pt x="1681" y="7251"/>
                </a:lnTo>
                <a:cubicBezTo>
                  <a:pt x="1677" y="7255"/>
                  <a:pt x="1700" y="7224"/>
                  <a:pt x="1747" y="7163"/>
                </a:cubicBezTo>
                <a:cubicBezTo>
                  <a:pt x="1745" y="7124"/>
                  <a:pt x="1770" y="7088"/>
                  <a:pt x="1787" y="7062"/>
                </a:cubicBezTo>
                <a:cubicBezTo>
                  <a:pt x="1794" y="7053"/>
                  <a:pt x="1802" y="7040"/>
                  <a:pt x="1805" y="7033"/>
                </a:cubicBezTo>
                <a:cubicBezTo>
                  <a:pt x="1818" y="7014"/>
                  <a:pt x="1825" y="6986"/>
                  <a:pt x="1826" y="6964"/>
                </a:cubicBezTo>
                <a:lnTo>
                  <a:pt x="1885" y="6964"/>
                </a:lnTo>
                <a:cubicBezTo>
                  <a:pt x="1871" y="6980"/>
                  <a:pt x="1855" y="7006"/>
                  <a:pt x="1846" y="7026"/>
                </a:cubicBezTo>
                <a:cubicBezTo>
                  <a:pt x="1836" y="7050"/>
                  <a:pt x="1824" y="7077"/>
                  <a:pt x="1816" y="7093"/>
                </a:cubicBezTo>
                <a:cubicBezTo>
                  <a:pt x="1817" y="7143"/>
                  <a:pt x="1792" y="7200"/>
                  <a:pt x="1776" y="7238"/>
                </a:cubicBezTo>
                <a:cubicBezTo>
                  <a:pt x="1773" y="7246"/>
                  <a:pt x="1768" y="7258"/>
                  <a:pt x="1766" y="7262"/>
                </a:cubicBezTo>
                <a:lnTo>
                  <a:pt x="1707" y="7272"/>
                </a:lnTo>
                <a:close/>
                <a:moveTo>
                  <a:pt x="2014" y="6895"/>
                </a:moveTo>
                <a:lnTo>
                  <a:pt x="2004" y="6984"/>
                </a:lnTo>
                <a:lnTo>
                  <a:pt x="1965" y="6984"/>
                </a:lnTo>
                <a:lnTo>
                  <a:pt x="1895" y="6895"/>
                </a:lnTo>
                <a:cubicBezTo>
                  <a:pt x="1895" y="6878"/>
                  <a:pt x="1917" y="6872"/>
                  <a:pt x="1922" y="6873"/>
                </a:cubicBezTo>
                <a:lnTo>
                  <a:pt x="1923" y="6873"/>
                </a:lnTo>
                <a:lnTo>
                  <a:pt x="1924" y="6873"/>
                </a:lnTo>
                <a:lnTo>
                  <a:pt x="1925" y="6873"/>
                </a:lnTo>
                <a:lnTo>
                  <a:pt x="1926" y="6873"/>
                </a:lnTo>
                <a:cubicBezTo>
                  <a:pt x="1934" y="6872"/>
                  <a:pt x="1947" y="6881"/>
                  <a:pt x="1946" y="6888"/>
                </a:cubicBezTo>
                <a:lnTo>
                  <a:pt x="1946" y="6889"/>
                </a:lnTo>
                <a:lnTo>
                  <a:pt x="1946" y="6891"/>
                </a:lnTo>
                <a:lnTo>
                  <a:pt x="1945" y="6892"/>
                </a:lnTo>
                <a:lnTo>
                  <a:pt x="1945" y="6893"/>
                </a:lnTo>
                <a:lnTo>
                  <a:pt x="1945" y="6895"/>
                </a:lnTo>
                <a:lnTo>
                  <a:pt x="2004" y="6836"/>
                </a:lnTo>
                <a:lnTo>
                  <a:pt x="2014" y="6895"/>
                </a:lnTo>
                <a:close/>
                <a:moveTo>
                  <a:pt x="1518" y="7659"/>
                </a:moveTo>
                <a:lnTo>
                  <a:pt x="1518" y="7660"/>
                </a:lnTo>
                <a:lnTo>
                  <a:pt x="1519" y="7660"/>
                </a:lnTo>
                <a:lnTo>
                  <a:pt x="1519" y="7661"/>
                </a:lnTo>
                <a:lnTo>
                  <a:pt x="1518" y="7662"/>
                </a:lnTo>
                <a:lnTo>
                  <a:pt x="1518" y="7663"/>
                </a:lnTo>
                <a:lnTo>
                  <a:pt x="1518" y="7664"/>
                </a:lnTo>
                <a:lnTo>
                  <a:pt x="1518" y="7665"/>
                </a:lnTo>
                <a:cubicBezTo>
                  <a:pt x="1519" y="7670"/>
                  <a:pt x="1517" y="7680"/>
                  <a:pt x="1514" y="7685"/>
                </a:cubicBezTo>
                <a:lnTo>
                  <a:pt x="1513" y="7686"/>
                </a:lnTo>
                <a:lnTo>
                  <a:pt x="1512" y="7687"/>
                </a:lnTo>
                <a:lnTo>
                  <a:pt x="1511" y="7688"/>
                </a:lnTo>
                <a:lnTo>
                  <a:pt x="1510" y="7688"/>
                </a:lnTo>
                <a:lnTo>
                  <a:pt x="1509" y="7688"/>
                </a:lnTo>
                <a:cubicBezTo>
                  <a:pt x="1491" y="7671"/>
                  <a:pt x="1484" y="7632"/>
                  <a:pt x="1480" y="7615"/>
                </a:cubicBezTo>
                <a:cubicBezTo>
                  <a:pt x="1480" y="7612"/>
                  <a:pt x="1479" y="7609"/>
                  <a:pt x="1479" y="7609"/>
                </a:cubicBezTo>
                <a:cubicBezTo>
                  <a:pt x="1519" y="7605"/>
                  <a:pt x="1537" y="7544"/>
                  <a:pt x="1549" y="7506"/>
                </a:cubicBezTo>
                <a:cubicBezTo>
                  <a:pt x="1552" y="7497"/>
                  <a:pt x="1557" y="7484"/>
                  <a:pt x="1558" y="7480"/>
                </a:cubicBezTo>
                <a:lnTo>
                  <a:pt x="1598" y="7480"/>
                </a:lnTo>
                <a:cubicBezTo>
                  <a:pt x="1598" y="7529"/>
                  <a:pt x="1550" y="7616"/>
                  <a:pt x="1518" y="7659"/>
                </a:cubicBezTo>
                <a:close/>
                <a:moveTo>
                  <a:pt x="3651" y="3414"/>
                </a:moveTo>
                <a:cubicBezTo>
                  <a:pt x="3651" y="3424"/>
                  <a:pt x="3627" y="3448"/>
                  <a:pt x="3621" y="3454"/>
                </a:cubicBezTo>
                <a:lnTo>
                  <a:pt x="3591" y="3553"/>
                </a:lnTo>
                <a:cubicBezTo>
                  <a:pt x="3572" y="3533"/>
                  <a:pt x="3548" y="3523"/>
                  <a:pt x="3532" y="3523"/>
                </a:cubicBezTo>
                <a:lnTo>
                  <a:pt x="3532" y="3523"/>
                </a:lnTo>
                <a:cubicBezTo>
                  <a:pt x="3546" y="3504"/>
                  <a:pt x="3559" y="3479"/>
                  <a:pt x="3565" y="3463"/>
                </a:cubicBezTo>
                <a:cubicBezTo>
                  <a:pt x="3573" y="3444"/>
                  <a:pt x="3584" y="3420"/>
                  <a:pt x="3591" y="3404"/>
                </a:cubicBezTo>
                <a:cubicBezTo>
                  <a:pt x="3594" y="3404"/>
                  <a:pt x="3599" y="3404"/>
                  <a:pt x="3600" y="3404"/>
                </a:cubicBezTo>
                <a:cubicBezTo>
                  <a:pt x="3610" y="3403"/>
                  <a:pt x="3622" y="3402"/>
                  <a:pt x="3634" y="3402"/>
                </a:cubicBezTo>
                <a:cubicBezTo>
                  <a:pt x="3645" y="3401"/>
                  <a:pt x="3651" y="3410"/>
                  <a:pt x="3651" y="3414"/>
                </a:cubicBezTo>
                <a:close/>
                <a:moveTo>
                  <a:pt x="1895" y="6697"/>
                </a:moveTo>
                <a:lnTo>
                  <a:pt x="1895" y="6647"/>
                </a:lnTo>
                <a:cubicBezTo>
                  <a:pt x="1895" y="6641"/>
                  <a:pt x="1901" y="6636"/>
                  <a:pt x="1901" y="6636"/>
                </a:cubicBezTo>
                <a:cubicBezTo>
                  <a:pt x="1904" y="6635"/>
                  <a:pt x="1906" y="6627"/>
                  <a:pt x="1905" y="6627"/>
                </a:cubicBezTo>
                <a:lnTo>
                  <a:pt x="1955" y="6637"/>
                </a:lnTo>
                <a:lnTo>
                  <a:pt x="1925" y="6816"/>
                </a:lnTo>
                <a:cubicBezTo>
                  <a:pt x="1904" y="6784"/>
                  <a:pt x="1895" y="6729"/>
                  <a:pt x="1895" y="6698"/>
                </a:cubicBezTo>
                <a:lnTo>
                  <a:pt x="1895" y="6697"/>
                </a:lnTo>
                <a:close/>
                <a:moveTo>
                  <a:pt x="2143" y="6082"/>
                </a:moveTo>
                <a:lnTo>
                  <a:pt x="2213" y="6112"/>
                </a:lnTo>
                <a:lnTo>
                  <a:pt x="2163" y="6211"/>
                </a:lnTo>
                <a:lnTo>
                  <a:pt x="2163" y="6213"/>
                </a:lnTo>
                <a:lnTo>
                  <a:pt x="2163" y="6215"/>
                </a:lnTo>
                <a:cubicBezTo>
                  <a:pt x="2163" y="6253"/>
                  <a:pt x="2149" y="6285"/>
                  <a:pt x="2133" y="6300"/>
                </a:cubicBezTo>
                <a:cubicBezTo>
                  <a:pt x="2142" y="6273"/>
                  <a:pt x="2146" y="6232"/>
                  <a:pt x="2146" y="6202"/>
                </a:cubicBezTo>
                <a:cubicBezTo>
                  <a:pt x="2145" y="6165"/>
                  <a:pt x="2144" y="6122"/>
                  <a:pt x="2144" y="6096"/>
                </a:cubicBezTo>
                <a:cubicBezTo>
                  <a:pt x="2143" y="6091"/>
                  <a:pt x="2143" y="6084"/>
                  <a:pt x="2143" y="6082"/>
                </a:cubicBezTo>
                <a:close/>
                <a:moveTo>
                  <a:pt x="3770" y="2938"/>
                </a:moveTo>
                <a:cubicBezTo>
                  <a:pt x="3743" y="2934"/>
                  <a:pt x="3740" y="2899"/>
                  <a:pt x="3740" y="2889"/>
                </a:cubicBezTo>
                <a:cubicBezTo>
                  <a:pt x="3740" y="2865"/>
                  <a:pt x="3766" y="2859"/>
                  <a:pt x="3778" y="2859"/>
                </a:cubicBezTo>
                <a:lnTo>
                  <a:pt x="3779" y="2859"/>
                </a:lnTo>
                <a:lnTo>
                  <a:pt x="3779" y="2790"/>
                </a:lnTo>
                <a:lnTo>
                  <a:pt x="3829" y="2829"/>
                </a:lnTo>
                <a:lnTo>
                  <a:pt x="3779" y="2918"/>
                </a:lnTo>
                <a:lnTo>
                  <a:pt x="3780" y="2919"/>
                </a:lnTo>
                <a:lnTo>
                  <a:pt x="3780" y="2919"/>
                </a:lnTo>
                <a:cubicBezTo>
                  <a:pt x="3780" y="2921"/>
                  <a:pt x="3777" y="2933"/>
                  <a:pt x="3776" y="2934"/>
                </a:cubicBezTo>
                <a:lnTo>
                  <a:pt x="3776" y="2935"/>
                </a:lnTo>
                <a:lnTo>
                  <a:pt x="3775" y="2936"/>
                </a:lnTo>
                <a:lnTo>
                  <a:pt x="3774" y="2937"/>
                </a:lnTo>
                <a:lnTo>
                  <a:pt x="3772" y="2937"/>
                </a:lnTo>
                <a:lnTo>
                  <a:pt x="3771" y="2938"/>
                </a:lnTo>
                <a:lnTo>
                  <a:pt x="3770" y="2938"/>
                </a:lnTo>
                <a:close/>
                <a:moveTo>
                  <a:pt x="1409" y="7867"/>
                </a:moveTo>
                <a:lnTo>
                  <a:pt x="1409" y="7817"/>
                </a:lnTo>
                <a:lnTo>
                  <a:pt x="1439" y="7827"/>
                </a:lnTo>
                <a:lnTo>
                  <a:pt x="1439" y="7867"/>
                </a:lnTo>
                <a:lnTo>
                  <a:pt x="1360" y="7936"/>
                </a:lnTo>
                <a:lnTo>
                  <a:pt x="1340" y="7907"/>
                </a:lnTo>
                <a:lnTo>
                  <a:pt x="1340" y="7867"/>
                </a:lnTo>
                <a:lnTo>
                  <a:pt x="1409" y="7867"/>
                </a:lnTo>
                <a:close/>
                <a:moveTo>
                  <a:pt x="2619" y="5358"/>
                </a:moveTo>
                <a:lnTo>
                  <a:pt x="2621" y="5358"/>
                </a:lnTo>
                <a:cubicBezTo>
                  <a:pt x="2640" y="5357"/>
                  <a:pt x="2650" y="5374"/>
                  <a:pt x="2649" y="5386"/>
                </a:cubicBezTo>
                <a:lnTo>
                  <a:pt x="2649" y="5388"/>
                </a:lnTo>
                <a:cubicBezTo>
                  <a:pt x="2650" y="5417"/>
                  <a:pt x="2626" y="5462"/>
                  <a:pt x="2609" y="5487"/>
                </a:cubicBezTo>
                <a:lnTo>
                  <a:pt x="2599" y="5457"/>
                </a:lnTo>
                <a:lnTo>
                  <a:pt x="2609" y="5378"/>
                </a:lnTo>
                <a:lnTo>
                  <a:pt x="2611" y="5378"/>
                </a:lnTo>
                <a:lnTo>
                  <a:pt x="2613" y="5377"/>
                </a:lnTo>
                <a:lnTo>
                  <a:pt x="2614" y="5377"/>
                </a:lnTo>
                <a:lnTo>
                  <a:pt x="2615" y="5376"/>
                </a:lnTo>
                <a:lnTo>
                  <a:pt x="2616" y="5375"/>
                </a:lnTo>
                <a:lnTo>
                  <a:pt x="2617" y="5374"/>
                </a:lnTo>
                <a:lnTo>
                  <a:pt x="2617" y="5373"/>
                </a:lnTo>
                <a:cubicBezTo>
                  <a:pt x="2619" y="5369"/>
                  <a:pt x="2619" y="5362"/>
                  <a:pt x="2619" y="5360"/>
                </a:cubicBezTo>
                <a:lnTo>
                  <a:pt x="2619" y="5359"/>
                </a:lnTo>
                <a:lnTo>
                  <a:pt x="2619" y="5358"/>
                </a:lnTo>
                <a:close/>
                <a:moveTo>
                  <a:pt x="1975" y="6498"/>
                </a:moveTo>
                <a:lnTo>
                  <a:pt x="2014" y="6479"/>
                </a:lnTo>
                <a:lnTo>
                  <a:pt x="2014" y="6498"/>
                </a:lnTo>
                <a:lnTo>
                  <a:pt x="1985" y="6548"/>
                </a:lnTo>
                <a:lnTo>
                  <a:pt x="1935" y="6568"/>
                </a:lnTo>
                <a:lnTo>
                  <a:pt x="1975" y="6498"/>
                </a:lnTo>
                <a:close/>
                <a:moveTo>
                  <a:pt x="1479" y="7718"/>
                </a:moveTo>
                <a:cubicBezTo>
                  <a:pt x="1479" y="7721"/>
                  <a:pt x="1479" y="7726"/>
                  <a:pt x="1479" y="7726"/>
                </a:cubicBezTo>
                <a:cubicBezTo>
                  <a:pt x="1480" y="7749"/>
                  <a:pt x="1476" y="7790"/>
                  <a:pt x="1449" y="7807"/>
                </a:cubicBezTo>
                <a:lnTo>
                  <a:pt x="1449" y="7728"/>
                </a:lnTo>
                <a:lnTo>
                  <a:pt x="1479" y="7718"/>
                </a:lnTo>
                <a:close/>
                <a:moveTo>
                  <a:pt x="3779" y="2740"/>
                </a:moveTo>
                <a:lnTo>
                  <a:pt x="3819" y="2690"/>
                </a:lnTo>
                <a:lnTo>
                  <a:pt x="3819" y="2661"/>
                </a:lnTo>
                <a:lnTo>
                  <a:pt x="3820" y="2661"/>
                </a:lnTo>
                <a:lnTo>
                  <a:pt x="3821" y="2661"/>
                </a:lnTo>
                <a:lnTo>
                  <a:pt x="3822" y="2661"/>
                </a:lnTo>
                <a:cubicBezTo>
                  <a:pt x="3828" y="2666"/>
                  <a:pt x="3829" y="2688"/>
                  <a:pt x="3829" y="2689"/>
                </a:cubicBezTo>
                <a:lnTo>
                  <a:pt x="3829" y="2689"/>
                </a:lnTo>
                <a:lnTo>
                  <a:pt x="3829" y="2690"/>
                </a:lnTo>
                <a:lnTo>
                  <a:pt x="3829" y="2690"/>
                </a:lnTo>
                <a:lnTo>
                  <a:pt x="3829" y="2690"/>
                </a:lnTo>
                <a:lnTo>
                  <a:pt x="3829" y="2720"/>
                </a:lnTo>
                <a:lnTo>
                  <a:pt x="3779" y="2760"/>
                </a:lnTo>
                <a:lnTo>
                  <a:pt x="3779" y="2740"/>
                </a:lnTo>
                <a:close/>
                <a:moveTo>
                  <a:pt x="2094" y="6736"/>
                </a:moveTo>
                <a:lnTo>
                  <a:pt x="2064" y="6736"/>
                </a:lnTo>
                <a:lnTo>
                  <a:pt x="2113" y="6657"/>
                </a:lnTo>
                <a:lnTo>
                  <a:pt x="2113" y="6658"/>
                </a:lnTo>
                <a:lnTo>
                  <a:pt x="2113" y="6659"/>
                </a:lnTo>
                <a:cubicBezTo>
                  <a:pt x="2114" y="6684"/>
                  <a:pt x="2103" y="6717"/>
                  <a:pt x="2094" y="6736"/>
                </a:cubicBezTo>
                <a:close/>
                <a:moveTo>
                  <a:pt x="3591" y="3147"/>
                </a:moveTo>
                <a:lnTo>
                  <a:pt x="3631" y="3127"/>
                </a:lnTo>
                <a:cubicBezTo>
                  <a:pt x="3621" y="3146"/>
                  <a:pt x="3611" y="3171"/>
                  <a:pt x="3604" y="3187"/>
                </a:cubicBezTo>
                <a:cubicBezTo>
                  <a:pt x="3597" y="3206"/>
                  <a:pt x="3583" y="3230"/>
                  <a:pt x="3571" y="3246"/>
                </a:cubicBezTo>
                <a:cubicBezTo>
                  <a:pt x="3583" y="3214"/>
                  <a:pt x="3591" y="3179"/>
                  <a:pt x="3591" y="3148"/>
                </a:cubicBezTo>
                <a:lnTo>
                  <a:pt x="3591" y="3147"/>
                </a:lnTo>
                <a:close/>
                <a:moveTo>
                  <a:pt x="3700" y="3028"/>
                </a:moveTo>
                <a:lnTo>
                  <a:pt x="3710" y="3028"/>
                </a:lnTo>
                <a:lnTo>
                  <a:pt x="3711" y="3027"/>
                </a:lnTo>
                <a:lnTo>
                  <a:pt x="3713" y="3027"/>
                </a:lnTo>
                <a:lnTo>
                  <a:pt x="3714" y="3027"/>
                </a:lnTo>
                <a:lnTo>
                  <a:pt x="3715" y="3027"/>
                </a:lnTo>
                <a:lnTo>
                  <a:pt x="3717" y="3027"/>
                </a:lnTo>
                <a:cubicBezTo>
                  <a:pt x="3730" y="3026"/>
                  <a:pt x="3741" y="3033"/>
                  <a:pt x="3740" y="3047"/>
                </a:cubicBezTo>
                <a:lnTo>
                  <a:pt x="3740" y="3049"/>
                </a:lnTo>
                <a:lnTo>
                  <a:pt x="3740" y="3050"/>
                </a:lnTo>
                <a:cubicBezTo>
                  <a:pt x="3740" y="3055"/>
                  <a:pt x="3739" y="3061"/>
                  <a:pt x="3738" y="3062"/>
                </a:cubicBezTo>
                <a:lnTo>
                  <a:pt x="3737" y="3064"/>
                </a:lnTo>
                <a:lnTo>
                  <a:pt x="3737" y="3065"/>
                </a:lnTo>
                <a:lnTo>
                  <a:pt x="3736" y="3065"/>
                </a:lnTo>
                <a:lnTo>
                  <a:pt x="3734" y="3066"/>
                </a:lnTo>
                <a:lnTo>
                  <a:pt x="3733" y="3067"/>
                </a:lnTo>
                <a:lnTo>
                  <a:pt x="3732" y="3067"/>
                </a:lnTo>
                <a:lnTo>
                  <a:pt x="3730" y="3067"/>
                </a:lnTo>
                <a:lnTo>
                  <a:pt x="3710" y="3067"/>
                </a:lnTo>
                <a:cubicBezTo>
                  <a:pt x="3700" y="3057"/>
                  <a:pt x="3700" y="3045"/>
                  <a:pt x="3700" y="3038"/>
                </a:cubicBezTo>
                <a:cubicBezTo>
                  <a:pt x="3700" y="3036"/>
                  <a:pt x="3700" y="3033"/>
                  <a:pt x="3700" y="3032"/>
                </a:cubicBezTo>
                <a:lnTo>
                  <a:pt x="3700" y="3031"/>
                </a:lnTo>
                <a:lnTo>
                  <a:pt x="3700" y="3030"/>
                </a:lnTo>
                <a:lnTo>
                  <a:pt x="3700" y="3029"/>
                </a:lnTo>
                <a:lnTo>
                  <a:pt x="3700" y="3028"/>
                </a:lnTo>
                <a:close/>
                <a:moveTo>
                  <a:pt x="2689" y="4981"/>
                </a:moveTo>
                <a:lnTo>
                  <a:pt x="2669" y="5021"/>
                </a:lnTo>
                <a:lnTo>
                  <a:pt x="2668" y="5021"/>
                </a:lnTo>
                <a:lnTo>
                  <a:pt x="2667" y="5021"/>
                </a:lnTo>
                <a:lnTo>
                  <a:pt x="2666" y="5021"/>
                </a:lnTo>
                <a:lnTo>
                  <a:pt x="2665" y="5021"/>
                </a:lnTo>
                <a:lnTo>
                  <a:pt x="2664" y="5021"/>
                </a:lnTo>
                <a:lnTo>
                  <a:pt x="2663" y="5021"/>
                </a:lnTo>
                <a:lnTo>
                  <a:pt x="2663" y="5021"/>
                </a:lnTo>
                <a:cubicBezTo>
                  <a:pt x="2657" y="5021"/>
                  <a:pt x="2647" y="5020"/>
                  <a:pt x="2642" y="5017"/>
                </a:cubicBezTo>
                <a:lnTo>
                  <a:pt x="2641" y="5016"/>
                </a:lnTo>
                <a:lnTo>
                  <a:pt x="2640" y="5015"/>
                </a:lnTo>
                <a:lnTo>
                  <a:pt x="2640" y="5013"/>
                </a:lnTo>
                <a:lnTo>
                  <a:pt x="2639" y="5012"/>
                </a:lnTo>
                <a:lnTo>
                  <a:pt x="2639" y="5011"/>
                </a:lnTo>
                <a:cubicBezTo>
                  <a:pt x="2643" y="4986"/>
                  <a:pt x="2686" y="4981"/>
                  <a:pt x="2689" y="4981"/>
                </a:cubicBezTo>
                <a:close/>
                <a:moveTo>
                  <a:pt x="3194" y="3920"/>
                </a:moveTo>
                <a:cubicBezTo>
                  <a:pt x="3161" y="3921"/>
                  <a:pt x="3155" y="3892"/>
                  <a:pt x="3155" y="3872"/>
                </a:cubicBezTo>
                <a:lnTo>
                  <a:pt x="3155" y="3870"/>
                </a:lnTo>
                <a:lnTo>
                  <a:pt x="3155" y="3861"/>
                </a:lnTo>
                <a:lnTo>
                  <a:pt x="3194" y="3920"/>
                </a:lnTo>
                <a:close/>
                <a:moveTo>
                  <a:pt x="1340" y="7996"/>
                </a:moveTo>
                <a:lnTo>
                  <a:pt x="1310" y="7996"/>
                </a:lnTo>
                <a:cubicBezTo>
                  <a:pt x="1319" y="7975"/>
                  <a:pt x="1334" y="7966"/>
                  <a:pt x="1349" y="7966"/>
                </a:cubicBezTo>
                <a:lnTo>
                  <a:pt x="1350" y="7966"/>
                </a:lnTo>
                <a:cubicBezTo>
                  <a:pt x="1350" y="7971"/>
                  <a:pt x="1346" y="7980"/>
                  <a:pt x="1344" y="7982"/>
                </a:cubicBezTo>
                <a:cubicBezTo>
                  <a:pt x="1341" y="7987"/>
                  <a:pt x="1340" y="7995"/>
                  <a:pt x="1340" y="7996"/>
                </a:cubicBezTo>
                <a:close/>
                <a:moveTo>
                  <a:pt x="1895" y="7163"/>
                </a:moveTo>
                <a:lnTo>
                  <a:pt x="1895" y="7164"/>
                </a:lnTo>
                <a:lnTo>
                  <a:pt x="1895" y="7165"/>
                </a:lnTo>
                <a:cubicBezTo>
                  <a:pt x="1896" y="7180"/>
                  <a:pt x="1885" y="7203"/>
                  <a:pt x="1875" y="7212"/>
                </a:cubicBezTo>
                <a:lnTo>
                  <a:pt x="1875" y="7211"/>
                </a:lnTo>
                <a:lnTo>
                  <a:pt x="1875" y="7210"/>
                </a:lnTo>
                <a:lnTo>
                  <a:pt x="1875" y="7209"/>
                </a:lnTo>
                <a:lnTo>
                  <a:pt x="1875" y="7208"/>
                </a:lnTo>
                <a:lnTo>
                  <a:pt x="1875" y="7207"/>
                </a:lnTo>
                <a:lnTo>
                  <a:pt x="1875" y="7206"/>
                </a:lnTo>
                <a:cubicBezTo>
                  <a:pt x="1875" y="7190"/>
                  <a:pt x="1878" y="7176"/>
                  <a:pt x="1885" y="7163"/>
                </a:cubicBezTo>
                <a:lnTo>
                  <a:pt x="1895" y="7163"/>
                </a:lnTo>
                <a:close/>
                <a:moveTo>
                  <a:pt x="3472" y="3632"/>
                </a:moveTo>
                <a:lnTo>
                  <a:pt x="3473" y="3631"/>
                </a:lnTo>
                <a:lnTo>
                  <a:pt x="3475" y="3630"/>
                </a:lnTo>
                <a:lnTo>
                  <a:pt x="3475" y="3628"/>
                </a:lnTo>
                <a:lnTo>
                  <a:pt x="3476" y="3627"/>
                </a:lnTo>
                <a:lnTo>
                  <a:pt x="3476" y="3626"/>
                </a:lnTo>
                <a:lnTo>
                  <a:pt x="3476" y="3625"/>
                </a:lnTo>
                <a:lnTo>
                  <a:pt x="3476" y="3624"/>
                </a:lnTo>
                <a:cubicBezTo>
                  <a:pt x="3475" y="3626"/>
                  <a:pt x="3472" y="3633"/>
                  <a:pt x="3472" y="3632"/>
                </a:cubicBezTo>
                <a:close/>
                <a:moveTo>
                  <a:pt x="3476" y="3624"/>
                </a:moveTo>
                <a:lnTo>
                  <a:pt x="3476" y="3624"/>
                </a:lnTo>
                <a:lnTo>
                  <a:pt x="3475" y="3623"/>
                </a:lnTo>
                <a:lnTo>
                  <a:pt x="3475" y="3623"/>
                </a:lnTo>
                <a:cubicBezTo>
                  <a:pt x="3472" y="3621"/>
                  <a:pt x="3463" y="3613"/>
                  <a:pt x="3462" y="3613"/>
                </a:cubicBezTo>
                <a:lnTo>
                  <a:pt x="3492" y="3583"/>
                </a:lnTo>
                <a:cubicBezTo>
                  <a:pt x="3492" y="3592"/>
                  <a:pt x="3482" y="3612"/>
                  <a:pt x="3478" y="3621"/>
                </a:cubicBezTo>
                <a:lnTo>
                  <a:pt x="3478" y="3621"/>
                </a:lnTo>
                <a:lnTo>
                  <a:pt x="3477" y="3622"/>
                </a:lnTo>
                <a:lnTo>
                  <a:pt x="3477" y="3623"/>
                </a:lnTo>
                <a:lnTo>
                  <a:pt x="3476" y="3624"/>
                </a:lnTo>
                <a:lnTo>
                  <a:pt x="3476" y="3624"/>
                </a:lnTo>
                <a:close/>
                <a:moveTo>
                  <a:pt x="2530" y="5328"/>
                </a:moveTo>
                <a:lnTo>
                  <a:pt x="2550" y="5328"/>
                </a:lnTo>
                <a:lnTo>
                  <a:pt x="2550" y="5329"/>
                </a:lnTo>
                <a:cubicBezTo>
                  <a:pt x="2550" y="5339"/>
                  <a:pt x="2537" y="5362"/>
                  <a:pt x="2530" y="5368"/>
                </a:cubicBezTo>
                <a:lnTo>
                  <a:pt x="2530" y="5328"/>
                </a:lnTo>
                <a:close/>
                <a:moveTo>
                  <a:pt x="3115" y="4138"/>
                </a:moveTo>
                <a:lnTo>
                  <a:pt x="3105" y="4168"/>
                </a:lnTo>
                <a:lnTo>
                  <a:pt x="3105" y="4128"/>
                </a:lnTo>
                <a:lnTo>
                  <a:pt x="3115" y="4138"/>
                </a:lnTo>
                <a:close/>
                <a:moveTo>
                  <a:pt x="1231" y="8075"/>
                </a:moveTo>
                <a:lnTo>
                  <a:pt x="1241" y="8075"/>
                </a:lnTo>
                <a:lnTo>
                  <a:pt x="1241" y="8105"/>
                </a:lnTo>
                <a:cubicBezTo>
                  <a:pt x="1231" y="8096"/>
                  <a:pt x="1231" y="8083"/>
                  <a:pt x="1231" y="8077"/>
                </a:cubicBezTo>
                <a:lnTo>
                  <a:pt x="1231" y="8076"/>
                </a:lnTo>
                <a:lnTo>
                  <a:pt x="1231" y="8075"/>
                </a:lnTo>
                <a:close/>
                <a:moveTo>
                  <a:pt x="3492" y="3454"/>
                </a:moveTo>
                <a:lnTo>
                  <a:pt x="3512" y="3454"/>
                </a:lnTo>
                <a:lnTo>
                  <a:pt x="3489" y="3462"/>
                </a:lnTo>
                <a:lnTo>
                  <a:pt x="3489" y="3461"/>
                </a:lnTo>
                <a:lnTo>
                  <a:pt x="3490" y="3461"/>
                </a:lnTo>
                <a:lnTo>
                  <a:pt x="3490" y="3460"/>
                </a:lnTo>
                <a:lnTo>
                  <a:pt x="3491" y="3458"/>
                </a:lnTo>
                <a:lnTo>
                  <a:pt x="3491" y="3457"/>
                </a:lnTo>
                <a:lnTo>
                  <a:pt x="3492" y="3456"/>
                </a:lnTo>
                <a:lnTo>
                  <a:pt x="3492" y="3454"/>
                </a:lnTo>
                <a:close/>
                <a:moveTo>
                  <a:pt x="3489" y="3462"/>
                </a:moveTo>
                <a:lnTo>
                  <a:pt x="3482" y="3464"/>
                </a:lnTo>
                <a:lnTo>
                  <a:pt x="3483" y="3464"/>
                </a:lnTo>
                <a:lnTo>
                  <a:pt x="3484" y="3464"/>
                </a:lnTo>
                <a:lnTo>
                  <a:pt x="3485" y="3463"/>
                </a:lnTo>
                <a:lnTo>
                  <a:pt x="3487" y="3463"/>
                </a:lnTo>
                <a:lnTo>
                  <a:pt x="3488" y="3462"/>
                </a:lnTo>
                <a:lnTo>
                  <a:pt x="3489" y="3462"/>
                </a:lnTo>
                <a:close/>
              </a:path>
            </a:pathLst>
          </a:custGeom>
          <a:solidFill>
            <a:srgbClr val="D6C8B6"/>
          </a:solidFill>
          <a:effectLst/>
        </p:spPr>
        <p:txBody>
          <a:bodyPr wrap="square" rtlCol="0">
            <a:noAutofit/>
          </a:bodyPr>
          <a:p>
            <a:endParaRPr lang="en-US" altLang="zh-CN" sz="59500">
              <a:solidFill>
                <a:srgbClr val="D6C8B6"/>
              </a:solidFill>
              <a:latin typeface="Road Rage" charset="0"/>
              <a:cs typeface="Road Rage" charset="0"/>
            </a:endParaRPr>
          </a:p>
        </p:txBody>
      </p:sp>
      <p:sp>
        <p:nvSpPr>
          <p:cNvPr id="9" name="文本框 8"/>
          <p:cNvSpPr txBox="1"/>
          <p:nvPr/>
        </p:nvSpPr>
        <p:spPr>
          <a:xfrm rot="540000">
            <a:off x="9256239" y="1415601"/>
            <a:ext cx="2977023" cy="5710406"/>
          </a:xfrm>
          <a:custGeom>
            <a:avLst/>
            <a:gdLst/>
            <a:ahLst/>
            <a:cxnLst>
              <a:cxn ang="3">
                <a:pos x="hc" y="t"/>
              </a:cxn>
              <a:cxn ang="cd2">
                <a:pos x="l" y="vc"/>
              </a:cxn>
              <a:cxn ang="cd4">
                <a:pos x="hc" y="b"/>
              </a:cxn>
              <a:cxn ang="0">
                <a:pos x="r" y="vc"/>
              </a:cxn>
            </a:cxnLst>
            <a:rect l="l" t="t" r="r" b="b"/>
            <a:pathLst>
              <a:path w="4688" h="8993">
                <a:moveTo>
                  <a:pt x="4076" y="0"/>
                </a:moveTo>
                <a:lnTo>
                  <a:pt x="4066" y="18"/>
                </a:lnTo>
                <a:lnTo>
                  <a:pt x="4065" y="19"/>
                </a:lnTo>
                <a:cubicBezTo>
                  <a:pt x="4040" y="33"/>
                  <a:pt x="4014" y="61"/>
                  <a:pt x="4015" y="77"/>
                </a:cubicBezTo>
                <a:lnTo>
                  <a:pt x="4015" y="77"/>
                </a:lnTo>
                <a:lnTo>
                  <a:pt x="4015" y="78"/>
                </a:lnTo>
                <a:lnTo>
                  <a:pt x="4015" y="79"/>
                </a:lnTo>
                <a:cubicBezTo>
                  <a:pt x="4015" y="88"/>
                  <a:pt x="4022" y="102"/>
                  <a:pt x="4026" y="108"/>
                </a:cubicBezTo>
                <a:cubicBezTo>
                  <a:pt x="3982" y="140"/>
                  <a:pt x="3966" y="175"/>
                  <a:pt x="3966" y="205"/>
                </a:cubicBezTo>
                <a:lnTo>
                  <a:pt x="3966" y="207"/>
                </a:lnTo>
                <a:cubicBezTo>
                  <a:pt x="3915" y="260"/>
                  <a:pt x="3849" y="440"/>
                  <a:pt x="3847" y="485"/>
                </a:cubicBezTo>
                <a:lnTo>
                  <a:pt x="3738" y="653"/>
                </a:lnTo>
                <a:lnTo>
                  <a:pt x="3748" y="723"/>
                </a:lnTo>
                <a:cubicBezTo>
                  <a:pt x="3682" y="776"/>
                  <a:pt x="3641" y="871"/>
                  <a:pt x="3609" y="939"/>
                </a:cubicBezTo>
                <a:cubicBezTo>
                  <a:pt x="3603" y="954"/>
                  <a:pt x="3593" y="976"/>
                  <a:pt x="3590" y="983"/>
                </a:cubicBezTo>
                <a:cubicBezTo>
                  <a:pt x="3570" y="1029"/>
                  <a:pt x="3537" y="1079"/>
                  <a:pt x="3510" y="1109"/>
                </a:cubicBezTo>
                <a:cubicBezTo>
                  <a:pt x="3510" y="1129"/>
                  <a:pt x="3502" y="1150"/>
                  <a:pt x="3493" y="1163"/>
                </a:cubicBezTo>
                <a:cubicBezTo>
                  <a:pt x="3481" y="1184"/>
                  <a:pt x="3477" y="1192"/>
                  <a:pt x="3477" y="1191"/>
                </a:cubicBezTo>
                <a:lnTo>
                  <a:pt x="3477" y="1191"/>
                </a:lnTo>
                <a:cubicBezTo>
                  <a:pt x="3476" y="1192"/>
                  <a:pt x="3484" y="1178"/>
                  <a:pt x="3486" y="1173"/>
                </a:cubicBezTo>
                <a:cubicBezTo>
                  <a:pt x="3489" y="1167"/>
                  <a:pt x="3492" y="1162"/>
                  <a:pt x="3492" y="1162"/>
                </a:cubicBezTo>
                <a:lnTo>
                  <a:pt x="3492" y="1162"/>
                </a:lnTo>
                <a:cubicBezTo>
                  <a:pt x="3498" y="1151"/>
                  <a:pt x="3456" y="1225"/>
                  <a:pt x="3381" y="1357"/>
                </a:cubicBezTo>
                <a:cubicBezTo>
                  <a:pt x="3388" y="1367"/>
                  <a:pt x="3391" y="1382"/>
                  <a:pt x="3391" y="1389"/>
                </a:cubicBezTo>
                <a:lnTo>
                  <a:pt x="3391" y="1390"/>
                </a:lnTo>
                <a:cubicBezTo>
                  <a:pt x="3392" y="1399"/>
                  <a:pt x="3380" y="1411"/>
                  <a:pt x="3371" y="1417"/>
                </a:cubicBezTo>
                <a:cubicBezTo>
                  <a:pt x="3355" y="1435"/>
                  <a:pt x="3331" y="1457"/>
                  <a:pt x="3313" y="1471"/>
                </a:cubicBezTo>
                <a:cubicBezTo>
                  <a:pt x="3292" y="1487"/>
                  <a:pt x="3277" y="1519"/>
                  <a:pt x="3272" y="1546"/>
                </a:cubicBezTo>
                <a:cubicBezTo>
                  <a:pt x="3278" y="1554"/>
                  <a:pt x="3280" y="1565"/>
                  <a:pt x="3280" y="1570"/>
                </a:cubicBezTo>
                <a:lnTo>
                  <a:pt x="3280" y="1571"/>
                </a:lnTo>
                <a:lnTo>
                  <a:pt x="3280" y="1572"/>
                </a:lnTo>
                <a:lnTo>
                  <a:pt x="3280" y="1573"/>
                </a:lnTo>
                <a:cubicBezTo>
                  <a:pt x="3282" y="1589"/>
                  <a:pt x="3261" y="1614"/>
                  <a:pt x="3243" y="1625"/>
                </a:cubicBezTo>
                <a:cubicBezTo>
                  <a:pt x="3245" y="1704"/>
                  <a:pt x="3156" y="1854"/>
                  <a:pt x="3114" y="1903"/>
                </a:cubicBezTo>
                <a:cubicBezTo>
                  <a:pt x="3126" y="1908"/>
                  <a:pt x="3131" y="1920"/>
                  <a:pt x="3130" y="1925"/>
                </a:cubicBezTo>
                <a:lnTo>
                  <a:pt x="3130" y="1926"/>
                </a:lnTo>
                <a:lnTo>
                  <a:pt x="3130" y="1927"/>
                </a:lnTo>
                <a:cubicBezTo>
                  <a:pt x="3130" y="1933"/>
                  <a:pt x="3125" y="1941"/>
                  <a:pt x="3124" y="1942"/>
                </a:cubicBezTo>
                <a:lnTo>
                  <a:pt x="3084" y="1972"/>
                </a:lnTo>
                <a:lnTo>
                  <a:pt x="3083" y="1972"/>
                </a:lnTo>
                <a:lnTo>
                  <a:pt x="3082" y="1972"/>
                </a:lnTo>
                <a:lnTo>
                  <a:pt x="3081" y="1972"/>
                </a:lnTo>
                <a:lnTo>
                  <a:pt x="3080" y="1972"/>
                </a:lnTo>
                <a:cubicBezTo>
                  <a:pt x="3071" y="1973"/>
                  <a:pt x="3059" y="1968"/>
                  <a:pt x="3054" y="1962"/>
                </a:cubicBezTo>
                <a:cubicBezTo>
                  <a:pt x="3046" y="2028"/>
                  <a:pt x="3008" y="2178"/>
                  <a:pt x="2965" y="2289"/>
                </a:cubicBezTo>
                <a:cubicBezTo>
                  <a:pt x="2925" y="2337"/>
                  <a:pt x="2904" y="2418"/>
                  <a:pt x="2895" y="2478"/>
                </a:cubicBezTo>
                <a:lnTo>
                  <a:pt x="2866" y="2537"/>
                </a:lnTo>
                <a:lnTo>
                  <a:pt x="2816" y="2617"/>
                </a:lnTo>
                <a:lnTo>
                  <a:pt x="2816" y="2618"/>
                </a:lnTo>
                <a:cubicBezTo>
                  <a:pt x="2815" y="2637"/>
                  <a:pt x="2806" y="2655"/>
                  <a:pt x="2796" y="2667"/>
                </a:cubicBezTo>
                <a:cubicBezTo>
                  <a:pt x="2784" y="2680"/>
                  <a:pt x="2777" y="2701"/>
                  <a:pt x="2776" y="2716"/>
                </a:cubicBezTo>
                <a:lnTo>
                  <a:pt x="2707" y="2845"/>
                </a:lnTo>
                <a:lnTo>
                  <a:pt x="2667" y="2874"/>
                </a:lnTo>
                <a:lnTo>
                  <a:pt x="2628" y="2954"/>
                </a:lnTo>
                <a:lnTo>
                  <a:pt x="2626" y="2954"/>
                </a:lnTo>
                <a:lnTo>
                  <a:pt x="2624" y="2954"/>
                </a:lnTo>
                <a:cubicBezTo>
                  <a:pt x="2592" y="2953"/>
                  <a:pt x="2588" y="2966"/>
                  <a:pt x="2588" y="2987"/>
                </a:cubicBezTo>
                <a:lnTo>
                  <a:pt x="2588" y="2988"/>
                </a:lnTo>
                <a:lnTo>
                  <a:pt x="2588" y="2989"/>
                </a:lnTo>
                <a:lnTo>
                  <a:pt x="2588" y="2991"/>
                </a:lnTo>
                <a:lnTo>
                  <a:pt x="2588" y="2992"/>
                </a:lnTo>
                <a:lnTo>
                  <a:pt x="2588" y="2993"/>
                </a:lnTo>
                <a:cubicBezTo>
                  <a:pt x="2588" y="3022"/>
                  <a:pt x="2560" y="3023"/>
                  <a:pt x="2548" y="3023"/>
                </a:cubicBezTo>
                <a:lnTo>
                  <a:pt x="2547" y="3023"/>
                </a:lnTo>
                <a:lnTo>
                  <a:pt x="2546" y="3023"/>
                </a:lnTo>
                <a:lnTo>
                  <a:pt x="2545" y="3023"/>
                </a:lnTo>
                <a:lnTo>
                  <a:pt x="2544" y="3023"/>
                </a:lnTo>
                <a:lnTo>
                  <a:pt x="2544" y="3023"/>
                </a:lnTo>
                <a:lnTo>
                  <a:pt x="2543" y="3023"/>
                </a:lnTo>
                <a:lnTo>
                  <a:pt x="2542" y="3023"/>
                </a:lnTo>
                <a:lnTo>
                  <a:pt x="2541" y="3023"/>
                </a:lnTo>
                <a:lnTo>
                  <a:pt x="2540" y="3023"/>
                </a:lnTo>
                <a:lnTo>
                  <a:pt x="2538" y="3023"/>
                </a:lnTo>
                <a:lnTo>
                  <a:pt x="2539" y="3024"/>
                </a:lnTo>
                <a:lnTo>
                  <a:pt x="2539" y="3026"/>
                </a:lnTo>
                <a:lnTo>
                  <a:pt x="2539" y="3027"/>
                </a:lnTo>
                <a:lnTo>
                  <a:pt x="2539" y="3028"/>
                </a:lnTo>
                <a:lnTo>
                  <a:pt x="2539" y="3029"/>
                </a:lnTo>
                <a:cubicBezTo>
                  <a:pt x="2535" y="3046"/>
                  <a:pt x="2534" y="3057"/>
                  <a:pt x="2534" y="3059"/>
                </a:cubicBezTo>
                <a:cubicBezTo>
                  <a:pt x="2534" y="3066"/>
                  <a:pt x="2537" y="3067"/>
                  <a:pt x="2538" y="3068"/>
                </a:cubicBezTo>
                <a:cubicBezTo>
                  <a:pt x="2539" y="3068"/>
                  <a:pt x="2541" y="3071"/>
                  <a:pt x="2540" y="3074"/>
                </a:cubicBezTo>
                <a:cubicBezTo>
                  <a:pt x="2543" y="3079"/>
                  <a:pt x="2528" y="3134"/>
                  <a:pt x="2499" y="3222"/>
                </a:cubicBezTo>
                <a:cubicBezTo>
                  <a:pt x="2488" y="3231"/>
                  <a:pt x="2478" y="3244"/>
                  <a:pt x="2479" y="3251"/>
                </a:cubicBezTo>
                <a:lnTo>
                  <a:pt x="2479" y="3251"/>
                </a:lnTo>
                <a:lnTo>
                  <a:pt x="2469" y="3251"/>
                </a:lnTo>
                <a:cubicBezTo>
                  <a:pt x="2469" y="3256"/>
                  <a:pt x="2466" y="3268"/>
                  <a:pt x="2464" y="3271"/>
                </a:cubicBezTo>
                <a:cubicBezTo>
                  <a:pt x="2461" y="3280"/>
                  <a:pt x="2459" y="3289"/>
                  <a:pt x="2459" y="3292"/>
                </a:cubicBezTo>
                <a:cubicBezTo>
                  <a:pt x="2460" y="3302"/>
                  <a:pt x="2445" y="3311"/>
                  <a:pt x="2441" y="3311"/>
                </a:cubicBezTo>
                <a:lnTo>
                  <a:pt x="2439" y="3311"/>
                </a:lnTo>
                <a:cubicBezTo>
                  <a:pt x="2439" y="3313"/>
                  <a:pt x="2439" y="3318"/>
                  <a:pt x="2439" y="3318"/>
                </a:cubicBezTo>
                <a:lnTo>
                  <a:pt x="2439" y="3318"/>
                </a:lnTo>
                <a:lnTo>
                  <a:pt x="2439" y="3320"/>
                </a:lnTo>
                <a:cubicBezTo>
                  <a:pt x="2440" y="3344"/>
                  <a:pt x="2437" y="3368"/>
                  <a:pt x="2429" y="3390"/>
                </a:cubicBezTo>
                <a:cubicBezTo>
                  <a:pt x="2429" y="3396"/>
                  <a:pt x="2425" y="3404"/>
                  <a:pt x="2424" y="3406"/>
                </a:cubicBezTo>
                <a:cubicBezTo>
                  <a:pt x="2421" y="3411"/>
                  <a:pt x="2419" y="3419"/>
                  <a:pt x="2419" y="3420"/>
                </a:cubicBezTo>
                <a:cubicBezTo>
                  <a:pt x="2327" y="3514"/>
                  <a:pt x="2327" y="3540"/>
                  <a:pt x="2321" y="3576"/>
                </a:cubicBezTo>
                <a:cubicBezTo>
                  <a:pt x="2320" y="3589"/>
                  <a:pt x="2315" y="3613"/>
                  <a:pt x="2310" y="3628"/>
                </a:cubicBezTo>
                <a:cubicBezTo>
                  <a:pt x="2275" y="3679"/>
                  <a:pt x="2244" y="3761"/>
                  <a:pt x="2231" y="3807"/>
                </a:cubicBezTo>
                <a:cubicBezTo>
                  <a:pt x="2184" y="3943"/>
                  <a:pt x="2112" y="4102"/>
                  <a:pt x="2043" y="4203"/>
                </a:cubicBezTo>
                <a:lnTo>
                  <a:pt x="2043" y="4204"/>
                </a:lnTo>
                <a:lnTo>
                  <a:pt x="2043" y="4206"/>
                </a:lnTo>
                <a:lnTo>
                  <a:pt x="2043" y="4207"/>
                </a:lnTo>
                <a:lnTo>
                  <a:pt x="2043" y="4208"/>
                </a:lnTo>
                <a:cubicBezTo>
                  <a:pt x="2040" y="4214"/>
                  <a:pt x="2040" y="4219"/>
                  <a:pt x="2040" y="4220"/>
                </a:cubicBezTo>
                <a:cubicBezTo>
                  <a:pt x="2040" y="4223"/>
                  <a:pt x="2042" y="4225"/>
                  <a:pt x="2042" y="4225"/>
                </a:cubicBezTo>
                <a:cubicBezTo>
                  <a:pt x="2043" y="4226"/>
                  <a:pt x="2043" y="4228"/>
                  <a:pt x="2043" y="4228"/>
                </a:cubicBezTo>
                <a:cubicBezTo>
                  <a:pt x="2045" y="4230"/>
                  <a:pt x="2035" y="4249"/>
                  <a:pt x="2013" y="4283"/>
                </a:cubicBezTo>
                <a:cubicBezTo>
                  <a:pt x="2023" y="4292"/>
                  <a:pt x="2023" y="4296"/>
                  <a:pt x="2023" y="4301"/>
                </a:cubicBezTo>
                <a:cubicBezTo>
                  <a:pt x="2015" y="4333"/>
                  <a:pt x="1989" y="4352"/>
                  <a:pt x="1965" y="4352"/>
                </a:cubicBezTo>
                <a:lnTo>
                  <a:pt x="1963" y="4352"/>
                </a:lnTo>
                <a:cubicBezTo>
                  <a:pt x="1962" y="4370"/>
                  <a:pt x="1957" y="4383"/>
                  <a:pt x="1944" y="4395"/>
                </a:cubicBezTo>
                <a:lnTo>
                  <a:pt x="1943" y="4396"/>
                </a:lnTo>
                <a:lnTo>
                  <a:pt x="1942" y="4397"/>
                </a:lnTo>
                <a:lnTo>
                  <a:pt x="1941" y="4398"/>
                </a:lnTo>
                <a:lnTo>
                  <a:pt x="1940" y="4399"/>
                </a:lnTo>
                <a:lnTo>
                  <a:pt x="1939" y="4401"/>
                </a:lnTo>
                <a:lnTo>
                  <a:pt x="1938" y="4402"/>
                </a:lnTo>
                <a:lnTo>
                  <a:pt x="1937" y="4403"/>
                </a:lnTo>
                <a:lnTo>
                  <a:pt x="1936" y="4404"/>
                </a:lnTo>
                <a:lnTo>
                  <a:pt x="1929" y="4412"/>
                </a:lnTo>
                <a:lnTo>
                  <a:pt x="1925" y="4416"/>
                </a:lnTo>
                <a:lnTo>
                  <a:pt x="1924" y="4417"/>
                </a:lnTo>
                <a:lnTo>
                  <a:pt x="1923" y="4418"/>
                </a:lnTo>
                <a:lnTo>
                  <a:pt x="1921" y="4420"/>
                </a:lnTo>
                <a:lnTo>
                  <a:pt x="1920" y="4421"/>
                </a:lnTo>
                <a:cubicBezTo>
                  <a:pt x="1908" y="4433"/>
                  <a:pt x="1905" y="4448"/>
                  <a:pt x="1904" y="4461"/>
                </a:cubicBezTo>
                <a:lnTo>
                  <a:pt x="1864" y="4540"/>
                </a:lnTo>
                <a:cubicBezTo>
                  <a:pt x="1864" y="4563"/>
                  <a:pt x="1855" y="4584"/>
                  <a:pt x="1845" y="4595"/>
                </a:cubicBezTo>
                <a:cubicBezTo>
                  <a:pt x="1841" y="4600"/>
                  <a:pt x="1835" y="4608"/>
                  <a:pt x="1833" y="4610"/>
                </a:cubicBezTo>
                <a:cubicBezTo>
                  <a:pt x="1811" y="4635"/>
                  <a:pt x="1794" y="4659"/>
                  <a:pt x="1795" y="4686"/>
                </a:cubicBezTo>
                <a:lnTo>
                  <a:pt x="1795" y="4687"/>
                </a:lnTo>
                <a:lnTo>
                  <a:pt x="1795" y="4689"/>
                </a:lnTo>
                <a:cubicBezTo>
                  <a:pt x="1786" y="4736"/>
                  <a:pt x="1734" y="4900"/>
                  <a:pt x="1715" y="4937"/>
                </a:cubicBezTo>
                <a:cubicBezTo>
                  <a:pt x="1715" y="4956"/>
                  <a:pt x="1707" y="4972"/>
                  <a:pt x="1700" y="4977"/>
                </a:cubicBezTo>
                <a:cubicBezTo>
                  <a:pt x="1691" y="4985"/>
                  <a:pt x="1686" y="5003"/>
                  <a:pt x="1686" y="5016"/>
                </a:cubicBezTo>
                <a:lnTo>
                  <a:pt x="1684" y="5016"/>
                </a:lnTo>
                <a:cubicBezTo>
                  <a:pt x="1642" y="5016"/>
                  <a:pt x="1623" y="5050"/>
                  <a:pt x="1624" y="5074"/>
                </a:cubicBezTo>
                <a:lnTo>
                  <a:pt x="1624" y="5076"/>
                </a:lnTo>
                <a:lnTo>
                  <a:pt x="1624" y="5077"/>
                </a:lnTo>
                <a:cubicBezTo>
                  <a:pt x="1624" y="5083"/>
                  <a:pt x="1625" y="5093"/>
                  <a:pt x="1626" y="5096"/>
                </a:cubicBezTo>
                <a:cubicBezTo>
                  <a:pt x="1560" y="5306"/>
                  <a:pt x="1535" y="5360"/>
                  <a:pt x="1528" y="5363"/>
                </a:cubicBezTo>
                <a:lnTo>
                  <a:pt x="1527" y="5364"/>
                </a:lnTo>
                <a:lnTo>
                  <a:pt x="1526" y="5364"/>
                </a:lnTo>
                <a:lnTo>
                  <a:pt x="1525" y="5364"/>
                </a:lnTo>
                <a:lnTo>
                  <a:pt x="1524" y="5363"/>
                </a:lnTo>
                <a:lnTo>
                  <a:pt x="1524" y="5363"/>
                </a:lnTo>
                <a:cubicBezTo>
                  <a:pt x="1522" y="5361"/>
                  <a:pt x="1520" y="5352"/>
                  <a:pt x="1520" y="5350"/>
                </a:cubicBezTo>
                <a:cubicBezTo>
                  <a:pt x="1519" y="5344"/>
                  <a:pt x="1517" y="5337"/>
                  <a:pt x="1516" y="5336"/>
                </a:cubicBezTo>
                <a:lnTo>
                  <a:pt x="1515" y="5335"/>
                </a:lnTo>
                <a:lnTo>
                  <a:pt x="1514" y="5334"/>
                </a:lnTo>
                <a:lnTo>
                  <a:pt x="1513" y="5334"/>
                </a:lnTo>
                <a:lnTo>
                  <a:pt x="1512" y="5334"/>
                </a:lnTo>
                <a:lnTo>
                  <a:pt x="1511" y="5335"/>
                </a:lnTo>
                <a:lnTo>
                  <a:pt x="1509" y="5335"/>
                </a:lnTo>
                <a:cubicBezTo>
                  <a:pt x="1493" y="5373"/>
                  <a:pt x="1519" y="5278"/>
                  <a:pt x="1458" y="5463"/>
                </a:cubicBezTo>
                <a:lnTo>
                  <a:pt x="1459" y="5463"/>
                </a:lnTo>
                <a:lnTo>
                  <a:pt x="1459" y="5463"/>
                </a:lnTo>
                <a:lnTo>
                  <a:pt x="1460" y="5463"/>
                </a:lnTo>
                <a:lnTo>
                  <a:pt x="1461" y="5463"/>
                </a:lnTo>
                <a:lnTo>
                  <a:pt x="1463" y="5463"/>
                </a:lnTo>
                <a:cubicBezTo>
                  <a:pt x="1473" y="5462"/>
                  <a:pt x="1488" y="5469"/>
                  <a:pt x="1487" y="5481"/>
                </a:cubicBezTo>
                <a:lnTo>
                  <a:pt x="1487" y="5483"/>
                </a:lnTo>
                <a:cubicBezTo>
                  <a:pt x="1488" y="5487"/>
                  <a:pt x="1475" y="5500"/>
                  <a:pt x="1470" y="5503"/>
                </a:cubicBezTo>
                <a:cubicBezTo>
                  <a:pt x="1461" y="5511"/>
                  <a:pt x="1450" y="5520"/>
                  <a:pt x="1448" y="5522"/>
                </a:cubicBezTo>
                <a:cubicBezTo>
                  <a:pt x="1450" y="5621"/>
                  <a:pt x="1375" y="5746"/>
                  <a:pt x="1324" y="5834"/>
                </a:cubicBezTo>
                <a:lnTo>
                  <a:pt x="1321" y="5839"/>
                </a:lnTo>
                <a:lnTo>
                  <a:pt x="1318" y="5844"/>
                </a:lnTo>
                <a:lnTo>
                  <a:pt x="1315" y="5848"/>
                </a:lnTo>
                <a:cubicBezTo>
                  <a:pt x="1283" y="5901"/>
                  <a:pt x="1254" y="5960"/>
                  <a:pt x="1239" y="5998"/>
                </a:cubicBezTo>
                <a:lnTo>
                  <a:pt x="1237" y="5998"/>
                </a:lnTo>
                <a:cubicBezTo>
                  <a:pt x="1200" y="5998"/>
                  <a:pt x="1196" y="6028"/>
                  <a:pt x="1196" y="6046"/>
                </a:cubicBezTo>
                <a:cubicBezTo>
                  <a:pt x="1196" y="6050"/>
                  <a:pt x="1197" y="6055"/>
                  <a:pt x="1197" y="6055"/>
                </a:cubicBezTo>
                <a:cubicBezTo>
                  <a:pt x="1198" y="6069"/>
                  <a:pt x="1199" y="6088"/>
                  <a:pt x="1200" y="6097"/>
                </a:cubicBezTo>
                <a:cubicBezTo>
                  <a:pt x="1198" y="6102"/>
                  <a:pt x="1192" y="6116"/>
                  <a:pt x="1190" y="6121"/>
                </a:cubicBezTo>
                <a:cubicBezTo>
                  <a:pt x="1161" y="6189"/>
                  <a:pt x="1093" y="6353"/>
                  <a:pt x="1091" y="6375"/>
                </a:cubicBezTo>
                <a:lnTo>
                  <a:pt x="1011" y="6514"/>
                </a:lnTo>
                <a:cubicBezTo>
                  <a:pt x="1011" y="6537"/>
                  <a:pt x="1002" y="6557"/>
                  <a:pt x="992" y="6566"/>
                </a:cubicBezTo>
                <a:lnTo>
                  <a:pt x="991" y="6568"/>
                </a:lnTo>
                <a:lnTo>
                  <a:pt x="989" y="6569"/>
                </a:lnTo>
                <a:lnTo>
                  <a:pt x="988" y="6571"/>
                </a:lnTo>
                <a:lnTo>
                  <a:pt x="987" y="6572"/>
                </a:lnTo>
                <a:cubicBezTo>
                  <a:pt x="959" y="6600"/>
                  <a:pt x="941" y="6622"/>
                  <a:pt x="942" y="6650"/>
                </a:cubicBezTo>
                <a:lnTo>
                  <a:pt x="942" y="6652"/>
                </a:lnTo>
                <a:lnTo>
                  <a:pt x="942" y="6653"/>
                </a:lnTo>
                <a:cubicBezTo>
                  <a:pt x="935" y="6709"/>
                  <a:pt x="901" y="6834"/>
                  <a:pt x="872" y="6881"/>
                </a:cubicBezTo>
                <a:lnTo>
                  <a:pt x="843" y="6950"/>
                </a:lnTo>
                <a:lnTo>
                  <a:pt x="840" y="6950"/>
                </a:lnTo>
                <a:cubicBezTo>
                  <a:pt x="800" y="6950"/>
                  <a:pt x="789" y="6982"/>
                  <a:pt x="790" y="7002"/>
                </a:cubicBezTo>
                <a:lnTo>
                  <a:pt x="790" y="7003"/>
                </a:lnTo>
                <a:lnTo>
                  <a:pt x="790" y="7004"/>
                </a:lnTo>
                <a:lnTo>
                  <a:pt x="790" y="7005"/>
                </a:lnTo>
                <a:cubicBezTo>
                  <a:pt x="790" y="7013"/>
                  <a:pt x="792" y="7025"/>
                  <a:pt x="793" y="7030"/>
                </a:cubicBezTo>
                <a:cubicBezTo>
                  <a:pt x="787" y="7049"/>
                  <a:pt x="777" y="7080"/>
                  <a:pt x="770" y="7104"/>
                </a:cubicBezTo>
                <a:cubicBezTo>
                  <a:pt x="753" y="7161"/>
                  <a:pt x="727" y="7231"/>
                  <a:pt x="704" y="7258"/>
                </a:cubicBezTo>
                <a:lnTo>
                  <a:pt x="664" y="7277"/>
                </a:lnTo>
                <a:lnTo>
                  <a:pt x="634" y="7367"/>
                </a:lnTo>
                <a:lnTo>
                  <a:pt x="635" y="7367"/>
                </a:lnTo>
                <a:lnTo>
                  <a:pt x="635" y="7367"/>
                </a:lnTo>
                <a:lnTo>
                  <a:pt x="636" y="7367"/>
                </a:lnTo>
                <a:lnTo>
                  <a:pt x="636" y="7367"/>
                </a:lnTo>
                <a:cubicBezTo>
                  <a:pt x="641" y="7366"/>
                  <a:pt x="662" y="7370"/>
                  <a:pt x="664" y="7374"/>
                </a:cubicBezTo>
                <a:lnTo>
                  <a:pt x="664" y="7375"/>
                </a:lnTo>
                <a:lnTo>
                  <a:pt x="664" y="7375"/>
                </a:lnTo>
                <a:lnTo>
                  <a:pt x="664" y="7376"/>
                </a:lnTo>
                <a:lnTo>
                  <a:pt x="664" y="7377"/>
                </a:lnTo>
                <a:cubicBezTo>
                  <a:pt x="665" y="7387"/>
                  <a:pt x="653" y="7398"/>
                  <a:pt x="647" y="7401"/>
                </a:cubicBezTo>
                <a:cubicBezTo>
                  <a:pt x="638" y="7407"/>
                  <a:pt x="627" y="7414"/>
                  <a:pt x="625" y="7416"/>
                </a:cubicBezTo>
                <a:cubicBezTo>
                  <a:pt x="627" y="7509"/>
                  <a:pt x="561" y="7618"/>
                  <a:pt x="515" y="7698"/>
                </a:cubicBezTo>
                <a:lnTo>
                  <a:pt x="512" y="7702"/>
                </a:lnTo>
                <a:lnTo>
                  <a:pt x="510" y="7706"/>
                </a:lnTo>
                <a:lnTo>
                  <a:pt x="507" y="7711"/>
                </a:lnTo>
                <a:cubicBezTo>
                  <a:pt x="478" y="7758"/>
                  <a:pt x="450" y="7815"/>
                  <a:pt x="436" y="7853"/>
                </a:cubicBezTo>
                <a:cubicBezTo>
                  <a:pt x="400" y="7852"/>
                  <a:pt x="391" y="7887"/>
                  <a:pt x="391" y="7908"/>
                </a:cubicBezTo>
                <a:cubicBezTo>
                  <a:pt x="391" y="7920"/>
                  <a:pt x="394" y="7935"/>
                  <a:pt x="396" y="7942"/>
                </a:cubicBezTo>
                <a:cubicBezTo>
                  <a:pt x="372" y="7989"/>
                  <a:pt x="236" y="8376"/>
                  <a:pt x="238" y="8398"/>
                </a:cubicBezTo>
                <a:cubicBezTo>
                  <a:pt x="201" y="8415"/>
                  <a:pt x="200" y="8459"/>
                  <a:pt x="198" y="8489"/>
                </a:cubicBezTo>
                <a:cubicBezTo>
                  <a:pt x="198" y="8501"/>
                  <a:pt x="196" y="8517"/>
                  <a:pt x="194" y="8524"/>
                </a:cubicBezTo>
                <a:cubicBezTo>
                  <a:pt x="193" y="8548"/>
                  <a:pt x="176" y="8568"/>
                  <a:pt x="158" y="8577"/>
                </a:cubicBezTo>
                <a:cubicBezTo>
                  <a:pt x="158" y="8600"/>
                  <a:pt x="145" y="8634"/>
                  <a:pt x="129" y="8660"/>
                </a:cubicBezTo>
                <a:cubicBezTo>
                  <a:pt x="122" y="8674"/>
                  <a:pt x="110" y="8695"/>
                  <a:pt x="104" y="8705"/>
                </a:cubicBezTo>
                <a:cubicBezTo>
                  <a:pt x="76" y="8752"/>
                  <a:pt x="48" y="8806"/>
                  <a:pt x="49" y="8834"/>
                </a:cubicBezTo>
                <a:lnTo>
                  <a:pt x="20" y="8874"/>
                </a:lnTo>
                <a:cubicBezTo>
                  <a:pt x="19" y="8916"/>
                  <a:pt x="11" y="8962"/>
                  <a:pt x="1" y="8989"/>
                </a:cubicBezTo>
                <a:lnTo>
                  <a:pt x="0" y="8992"/>
                </a:lnTo>
                <a:lnTo>
                  <a:pt x="0" y="8993"/>
                </a:lnTo>
                <a:lnTo>
                  <a:pt x="773" y="8870"/>
                </a:lnTo>
                <a:cubicBezTo>
                  <a:pt x="792" y="8828"/>
                  <a:pt x="824" y="8762"/>
                  <a:pt x="843" y="8725"/>
                </a:cubicBezTo>
                <a:lnTo>
                  <a:pt x="912" y="8785"/>
                </a:lnTo>
                <a:cubicBezTo>
                  <a:pt x="897" y="8799"/>
                  <a:pt x="878" y="8839"/>
                  <a:pt x="873" y="8855"/>
                </a:cubicBezTo>
                <a:lnTo>
                  <a:pt x="2058" y="8667"/>
                </a:lnTo>
                <a:cubicBezTo>
                  <a:pt x="2060" y="8658"/>
                  <a:pt x="2062" y="8644"/>
                  <a:pt x="2062" y="8636"/>
                </a:cubicBezTo>
                <a:lnTo>
                  <a:pt x="2114" y="8658"/>
                </a:lnTo>
                <a:lnTo>
                  <a:pt x="2203" y="8644"/>
                </a:lnTo>
                <a:lnTo>
                  <a:pt x="2162" y="8626"/>
                </a:lnTo>
                <a:lnTo>
                  <a:pt x="2161" y="8625"/>
                </a:lnTo>
                <a:lnTo>
                  <a:pt x="2161" y="8624"/>
                </a:lnTo>
                <a:cubicBezTo>
                  <a:pt x="2155" y="8615"/>
                  <a:pt x="2147" y="8601"/>
                  <a:pt x="2142" y="8595"/>
                </a:cubicBezTo>
                <a:cubicBezTo>
                  <a:pt x="2136" y="8586"/>
                  <a:pt x="2132" y="8573"/>
                  <a:pt x="2132" y="8567"/>
                </a:cubicBezTo>
                <a:cubicBezTo>
                  <a:pt x="2131" y="8547"/>
                  <a:pt x="2153" y="8547"/>
                  <a:pt x="2158" y="8547"/>
                </a:cubicBezTo>
                <a:lnTo>
                  <a:pt x="2159" y="8547"/>
                </a:lnTo>
                <a:lnTo>
                  <a:pt x="2160" y="8547"/>
                </a:lnTo>
                <a:lnTo>
                  <a:pt x="2161" y="8547"/>
                </a:lnTo>
                <a:lnTo>
                  <a:pt x="2162" y="8547"/>
                </a:lnTo>
                <a:lnTo>
                  <a:pt x="2162" y="8545"/>
                </a:lnTo>
                <a:cubicBezTo>
                  <a:pt x="2162" y="8510"/>
                  <a:pt x="2151" y="8465"/>
                  <a:pt x="2132" y="8438"/>
                </a:cubicBezTo>
                <a:lnTo>
                  <a:pt x="2211" y="8309"/>
                </a:lnTo>
                <a:cubicBezTo>
                  <a:pt x="2227" y="8345"/>
                  <a:pt x="2233" y="8389"/>
                  <a:pt x="2233" y="8420"/>
                </a:cubicBezTo>
                <a:cubicBezTo>
                  <a:pt x="2233" y="8424"/>
                  <a:pt x="2232" y="8430"/>
                  <a:pt x="2232" y="8431"/>
                </a:cubicBezTo>
                <a:lnTo>
                  <a:pt x="2232" y="8432"/>
                </a:lnTo>
                <a:cubicBezTo>
                  <a:pt x="2232" y="8460"/>
                  <a:pt x="2232" y="8495"/>
                  <a:pt x="2231" y="8517"/>
                </a:cubicBezTo>
                <a:cubicBezTo>
                  <a:pt x="2194" y="8532"/>
                  <a:pt x="2192" y="8567"/>
                  <a:pt x="2191" y="8585"/>
                </a:cubicBezTo>
                <a:lnTo>
                  <a:pt x="2191" y="8586"/>
                </a:lnTo>
                <a:lnTo>
                  <a:pt x="2241" y="8626"/>
                </a:lnTo>
                <a:lnTo>
                  <a:pt x="2237" y="8638"/>
                </a:lnTo>
                <a:lnTo>
                  <a:pt x="2332" y="8623"/>
                </a:lnTo>
                <a:lnTo>
                  <a:pt x="2320" y="8596"/>
                </a:lnTo>
                <a:lnTo>
                  <a:pt x="2340" y="8557"/>
                </a:lnTo>
                <a:lnTo>
                  <a:pt x="2380" y="8527"/>
                </a:lnTo>
                <a:lnTo>
                  <a:pt x="2360" y="8507"/>
                </a:lnTo>
                <a:lnTo>
                  <a:pt x="2419" y="8368"/>
                </a:lnTo>
                <a:lnTo>
                  <a:pt x="2469" y="8388"/>
                </a:lnTo>
                <a:lnTo>
                  <a:pt x="2469" y="8279"/>
                </a:lnTo>
                <a:lnTo>
                  <a:pt x="2471" y="8279"/>
                </a:lnTo>
                <a:lnTo>
                  <a:pt x="2472" y="8279"/>
                </a:lnTo>
                <a:lnTo>
                  <a:pt x="2474" y="8279"/>
                </a:lnTo>
                <a:lnTo>
                  <a:pt x="2475" y="8279"/>
                </a:lnTo>
                <a:cubicBezTo>
                  <a:pt x="2529" y="8281"/>
                  <a:pt x="2527" y="8259"/>
                  <a:pt x="2529" y="8223"/>
                </a:cubicBezTo>
                <a:cubicBezTo>
                  <a:pt x="2529" y="8218"/>
                  <a:pt x="2529" y="8210"/>
                  <a:pt x="2529" y="8210"/>
                </a:cubicBezTo>
                <a:cubicBezTo>
                  <a:pt x="2567" y="8210"/>
                  <a:pt x="2567" y="8179"/>
                  <a:pt x="2568" y="8162"/>
                </a:cubicBezTo>
                <a:lnTo>
                  <a:pt x="2568" y="8160"/>
                </a:lnTo>
                <a:lnTo>
                  <a:pt x="2568" y="8159"/>
                </a:lnTo>
                <a:lnTo>
                  <a:pt x="2568" y="8158"/>
                </a:lnTo>
                <a:lnTo>
                  <a:pt x="2568" y="8157"/>
                </a:lnTo>
                <a:cubicBezTo>
                  <a:pt x="2568" y="8154"/>
                  <a:pt x="2568" y="8150"/>
                  <a:pt x="2568" y="8150"/>
                </a:cubicBezTo>
                <a:cubicBezTo>
                  <a:pt x="2569" y="8131"/>
                  <a:pt x="2579" y="8111"/>
                  <a:pt x="2589" y="8100"/>
                </a:cubicBezTo>
                <a:cubicBezTo>
                  <a:pt x="2600" y="8087"/>
                  <a:pt x="2607" y="8065"/>
                  <a:pt x="2608" y="8051"/>
                </a:cubicBezTo>
                <a:lnTo>
                  <a:pt x="2598" y="8051"/>
                </a:lnTo>
                <a:lnTo>
                  <a:pt x="2628" y="7972"/>
                </a:lnTo>
                <a:lnTo>
                  <a:pt x="2628" y="7971"/>
                </a:lnTo>
                <a:lnTo>
                  <a:pt x="2628" y="7969"/>
                </a:lnTo>
                <a:cubicBezTo>
                  <a:pt x="2629" y="7951"/>
                  <a:pt x="2639" y="7932"/>
                  <a:pt x="2648" y="7921"/>
                </a:cubicBezTo>
                <a:cubicBezTo>
                  <a:pt x="2660" y="7908"/>
                  <a:pt x="2667" y="7887"/>
                  <a:pt x="2667" y="7872"/>
                </a:cubicBezTo>
                <a:cubicBezTo>
                  <a:pt x="2685" y="7803"/>
                  <a:pt x="2755" y="7644"/>
                  <a:pt x="2816" y="7605"/>
                </a:cubicBezTo>
                <a:lnTo>
                  <a:pt x="2816" y="7466"/>
                </a:lnTo>
                <a:lnTo>
                  <a:pt x="2866" y="7456"/>
                </a:lnTo>
                <a:lnTo>
                  <a:pt x="2935" y="7367"/>
                </a:lnTo>
                <a:cubicBezTo>
                  <a:pt x="2945" y="7376"/>
                  <a:pt x="2955" y="7409"/>
                  <a:pt x="2955" y="7416"/>
                </a:cubicBezTo>
                <a:lnTo>
                  <a:pt x="2955" y="7416"/>
                </a:lnTo>
                <a:cubicBezTo>
                  <a:pt x="2924" y="7475"/>
                  <a:pt x="2894" y="7554"/>
                  <a:pt x="2895" y="7605"/>
                </a:cubicBezTo>
                <a:lnTo>
                  <a:pt x="2895" y="7605"/>
                </a:lnTo>
                <a:lnTo>
                  <a:pt x="2894" y="7605"/>
                </a:lnTo>
                <a:lnTo>
                  <a:pt x="2894" y="7605"/>
                </a:lnTo>
                <a:lnTo>
                  <a:pt x="2893" y="7605"/>
                </a:lnTo>
                <a:cubicBezTo>
                  <a:pt x="2888" y="7605"/>
                  <a:pt x="2880" y="7606"/>
                  <a:pt x="2876" y="7606"/>
                </a:cubicBezTo>
                <a:cubicBezTo>
                  <a:pt x="2858" y="7605"/>
                  <a:pt x="2836" y="7608"/>
                  <a:pt x="2826" y="7625"/>
                </a:cubicBezTo>
                <a:cubicBezTo>
                  <a:pt x="2825" y="7630"/>
                  <a:pt x="2836" y="7639"/>
                  <a:pt x="2838" y="7640"/>
                </a:cubicBezTo>
                <a:cubicBezTo>
                  <a:pt x="2845" y="7645"/>
                  <a:pt x="2854" y="7653"/>
                  <a:pt x="2856" y="7654"/>
                </a:cubicBezTo>
                <a:lnTo>
                  <a:pt x="2826" y="7753"/>
                </a:lnTo>
                <a:lnTo>
                  <a:pt x="2876" y="7833"/>
                </a:lnTo>
                <a:cubicBezTo>
                  <a:pt x="2916" y="7785"/>
                  <a:pt x="2936" y="7673"/>
                  <a:pt x="2935" y="7615"/>
                </a:cubicBezTo>
                <a:cubicBezTo>
                  <a:pt x="2958" y="7639"/>
                  <a:pt x="2982" y="7655"/>
                  <a:pt x="3002" y="7654"/>
                </a:cubicBezTo>
                <a:lnTo>
                  <a:pt x="3003" y="7654"/>
                </a:lnTo>
                <a:lnTo>
                  <a:pt x="3005" y="7654"/>
                </a:lnTo>
                <a:lnTo>
                  <a:pt x="3006" y="7654"/>
                </a:lnTo>
                <a:lnTo>
                  <a:pt x="3007" y="7654"/>
                </a:lnTo>
                <a:lnTo>
                  <a:pt x="3008" y="7653"/>
                </a:lnTo>
                <a:lnTo>
                  <a:pt x="3009" y="7653"/>
                </a:lnTo>
                <a:cubicBezTo>
                  <a:pt x="3012" y="7650"/>
                  <a:pt x="3013" y="7642"/>
                  <a:pt x="3013" y="7639"/>
                </a:cubicBezTo>
                <a:cubicBezTo>
                  <a:pt x="3010" y="7608"/>
                  <a:pt x="3001" y="7584"/>
                  <a:pt x="2995" y="7563"/>
                </a:cubicBezTo>
                <a:cubicBezTo>
                  <a:pt x="2993" y="7557"/>
                  <a:pt x="2990" y="7548"/>
                  <a:pt x="2989" y="7544"/>
                </a:cubicBezTo>
                <a:cubicBezTo>
                  <a:pt x="2980" y="7519"/>
                  <a:pt x="2975" y="7501"/>
                  <a:pt x="2975" y="7496"/>
                </a:cubicBezTo>
                <a:cubicBezTo>
                  <a:pt x="3036" y="7419"/>
                  <a:pt x="3086" y="7323"/>
                  <a:pt x="3084" y="7228"/>
                </a:cubicBezTo>
                <a:lnTo>
                  <a:pt x="3014" y="7158"/>
                </a:lnTo>
                <a:lnTo>
                  <a:pt x="3044" y="7119"/>
                </a:lnTo>
                <a:lnTo>
                  <a:pt x="3084" y="7129"/>
                </a:lnTo>
                <a:lnTo>
                  <a:pt x="3084" y="7129"/>
                </a:lnTo>
                <a:lnTo>
                  <a:pt x="3084" y="7129"/>
                </a:lnTo>
                <a:lnTo>
                  <a:pt x="3084" y="7130"/>
                </a:lnTo>
                <a:lnTo>
                  <a:pt x="3084" y="7130"/>
                </a:lnTo>
                <a:cubicBezTo>
                  <a:pt x="3083" y="7135"/>
                  <a:pt x="3087" y="7156"/>
                  <a:pt x="3091" y="7158"/>
                </a:cubicBezTo>
                <a:lnTo>
                  <a:pt x="3092" y="7158"/>
                </a:lnTo>
                <a:lnTo>
                  <a:pt x="3092" y="7158"/>
                </a:lnTo>
                <a:lnTo>
                  <a:pt x="3093" y="7159"/>
                </a:lnTo>
                <a:cubicBezTo>
                  <a:pt x="3138" y="7131"/>
                  <a:pt x="3155" y="7054"/>
                  <a:pt x="3161" y="7022"/>
                </a:cubicBezTo>
                <a:cubicBezTo>
                  <a:pt x="3162" y="7017"/>
                  <a:pt x="3163" y="7011"/>
                  <a:pt x="3163" y="7010"/>
                </a:cubicBezTo>
                <a:cubicBezTo>
                  <a:pt x="3244" y="7008"/>
                  <a:pt x="3315" y="6787"/>
                  <a:pt x="3347" y="6688"/>
                </a:cubicBezTo>
                <a:lnTo>
                  <a:pt x="3349" y="6683"/>
                </a:lnTo>
                <a:lnTo>
                  <a:pt x="3350" y="6677"/>
                </a:lnTo>
                <a:lnTo>
                  <a:pt x="3352" y="6672"/>
                </a:lnTo>
                <a:cubicBezTo>
                  <a:pt x="3361" y="6643"/>
                  <a:pt x="3368" y="6621"/>
                  <a:pt x="3371" y="6613"/>
                </a:cubicBezTo>
                <a:lnTo>
                  <a:pt x="3312" y="6514"/>
                </a:lnTo>
                <a:cubicBezTo>
                  <a:pt x="3321" y="6496"/>
                  <a:pt x="3322" y="6474"/>
                  <a:pt x="3322" y="6459"/>
                </a:cubicBezTo>
                <a:lnTo>
                  <a:pt x="3322" y="6458"/>
                </a:lnTo>
                <a:lnTo>
                  <a:pt x="3322" y="6457"/>
                </a:lnTo>
                <a:lnTo>
                  <a:pt x="3322" y="6456"/>
                </a:lnTo>
                <a:lnTo>
                  <a:pt x="3322" y="6455"/>
                </a:lnTo>
                <a:lnTo>
                  <a:pt x="3322" y="6454"/>
                </a:lnTo>
                <a:cubicBezTo>
                  <a:pt x="3350" y="6504"/>
                  <a:pt x="3408" y="6548"/>
                  <a:pt x="3451" y="6573"/>
                </a:cubicBezTo>
                <a:lnTo>
                  <a:pt x="3451" y="6464"/>
                </a:lnTo>
                <a:cubicBezTo>
                  <a:pt x="3454" y="6464"/>
                  <a:pt x="3460" y="6464"/>
                  <a:pt x="3460" y="6464"/>
                </a:cubicBezTo>
                <a:cubicBezTo>
                  <a:pt x="3516" y="6467"/>
                  <a:pt x="3521" y="6446"/>
                  <a:pt x="3521" y="6399"/>
                </a:cubicBezTo>
                <a:cubicBezTo>
                  <a:pt x="3521" y="6394"/>
                  <a:pt x="3520" y="6386"/>
                  <a:pt x="3520" y="6385"/>
                </a:cubicBezTo>
                <a:cubicBezTo>
                  <a:pt x="3562" y="6351"/>
                  <a:pt x="3597" y="6239"/>
                  <a:pt x="3600" y="6216"/>
                </a:cubicBezTo>
                <a:cubicBezTo>
                  <a:pt x="3579" y="6197"/>
                  <a:pt x="3549" y="6164"/>
                  <a:pt x="3550" y="6148"/>
                </a:cubicBezTo>
                <a:cubicBezTo>
                  <a:pt x="3548" y="6129"/>
                  <a:pt x="3570" y="6126"/>
                  <a:pt x="3576" y="6127"/>
                </a:cubicBezTo>
                <a:lnTo>
                  <a:pt x="3577" y="6127"/>
                </a:lnTo>
                <a:lnTo>
                  <a:pt x="3578" y="6127"/>
                </a:lnTo>
                <a:lnTo>
                  <a:pt x="3579" y="6127"/>
                </a:lnTo>
                <a:lnTo>
                  <a:pt x="3580" y="6127"/>
                </a:lnTo>
                <a:cubicBezTo>
                  <a:pt x="3587" y="6125"/>
                  <a:pt x="3591" y="6116"/>
                  <a:pt x="3591" y="6114"/>
                </a:cubicBezTo>
                <a:cubicBezTo>
                  <a:pt x="3592" y="6097"/>
                  <a:pt x="3572" y="6077"/>
                  <a:pt x="3563" y="6079"/>
                </a:cubicBezTo>
                <a:cubicBezTo>
                  <a:pt x="3558" y="6079"/>
                  <a:pt x="3551" y="6086"/>
                  <a:pt x="3550" y="6087"/>
                </a:cubicBezTo>
                <a:cubicBezTo>
                  <a:pt x="3550" y="6085"/>
                  <a:pt x="3549" y="6068"/>
                  <a:pt x="3548" y="6059"/>
                </a:cubicBezTo>
                <a:cubicBezTo>
                  <a:pt x="3548" y="6053"/>
                  <a:pt x="3547" y="6043"/>
                  <a:pt x="3548" y="6041"/>
                </a:cubicBezTo>
                <a:lnTo>
                  <a:pt x="3548" y="6040"/>
                </a:lnTo>
                <a:cubicBezTo>
                  <a:pt x="3547" y="6039"/>
                  <a:pt x="3547" y="6036"/>
                  <a:pt x="3547" y="6036"/>
                </a:cubicBezTo>
                <a:cubicBezTo>
                  <a:pt x="3547" y="6021"/>
                  <a:pt x="3550" y="5992"/>
                  <a:pt x="3560" y="5988"/>
                </a:cubicBezTo>
                <a:lnTo>
                  <a:pt x="3639" y="5810"/>
                </a:lnTo>
                <a:lnTo>
                  <a:pt x="3649" y="5810"/>
                </a:lnTo>
                <a:lnTo>
                  <a:pt x="3738" y="5631"/>
                </a:lnTo>
                <a:lnTo>
                  <a:pt x="3748" y="5532"/>
                </a:lnTo>
                <a:lnTo>
                  <a:pt x="3828" y="5502"/>
                </a:lnTo>
                <a:cubicBezTo>
                  <a:pt x="3827" y="5509"/>
                  <a:pt x="3827" y="5532"/>
                  <a:pt x="3827" y="5544"/>
                </a:cubicBezTo>
                <a:cubicBezTo>
                  <a:pt x="3827" y="5547"/>
                  <a:pt x="3827" y="5554"/>
                  <a:pt x="3827" y="5557"/>
                </a:cubicBezTo>
                <a:cubicBezTo>
                  <a:pt x="3827" y="5577"/>
                  <a:pt x="3831" y="5604"/>
                  <a:pt x="3857" y="5611"/>
                </a:cubicBezTo>
                <a:cubicBezTo>
                  <a:pt x="3884" y="5607"/>
                  <a:pt x="3887" y="5572"/>
                  <a:pt x="3887" y="5562"/>
                </a:cubicBezTo>
                <a:cubicBezTo>
                  <a:pt x="3937" y="5504"/>
                  <a:pt x="3981" y="5413"/>
                  <a:pt x="4006" y="5354"/>
                </a:cubicBezTo>
                <a:cubicBezTo>
                  <a:pt x="4007" y="5335"/>
                  <a:pt x="4015" y="5316"/>
                  <a:pt x="4022" y="5308"/>
                </a:cubicBezTo>
                <a:cubicBezTo>
                  <a:pt x="4030" y="5298"/>
                  <a:pt x="4035" y="5278"/>
                  <a:pt x="4036" y="5264"/>
                </a:cubicBezTo>
                <a:cubicBezTo>
                  <a:pt x="4106" y="5207"/>
                  <a:pt x="4159" y="5043"/>
                  <a:pt x="4175" y="4977"/>
                </a:cubicBezTo>
                <a:cubicBezTo>
                  <a:pt x="4194" y="4978"/>
                  <a:pt x="4194" y="4956"/>
                  <a:pt x="4195" y="4951"/>
                </a:cubicBezTo>
                <a:lnTo>
                  <a:pt x="4195" y="4950"/>
                </a:lnTo>
                <a:cubicBezTo>
                  <a:pt x="4192" y="4922"/>
                  <a:pt x="4177" y="4833"/>
                  <a:pt x="4125" y="4818"/>
                </a:cubicBezTo>
                <a:cubicBezTo>
                  <a:pt x="4115" y="4821"/>
                  <a:pt x="4116" y="4843"/>
                  <a:pt x="4115" y="4850"/>
                </a:cubicBezTo>
                <a:cubicBezTo>
                  <a:pt x="4115" y="4852"/>
                  <a:pt x="4115" y="4854"/>
                  <a:pt x="4115" y="4855"/>
                </a:cubicBezTo>
                <a:lnTo>
                  <a:pt x="4115" y="4855"/>
                </a:lnTo>
                <a:lnTo>
                  <a:pt x="4115" y="4856"/>
                </a:lnTo>
                <a:lnTo>
                  <a:pt x="4115" y="4857"/>
                </a:lnTo>
                <a:lnTo>
                  <a:pt x="4115" y="4858"/>
                </a:lnTo>
                <a:lnTo>
                  <a:pt x="4076" y="4947"/>
                </a:lnTo>
                <a:lnTo>
                  <a:pt x="4076" y="4948"/>
                </a:lnTo>
                <a:lnTo>
                  <a:pt x="4076" y="4949"/>
                </a:lnTo>
                <a:lnTo>
                  <a:pt x="4076" y="4951"/>
                </a:lnTo>
                <a:cubicBezTo>
                  <a:pt x="4076" y="4985"/>
                  <a:pt x="4064" y="5019"/>
                  <a:pt x="4036" y="5046"/>
                </a:cubicBezTo>
                <a:lnTo>
                  <a:pt x="4036" y="5048"/>
                </a:lnTo>
                <a:lnTo>
                  <a:pt x="4036" y="5051"/>
                </a:lnTo>
                <a:cubicBezTo>
                  <a:pt x="4037" y="5119"/>
                  <a:pt x="4009" y="5204"/>
                  <a:pt x="3966" y="5245"/>
                </a:cubicBezTo>
                <a:lnTo>
                  <a:pt x="3828" y="5165"/>
                </a:lnTo>
                <a:lnTo>
                  <a:pt x="3828" y="5155"/>
                </a:lnTo>
                <a:cubicBezTo>
                  <a:pt x="3840" y="5141"/>
                  <a:pt x="3865" y="5139"/>
                  <a:pt x="3878" y="5137"/>
                </a:cubicBezTo>
                <a:cubicBezTo>
                  <a:pt x="3881" y="5136"/>
                  <a:pt x="3886" y="5136"/>
                  <a:pt x="3887" y="5135"/>
                </a:cubicBezTo>
                <a:lnTo>
                  <a:pt x="3889" y="5136"/>
                </a:lnTo>
                <a:cubicBezTo>
                  <a:pt x="3911" y="5136"/>
                  <a:pt x="3919" y="5121"/>
                  <a:pt x="3919" y="5113"/>
                </a:cubicBezTo>
                <a:lnTo>
                  <a:pt x="3918" y="5112"/>
                </a:lnTo>
                <a:lnTo>
                  <a:pt x="3918" y="5111"/>
                </a:lnTo>
                <a:lnTo>
                  <a:pt x="3918" y="5110"/>
                </a:lnTo>
                <a:lnTo>
                  <a:pt x="3919" y="5110"/>
                </a:lnTo>
                <a:lnTo>
                  <a:pt x="3919" y="5109"/>
                </a:lnTo>
                <a:cubicBezTo>
                  <a:pt x="3919" y="5091"/>
                  <a:pt x="3898" y="5057"/>
                  <a:pt x="3887" y="5046"/>
                </a:cubicBezTo>
                <a:lnTo>
                  <a:pt x="3897" y="5016"/>
                </a:lnTo>
                <a:cubicBezTo>
                  <a:pt x="3908" y="5017"/>
                  <a:pt x="3923" y="5017"/>
                  <a:pt x="3929" y="5017"/>
                </a:cubicBezTo>
                <a:lnTo>
                  <a:pt x="3929" y="5017"/>
                </a:lnTo>
                <a:cubicBezTo>
                  <a:pt x="3936" y="5018"/>
                  <a:pt x="3946" y="5019"/>
                  <a:pt x="3949" y="5018"/>
                </a:cubicBezTo>
                <a:cubicBezTo>
                  <a:pt x="3985" y="5020"/>
                  <a:pt x="4009" y="4994"/>
                  <a:pt x="4008" y="4964"/>
                </a:cubicBezTo>
                <a:cubicBezTo>
                  <a:pt x="4009" y="4958"/>
                  <a:pt x="4007" y="4948"/>
                  <a:pt x="4006" y="4945"/>
                </a:cubicBezTo>
                <a:cubicBezTo>
                  <a:pt x="4006" y="4942"/>
                  <a:pt x="4006" y="4936"/>
                  <a:pt x="4006" y="4937"/>
                </a:cubicBezTo>
                <a:cubicBezTo>
                  <a:pt x="4005" y="4876"/>
                  <a:pt x="4059" y="4692"/>
                  <a:pt x="4079" y="4622"/>
                </a:cubicBezTo>
                <a:cubicBezTo>
                  <a:pt x="4082" y="4613"/>
                  <a:pt x="4085" y="4601"/>
                  <a:pt x="4085" y="4600"/>
                </a:cubicBezTo>
                <a:lnTo>
                  <a:pt x="4125" y="4531"/>
                </a:lnTo>
                <a:lnTo>
                  <a:pt x="4185" y="4550"/>
                </a:lnTo>
                <a:lnTo>
                  <a:pt x="4175" y="4828"/>
                </a:lnTo>
                <a:cubicBezTo>
                  <a:pt x="4222" y="4827"/>
                  <a:pt x="4232" y="4784"/>
                  <a:pt x="4240" y="4756"/>
                </a:cubicBezTo>
                <a:cubicBezTo>
                  <a:pt x="4241" y="4752"/>
                  <a:pt x="4242" y="4747"/>
                  <a:pt x="4242" y="4746"/>
                </a:cubicBezTo>
                <a:cubicBezTo>
                  <a:pt x="4244" y="4741"/>
                  <a:pt x="4246" y="4731"/>
                  <a:pt x="4247" y="4727"/>
                </a:cubicBezTo>
                <a:cubicBezTo>
                  <a:pt x="4252" y="4702"/>
                  <a:pt x="4263" y="4674"/>
                  <a:pt x="4294" y="4669"/>
                </a:cubicBezTo>
                <a:lnTo>
                  <a:pt x="4383" y="4501"/>
                </a:lnTo>
                <a:lnTo>
                  <a:pt x="4383" y="4499"/>
                </a:lnTo>
                <a:lnTo>
                  <a:pt x="4383" y="4497"/>
                </a:lnTo>
                <a:cubicBezTo>
                  <a:pt x="4382" y="4460"/>
                  <a:pt x="4405" y="4431"/>
                  <a:pt x="4423" y="4405"/>
                </a:cubicBezTo>
                <a:cubicBezTo>
                  <a:pt x="4427" y="4400"/>
                  <a:pt x="4433" y="4392"/>
                  <a:pt x="4434" y="4389"/>
                </a:cubicBezTo>
                <a:cubicBezTo>
                  <a:pt x="4446" y="4375"/>
                  <a:pt x="4452" y="4350"/>
                  <a:pt x="4452" y="4332"/>
                </a:cubicBezTo>
                <a:lnTo>
                  <a:pt x="4512" y="4283"/>
                </a:lnTo>
                <a:lnTo>
                  <a:pt x="4552" y="4183"/>
                </a:lnTo>
                <a:lnTo>
                  <a:pt x="4631" y="4114"/>
                </a:lnTo>
                <a:lnTo>
                  <a:pt x="4631" y="3995"/>
                </a:lnTo>
                <a:cubicBezTo>
                  <a:pt x="4650" y="3958"/>
                  <a:pt x="4677" y="3899"/>
                  <a:pt x="4688" y="3864"/>
                </a:cubicBezTo>
                <a:lnTo>
                  <a:pt x="4645" y="3591"/>
                </a:lnTo>
                <a:cubicBezTo>
                  <a:pt x="4636" y="3642"/>
                  <a:pt x="4631" y="3690"/>
                  <a:pt x="4631" y="3707"/>
                </a:cubicBezTo>
                <a:lnTo>
                  <a:pt x="4631" y="3707"/>
                </a:lnTo>
                <a:lnTo>
                  <a:pt x="4581" y="3807"/>
                </a:lnTo>
                <a:lnTo>
                  <a:pt x="4580" y="3807"/>
                </a:lnTo>
                <a:lnTo>
                  <a:pt x="4578" y="3807"/>
                </a:lnTo>
                <a:cubicBezTo>
                  <a:pt x="4542" y="3805"/>
                  <a:pt x="4543" y="3823"/>
                  <a:pt x="4542" y="3845"/>
                </a:cubicBezTo>
                <a:lnTo>
                  <a:pt x="4541" y="3847"/>
                </a:lnTo>
                <a:lnTo>
                  <a:pt x="4541" y="3848"/>
                </a:lnTo>
                <a:cubicBezTo>
                  <a:pt x="4541" y="3851"/>
                  <a:pt x="4542" y="3856"/>
                  <a:pt x="4542" y="3856"/>
                </a:cubicBezTo>
                <a:cubicBezTo>
                  <a:pt x="4538" y="3884"/>
                  <a:pt x="4511" y="3885"/>
                  <a:pt x="4494" y="3886"/>
                </a:cubicBezTo>
                <a:lnTo>
                  <a:pt x="4493" y="3886"/>
                </a:lnTo>
                <a:lnTo>
                  <a:pt x="4492" y="3886"/>
                </a:lnTo>
                <a:lnTo>
                  <a:pt x="4373" y="4203"/>
                </a:lnTo>
                <a:cubicBezTo>
                  <a:pt x="4343" y="4202"/>
                  <a:pt x="4342" y="4223"/>
                  <a:pt x="4342" y="4234"/>
                </a:cubicBezTo>
                <a:lnTo>
                  <a:pt x="4342" y="4235"/>
                </a:lnTo>
                <a:lnTo>
                  <a:pt x="4342" y="4236"/>
                </a:lnTo>
                <a:lnTo>
                  <a:pt x="4342" y="4237"/>
                </a:lnTo>
                <a:lnTo>
                  <a:pt x="4342" y="4238"/>
                </a:lnTo>
                <a:lnTo>
                  <a:pt x="4342" y="4239"/>
                </a:lnTo>
                <a:lnTo>
                  <a:pt x="4342" y="4240"/>
                </a:lnTo>
                <a:lnTo>
                  <a:pt x="4342" y="4241"/>
                </a:lnTo>
                <a:lnTo>
                  <a:pt x="4342" y="4242"/>
                </a:lnTo>
                <a:cubicBezTo>
                  <a:pt x="4342" y="4249"/>
                  <a:pt x="4343" y="4259"/>
                  <a:pt x="4343" y="4263"/>
                </a:cubicBezTo>
                <a:cubicBezTo>
                  <a:pt x="4342" y="4283"/>
                  <a:pt x="4323" y="4282"/>
                  <a:pt x="4315" y="4282"/>
                </a:cubicBezTo>
                <a:cubicBezTo>
                  <a:pt x="4313" y="4282"/>
                  <a:pt x="4310" y="4283"/>
                  <a:pt x="4309" y="4283"/>
                </a:cubicBezTo>
                <a:lnTo>
                  <a:pt x="4308" y="4283"/>
                </a:lnTo>
                <a:lnTo>
                  <a:pt x="4307" y="4283"/>
                </a:lnTo>
                <a:lnTo>
                  <a:pt x="4306" y="4283"/>
                </a:lnTo>
                <a:lnTo>
                  <a:pt x="4305" y="4283"/>
                </a:lnTo>
                <a:lnTo>
                  <a:pt x="4304" y="4283"/>
                </a:lnTo>
                <a:cubicBezTo>
                  <a:pt x="4306" y="4343"/>
                  <a:pt x="4226" y="4457"/>
                  <a:pt x="4165" y="4471"/>
                </a:cubicBezTo>
                <a:lnTo>
                  <a:pt x="4165" y="4402"/>
                </a:lnTo>
                <a:cubicBezTo>
                  <a:pt x="4175" y="4382"/>
                  <a:pt x="4189" y="4358"/>
                  <a:pt x="4199" y="4341"/>
                </a:cubicBezTo>
                <a:cubicBezTo>
                  <a:pt x="4210" y="4322"/>
                  <a:pt x="4220" y="4298"/>
                  <a:pt x="4224" y="4283"/>
                </a:cubicBezTo>
                <a:lnTo>
                  <a:pt x="4264" y="4253"/>
                </a:lnTo>
                <a:cubicBezTo>
                  <a:pt x="4263" y="4209"/>
                  <a:pt x="4299" y="4155"/>
                  <a:pt x="4326" y="4116"/>
                </a:cubicBezTo>
                <a:cubicBezTo>
                  <a:pt x="4335" y="4102"/>
                  <a:pt x="4347" y="4083"/>
                  <a:pt x="4352" y="4074"/>
                </a:cubicBezTo>
                <a:cubicBezTo>
                  <a:pt x="4372" y="4045"/>
                  <a:pt x="4382" y="4009"/>
                  <a:pt x="4383" y="3985"/>
                </a:cubicBezTo>
                <a:cubicBezTo>
                  <a:pt x="4383" y="3982"/>
                  <a:pt x="4383" y="3977"/>
                  <a:pt x="4383" y="3978"/>
                </a:cubicBezTo>
                <a:cubicBezTo>
                  <a:pt x="4382" y="3954"/>
                  <a:pt x="4386" y="3913"/>
                  <a:pt x="4413" y="3896"/>
                </a:cubicBezTo>
                <a:lnTo>
                  <a:pt x="4452" y="3807"/>
                </a:lnTo>
                <a:cubicBezTo>
                  <a:pt x="4451" y="3747"/>
                  <a:pt x="4492" y="3696"/>
                  <a:pt x="4522" y="3658"/>
                </a:cubicBezTo>
                <a:cubicBezTo>
                  <a:pt x="4532" y="3646"/>
                  <a:pt x="4546" y="3627"/>
                  <a:pt x="4552" y="3618"/>
                </a:cubicBezTo>
                <a:lnTo>
                  <a:pt x="4552" y="3618"/>
                </a:lnTo>
                <a:cubicBezTo>
                  <a:pt x="4551" y="3613"/>
                  <a:pt x="4556" y="3600"/>
                  <a:pt x="4558" y="3595"/>
                </a:cubicBezTo>
                <a:cubicBezTo>
                  <a:pt x="4562" y="3586"/>
                  <a:pt x="4568" y="3569"/>
                  <a:pt x="4571" y="3559"/>
                </a:cubicBezTo>
                <a:lnTo>
                  <a:pt x="4591" y="3579"/>
                </a:lnTo>
                <a:lnTo>
                  <a:pt x="4638" y="3550"/>
                </a:lnTo>
                <a:lnTo>
                  <a:pt x="4253" y="1115"/>
                </a:lnTo>
                <a:lnTo>
                  <a:pt x="4224" y="1119"/>
                </a:lnTo>
                <a:cubicBezTo>
                  <a:pt x="4231" y="1115"/>
                  <a:pt x="4234" y="1102"/>
                  <a:pt x="4234" y="1095"/>
                </a:cubicBezTo>
                <a:lnTo>
                  <a:pt x="4234" y="1094"/>
                </a:lnTo>
                <a:lnTo>
                  <a:pt x="4234" y="1093"/>
                </a:lnTo>
                <a:cubicBezTo>
                  <a:pt x="4234" y="1089"/>
                  <a:pt x="4232" y="1079"/>
                  <a:pt x="4232" y="1079"/>
                </a:cubicBezTo>
                <a:cubicBezTo>
                  <a:pt x="4230" y="1066"/>
                  <a:pt x="4229" y="1047"/>
                  <a:pt x="4229" y="1036"/>
                </a:cubicBezTo>
                <a:lnTo>
                  <a:pt x="4229" y="1035"/>
                </a:lnTo>
                <a:lnTo>
                  <a:pt x="4229" y="1034"/>
                </a:lnTo>
                <a:lnTo>
                  <a:pt x="4229" y="1033"/>
                </a:lnTo>
                <a:cubicBezTo>
                  <a:pt x="4229" y="1021"/>
                  <a:pt x="4230" y="1003"/>
                  <a:pt x="4234" y="995"/>
                </a:cubicBezTo>
                <a:lnTo>
                  <a:pt x="4076" y="0"/>
                </a:lnTo>
                <a:close/>
                <a:moveTo>
                  <a:pt x="3451" y="5879"/>
                </a:moveTo>
                <a:lnTo>
                  <a:pt x="3431" y="5919"/>
                </a:lnTo>
                <a:cubicBezTo>
                  <a:pt x="3428" y="5916"/>
                  <a:pt x="3423" y="5915"/>
                  <a:pt x="3424" y="5915"/>
                </a:cubicBezTo>
                <a:lnTo>
                  <a:pt x="3423" y="5915"/>
                </a:lnTo>
                <a:lnTo>
                  <a:pt x="3422" y="5915"/>
                </a:lnTo>
                <a:lnTo>
                  <a:pt x="3421" y="5915"/>
                </a:lnTo>
                <a:lnTo>
                  <a:pt x="3420" y="5915"/>
                </a:lnTo>
                <a:lnTo>
                  <a:pt x="3419" y="5916"/>
                </a:lnTo>
                <a:lnTo>
                  <a:pt x="3419" y="5916"/>
                </a:lnTo>
                <a:lnTo>
                  <a:pt x="3418" y="5917"/>
                </a:lnTo>
                <a:lnTo>
                  <a:pt x="3417" y="5918"/>
                </a:lnTo>
                <a:lnTo>
                  <a:pt x="3417" y="5919"/>
                </a:lnTo>
                <a:lnTo>
                  <a:pt x="3417" y="5920"/>
                </a:lnTo>
                <a:lnTo>
                  <a:pt x="3417" y="5921"/>
                </a:lnTo>
                <a:cubicBezTo>
                  <a:pt x="3417" y="5924"/>
                  <a:pt x="3421" y="5929"/>
                  <a:pt x="3421" y="5929"/>
                </a:cubicBezTo>
                <a:lnTo>
                  <a:pt x="3371" y="5909"/>
                </a:lnTo>
                <a:lnTo>
                  <a:pt x="3371" y="5840"/>
                </a:lnTo>
                <a:lnTo>
                  <a:pt x="3391" y="5840"/>
                </a:lnTo>
                <a:lnTo>
                  <a:pt x="3421" y="5740"/>
                </a:lnTo>
                <a:lnTo>
                  <a:pt x="3481" y="5671"/>
                </a:lnTo>
                <a:lnTo>
                  <a:pt x="3479" y="5670"/>
                </a:lnTo>
                <a:lnTo>
                  <a:pt x="3478" y="5669"/>
                </a:lnTo>
                <a:lnTo>
                  <a:pt x="3477" y="5668"/>
                </a:lnTo>
                <a:lnTo>
                  <a:pt x="3476" y="5666"/>
                </a:lnTo>
                <a:lnTo>
                  <a:pt x="3476" y="5665"/>
                </a:lnTo>
                <a:lnTo>
                  <a:pt x="3475" y="5664"/>
                </a:lnTo>
                <a:lnTo>
                  <a:pt x="3475" y="5663"/>
                </a:lnTo>
                <a:cubicBezTo>
                  <a:pt x="3474" y="5649"/>
                  <a:pt x="3499" y="5634"/>
                  <a:pt x="3506" y="5636"/>
                </a:cubicBezTo>
                <a:lnTo>
                  <a:pt x="3506" y="5636"/>
                </a:lnTo>
                <a:lnTo>
                  <a:pt x="3508" y="5636"/>
                </a:lnTo>
                <a:cubicBezTo>
                  <a:pt x="3512" y="5636"/>
                  <a:pt x="3519" y="5640"/>
                  <a:pt x="3520" y="5641"/>
                </a:cubicBezTo>
                <a:cubicBezTo>
                  <a:pt x="3553" y="5609"/>
                  <a:pt x="3560" y="5564"/>
                  <a:pt x="3560" y="5534"/>
                </a:cubicBezTo>
                <a:lnTo>
                  <a:pt x="3560" y="5533"/>
                </a:lnTo>
                <a:lnTo>
                  <a:pt x="3560" y="5532"/>
                </a:lnTo>
                <a:cubicBezTo>
                  <a:pt x="3577" y="5496"/>
                  <a:pt x="3611" y="5441"/>
                  <a:pt x="3639" y="5413"/>
                </a:cubicBezTo>
                <a:lnTo>
                  <a:pt x="3649" y="5344"/>
                </a:lnTo>
                <a:lnTo>
                  <a:pt x="3689" y="5373"/>
                </a:lnTo>
                <a:lnTo>
                  <a:pt x="3738" y="5383"/>
                </a:lnTo>
                <a:cubicBezTo>
                  <a:pt x="3710" y="5411"/>
                  <a:pt x="3699" y="5459"/>
                  <a:pt x="3692" y="5488"/>
                </a:cubicBezTo>
                <a:cubicBezTo>
                  <a:pt x="3691" y="5493"/>
                  <a:pt x="3689" y="5501"/>
                  <a:pt x="3689" y="5502"/>
                </a:cubicBezTo>
                <a:lnTo>
                  <a:pt x="3639" y="5473"/>
                </a:lnTo>
                <a:cubicBezTo>
                  <a:pt x="3595" y="5524"/>
                  <a:pt x="3554" y="5689"/>
                  <a:pt x="3550" y="5730"/>
                </a:cubicBezTo>
                <a:lnTo>
                  <a:pt x="3481" y="5849"/>
                </a:lnTo>
                <a:cubicBezTo>
                  <a:pt x="3477" y="5857"/>
                  <a:pt x="3465" y="5878"/>
                  <a:pt x="3457" y="5880"/>
                </a:cubicBezTo>
                <a:lnTo>
                  <a:pt x="3456" y="5881"/>
                </a:lnTo>
                <a:lnTo>
                  <a:pt x="3455" y="5881"/>
                </a:lnTo>
                <a:lnTo>
                  <a:pt x="3454" y="5881"/>
                </a:lnTo>
                <a:lnTo>
                  <a:pt x="3453" y="5880"/>
                </a:lnTo>
                <a:lnTo>
                  <a:pt x="3452" y="5880"/>
                </a:lnTo>
                <a:lnTo>
                  <a:pt x="3451" y="5879"/>
                </a:lnTo>
                <a:close/>
                <a:moveTo>
                  <a:pt x="2895" y="7158"/>
                </a:moveTo>
                <a:cubicBezTo>
                  <a:pt x="2887" y="7160"/>
                  <a:pt x="2872" y="7141"/>
                  <a:pt x="2873" y="7136"/>
                </a:cubicBezTo>
                <a:lnTo>
                  <a:pt x="2873" y="7136"/>
                </a:lnTo>
                <a:cubicBezTo>
                  <a:pt x="2877" y="7130"/>
                  <a:pt x="2878" y="7128"/>
                  <a:pt x="2877" y="7129"/>
                </a:cubicBezTo>
                <a:lnTo>
                  <a:pt x="2877" y="7128"/>
                </a:lnTo>
                <a:cubicBezTo>
                  <a:pt x="2877" y="7128"/>
                  <a:pt x="2873" y="7133"/>
                  <a:pt x="2872" y="7135"/>
                </a:cubicBezTo>
                <a:cubicBezTo>
                  <a:pt x="2871" y="7136"/>
                  <a:pt x="2870" y="7137"/>
                  <a:pt x="2870" y="7137"/>
                </a:cubicBezTo>
                <a:lnTo>
                  <a:pt x="2870" y="7137"/>
                </a:lnTo>
                <a:cubicBezTo>
                  <a:pt x="2866" y="7142"/>
                  <a:pt x="2889" y="7111"/>
                  <a:pt x="2935" y="7049"/>
                </a:cubicBezTo>
                <a:cubicBezTo>
                  <a:pt x="2934" y="7010"/>
                  <a:pt x="2958" y="6975"/>
                  <a:pt x="2976" y="6948"/>
                </a:cubicBezTo>
                <a:cubicBezTo>
                  <a:pt x="2982" y="6939"/>
                  <a:pt x="2991" y="6926"/>
                  <a:pt x="2994" y="6920"/>
                </a:cubicBezTo>
                <a:cubicBezTo>
                  <a:pt x="3007" y="6901"/>
                  <a:pt x="3014" y="6872"/>
                  <a:pt x="3014" y="6851"/>
                </a:cubicBezTo>
                <a:lnTo>
                  <a:pt x="3074" y="6851"/>
                </a:lnTo>
                <a:cubicBezTo>
                  <a:pt x="3059" y="6866"/>
                  <a:pt x="3044" y="6892"/>
                  <a:pt x="3035" y="6913"/>
                </a:cubicBezTo>
                <a:cubicBezTo>
                  <a:pt x="3025" y="6937"/>
                  <a:pt x="3012" y="6963"/>
                  <a:pt x="3005" y="6980"/>
                </a:cubicBezTo>
                <a:cubicBezTo>
                  <a:pt x="3005" y="7029"/>
                  <a:pt x="2981" y="7087"/>
                  <a:pt x="2965" y="7125"/>
                </a:cubicBezTo>
                <a:cubicBezTo>
                  <a:pt x="2961" y="7133"/>
                  <a:pt x="2956" y="7145"/>
                  <a:pt x="2955" y="7149"/>
                </a:cubicBezTo>
                <a:lnTo>
                  <a:pt x="2895" y="7158"/>
                </a:lnTo>
                <a:close/>
                <a:moveTo>
                  <a:pt x="3203" y="6782"/>
                </a:moveTo>
                <a:lnTo>
                  <a:pt x="3193" y="6871"/>
                </a:lnTo>
                <a:lnTo>
                  <a:pt x="3153" y="6871"/>
                </a:lnTo>
                <a:lnTo>
                  <a:pt x="3084" y="6782"/>
                </a:lnTo>
                <a:cubicBezTo>
                  <a:pt x="3083" y="6764"/>
                  <a:pt x="3105" y="6759"/>
                  <a:pt x="3111" y="6759"/>
                </a:cubicBezTo>
                <a:lnTo>
                  <a:pt x="3112" y="6759"/>
                </a:lnTo>
                <a:lnTo>
                  <a:pt x="3112" y="6759"/>
                </a:lnTo>
                <a:lnTo>
                  <a:pt x="3114" y="6759"/>
                </a:lnTo>
                <a:lnTo>
                  <a:pt x="3115" y="6759"/>
                </a:lnTo>
                <a:cubicBezTo>
                  <a:pt x="3123" y="6759"/>
                  <a:pt x="3136" y="6767"/>
                  <a:pt x="3134" y="6774"/>
                </a:cubicBezTo>
                <a:lnTo>
                  <a:pt x="3134" y="6776"/>
                </a:lnTo>
                <a:lnTo>
                  <a:pt x="3134" y="6777"/>
                </a:lnTo>
                <a:lnTo>
                  <a:pt x="3134" y="6779"/>
                </a:lnTo>
                <a:lnTo>
                  <a:pt x="3134" y="6780"/>
                </a:lnTo>
                <a:lnTo>
                  <a:pt x="3133" y="6782"/>
                </a:lnTo>
                <a:lnTo>
                  <a:pt x="3193" y="6722"/>
                </a:lnTo>
                <a:lnTo>
                  <a:pt x="3203" y="6782"/>
                </a:lnTo>
                <a:close/>
                <a:moveTo>
                  <a:pt x="2707" y="7545"/>
                </a:moveTo>
                <a:lnTo>
                  <a:pt x="2707" y="7546"/>
                </a:lnTo>
                <a:lnTo>
                  <a:pt x="2707" y="7547"/>
                </a:lnTo>
                <a:lnTo>
                  <a:pt x="2707" y="7548"/>
                </a:lnTo>
                <a:lnTo>
                  <a:pt x="2707" y="7549"/>
                </a:lnTo>
                <a:lnTo>
                  <a:pt x="2707" y="7550"/>
                </a:lnTo>
                <a:lnTo>
                  <a:pt x="2707" y="7551"/>
                </a:lnTo>
                <a:lnTo>
                  <a:pt x="2707" y="7551"/>
                </a:lnTo>
                <a:cubicBezTo>
                  <a:pt x="2707" y="7557"/>
                  <a:pt x="2706" y="7567"/>
                  <a:pt x="2703" y="7572"/>
                </a:cubicBezTo>
                <a:lnTo>
                  <a:pt x="2702" y="7573"/>
                </a:lnTo>
                <a:lnTo>
                  <a:pt x="2701" y="7574"/>
                </a:lnTo>
                <a:lnTo>
                  <a:pt x="2700" y="7574"/>
                </a:lnTo>
                <a:lnTo>
                  <a:pt x="2699" y="7575"/>
                </a:lnTo>
                <a:lnTo>
                  <a:pt x="2697" y="7575"/>
                </a:lnTo>
                <a:cubicBezTo>
                  <a:pt x="2680" y="7558"/>
                  <a:pt x="2672" y="7518"/>
                  <a:pt x="2669" y="7501"/>
                </a:cubicBezTo>
                <a:cubicBezTo>
                  <a:pt x="2668" y="7499"/>
                  <a:pt x="2668" y="7496"/>
                  <a:pt x="2667" y="7496"/>
                </a:cubicBezTo>
                <a:cubicBezTo>
                  <a:pt x="2707" y="7491"/>
                  <a:pt x="2726" y="7431"/>
                  <a:pt x="2738" y="7392"/>
                </a:cubicBezTo>
                <a:cubicBezTo>
                  <a:pt x="2741" y="7383"/>
                  <a:pt x="2745" y="7371"/>
                  <a:pt x="2747" y="7367"/>
                </a:cubicBezTo>
                <a:lnTo>
                  <a:pt x="2786" y="7367"/>
                </a:lnTo>
                <a:cubicBezTo>
                  <a:pt x="2787" y="7415"/>
                  <a:pt x="2738" y="7503"/>
                  <a:pt x="2707" y="7545"/>
                </a:cubicBezTo>
                <a:close/>
                <a:moveTo>
                  <a:pt x="3084" y="6583"/>
                </a:moveTo>
                <a:lnTo>
                  <a:pt x="3084" y="6534"/>
                </a:lnTo>
                <a:cubicBezTo>
                  <a:pt x="3084" y="6528"/>
                  <a:pt x="3089" y="6523"/>
                  <a:pt x="3090" y="6523"/>
                </a:cubicBezTo>
                <a:cubicBezTo>
                  <a:pt x="3093" y="6521"/>
                  <a:pt x="3094" y="6514"/>
                  <a:pt x="3094" y="6514"/>
                </a:cubicBezTo>
                <a:lnTo>
                  <a:pt x="3143" y="6524"/>
                </a:lnTo>
                <a:lnTo>
                  <a:pt x="3114" y="6702"/>
                </a:lnTo>
                <a:cubicBezTo>
                  <a:pt x="3092" y="6671"/>
                  <a:pt x="3084" y="6616"/>
                  <a:pt x="3084" y="6585"/>
                </a:cubicBezTo>
                <a:lnTo>
                  <a:pt x="3084" y="6583"/>
                </a:lnTo>
                <a:close/>
                <a:moveTo>
                  <a:pt x="3332" y="5968"/>
                </a:moveTo>
                <a:lnTo>
                  <a:pt x="3401" y="5998"/>
                </a:lnTo>
                <a:lnTo>
                  <a:pt x="3352" y="6097"/>
                </a:lnTo>
                <a:lnTo>
                  <a:pt x="3352" y="6099"/>
                </a:lnTo>
                <a:lnTo>
                  <a:pt x="3352" y="6101"/>
                </a:lnTo>
                <a:cubicBezTo>
                  <a:pt x="3352" y="6139"/>
                  <a:pt x="3338" y="6172"/>
                  <a:pt x="3322" y="6187"/>
                </a:cubicBezTo>
                <a:cubicBezTo>
                  <a:pt x="3330" y="6160"/>
                  <a:pt x="3335" y="6119"/>
                  <a:pt x="3334" y="6089"/>
                </a:cubicBezTo>
                <a:cubicBezTo>
                  <a:pt x="3334" y="6051"/>
                  <a:pt x="3333" y="6008"/>
                  <a:pt x="3332" y="5982"/>
                </a:cubicBezTo>
                <a:cubicBezTo>
                  <a:pt x="3332" y="5978"/>
                  <a:pt x="3332" y="5970"/>
                  <a:pt x="3332" y="5968"/>
                </a:cubicBezTo>
                <a:close/>
                <a:moveTo>
                  <a:pt x="2598" y="7753"/>
                </a:moveTo>
                <a:lnTo>
                  <a:pt x="2598" y="7704"/>
                </a:lnTo>
                <a:lnTo>
                  <a:pt x="2628" y="7714"/>
                </a:lnTo>
                <a:lnTo>
                  <a:pt x="2628" y="7753"/>
                </a:lnTo>
                <a:lnTo>
                  <a:pt x="2548" y="7823"/>
                </a:lnTo>
                <a:lnTo>
                  <a:pt x="2529" y="7793"/>
                </a:lnTo>
                <a:lnTo>
                  <a:pt x="2529" y="7753"/>
                </a:lnTo>
                <a:lnTo>
                  <a:pt x="2598" y="7753"/>
                </a:lnTo>
                <a:close/>
                <a:moveTo>
                  <a:pt x="982" y="8438"/>
                </a:moveTo>
                <a:lnTo>
                  <a:pt x="1031" y="8378"/>
                </a:lnTo>
                <a:lnTo>
                  <a:pt x="1051" y="8428"/>
                </a:lnTo>
                <a:lnTo>
                  <a:pt x="1051" y="8429"/>
                </a:lnTo>
                <a:lnTo>
                  <a:pt x="1051" y="8431"/>
                </a:lnTo>
                <a:cubicBezTo>
                  <a:pt x="1052" y="8467"/>
                  <a:pt x="1035" y="8467"/>
                  <a:pt x="1013" y="8468"/>
                </a:cubicBezTo>
                <a:lnTo>
                  <a:pt x="1011" y="8468"/>
                </a:lnTo>
                <a:lnTo>
                  <a:pt x="1010" y="8468"/>
                </a:lnTo>
                <a:cubicBezTo>
                  <a:pt x="1007" y="8468"/>
                  <a:pt x="1001" y="8467"/>
                  <a:pt x="1001" y="8467"/>
                </a:cubicBezTo>
                <a:lnTo>
                  <a:pt x="982" y="8467"/>
                </a:lnTo>
                <a:lnTo>
                  <a:pt x="982" y="8438"/>
                </a:lnTo>
                <a:close/>
                <a:moveTo>
                  <a:pt x="3808" y="5245"/>
                </a:moveTo>
                <a:lnTo>
                  <a:pt x="3810" y="5244"/>
                </a:lnTo>
                <a:cubicBezTo>
                  <a:pt x="3829" y="5243"/>
                  <a:pt x="3838" y="5260"/>
                  <a:pt x="3838" y="5273"/>
                </a:cubicBezTo>
                <a:lnTo>
                  <a:pt x="3838" y="5274"/>
                </a:lnTo>
                <a:cubicBezTo>
                  <a:pt x="3839" y="5303"/>
                  <a:pt x="3815" y="5349"/>
                  <a:pt x="3798" y="5373"/>
                </a:cubicBezTo>
                <a:lnTo>
                  <a:pt x="3788" y="5344"/>
                </a:lnTo>
                <a:lnTo>
                  <a:pt x="3798" y="5264"/>
                </a:lnTo>
                <a:lnTo>
                  <a:pt x="3800" y="5264"/>
                </a:lnTo>
                <a:lnTo>
                  <a:pt x="3801" y="5264"/>
                </a:lnTo>
                <a:lnTo>
                  <a:pt x="3802" y="5263"/>
                </a:lnTo>
                <a:lnTo>
                  <a:pt x="3804" y="5263"/>
                </a:lnTo>
                <a:lnTo>
                  <a:pt x="3805" y="5262"/>
                </a:lnTo>
                <a:lnTo>
                  <a:pt x="3805" y="5261"/>
                </a:lnTo>
                <a:lnTo>
                  <a:pt x="3806" y="5260"/>
                </a:lnTo>
                <a:cubicBezTo>
                  <a:pt x="3808" y="5255"/>
                  <a:pt x="3808" y="5248"/>
                  <a:pt x="3808" y="5247"/>
                </a:cubicBezTo>
                <a:lnTo>
                  <a:pt x="3808" y="5246"/>
                </a:lnTo>
                <a:lnTo>
                  <a:pt x="3808" y="5245"/>
                </a:lnTo>
                <a:close/>
                <a:moveTo>
                  <a:pt x="3163" y="6385"/>
                </a:moveTo>
                <a:lnTo>
                  <a:pt x="3203" y="6365"/>
                </a:lnTo>
                <a:lnTo>
                  <a:pt x="3203" y="6385"/>
                </a:lnTo>
                <a:lnTo>
                  <a:pt x="3173" y="6435"/>
                </a:lnTo>
                <a:lnTo>
                  <a:pt x="3124" y="6454"/>
                </a:lnTo>
                <a:lnTo>
                  <a:pt x="3163" y="6385"/>
                </a:lnTo>
                <a:close/>
                <a:moveTo>
                  <a:pt x="2667" y="7605"/>
                </a:moveTo>
                <a:cubicBezTo>
                  <a:pt x="2668" y="7608"/>
                  <a:pt x="2668" y="7613"/>
                  <a:pt x="2668" y="7612"/>
                </a:cubicBezTo>
                <a:cubicBezTo>
                  <a:pt x="2668" y="7636"/>
                  <a:pt x="2664" y="7677"/>
                  <a:pt x="2638" y="7694"/>
                </a:cubicBezTo>
                <a:lnTo>
                  <a:pt x="2638" y="7615"/>
                </a:lnTo>
                <a:lnTo>
                  <a:pt x="2667" y="7605"/>
                </a:lnTo>
                <a:close/>
                <a:moveTo>
                  <a:pt x="3282" y="6623"/>
                </a:moveTo>
                <a:lnTo>
                  <a:pt x="3252" y="6623"/>
                </a:lnTo>
                <a:lnTo>
                  <a:pt x="3302" y="6544"/>
                </a:lnTo>
                <a:lnTo>
                  <a:pt x="3302" y="6545"/>
                </a:lnTo>
                <a:lnTo>
                  <a:pt x="3302" y="6546"/>
                </a:lnTo>
                <a:cubicBezTo>
                  <a:pt x="3302" y="6571"/>
                  <a:pt x="3292" y="6604"/>
                  <a:pt x="3282" y="6623"/>
                </a:cubicBezTo>
                <a:close/>
                <a:moveTo>
                  <a:pt x="3877" y="4868"/>
                </a:moveTo>
                <a:lnTo>
                  <a:pt x="3857" y="4907"/>
                </a:lnTo>
                <a:lnTo>
                  <a:pt x="3856" y="4907"/>
                </a:lnTo>
                <a:lnTo>
                  <a:pt x="3856" y="4907"/>
                </a:lnTo>
                <a:lnTo>
                  <a:pt x="3855" y="4907"/>
                </a:lnTo>
                <a:lnTo>
                  <a:pt x="3854" y="4907"/>
                </a:lnTo>
                <a:lnTo>
                  <a:pt x="3853" y="4907"/>
                </a:lnTo>
                <a:lnTo>
                  <a:pt x="3852" y="4907"/>
                </a:lnTo>
                <a:lnTo>
                  <a:pt x="3851" y="4907"/>
                </a:lnTo>
                <a:cubicBezTo>
                  <a:pt x="3846" y="4907"/>
                  <a:pt x="3836" y="4906"/>
                  <a:pt x="3831" y="4903"/>
                </a:cubicBezTo>
                <a:lnTo>
                  <a:pt x="3830" y="4902"/>
                </a:lnTo>
                <a:lnTo>
                  <a:pt x="3829" y="4901"/>
                </a:lnTo>
                <a:lnTo>
                  <a:pt x="3828" y="4900"/>
                </a:lnTo>
                <a:lnTo>
                  <a:pt x="3828" y="4899"/>
                </a:lnTo>
                <a:lnTo>
                  <a:pt x="3828" y="4897"/>
                </a:lnTo>
                <a:cubicBezTo>
                  <a:pt x="3832" y="4873"/>
                  <a:pt x="3875" y="4867"/>
                  <a:pt x="3877" y="4868"/>
                </a:cubicBezTo>
                <a:close/>
                <a:moveTo>
                  <a:pt x="4383" y="3807"/>
                </a:moveTo>
                <a:cubicBezTo>
                  <a:pt x="4349" y="3808"/>
                  <a:pt x="4343" y="3779"/>
                  <a:pt x="4343" y="3758"/>
                </a:cubicBezTo>
                <a:lnTo>
                  <a:pt x="4343" y="3757"/>
                </a:lnTo>
                <a:lnTo>
                  <a:pt x="4343" y="3747"/>
                </a:lnTo>
                <a:lnTo>
                  <a:pt x="4383" y="3807"/>
                </a:lnTo>
                <a:close/>
                <a:moveTo>
                  <a:pt x="2529" y="7882"/>
                </a:moveTo>
                <a:lnTo>
                  <a:pt x="2499" y="7882"/>
                </a:lnTo>
                <a:cubicBezTo>
                  <a:pt x="2508" y="7861"/>
                  <a:pt x="2523" y="7852"/>
                  <a:pt x="2537" y="7853"/>
                </a:cubicBezTo>
                <a:lnTo>
                  <a:pt x="2538" y="7853"/>
                </a:lnTo>
                <a:cubicBezTo>
                  <a:pt x="2538" y="7858"/>
                  <a:pt x="2534" y="7867"/>
                  <a:pt x="2533" y="7869"/>
                </a:cubicBezTo>
                <a:cubicBezTo>
                  <a:pt x="2530" y="7873"/>
                  <a:pt x="2528" y="7881"/>
                  <a:pt x="2529" y="7882"/>
                </a:cubicBezTo>
                <a:close/>
                <a:moveTo>
                  <a:pt x="3084" y="7049"/>
                </a:moveTo>
                <a:lnTo>
                  <a:pt x="3084" y="7050"/>
                </a:lnTo>
                <a:lnTo>
                  <a:pt x="3084" y="7051"/>
                </a:lnTo>
                <a:cubicBezTo>
                  <a:pt x="3084" y="7067"/>
                  <a:pt x="3074" y="7089"/>
                  <a:pt x="3064" y="7099"/>
                </a:cubicBezTo>
                <a:lnTo>
                  <a:pt x="3064" y="7098"/>
                </a:lnTo>
                <a:lnTo>
                  <a:pt x="3064" y="7097"/>
                </a:lnTo>
                <a:lnTo>
                  <a:pt x="3064" y="7095"/>
                </a:lnTo>
                <a:lnTo>
                  <a:pt x="3064" y="7094"/>
                </a:lnTo>
                <a:lnTo>
                  <a:pt x="3064" y="7093"/>
                </a:lnTo>
                <a:lnTo>
                  <a:pt x="3064" y="7092"/>
                </a:lnTo>
                <a:cubicBezTo>
                  <a:pt x="3064" y="7077"/>
                  <a:pt x="3067" y="7063"/>
                  <a:pt x="3074" y="7049"/>
                </a:cubicBezTo>
                <a:lnTo>
                  <a:pt x="3084" y="7049"/>
                </a:lnTo>
                <a:close/>
                <a:moveTo>
                  <a:pt x="3719" y="5215"/>
                </a:moveTo>
                <a:lnTo>
                  <a:pt x="3738" y="5215"/>
                </a:lnTo>
                <a:lnTo>
                  <a:pt x="3738" y="5216"/>
                </a:lnTo>
                <a:cubicBezTo>
                  <a:pt x="3739" y="5226"/>
                  <a:pt x="3725" y="5249"/>
                  <a:pt x="3719" y="5254"/>
                </a:cubicBezTo>
                <a:lnTo>
                  <a:pt x="3719" y="5215"/>
                </a:lnTo>
                <a:close/>
                <a:moveTo>
                  <a:pt x="4304" y="4025"/>
                </a:moveTo>
                <a:lnTo>
                  <a:pt x="4294" y="4055"/>
                </a:lnTo>
                <a:lnTo>
                  <a:pt x="4294" y="4015"/>
                </a:lnTo>
                <a:lnTo>
                  <a:pt x="4304" y="4025"/>
                </a:lnTo>
                <a:close/>
                <a:moveTo>
                  <a:pt x="2419" y="7962"/>
                </a:moveTo>
                <a:lnTo>
                  <a:pt x="2429" y="7962"/>
                </a:lnTo>
                <a:lnTo>
                  <a:pt x="2429" y="7991"/>
                </a:lnTo>
                <a:cubicBezTo>
                  <a:pt x="2419" y="7983"/>
                  <a:pt x="2420" y="7969"/>
                  <a:pt x="2419" y="7964"/>
                </a:cubicBezTo>
                <a:lnTo>
                  <a:pt x="2419" y="7963"/>
                </a:lnTo>
                <a:lnTo>
                  <a:pt x="2419" y="7962"/>
                </a:lnTo>
                <a:close/>
                <a:moveTo>
                  <a:pt x="1140" y="8220"/>
                </a:moveTo>
                <a:lnTo>
                  <a:pt x="1140" y="8229"/>
                </a:lnTo>
                <a:lnTo>
                  <a:pt x="1140" y="8230"/>
                </a:lnTo>
                <a:cubicBezTo>
                  <a:pt x="1141" y="8240"/>
                  <a:pt x="1126" y="8253"/>
                  <a:pt x="1120" y="8259"/>
                </a:cubicBezTo>
                <a:lnTo>
                  <a:pt x="1140" y="8220"/>
                </a:lnTo>
                <a:close/>
              </a:path>
            </a:pathLst>
          </a:custGeom>
          <a:solidFill>
            <a:srgbClr val="6F7F8D"/>
          </a:solidFill>
          <a:effectLst/>
        </p:spPr>
        <p:txBody>
          <a:bodyPr wrap="square" rtlCol="0">
            <a:noAutofit/>
          </a:bodyPr>
          <a:p>
            <a:endParaRPr lang="en-US" altLang="zh-CN" sz="59500">
              <a:solidFill>
                <a:srgbClr val="6F7F8D"/>
              </a:solidFill>
              <a:latin typeface="Road Rage" charset="0"/>
              <a:cs typeface="Road Rage" charset="0"/>
            </a:endParaRPr>
          </a:p>
        </p:txBody>
      </p:sp>
      <p:sp>
        <p:nvSpPr>
          <p:cNvPr id="10" name="文本框 9"/>
          <p:cNvSpPr txBox="1"/>
          <p:nvPr/>
        </p:nvSpPr>
        <p:spPr>
          <a:xfrm rot="540000">
            <a:off x="10764511" y="4124093"/>
            <a:ext cx="1685465" cy="2848349"/>
          </a:xfrm>
          <a:custGeom>
            <a:avLst/>
            <a:gdLst/>
            <a:ahLst/>
            <a:cxnLst>
              <a:cxn ang="3">
                <a:pos x="hc" y="t"/>
              </a:cxn>
              <a:cxn ang="cd2">
                <a:pos x="l" y="vc"/>
              </a:cxn>
              <a:cxn ang="cd4">
                <a:pos x="hc" y="b"/>
              </a:cxn>
              <a:cxn ang="0">
                <a:pos x="r" y="vc"/>
              </a:cxn>
            </a:cxnLst>
            <a:rect l="l" t="t" r="r" b="b"/>
            <a:pathLst>
              <a:path w="2654" h="4486">
                <a:moveTo>
                  <a:pt x="2041" y="0"/>
                </a:moveTo>
                <a:lnTo>
                  <a:pt x="1999" y="79"/>
                </a:lnTo>
                <a:lnTo>
                  <a:pt x="1959" y="109"/>
                </a:lnTo>
                <a:lnTo>
                  <a:pt x="1919" y="188"/>
                </a:lnTo>
                <a:lnTo>
                  <a:pt x="1918" y="188"/>
                </a:lnTo>
                <a:lnTo>
                  <a:pt x="1915" y="188"/>
                </a:lnTo>
                <a:cubicBezTo>
                  <a:pt x="1883" y="187"/>
                  <a:pt x="1880" y="200"/>
                  <a:pt x="1879" y="221"/>
                </a:cubicBezTo>
                <a:lnTo>
                  <a:pt x="1879" y="222"/>
                </a:lnTo>
                <a:lnTo>
                  <a:pt x="1879" y="223"/>
                </a:lnTo>
                <a:lnTo>
                  <a:pt x="1879" y="225"/>
                </a:lnTo>
                <a:lnTo>
                  <a:pt x="1879" y="226"/>
                </a:lnTo>
                <a:lnTo>
                  <a:pt x="1880" y="228"/>
                </a:lnTo>
                <a:cubicBezTo>
                  <a:pt x="1879" y="256"/>
                  <a:pt x="1852" y="257"/>
                  <a:pt x="1840" y="257"/>
                </a:cubicBezTo>
                <a:lnTo>
                  <a:pt x="1839" y="257"/>
                </a:lnTo>
                <a:lnTo>
                  <a:pt x="1838" y="257"/>
                </a:lnTo>
                <a:lnTo>
                  <a:pt x="1837" y="257"/>
                </a:lnTo>
                <a:lnTo>
                  <a:pt x="1836" y="257"/>
                </a:lnTo>
                <a:lnTo>
                  <a:pt x="1835" y="257"/>
                </a:lnTo>
                <a:lnTo>
                  <a:pt x="1834" y="257"/>
                </a:lnTo>
                <a:lnTo>
                  <a:pt x="1833" y="257"/>
                </a:lnTo>
                <a:lnTo>
                  <a:pt x="1832" y="257"/>
                </a:lnTo>
                <a:lnTo>
                  <a:pt x="1831" y="257"/>
                </a:lnTo>
                <a:lnTo>
                  <a:pt x="1830" y="257"/>
                </a:lnTo>
                <a:lnTo>
                  <a:pt x="1830" y="259"/>
                </a:lnTo>
                <a:lnTo>
                  <a:pt x="1830" y="260"/>
                </a:lnTo>
                <a:lnTo>
                  <a:pt x="1830" y="261"/>
                </a:lnTo>
                <a:lnTo>
                  <a:pt x="1830" y="262"/>
                </a:lnTo>
                <a:lnTo>
                  <a:pt x="1830" y="263"/>
                </a:lnTo>
                <a:cubicBezTo>
                  <a:pt x="1826" y="280"/>
                  <a:pt x="1825" y="291"/>
                  <a:pt x="1826" y="293"/>
                </a:cubicBezTo>
                <a:cubicBezTo>
                  <a:pt x="1825" y="300"/>
                  <a:pt x="1828" y="301"/>
                  <a:pt x="1829" y="302"/>
                </a:cubicBezTo>
                <a:cubicBezTo>
                  <a:pt x="1831" y="302"/>
                  <a:pt x="1832" y="306"/>
                  <a:pt x="1832" y="308"/>
                </a:cubicBezTo>
                <a:cubicBezTo>
                  <a:pt x="1834" y="313"/>
                  <a:pt x="1819" y="368"/>
                  <a:pt x="1790" y="456"/>
                </a:cubicBezTo>
                <a:cubicBezTo>
                  <a:pt x="1780" y="465"/>
                  <a:pt x="1770" y="479"/>
                  <a:pt x="1770" y="485"/>
                </a:cubicBezTo>
                <a:lnTo>
                  <a:pt x="1770" y="485"/>
                </a:lnTo>
                <a:lnTo>
                  <a:pt x="1761" y="485"/>
                </a:lnTo>
                <a:cubicBezTo>
                  <a:pt x="1761" y="490"/>
                  <a:pt x="1757" y="502"/>
                  <a:pt x="1756" y="505"/>
                </a:cubicBezTo>
                <a:cubicBezTo>
                  <a:pt x="1752" y="514"/>
                  <a:pt x="1750" y="523"/>
                  <a:pt x="1751" y="526"/>
                </a:cubicBezTo>
                <a:cubicBezTo>
                  <a:pt x="1751" y="536"/>
                  <a:pt x="1737" y="546"/>
                  <a:pt x="1732" y="545"/>
                </a:cubicBezTo>
                <a:lnTo>
                  <a:pt x="1731" y="545"/>
                </a:lnTo>
                <a:cubicBezTo>
                  <a:pt x="1731" y="547"/>
                  <a:pt x="1731" y="552"/>
                  <a:pt x="1731" y="552"/>
                </a:cubicBezTo>
                <a:lnTo>
                  <a:pt x="1731" y="552"/>
                </a:lnTo>
                <a:lnTo>
                  <a:pt x="1731" y="554"/>
                </a:lnTo>
                <a:cubicBezTo>
                  <a:pt x="1731" y="578"/>
                  <a:pt x="1729" y="602"/>
                  <a:pt x="1721" y="624"/>
                </a:cubicBezTo>
                <a:cubicBezTo>
                  <a:pt x="1721" y="630"/>
                  <a:pt x="1717" y="638"/>
                  <a:pt x="1715" y="640"/>
                </a:cubicBezTo>
                <a:cubicBezTo>
                  <a:pt x="1712" y="645"/>
                  <a:pt x="1711" y="653"/>
                  <a:pt x="1711" y="654"/>
                </a:cubicBezTo>
                <a:cubicBezTo>
                  <a:pt x="1619" y="748"/>
                  <a:pt x="1618" y="774"/>
                  <a:pt x="1613" y="811"/>
                </a:cubicBezTo>
                <a:cubicBezTo>
                  <a:pt x="1611" y="823"/>
                  <a:pt x="1607" y="847"/>
                  <a:pt x="1602" y="862"/>
                </a:cubicBezTo>
                <a:cubicBezTo>
                  <a:pt x="1567" y="913"/>
                  <a:pt x="1535" y="996"/>
                  <a:pt x="1523" y="1041"/>
                </a:cubicBezTo>
                <a:cubicBezTo>
                  <a:pt x="1475" y="1178"/>
                  <a:pt x="1403" y="1336"/>
                  <a:pt x="1334" y="1437"/>
                </a:cubicBezTo>
                <a:lnTo>
                  <a:pt x="1334" y="1439"/>
                </a:lnTo>
                <a:lnTo>
                  <a:pt x="1334" y="1440"/>
                </a:lnTo>
                <a:lnTo>
                  <a:pt x="1334" y="1441"/>
                </a:lnTo>
                <a:lnTo>
                  <a:pt x="1334" y="1442"/>
                </a:lnTo>
                <a:cubicBezTo>
                  <a:pt x="1332" y="1448"/>
                  <a:pt x="1331" y="1453"/>
                  <a:pt x="1331" y="1454"/>
                </a:cubicBezTo>
                <a:cubicBezTo>
                  <a:pt x="1331" y="1457"/>
                  <a:pt x="1333" y="1459"/>
                  <a:pt x="1333" y="1460"/>
                </a:cubicBezTo>
                <a:cubicBezTo>
                  <a:pt x="1334" y="1460"/>
                  <a:pt x="1335" y="1462"/>
                  <a:pt x="1335" y="1462"/>
                </a:cubicBezTo>
                <a:cubicBezTo>
                  <a:pt x="1336" y="1464"/>
                  <a:pt x="1326" y="1483"/>
                  <a:pt x="1304" y="1517"/>
                </a:cubicBezTo>
                <a:cubicBezTo>
                  <a:pt x="1315" y="1526"/>
                  <a:pt x="1314" y="1530"/>
                  <a:pt x="1314" y="1535"/>
                </a:cubicBezTo>
                <a:cubicBezTo>
                  <a:pt x="1307" y="1567"/>
                  <a:pt x="1280" y="1587"/>
                  <a:pt x="1256" y="1586"/>
                </a:cubicBezTo>
                <a:lnTo>
                  <a:pt x="1255" y="1586"/>
                </a:lnTo>
                <a:cubicBezTo>
                  <a:pt x="1254" y="1604"/>
                  <a:pt x="1249" y="1616"/>
                  <a:pt x="1236" y="1629"/>
                </a:cubicBezTo>
                <a:lnTo>
                  <a:pt x="1236" y="1630"/>
                </a:lnTo>
                <a:lnTo>
                  <a:pt x="1235" y="1631"/>
                </a:lnTo>
                <a:lnTo>
                  <a:pt x="1234" y="1632"/>
                </a:lnTo>
                <a:lnTo>
                  <a:pt x="1233" y="1633"/>
                </a:lnTo>
                <a:lnTo>
                  <a:pt x="1232" y="1634"/>
                </a:lnTo>
                <a:lnTo>
                  <a:pt x="1231" y="1635"/>
                </a:lnTo>
                <a:lnTo>
                  <a:pt x="1230" y="1636"/>
                </a:lnTo>
                <a:lnTo>
                  <a:pt x="1229" y="1637"/>
                </a:lnTo>
                <a:lnTo>
                  <a:pt x="1228" y="1638"/>
                </a:lnTo>
                <a:lnTo>
                  <a:pt x="1220" y="1646"/>
                </a:lnTo>
                <a:lnTo>
                  <a:pt x="1216" y="1650"/>
                </a:lnTo>
                <a:lnTo>
                  <a:pt x="1215" y="1651"/>
                </a:lnTo>
                <a:lnTo>
                  <a:pt x="1214" y="1652"/>
                </a:lnTo>
                <a:cubicBezTo>
                  <a:pt x="1198" y="1667"/>
                  <a:pt x="1197" y="1681"/>
                  <a:pt x="1195" y="1695"/>
                </a:cubicBezTo>
                <a:lnTo>
                  <a:pt x="1156" y="1775"/>
                </a:lnTo>
                <a:cubicBezTo>
                  <a:pt x="1155" y="1797"/>
                  <a:pt x="1147" y="1818"/>
                  <a:pt x="1137" y="1830"/>
                </a:cubicBezTo>
                <a:cubicBezTo>
                  <a:pt x="1133" y="1834"/>
                  <a:pt x="1127" y="1842"/>
                  <a:pt x="1125" y="1844"/>
                </a:cubicBezTo>
                <a:cubicBezTo>
                  <a:pt x="1102" y="1869"/>
                  <a:pt x="1086" y="1893"/>
                  <a:pt x="1086" y="1920"/>
                </a:cubicBezTo>
                <a:lnTo>
                  <a:pt x="1086" y="1922"/>
                </a:lnTo>
                <a:lnTo>
                  <a:pt x="1086" y="1923"/>
                </a:lnTo>
                <a:cubicBezTo>
                  <a:pt x="1078" y="1971"/>
                  <a:pt x="1026" y="2134"/>
                  <a:pt x="1007" y="2171"/>
                </a:cubicBezTo>
                <a:cubicBezTo>
                  <a:pt x="1006" y="2190"/>
                  <a:pt x="998" y="2206"/>
                  <a:pt x="991" y="2212"/>
                </a:cubicBezTo>
                <a:cubicBezTo>
                  <a:pt x="983" y="2219"/>
                  <a:pt x="978" y="2238"/>
                  <a:pt x="977" y="2251"/>
                </a:cubicBezTo>
                <a:lnTo>
                  <a:pt x="975" y="2251"/>
                </a:lnTo>
                <a:cubicBezTo>
                  <a:pt x="934" y="2250"/>
                  <a:pt x="915" y="2284"/>
                  <a:pt x="915" y="2308"/>
                </a:cubicBezTo>
                <a:lnTo>
                  <a:pt x="915" y="2310"/>
                </a:lnTo>
                <a:lnTo>
                  <a:pt x="915" y="2311"/>
                </a:lnTo>
                <a:cubicBezTo>
                  <a:pt x="915" y="2317"/>
                  <a:pt x="917" y="2327"/>
                  <a:pt x="918" y="2330"/>
                </a:cubicBezTo>
                <a:cubicBezTo>
                  <a:pt x="851" y="2540"/>
                  <a:pt x="826" y="2594"/>
                  <a:pt x="819" y="2597"/>
                </a:cubicBezTo>
                <a:lnTo>
                  <a:pt x="818" y="2598"/>
                </a:lnTo>
                <a:lnTo>
                  <a:pt x="817" y="2598"/>
                </a:lnTo>
                <a:lnTo>
                  <a:pt x="817" y="2598"/>
                </a:lnTo>
                <a:lnTo>
                  <a:pt x="816" y="2598"/>
                </a:lnTo>
                <a:lnTo>
                  <a:pt x="815" y="2597"/>
                </a:lnTo>
                <a:cubicBezTo>
                  <a:pt x="813" y="2595"/>
                  <a:pt x="812" y="2586"/>
                  <a:pt x="811" y="2584"/>
                </a:cubicBezTo>
                <a:cubicBezTo>
                  <a:pt x="810" y="2578"/>
                  <a:pt x="808" y="2571"/>
                  <a:pt x="807" y="2570"/>
                </a:cubicBezTo>
                <a:lnTo>
                  <a:pt x="806" y="2569"/>
                </a:lnTo>
                <a:lnTo>
                  <a:pt x="805" y="2569"/>
                </a:lnTo>
                <a:lnTo>
                  <a:pt x="804" y="2568"/>
                </a:lnTo>
                <a:lnTo>
                  <a:pt x="803" y="2568"/>
                </a:lnTo>
                <a:lnTo>
                  <a:pt x="802" y="2569"/>
                </a:lnTo>
                <a:lnTo>
                  <a:pt x="801" y="2569"/>
                </a:lnTo>
                <a:cubicBezTo>
                  <a:pt x="785" y="2607"/>
                  <a:pt x="811" y="2512"/>
                  <a:pt x="749" y="2697"/>
                </a:cubicBezTo>
                <a:lnTo>
                  <a:pt x="750" y="2697"/>
                </a:lnTo>
                <a:lnTo>
                  <a:pt x="751" y="2697"/>
                </a:lnTo>
                <a:lnTo>
                  <a:pt x="752" y="2697"/>
                </a:lnTo>
                <a:lnTo>
                  <a:pt x="753" y="2697"/>
                </a:lnTo>
                <a:lnTo>
                  <a:pt x="754" y="2697"/>
                </a:lnTo>
                <a:cubicBezTo>
                  <a:pt x="764" y="2696"/>
                  <a:pt x="780" y="2704"/>
                  <a:pt x="779" y="2715"/>
                </a:cubicBezTo>
                <a:lnTo>
                  <a:pt x="779" y="2717"/>
                </a:lnTo>
                <a:cubicBezTo>
                  <a:pt x="779" y="2722"/>
                  <a:pt x="766" y="2734"/>
                  <a:pt x="761" y="2738"/>
                </a:cubicBezTo>
                <a:cubicBezTo>
                  <a:pt x="752" y="2745"/>
                  <a:pt x="742" y="2754"/>
                  <a:pt x="739" y="2756"/>
                </a:cubicBezTo>
                <a:cubicBezTo>
                  <a:pt x="742" y="2855"/>
                  <a:pt x="667" y="2981"/>
                  <a:pt x="615" y="3068"/>
                </a:cubicBezTo>
                <a:lnTo>
                  <a:pt x="613" y="3073"/>
                </a:lnTo>
                <a:lnTo>
                  <a:pt x="610" y="3078"/>
                </a:lnTo>
                <a:lnTo>
                  <a:pt x="607" y="3082"/>
                </a:lnTo>
                <a:cubicBezTo>
                  <a:pt x="574" y="3135"/>
                  <a:pt x="545" y="3195"/>
                  <a:pt x="531" y="3232"/>
                </a:cubicBezTo>
                <a:lnTo>
                  <a:pt x="529" y="3232"/>
                </a:lnTo>
                <a:cubicBezTo>
                  <a:pt x="492" y="3232"/>
                  <a:pt x="488" y="3262"/>
                  <a:pt x="488" y="3280"/>
                </a:cubicBezTo>
                <a:cubicBezTo>
                  <a:pt x="488" y="3284"/>
                  <a:pt x="488" y="3289"/>
                  <a:pt x="488" y="3289"/>
                </a:cubicBezTo>
                <a:cubicBezTo>
                  <a:pt x="490" y="3304"/>
                  <a:pt x="491" y="3322"/>
                  <a:pt x="491" y="3331"/>
                </a:cubicBezTo>
                <a:cubicBezTo>
                  <a:pt x="489" y="3336"/>
                  <a:pt x="483" y="3350"/>
                  <a:pt x="481" y="3355"/>
                </a:cubicBezTo>
                <a:cubicBezTo>
                  <a:pt x="453" y="3423"/>
                  <a:pt x="385" y="3587"/>
                  <a:pt x="382" y="3609"/>
                </a:cubicBezTo>
                <a:lnTo>
                  <a:pt x="303" y="3748"/>
                </a:lnTo>
                <a:cubicBezTo>
                  <a:pt x="303" y="3771"/>
                  <a:pt x="294" y="3791"/>
                  <a:pt x="284" y="3800"/>
                </a:cubicBezTo>
                <a:lnTo>
                  <a:pt x="282" y="3802"/>
                </a:lnTo>
                <a:lnTo>
                  <a:pt x="281" y="3803"/>
                </a:lnTo>
                <a:lnTo>
                  <a:pt x="279" y="3805"/>
                </a:lnTo>
                <a:lnTo>
                  <a:pt x="278" y="3806"/>
                </a:lnTo>
                <a:cubicBezTo>
                  <a:pt x="251" y="3834"/>
                  <a:pt x="233" y="3856"/>
                  <a:pt x="233" y="3884"/>
                </a:cubicBezTo>
                <a:lnTo>
                  <a:pt x="233" y="3886"/>
                </a:lnTo>
                <a:lnTo>
                  <a:pt x="233" y="3887"/>
                </a:lnTo>
                <a:cubicBezTo>
                  <a:pt x="226" y="3943"/>
                  <a:pt x="192" y="4068"/>
                  <a:pt x="164" y="4115"/>
                </a:cubicBezTo>
                <a:lnTo>
                  <a:pt x="134" y="4184"/>
                </a:lnTo>
                <a:lnTo>
                  <a:pt x="132" y="4184"/>
                </a:lnTo>
                <a:cubicBezTo>
                  <a:pt x="92" y="4184"/>
                  <a:pt x="81" y="4217"/>
                  <a:pt x="81" y="4236"/>
                </a:cubicBezTo>
                <a:lnTo>
                  <a:pt x="81" y="4237"/>
                </a:lnTo>
                <a:lnTo>
                  <a:pt x="81" y="4238"/>
                </a:lnTo>
                <a:lnTo>
                  <a:pt x="81" y="4239"/>
                </a:lnTo>
                <a:cubicBezTo>
                  <a:pt x="81" y="4247"/>
                  <a:pt x="83" y="4259"/>
                  <a:pt x="85" y="4264"/>
                </a:cubicBezTo>
                <a:cubicBezTo>
                  <a:pt x="78" y="4283"/>
                  <a:pt x="69" y="4314"/>
                  <a:pt x="61" y="4338"/>
                </a:cubicBezTo>
                <a:cubicBezTo>
                  <a:pt x="46" y="4391"/>
                  <a:pt x="19" y="4461"/>
                  <a:pt x="0" y="4486"/>
                </a:cubicBezTo>
                <a:lnTo>
                  <a:pt x="2300" y="4121"/>
                </a:lnTo>
                <a:cubicBezTo>
                  <a:pt x="2303" y="4111"/>
                  <a:pt x="2306" y="4095"/>
                  <a:pt x="2306" y="4085"/>
                </a:cubicBezTo>
                <a:lnTo>
                  <a:pt x="2365" y="4085"/>
                </a:lnTo>
                <a:cubicBezTo>
                  <a:pt x="2358" y="4093"/>
                  <a:pt x="2348" y="4106"/>
                  <a:pt x="2344" y="4114"/>
                </a:cubicBezTo>
                <a:lnTo>
                  <a:pt x="2440" y="4099"/>
                </a:lnTo>
                <a:lnTo>
                  <a:pt x="2375" y="4016"/>
                </a:lnTo>
                <a:cubicBezTo>
                  <a:pt x="2375" y="3998"/>
                  <a:pt x="2397" y="3993"/>
                  <a:pt x="2402" y="3993"/>
                </a:cubicBezTo>
                <a:lnTo>
                  <a:pt x="2403" y="3993"/>
                </a:lnTo>
                <a:lnTo>
                  <a:pt x="2404" y="3993"/>
                </a:lnTo>
                <a:lnTo>
                  <a:pt x="2405" y="3993"/>
                </a:lnTo>
                <a:lnTo>
                  <a:pt x="2406" y="3993"/>
                </a:lnTo>
                <a:cubicBezTo>
                  <a:pt x="2414" y="3993"/>
                  <a:pt x="2427" y="4002"/>
                  <a:pt x="2426" y="4009"/>
                </a:cubicBezTo>
                <a:lnTo>
                  <a:pt x="2426" y="4010"/>
                </a:lnTo>
                <a:lnTo>
                  <a:pt x="2426" y="4011"/>
                </a:lnTo>
                <a:lnTo>
                  <a:pt x="2426" y="4013"/>
                </a:lnTo>
                <a:lnTo>
                  <a:pt x="2425" y="4014"/>
                </a:lnTo>
                <a:lnTo>
                  <a:pt x="2425" y="4016"/>
                </a:lnTo>
                <a:lnTo>
                  <a:pt x="2484" y="3956"/>
                </a:lnTo>
                <a:lnTo>
                  <a:pt x="2494" y="4016"/>
                </a:lnTo>
                <a:lnTo>
                  <a:pt x="2486" y="4092"/>
                </a:lnTo>
                <a:cubicBezTo>
                  <a:pt x="2725" y="4029"/>
                  <a:pt x="2565" y="3959"/>
                  <a:pt x="2638" y="3922"/>
                </a:cubicBezTo>
                <a:lnTo>
                  <a:pt x="2640" y="3917"/>
                </a:lnTo>
                <a:lnTo>
                  <a:pt x="2642" y="3911"/>
                </a:lnTo>
                <a:lnTo>
                  <a:pt x="2644" y="3906"/>
                </a:lnTo>
                <a:cubicBezTo>
                  <a:pt x="2648" y="3893"/>
                  <a:pt x="2652" y="3878"/>
                  <a:pt x="2654" y="3872"/>
                </a:cubicBezTo>
                <a:lnTo>
                  <a:pt x="2646" y="3819"/>
                </a:lnTo>
                <a:lnTo>
                  <a:pt x="2603" y="3748"/>
                </a:lnTo>
                <a:cubicBezTo>
                  <a:pt x="2613" y="3730"/>
                  <a:pt x="2613" y="3708"/>
                  <a:pt x="2613" y="3693"/>
                </a:cubicBezTo>
                <a:lnTo>
                  <a:pt x="2613" y="3692"/>
                </a:lnTo>
                <a:lnTo>
                  <a:pt x="2613" y="3691"/>
                </a:lnTo>
                <a:lnTo>
                  <a:pt x="2613" y="3690"/>
                </a:lnTo>
                <a:lnTo>
                  <a:pt x="2613" y="3689"/>
                </a:lnTo>
                <a:lnTo>
                  <a:pt x="2613" y="3688"/>
                </a:lnTo>
                <a:cubicBezTo>
                  <a:pt x="2618" y="3696"/>
                  <a:pt x="2627" y="3708"/>
                  <a:pt x="2629" y="3711"/>
                </a:cubicBezTo>
                <a:lnTo>
                  <a:pt x="2041" y="0"/>
                </a:lnTo>
                <a:close/>
                <a:moveTo>
                  <a:pt x="2375" y="3817"/>
                </a:moveTo>
                <a:lnTo>
                  <a:pt x="2375" y="3768"/>
                </a:lnTo>
                <a:cubicBezTo>
                  <a:pt x="2375" y="3762"/>
                  <a:pt x="2381" y="3757"/>
                  <a:pt x="2381" y="3757"/>
                </a:cubicBezTo>
                <a:cubicBezTo>
                  <a:pt x="2384" y="3755"/>
                  <a:pt x="2386" y="3748"/>
                  <a:pt x="2385" y="3748"/>
                </a:cubicBezTo>
                <a:lnTo>
                  <a:pt x="2435" y="3758"/>
                </a:lnTo>
                <a:lnTo>
                  <a:pt x="2405" y="3936"/>
                </a:lnTo>
                <a:cubicBezTo>
                  <a:pt x="2384" y="3905"/>
                  <a:pt x="2375" y="3850"/>
                  <a:pt x="2375" y="3819"/>
                </a:cubicBezTo>
                <a:lnTo>
                  <a:pt x="2375" y="3817"/>
                </a:lnTo>
                <a:close/>
                <a:moveTo>
                  <a:pt x="2455" y="3619"/>
                </a:moveTo>
                <a:lnTo>
                  <a:pt x="2494" y="3599"/>
                </a:lnTo>
                <a:lnTo>
                  <a:pt x="2494" y="3619"/>
                </a:lnTo>
                <a:lnTo>
                  <a:pt x="2465" y="3669"/>
                </a:lnTo>
                <a:lnTo>
                  <a:pt x="2415" y="3688"/>
                </a:lnTo>
                <a:lnTo>
                  <a:pt x="2455" y="3619"/>
                </a:lnTo>
                <a:close/>
                <a:moveTo>
                  <a:pt x="2574" y="3857"/>
                </a:moveTo>
                <a:lnTo>
                  <a:pt x="2544" y="3857"/>
                </a:lnTo>
                <a:lnTo>
                  <a:pt x="2594" y="3778"/>
                </a:lnTo>
                <a:lnTo>
                  <a:pt x="2594" y="3779"/>
                </a:lnTo>
                <a:lnTo>
                  <a:pt x="2594" y="3780"/>
                </a:lnTo>
                <a:cubicBezTo>
                  <a:pt x="2594" y="3805"/>
                  <a:pt x="2583" y="3838"/>
                  <a:pt x="2574" y="3857"/>
                </a:cubicBezTo>
                <a:close/>
              </a:path>
            </a:pathLst>
          </a:custGeom>
          <a:solidFill>
            <a:srgbClr val="E6EBDC"/>
          </a:solidFill>
          <a:effectLst/>
        </p:spPr>
        <p:txBody>
          <a:bodyPr wrap="square" rtlCol="0">
            <a:noAutofit/>
          </a:bodyPr>
          <a:p>
            <a:endParaRPr lang="en-US" altLang="zh-CN" sz="59500">
              <a:solidFill>
                <a:srgbClr val="E6EBDC"/>
              </a:solidFill>
              <a:latin typeface="Road Rage" charset="0"/>
              <a:cs typeface="Road Rage" charset="0"/>
            </a:endParaRPr>
          </a:p>
        </p:txBody>
      </p:sp>
      <p:cxnSp>
        <p:nvCxnSpPr>
          <p:cNvPr id="3" name="直接连接符 2"/>
          <p:cNvCxnSpPr/>
          <p:nvPr/>
        </p:nvCxnSpPr>
        <p:spPr>
          <a:xfrm flipH="1">
            <a:off x="8261350" y="1570990"/>
            <a:ext cx="3048000" cy="4495800"/>
          </a:xfrm>
          <a:prstGeom prst="line">
            <a:avLst/>
          </a:prstGeom>
          <a:ln>
            <a:solidFill>
              <a:srgbClr val="E6EADE"/>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9761220" y="606425"/>
            <a:ext cx="1753870" cy="2504440"/>
          </a:xfrm>
          <a:prstGeom prst="line">
            <a:avLst/>
          </a:prstGeom>
          <a:ln>
            <a:solidFill>
              <a:srgbClr val="E6EADE"/>
            </a:solidFill>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3357245" y="2839085"/>
            <a:ext cx="5734050" cy="829945"/>
          </a:xfrm>
          <a:prstGeom prst="rect">
            <a:avLst/>
          </a:prstGeom>
          <a:noFill/>
        </p:spPr>
        <p:txBody>
          <a:bodyPr wrap="square" rtlCol="0">
            <a:spAutoFit/>
          </a:bodyPr>
          <a:p>
            <a:pPr algn="ctr"/>
            <a:r>
              <a:rPr lang="zh-CN" altLang="en-US" sz="4800" b="1">
                <a:solidFill>
                  <a:srgbClr val="6F7F8D"/>
                </a:solidFill>
                <a:latin typeface="宋体" pitchFamily="2" charset="-122"/>
                <a:ea typeface="宋体" pitchFamily="2" charset="-122"/>
                <a:cs typeface="宋体" pitchFamily="2" charset="-122"/>
              </a:rPr>
              <a:t>代码生成</a:t>
            </a:r>
            <a:r>
              <a:rPr lang="en-US" altLang="zh-CN" sz="4800" b="1">
                <a:solidFill>
                  <a:srgbClr val="6F7F8D"/>
                </a:solidFill>
                <a:latin typeface="宋体" pitchFamily="2" charset="-122"/>
                <a:ea typeface="宋体" pitchFamily="2" charset="-122"/>
                <a:cs typeface="宋体" pitchFamily="2" charset="-122"/>
              </a:rPr>
              <a:t>-</a:t>
            </a:r>
            <a:r>
              <a:rPr lang="en-US" altLang="zh-CN" sz="4800" b="1">
                <a:solidFill>
                  <a:srgbClr val="6F7F8D"/>
                </a:solidFill>
                <a:latin typeface="宋体" pitchFamily="2" charset="-122"/>
                <a:ea typeface="宋体" pitchFamily="2" charset="-122"/>
                <a:cs typeface="宋体" pitchFamily="2" charset="-122"/>
              </a:rPr>
              <a:t>MIPS</a:t>
            </a:r>
            <a:endParaRPr lang="en-US" altLang="zh-CN" sz="4800" b="1">
              <a:solidFill>
                <a:srgbClr val="6F7F8D"/>
              </a:solidFill>
              <a:latin typeface="宋体" pitchFamily="2" charset="-122"/>
              <a:ea typeface="宋体" pitchFamily="2" charset="-122"/>
              <a:cs typeface="宋体" pitchFamily="2" charset="-122"/>
            </a:endParaRPr>
          </a:p>
        </p:txBody>
      </p:sp>
      <p:sp>
        <p:nvSpPr>
          <p:cNvPr id="80" name="文本框 79"/>
          <p:cNvSpPr txBox="1"/>
          <p:nvPr/>
        </p:nvSpPr>
        <p:spPr>
          <a:xfrm>
            <a:off x="3666490" y="3645535"/>
            <a:ext cx="5198110" cy="645160"/>
          </a:xfrm>
          <a:prstGeom prst="rect">
            <a:avLst/>
          </a:prstGeom>
          <a:noFill/>
        </p:spPr>
        <p:txBody>
          <a:bodyPr wrap="square" rtlCol="0">
            <a:spAutoFit/>
          </a:bodyPr>
          <a:p>
            <a:pPr algn="ctr"/>
            <a:r>
              <a:rPr lang="zh-CN" altLang="en-US" sz="3600">
                <a:solidFill>
                  <a:srgbClr val="D09294"/>
                </a:solidFill>
                <a:latin typeface="汉仪综艺体简" panose="02010600000101010101" charset="-122"/>
                <a:ea typeface="汉仪综艺体简" panose="02010600000101010101" charset="-122"/>
              </a:rPr>
              <a:t>编译技术</a:t>
            </a:r>
            <a:r>
              <a:rPr lang="zh-CN" altLang="en-US" sz="3600">
                <a:solidFill>
                  <a:srgbClr val="D09294"/>
                </a:solidFill>
                <a:latin typeface="汉仪综艺体简" panose="02010600000101010101" charset="-122"/>
                <a:ea typeface="汉仪综艺体简" panose="02010600000101010101" charset="-122"/>
              </a:rPr>
              <a:t>专题实验报告</a:t>
            </a:r>
            <a:endParaRPr lang="zh-CN" altLang="en-US" sz="3600">
              <a:solidFill>
                <a:srgbClr val="D09294"/>
              </a:solidFill>
              <a:latin typeface="汉仪综艺体简" panose="02010600000101010101" charset="-122"/>
              <a:ea typeface="汉仪综艺体简" panose="02010600000101010101" charset="-122"/>
            </a:endParaRPr>
          </a:p>
        </p:txBody>
      </p:sp>
      <p:grpSp>
        <p:nvGrpSpPr>
          <p:cNvPr id="87" name="组合 86"/>
          <p:cNvGrpSpPr/>
          <p:nvPr/>
        </p:nvGrpSpPr>
        <p:grpSpPr>
          <a:xfrm rot="5400000" flipH="1">
            <a:off x="5042535" y="954405"/>
            <a:ext cx="322580" cy="2645410"/>
            <a:chOff x="9429" y="2345"/>
            <a:chExt cx="842" cy="6887"/>
          </a:xfrm>
        </p:grpSpPr>
        <p:sp>
          <p:nvSpPr>
            <p:cNvPr id="88" name="椭圆 87"/>
            <p:cNvSpPr/>
            <p:nvPr/>
          </p:nvSpPr>
          <p:spPr>
            <a:xfrm>
              <a:off x="9429" y="2345"/>
              <a:ext cx="842" cy="842"/>
            </a:xfrm>
            <a:prstGeom prst="ellipse">
              <a:avLst/>
            </a:prstGeom>
            <a:solidFill>
              <a:srgbClr val="E6EB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9" name="椭圆 88"/>
            <p:cNvSpPr/>
            <p:nvPr/>
          </p:nvSpPr>
          <p:spPr>
            <a:xfrm>
              <a:off x="9429" y="4360"/>
              <a:ext cx="842" cy="842"/>
            </a:xfrm>
            <a:prstGeom prst="ellipse">
              <a:avLst/>
            </a:prstGeom>
            <a:solidFill>
              <a:srgbClr val="D7C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0" name="椭圆 89"/>
            <p:cNvSpPr/>
            <p:nvPr/>
          </p:nvSpPr>
          <p:spPr>
            <a:xfrm>
              <a:off x="9429" y="6375"/>
              <a:ext cx="842" cy="842"/>
            </a:xfrm>
            <a:prstGeom prst="ellipse">
              <a:avLst/>
            </a:prstGeom>
            <a:solidFill>
              <a:srgbClr val="D09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1" name="椭圆 90"/>
            <p:cNvSpPr/>
            <p:nvPr/>
          </p:nvSpPr>
          <p:spPr>
            <a:xfrm>
              <a:off x="9429" y="8390"/>
              <a:ext cx="842" cy="842"/>
            </a:xfrm>
            <a:prstGeom prst="ellipse">
              <a:avLst/>
            </a:pr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92" name="文本框 91"/>
          <p:cNvSpPr txBox="1"/>
          <p:nvPr/>
        </p:nvSpPr>
        <p:spPr>
          <a:xfrm>
            <a:off x="4487545" y="4165600"/>
            <a:ext cx="3209925" cy="506730"/>
          </a:xfrm>
          <a:prstGeom prst="rect">
            <a:avLst/>
          </a:prstGeom>
          <a:noFill/>
        </p:spPr>
        <p:txBody>
          <a:bodyPr wrap="square" rtlCol="0">
            <a:spAutoFit/>
            <a:scene3d>
              <a:camera prst="orthographicFront"/>
              <a:lightRig rig="threePt" dir="t"/>
            </a:scene3d>
            <a:sp3d contourW="12700"/>
          </a:bodyPr>
          <a:p>
            <a:pPr algn="ctr" fontAlgn="auto">
              <a:lnSpc>
                <a:spcPct val="150000"/>
              </a:lnSpc>
            </a:pPr>
            <a:r>
              <a:rPr lang="en-US" smtClean="0">
                <a:solidFill>
                  <a:srgbClr val="E5CB96"/>
                </a:solidFill>
                <a:latin typeface="华康华综体W5" panose="040B0509000000000000" charset="-122"/>
                <a:ea typeface="华康华综体W5" panose="040B0509000000000000" charset="-122"/>
                <a:cs typeface="华康华综体W5" panose="040B0509000000000000" charset="-122"/>
              </a:rPr>
              <a:t>20372002 </a:t>
            </a:r>
            <a:r>
              <a:rPr lang="zh-CN" altLang="en-US" smtClean="0">
                <a:solidFill>
                  <a:srgbClr val="E5CB96"/>
                </a:solidFill>
                <a:latin typeface="华康华综体W5" panose="040B0509000000000000" charset="-122"/>
                <a:ea typeface="华康华综体W5" panose="040B0509000000000000" charset="-122"/>
                <a:cs typeface="华康华综体W5" panose="040B0509000000000000" charset="-122"/>
              </a:rPr>
              <a:t>李思睿</a:t>
            </a:r>
            <a:endParaRPr lang="zh-CN" altLang="en-US" smtClean="0">
              <a:solidFill>
                <a:srgbClr val="E5CB96"/>
              </a:solidFill>
              <a:latin typeface="华康华综体W5" panose="040B0509000000000000" charset="-122"/>
              <a:ea typeface="华康华综体W5" panose="040B0509000000000000" charset="-122"/>
              <a:cs typeface="华康华综体W5" panose="040B0509000000000000" charset="-122"/>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rot="3660000">
            <a:off x="220980" y="-1193165"/>
            <a:ext cx="2242185" cy="4464050"/>
          </a:xfrm>
          <a:custGeom>
            <a:avLst/>
            <a:gdLst/>
            <a:ahLst/>
            <a:cxnLst>
              <a:cxn ang="3">
                <a:pos x="hc" y="t"/>
              </a:cxn>
              <a:cxn ang="cd2">
                <a:pos x="l" y="vc"/>
              </a:cxn>
              <a:cxn ang="cd4">
                <a:pos x="hc" y="b"/>
              </a:cxn>
              <a:cxn ang="0">
                <a:pos x="r" y="vc"/>
              </a:cxn>
            </a:cxnLst>
            <a:rect l="l" t="t" r="r" b="b"/>
            <a:pathLst>
              <a:path w="8889" h="10784">
                <a:moveTo>
                  <a:pt x="8219" y="3054"/>
                </a:moveTo>
                <a:cubicBezTo>
                  <a:pt x="8275" y="3105"/>
                  <a:pt x="8363" y="3128"/>
                  <a:pt x="8410" y="3127"/>
                </a:cubicBezTo>
                <a:lnTo>
                  <a:pt x="8412" y="3127"/>
                </a:lnTo>
                <a:lnTo>
                  <a:pt x="8415" y="3127"/>
                </a:lnTo>
                <a:lnTo>
                  <a:pt x="8418" y="3127"/>
                </a:lnTo>
                <a:cubicBezTo>
                  <a:pt x="8407" y="3158"/>
                  <a:pt x="8396" y="3199"/>
                  <a:pt x="8389" y="3224"/>
                </a:cubicBezTo>
                <a:cubicBezTo>
                  <a:pt x="8383" y="3253"/>
                  <a:pt x="8359" y="3281"/>
                  <a:pt x="8343" y="3290"/>
                </a:cubicBezTo>
                <a:lnTo>
                  <a:pt x="8343" y="3292"/>
                </a:lnTo>
                <a:lnTo>
                  <a:pt x="8343" y="3294"/>
                </a:lnTo>
                <a:cubicBezTo>
                  <a:pt x="8344" y="3326"/>
                  <a:pt x="8302" y="3360"/>
                  <a:pt x="8273" y="3383"/>
                </a:cubicBezTo>
                <a:cubicBezTo>
                  <a:pt x="8264" y="3391"/>
                  <a:pt x="8249" y="3405"/>
                  <a:pt x="8245" y="3409"/>
                </a:cubicBezTo>
                <a:cubicBezTo>
                  <a:pt x="8212" y="3385"/>
                  <a:pt x="8161" y="3366"/>
                  <a:pt x="8138" y="3367"/>
                </a:cubicBezTo>
                <a:lnTo>
                  <a:pt x="8137" y="3367"/>
                </a:lnTo>
                <a:lnTo>
                  <a:pt x="8136" y="3367"/>
                </a:lnTo>
                <a:lnTo>
                  <a:pt x="8130" y="3367"/>
                </a:lnTo>
                <a:cubicBezTo>
                  <a:pt x="8120" y="3370"/>
                  <a:pt x="8114" y="3370"/>
                  <a:pt x="8113" y="3370"/>
                </a:cubicBezTo>
                <a:lnTo>
                  <a:pt x="8110" y="3370"/>
                </a:lnTo>
                <a:lnTo>
                  <a:pt x="8110" y="3367"/>
                </a:lnTo>
                <a:lnTo>
                  <a:pt x="8109" y="3367"/>
                </a:lnTo>
                <a:lnTo>
                  <a:pt x="8109" y="3367"/>
                </a:lnTo>
                <a:lnTo>
                  <a:pt x="8109" y="3367"/>
                </a:lnTo>
                <a:lnTo>
                  <a:pt x="8109" y="3367"/>
                </a:lnTo>
                <a:lnTo>
                  <a:pt x="8108" y="3367"/>
                </a:lnTo>
                <a:lnTo>
                  <a:pt x="8108" y="3367"/>
                </a:lnTo>
                <a:cubicBezTo>
                  <a:pt x="8105" y="3366"/>
                  <a:pt x="8060" y="3384"/>
                  <a:pt x="7997" y="3409"/>
                </a:cubicBezTo>
                <a:lnTo>
                  <a:pt x="8170" y="3454"/>
                </a:lnTo>
                <a:cubicBezTo>
                  <a:pt x="8149" y="3458"/>
                  <a:pt x="8124" y="3463"/>
                  <a:pt x="8108" y="3466"/>
                </a:cubicBezTo>
                <a:cubicBezTo>
                  <a:pt x="8093" y="3469"/>
                  <a:pt x="8078" y="3472"/>
                  <a:pt x="8070" y="3473"/>
                </a:cubicBezTo>
                <a:cubicBezTo>
                  <a:pt x="8045" y="3479"/>
                  <a:pt x="8011" y="3482"/>
                  <a:pt x="7997" y="3482"/>
                </a:cubicBezTo>
                <a:cubicBezTo>
                  <a:pt x="7894" y="3484"/>
                  <a:pt x="7844" y="3552"/>
                  <a:pt x="7815" y="3590"/>
                </a:cubicBezTo>
                <a:lnTo>
                  <a:pt x="7814" y="3592"/>
                </a:lnTo>
                <a:cubicBezTo>
                  <a:pt x="7810" y="3596"/>
                  <a:pt x="7805" y="3603"/>
                  <a:pt x="7804" y="3605"/>
                </a:cubicBezTo>
                <a:cubicBezTo>
                  <a:pt x="7801" y="3609"/>
                  <a:pt x="7799" y="3612"/>
                  <a:pt x="7799" y="3612"/>
                </a:cubicBezTo>
                <a:cubicBezTo>
                  <a:pt x="7792" y="3619"/>
                  <a:pt x="7783" y="3633"/>
                  <a:pt x="7782" y="3634"/>
                </a:cubicBezTo>
                <a:cubicBezTo>
                  <a:pt x="7754" y="3679"/>
                  <a:pt x="7698" y="3731"/>
                  <a:pt x="7624" y="3734"/>
                </a:cubicBezTo>
                <a:lnTo>
                  <a:pt x="7600" y="3689"/>
                </a:lnTo>
                <a:cubicBezTo>
                  <a:pt x="7624" y="3646"/>
                  <a:pt x="7664" y="3592"/>
                  <a:pt x="7691" y="3563"/>
                </a:cubicBezTo>
                <a:cubicBezTo>
                  <a:pt x="7724" y="3524"/>
                  <a:pt x="7771" y="3469"/>
                  <a:pt x="7799" y="3439"/>
                </a:cubicBezTo>
                <a:lnTo>
                  <a:pt x="7997" y="3334"/>
                </a:lnTo>
                <a:cubicBezTo>
                  <a:pt x="7987" y="3329"/>
                  <a:pt x="7981" y="3311"/>
                  <a:pt x="7982" y="3304"/>
                </a:cubicBezTo>
                <a:lnTo>
                  <a:pt x="7982" y="3303"/>
                </a:lnTo>
                <a:lnTo>
                  <a:pt x="7982" y="3302"/>
                </a:lnTo>
                <a:lnTo>
                  <a:pt x="7982" y="3301"/>
                </a:lnTo>
                <a:lnTo>
                  <a:pt x="7982" y="3296"/>
                </a:lnTo>
                <a:cubicBezTo>
                  <a:pt x="7984" y="3175"/>
                  <a:pt x="8360" y="2743"/>
                  <a:pt x="8394" y="2729"/>
                </a:cubicBezTo>
                <a:cubicBezTo>
                  <a:pt x="8389" y="2722"/>
                  <a:pt x="8370" y="2706"/>
                  <a:pt x="8356" y="2693"/>
                </a:cubicBezTo>
                <a:cubicBezTo>
                  <a:pt x="8347" y="2685"/>
                  <a:pt x="8335" y="2673"/>
                  <a:pt x="8328" y="2667"/>
                </a:cubicBezTo>
                <a:cubicBezTo>
                  <a:pt x="8287" y="2631"/>
                  <a:pt x="8246" y="2581"/>
                  <a:pt x="8242" y="2545"/>
                </a:cubicBezTo>
                <a:lnTo>
                  <a:pt x="8242" y="2544"/>
                </a:lnTo>
                <a:lnTo>
                  <a:pt x="8242" y="2542"/>
                </a:lnTo>
                <a:lnTo>
                  <a:pt x="8242" y="2541"/>
                </a:lnTo>
                <a:cubicBezTo>
                  <a:pt x="8241" y="2527"/>
                  <a:pt x="8259" y="2511"/>
                  <a:pt x="8268" y="2506"/>
                </a:cubicBezTo>
                <a:cubicBezTo>
                  <a:pt x="8305" y="2499"/>
                  <a:pt x="8333" y="2471"/>
                  <a:pt x="8333" y="2464"/>
                </a:cubicBezTo>
                <a:lnTo>
                  <a:pt x="8333" y="2463"/>
                </a:lnTo>
                <a:lnTo>
                  <a:pt x="8333" y="2463"/>
                </a:lnTo>
                <a:lnTo>
                  <a:pt x="8333" y="2459"/>
                </a:lnTo>
                <a:lnTo>
                  <a:pt x="8333" y="2458"/>
                </a:lnTo>
                <a:cubicBezTo>
                  <a:pt x="8334" y="2446"/>
                  <a:pt x="8307" y="2425"/>
                  <a:pt x="8294" y="2417"/>
                </a:cubicBezTo>
                <a:cubicBezTo>
                  <a:pt x="8446" y="2329"/>
                  <a:pt x="8579" y="2033"/>
                  <a:pt x="8592" y="1989"/>
                </a:cubicBezTo>
                <a:cubicBezTo>
                  <a:pt x="8575" y="1974"/>
                  <a:pt x="8568" y="1948"/>
                  <a:pt x="8568" y="1936"/>
                </a:cubicBezTo>
                <a:lnTo>
                  <a:pt x="8568" y="1933"/>
                </a:lnTo>
                <a:cubicBezTo>
                  <a:pt x="8566" y="1850"/>
                  <a:pt x="8774" y="1698"/>
                  <a:pt x="8820" y="1674"/>
                </a:cubicBezTo>
                <a:cubicBezTo>
                  <a:pt x="8867" y="1648"/>
                  <a:pt x="8890" y="1615"/>
                  <a:pt x="8889" y="1599"/>
                </a:cubicBezTo>
                <a:lnTo>
                  <a:pt x="8889" y="1596"/>
                </a:lnTo>
                <a:lnTo>
                  <a:pt x="8889" y="1595"/>
                </a:lnTo>
                <a:cubicBezTo>
                  <a:pt x="8891" y="1567"/>
                  <a:pt x="8836" y="1524"/>
                  <a:pt x="8789" y="1501"/>
                </a:cubicBezTo>
                <a:cubicBezTo>
                  <a:pt x="8771" y="1483"/>
                  <a:pt x="8744" y="1474"/>
                  <a:pt x="8732" y="1474"/>
                </a:cubicBezTo>
                <a:lnTo>
                  <a:pt x="8728" y="1474"/>
                </a:lnTo>
                <a:cubicBezTo>
                  <a:pt x="8697" y="1473"/>
                  <a:pt x="8661" y="1505"/>
                  <a:pt x="8641" y="1529"/>
                </a:cubicBezTo>
                <a:cubicBezTo>
                  <a:pt x="8573" y="1554"/>
                  <a:pt x="8534" y="1598"/>
                  <a:pt x="8535" y="1619"/>
                </a:cubicBezTo>
                <a:lnTo>
                  <a:pt x="8536" y="1620"/>
                </a:lnTo>
                <a:lnTo>
                  <a:pt x="8536" y="1626"/>
                </a:lnTo>
                <a:cubicBezTo>
                  <a:pt x="8535" y="1634"/>
                  <a:pt x="8541" y="1647"/>
                  <a:pt x="8541" y="1648"/>
                </a:cubicBezTo>
                <a:lnTo>
                  <a:pt x="8567" y="1722"/>
                </a:lnTo>
                <a:cubicBezTo>
                  <a:pt x="8363" y="1774"/>
                  <a:pt x="8202" y="1945"/>
                  <a:pt x="8170" y="2047"/>
                </a:cubicBezTo>
                <a:cubicBezTo>
                  <a:pt x="8096" y="2093"/>
                  <a:pt x="8016" y="2155"/>
                  <a:pt x="7966" y="2200"/>
                </a:cubicBezTo>
                <a:cubicBezTo>
                  <a:pt x="7910" y="2251"/>
                  <a:pt x="7824" y="2311"/>
                  <a:pt x="7773" y="2344"/>
                </a:cubicBezTo>
                <a:cubicBezTo>
                  <a:pt x="7795" y="2354"/>
                  <a:pt x="7810" y="2374"/>
                  <a:pt x="7809" y="2378"/>
                </a:cubicBezTo>
                <a:lnTo>
                  <a:pt x="7809" y="2381"/>
                </a:lnTo>
                <a:cubicBezTo>
                  <a:pt x="7809" y="2387"/>
                  <a:pt x="7799" y="2402"/>
                  <a:pt x="7799" y="2402"/>
                </a:cubicBezTo>
                <a:cubicBezTo>
                  <a:pt x="7786" y="2410"/>
                  <a:pt x="7771" y="2417"/>
                  <a:pt x="7763" y="2420"/>
                </a:cubicBezTo>
                <a:cubicBezTo>
                  <a:pt x="7742" y="2429"/>
                  <a:pt x="7726" y="2439"/>
                  <a:pt x="7727" y="2444"/>
                </a:cubicBezTo>
                <a:lnTo>
                  <a:pt x="7727" y="2445"/>
                </a:lnTo>
                <a:lnTo>
                  <a:pt x="7727" y="2445"/>
                </a:lnTo>
                <a:lnTo>
                  <a:pt x="7727" y="2447"/>
                </a:lnTo>
                <a:cubicBezTo>
                  <a:pt x="7727" y="2454"/>
                  <a:pt x="7744" y="2472"/>
                  <a:pt x="7748" y="2476"/>
                </a:cubicBezTo>
                <a:lnTo>
                  <a:pt x="7699" y="2579"/>
                </a:lnTo>
                <a:lnTo>
                  <a:pt x="7376" y="2729"/>
                </a:lnTo>
                <a:lnTo>
                  <a:pt x="7302" y="2757"/>
                </a:lnTo>
                <a:cubicBezTo>
                  <a:pt x="7298" y="2754"/>
                  <a:pt x="7295" y="2746"/>
                  <a:pt x="7295" y="2746"/>
                </a:cubicBezTo>
                <a:lnTo>
                  <a:pt x="7296" y="2745"/>
                </a:lnTo>
                <a:lnTo>
                  <a:pt x="7296" y="2745"/>
                </a:lnTo>
                <a:lnTo>
                  <a:pt x="7296" y="2742"/>
                </a:lnTo>
                <a:lnTo>
                  <a:pt x="7296" y="2741"/>
                </a:lnTo>
                <a:lnTo>
                  <a:pt x="7296" y="2740"/>
                </a:lnTo>
                <a:cubicBezTo>
                  <a:pt x="7296" y="2733"/>
                  <a:pt x="7305" y="2719"/>
                  <a:pt x="7306" y="2718"/>
                </a:cubicBezTo>
                <a:cubicBezTo>
                  <a:pt x="7317" y="2704"/>
                  <a:pt x="7325" y="2688"/>
                  <a:pt x="7327" y="2685"/>
                </a:cubicBezTo>
                <a:lnTo>
                  <a:pt x="7327" y="2684"/>
                </a:lnTo>
                <a:lnTo>
                  <a:pt x="7327" y="2684"/>
                </a:lnTo>
                <a:lnTo>
                  <a:pt x="7327" y="2684"/>
                </a:lnTo>
                <a:cubicBezTo>
                  <a:pt x="7364" y="2679"/>
                  <a:pt x="7383" y="2649"/>
                  <a:pt x="7382" y="2631"/>
                </a:cubicBezTo>
                <a:lnTo>
                  <a:pt x="7382" y="2630"/>
                </a:lnTo>
                <a:lnTo>
                  <a:pt x="7382" y="2629"/>
                </a:lnTo>
                <a:lnTo>
                  <a:pt x="7382" y="2626"/>
                </a:lnTo>
                <a:lnTo>
                  <a:pt x="7384" y="2623"/>
                </a:lnTo>
                <a:lnTo>
                  <a:pt x="7384" y="2615"/>
                </a:lnTo>
                <a:lnTo>
                  <a:pt x="7384" y="2612"/>
                </a:lnTo>
                <a:cubicBezTo>
                  <a:pt x="7390" y="2538"/>
                  <a:pt x="7205" y="2475"/>
                  <a:pt x="7059" y="2478"/>
                </a:cubicBezTo>
                <a:lnTo>
                  <a:pt x="7051" y="2478"/>
                </a:lnTo>
                <a:lnTo>
                  <a:pt x="7030" y="2478"/>
                </a:lnTo>
                <a:lnTo>
                  <a:pt x="7020" y="2479"/>
                </a:lnTo>
                <a:lnTo>
                  <a:pt x="7011" y="2479"/>
                </a:lnTo>
                <a:lnTo>
                  <a:pt x="7001" y="2481"/>
                </a:lnTo>
                <a:lnTo>
                  <a:pt x="6998" y="2479"/>
                </a:lnTo>
                <a:lnTo>
                  <a:pt x="6995" y="2479"/>
                </a:lnTo>
                <a:cubicBezTo>
                  <a:pt x="6960" y="2479"/>
                  <a:pt x="6909" y="2482"/>
                  <a:pt x="6887" y="2484"/>
                </a:cubicBezTo>
                <a:cubicBezTo>
                  <a:pt x="6836" y="2487"/>
                  <a:pt x="6757" y="2489"/>
                  <a:pt x="6722" y="2490"/>
                </a:cubicBezTo>
                <a:cubicBezTo>
                  <a:pt x="6707" y="2491"/>
                  <a:pt x="6689" y="2491"/>
                  <a:pt x="6681" y="2491"/>
                </a:cubicBezTo>
                <a:cubicBezTo>
                  <a:pt x="6728" y="2477"/>
                  <a:pt x="6752" y="2436"/>
                  <a:pt x="6751" y="2419"/>
                </a:cubicBezTo>
                <a:lnTo>
                  <a:pt x="6751" y="2418"/>
                </a:lnTo>
                <a:lnTo>
                  <a:pt x="6751" y="2417"/>
                </a:lnTo>
                <a:lnTo>
                  <a:pt x="6751" y="2414"/>
                </a:lnTo>
                <a:lnTo>
                  <a:pt x="6751" y="2413"/>
                </a:lnTo>
                <a:lnTo>
                  <a:pt x="6751" y="2412"/>
                </a:lnTo>
                <a:cubicBezTo>
                  <a:pt x="6752" y="2390"/>
                  <a:pt x="6728" y="2359"/>
                  <a:pt x="6707" y="2344"/>
                </a:cubicBezTo>
                <a:lnTo>
                  <a:pt x="6807" y="2239"/>
                </a:lnTo>
                <a:lnTo>
                  <a:pt x="6806" y="2237"/>
                </a:lnTo>
                <a:lnTo>
                  <a:pt x="6806" y="2235"/>
                </a:lnTo>
                <a:cubicBezTo>
                  <a:pt x="6806" y="2192"/>
                  <a:pt x="6900" y="2123"/>
                  <a:pt x="6954" y="2092"/>
                </a:cubicBezTo>
                <a:cubicBezTo>
                  <a:pt x="6921" y="2085"/>
                  <a:pt x="6901" y="2060"/>
                  <a:pt x="6902" y="2052"/>
                </a:cubicBezTo>
                <a:lnTo>
                  <a:pt x="6902" y="2052"/>
                </a:lnTo>
                <a:lnTo>
                  <a:pt x="6902" y="2051"/>
                </a:lnTo>
                <a:lnTo>
                  <a:pt x="6902" y="2048"/>
                </a:lnTo>
                <a:cubicBezTo>
                  <a:pt x="6901" y="2035"/>
                  <a:pt x="6936" y="2014"/>
                  <a:pt x="6948" y="2008"/>
                </a:cubicBezTo>
                <a:cubicBezTo>
                  <a:pt x="6977" y="1993"/>
                  <a:pt x="7001" y="1975"/>
                  <a:pt x="7001" y="1968"/>
                </a:cubicBezTo>
                <a:lnTo>
                  <a:pt x="7001" y="1966"/>
                </a:lnTo>
                <a:lnTo>
                  <a:pt x="7001" y="1965"/>
                </a:lnTo>
                <a:cubicBezTo>
                  <a:pt x="7001" y="1959"/>
                  <a:pt x="6983" y="1945"/>
                  <a:pt x="6980" y="1944"/>
                </a:cubicBezTo>
                <a:cubicBezTo>
                  <a:pt x="7040" y="1856"/>
                  <a:pt x="7103" y="1740"/>
                  <a:pt x="7132" y="1676"/>
                </a:cubicBezTo>
                <a:cubicBezTo>
                  <a:pt x="7169" y="1595"/>
                  <a:pt x="7236" y="1478"/>
                  <a:pt x="7276" y="1411"/>
                </a:cubicBezTo>
                <a:cubicBezTo>
                  <a:pt x="7369" y="1370"/>
                  <a:pt x="7431" y="1275"/>
                  <a:pt x="7429" y="1229"/>
                </a:cubicBezTo>
                <a:lnTo>
                  <a:pt x="7429" y="1226"/>
                </a:lnTo>
                <a:lnTo>
                  <a:pt x="7429" y="1219"/>
                </a:lnTo>
                <a:lnTo>
                  <a:pt x="7429" y="1217"/>
                </a:lnTo>
                <a:lnTo>
                  <a:pt x="7429" y="1215"/>
                </a:lnTo>
                <a:cubicBezTo>
                  <a:pt x="7431" y="1172"/>
                  <a:pt x="7355" y="1122"/>
                  <a:pt x="7299" y="1123"/>
                </a:cubicBezTo>
                <a:lnTo>
                  <a:pt x="7296" y="1123"/>
                </a:lnTo>
                <a:cubicBezTo>
                  <a:pt x="7295" y="1084"/>
                  <a:pt x="7143" y="1187"/>
                  <a:pt x="7104" y="1373"/>
                </a:cubicBezTo>
                <a:cubicBezTo>
                  <a:pt x="7077" y="1512"/>
                  <a:pt x="6962" y="1605"/>
                  <a:pt x="6832" y="1641"/>
                </a:cubicBezTo>
                <a:cubicBezTo>
                  <a:pt x="6792" y="1654"/>
                  <a:pt x="6771" y="1678"/>
                  <a:pt x="6772" y="1688"/>
                </a:cubicBezTo>
                <a:lnTo>
                  <a:pt x="6772" y="1688"/>
                </a:lnTo>
                <a:lnTo>
                  <a:pt x="6772" y="1689"/>
                </a:lnTo>
                <a:lnTo>
                  <a:pt x="6772" y="1692"/>
                </a:lnTo>
                <a:lnTo>
                  <a:pt x="6772" y="1693"/>
                </a:lnTo>
                <a:lnTo>
                  <a:pt x="6772" y="1693"/>
                </a:lnTo>
                <a:cubicBezTo>
                  <a:pt x="6771" y="1710"/>
                  <a:pt x="6817" y="1744"/>
                  <a:pt x="6856" y="1766"/>
                </a:cubicBezTo>
                <a:cubicBezTo>
                  <a:pt x="6769" y="1802"/>
                  <a:pt x="6718" y="1855"/>
                  <a:pt x="6687" y="1887"/>
                </a:cubicBezTo>
                <a:cubicBezTo>
                  <a:pt x="6675" y="1899"/>
                  <a:pt x="6657" y="1917"/>
                  <a:pt x="6650" y="1921"/>
                </a:cubicBezTo>
                <a:cubicBezTo>
                  <a:pt x="6622" y="1950"/>
                  <a:pt x="6568" y="1985"/>
                  <a:pt x="6534" y="2004"/>
                </a:cubicBezTo>
                <a:cubicBezTo>
                  <a:pt x="6552" y="2013"/>
                  <a:pt x="6562" y="2034"/>
                  <a:pt x="6562" y="2042"/>
                </a:cubicBezTo>
                <a:lnTo>
                  <a:pt x="6562" y="2042"/>
                </a:lnTo>
                <a:lnTo>
                  <a:pt x="6562" y="2043"/>
                </a:lnTo>
                <a:lnTo>
                  <a:pt x="6562" y="2044"/>
                </a:lnTo>
                <a:cubicBezTo>
                  <a:pt x="6562" y="2066"/>
                  <a:pt x="6544" y="2096"/>
                  <a:pt x="6534" y="2106"/>
                </a:cubicBezTo>
                <a:lnTo>
                  <a:pt x="6508" y="2106"/>
                </a:lnTo>
                <a:lnTo>
                  <a:pt x="6508" y="2329"/>
                </a:lnTo>
                <a:cubicBezTo>
                  <a:pt x="6452" y="2344"/>
                  <a:pt x="6273" y="2411"/>
                  <a:pt x="6276" y="2449"/>
                </a:cubicBezTo>
                <a:lnTo>
                  <a:pt x="6276" y="2451"/>
                </a:lnTo>
                <a:lnTo>
                  <a:pt x="6276" y="2457"/>
                </a:lnTo>
                <a:lnTo>
                  <a:pt x="6275" y="2458"/>
                </a:lnTo>
                <a:lnTo>
                  <a:pt x="6275" y="2459"/>
                </a:lnTo>
                <a:cubicBezTo>
                  <a:pt x="6275" y="2474"/>
                  <a:pt x="6296" y="2497"/>
                  <a:pt x="6310" y="2506"/>
                </a:cubicBezTo>
                <a:lnTo>
                  <a:pt x="6310" y="2509"/>
                </a:lnTo>
                <a:lnTo>
                  <a:pt x="6307" y="2512"/>
                </a:lnTo>
                <a:lnTo>
                  <a:pt x="6306" y="2513"/>
                </a:lnTo>
                <a:cubicBezTo>
                  <a:pt x="6301" y="2520"/>
                  <a:pt x="6274" y="2524"/>
                  <a:pt x="6274" y="2524"/>
                </a:cubicBezTo>
                <a:lnTo>
                  <a:pt x="6273" y="2524"/>
                </a:lnTo>
                <a:cubicBezTo>
                  <a:pt x="6259" y="2524"/>
                  <a:pt x="6238" y="2511"/>
                  <a:pt x="6235" y="2506"/>
                </a:cubicBezTo>
                <a:cubicBezTo>
                  <a:pt x="6216" y="2498"/>
                  <a:pt x="6200" y="2447"/>
                  <a:pt x="6201" y="2429"/>
                </a:cubicBezTo>
                <a:lnTo>
                  <a:pt x="6201" y="2428"/>
                </a:lnTo>
                <a:lnTo>
                  <a:pt x="6201" y="2427"/>
                </a:lnTo>
                <a:lnTo>
                  <a:pt x="6201" y="2426"/>
                </a:lnTo>
                <a:lnTo>
                  <a:pt x="6201" y="2423"/>
                </a:lnTo>
                <a:lnTo>
                  <a:pt x="6201" y="2422"/>
                </a:lnTo>
                <a:lnTo>
                  <a:pt x="6201" y="2420"/>
                </a:lnTo>
                <a:lnTo>
                  <a:pt x="6201" y="2419"/>
                </a:lnTo>
                <a:cubicBezTo>
                  <a:pt x="6200" y="2406"/>
                  <a:pt x="6208" y="2391"/>
                  <a:pt x="6211" y="2388"/>
                </a:cubicBezTo>
                <a:cubicBezTo>
                  <a:pt x="6275" y="2368"/>
                  <a:pt x="6290" y="2334"/>
                  <a:pt x="6299" y="2315"/>
                </a:cubicBezTo>
                <a:cubicBezTo>
                  <a:pt x="6302" y="2309"/>
                  <a:pt x="6308" y="2300"/>
                  <a:pt x="6310" y="2297"/>
                </a:cubicBezTo>
                <a:cubicBezTo>
                  <a:pt x="6317" y="2280"/>
                  <a:pt x="6345" y="2252"/>
                  <a:pt x="6359" y="2239"/>
                </a:cubicBezTo>
                <a:lnTo>
                  <a:pt x="6359" y="2077"/>
                </a:lnTo>
                <a:lnTo>
                  <a:pt x="6534" y="2004"/>
                </a:lnTo>
                <a:lnTo>
                  <a:pt x="6459" y="1884"/>
                </a:lnTo>
                <a:cubicBezTo>
                  <a:pt x="6611" y="1801"/>
                  <a:pt x="6721" y="1619"/>
                  <a:pt x="6756" y="1529"/>
                </a:cubicBezTo>
                <a:cubicBezTo>
                  <a:pt x="6827" y="1496"/>
                  <a:pt x="6863" y="1447"/>
                  <a:pt x="6862" y="1419"/>
                </a:cubicBezTo>
                <a:lnTo>
                  <a:pt x="6862" y="1417"/>
                </a:lnTo>
                <a:lnTo>
                  <a:pt x="6862" y="1413"/>
                </a:lnTo>
                <a:lnTo>
                  <a:pt x="6862" y="1411"/>
                </a:lnTo>
                <a:cubicBezTo>
                  <a:pt x="6863" y="1371"/>
                  <a:pt x="6821" y="1319"/>
                  <a:pt x="6781" y="1293"/>
                </a:cubicBezTo>
                <a:lnTo>
                  <a:pt x="6980" y="1011"/>
                </a:lnTo>
                <a:cubicBezTo>
                  <a:pt x="6973" y="1007"/>
                  <a:pt x="6970" y="989"/>
                  <a:pt x="6971" y="986"/>
                </a:cubicBezTo>
                <a:cubicBezTo>
                  <a:pt x="6979" y="882"/>
                  <a:pt x="7115" y="699"/>
                  <a:pt x="7178" y="641"/>
                </a:cubicBezTo>
                <a:cubicBezTo>
                  <a:pt x="7162" y="630"/>
                  <a:pt x="7153" y="613"/>
                  <a:pt x="7154" y="610"/>
                </a:cubicBezTo>
                <a:lnTo>
                  <a:pt x="7154" y="609"/>
                </a:lnTo>
                <a:lnTo>
                  <a:pt x="7154" y="609"/>
                </a:lnTo>
                <a:lnTo>
                  <a:pt x="7154" y="607"/>
                </a:lnTo>
                <a:lnTo>
                  <a:pt x="7153" y="606"/>
                </a:lnTo>
                <a:cubicBezTo>
                  <a:pt x="7152" y="592"/>
                  <a:pt x="7188" y="565"/>
                  <a:pt x="7202" y="558"/>
                </a:cubicBezTo>
                <a:cubicBezTo>
                  <a:pt x="7224" y="545"/>
                  <a:pt x="7240" y="520"/>
                  <a:pt x="7239" y="513"/>
                </a:cubicBezTo>
                <a:lnTo>
                  <a:pt x="7239" y="512"/>
                </a:lnTo>
                <a:lnTo>
                  <a:pt x="7239" y="512"/>
                </a:lnTo>
                <a:lnTo>
                  <a:pt x="7239" y="509"/>
                </a:lnTo>
                <a:cubicBezTo>
                  <a:pt x="7240" y="497"/>
                  <a:pt x="7216" y="474"/>
                  <a:pt x="7203" y="464"/>
                </a:cubicBezTo>
                <a:cubicBezTo>
                  <a:pt x="7208" y="463"/>
                  <a:pt x="7218" y="457"/>
                  <a:pt x="7218" y="457"/>
                </a:cubicBezTo>
                <a:cubicBezTo>
                  <a:pt x="7267" y="434"/>
                  <a:pt x="7295" y="418"/>
                  <a:pt x="7296" y="403"/>
                </a:cubicBezTo>
                <a:lnTo>
                  <a:pt x="7296" y="401"/>
                </a:lnTo>
                <a:cubicBezTo>
                  <a:pt x="7291" y="379"/>
                  <a:pt x="7260" y="358"/>
                  <a:pt x="7236" y="342"/>
                </a:cubicBezTo>
                <a:cubicBezTo>
                  <a:pt x="7231" y="337"/>
                  <a:pt x="7220" y="329"/>
                  <a:pt x="7215" y="325"/>
                </a:cubicBezTo>
                <a:cubicBezTo>
                  <a:pt x="7211" y="322"/>
                  <a:pt x="7205" y="318"/>
                  <a:pt x="7203" y="316"/>
                </a:cubicBezTo>
                <a:lnTo>
                  <a:pt x="6880" y="479"/>
                </a:lnTo>
                <a:cubicBezTo>
                  <a:pt x="6884" y="488"/>
                  <a:pt x="6886" y="504"/>
                  <a:pt x="6886" y="506"/>
                </a:cubicBezTo>
                <a:lnTo>
                  <a:pt x="6886" y="510"/>
                </a:lnTo>
                <a:lnTo>
                  <a:pt x="6886" y="511"/>
                </a:lnTo>
                <a:lnTo>
                  <a:pt x="6886" y="512"/>
                </a:lnTo>
                <a:cubicBezTo>
                  <a:pt x="6887" y="533"/>
                  <a:pt x="6867" y="558"/>
                  <a:pt x="6851" y="568"/>
                </a:cubicBezTo>
                <a:cubicBezTo>
                  <a:pt x="6838" y="582"/>
                  <a:pt x="6814" y="600"/>
                  <a:pt x="6805" y="606"/>
                </a:cubicBezTo>
                <a:cubicBezTo>
                  <a:pt x="6762" y="636"/>
                  <a:pt x="6724" y="672"/>
                  <a:pt x="6726" y="696"/>
                </a:cubicBezTo>
                <a:lnTo>
                  <a:pt x="6726" y="697"/>
                </a:lnTo>
                <a:lnTo>
                  <a:pt x="6726" y="698"/>
                </a:lnTo>
                <a:lnTo>
                  <a:pt x="6726" y="703"/>
                </a:lnTo>
                <a:cubicBezTo>
                  <a:pt x="6726" y="712"/>
                  <a:pt x="6731" y="728"/>
                  <a:pt x="6732" y="731"/>
                </a:cubicBezTo>
                <a:lnTo>
                  <a:pt x="6632" y="849"/>
                </a:lnTo>
                <a:cubicBezTo>
                  <a:pt x="6648" y="858"/>
                  <a:pt x="6653" y="874"/>
                  <a:pt x="6653" y="877"/>
                </a:cubicBezTo>
                <a:lnTo>
                  <a:pt x="6653" y="879"/>
                </a:lnTo>
                <a:cubicBezTo>
                  <a:pt x="6637" y="890"/>
                  <a:pt x="6631" y="900"/>
                  <a:pt x="6631" y="901"/>
                </a:cubicBezTo>
                <a:lnTo>
                  <a:pt x="6631" y="901"/>
                </a:lnTo>
                <a:lnTo>
                  <a:pt x="6629" y="903"/>
                </a:lnTo>
                <a:lnTo>
                  <a:pt x="6629" y="906"/>
                </a:lnTo>
                <a:lnTo>
                  <a:pt x="6631" y="906"/>
                </a:lnTo>
                <a:lnTo>
                  <a:pt x="6631" y="907"/>
                </a:lnTo>
                <a:lnTo>
                  <a:pt x="6632" y="907"/>
                </a:lnTo>
                <a:lnTo>
                  <a:pt x="6634" y="908"/>
                </a:lnTo>
                <a:lnTo>
                  <a:pt x="6635" y="908"/>
                </a:lnTo>
                <a:lnTo>
                  <a:pt x="6636" y="908"/>
                </a:lnTo>
                <a:lnTo>
                  <a:pt x="6638" y="908"/>
                </a:lnTo>
                <a:lnTo>
                  <a:pt x="6639" y="909"/>
                </a:lnTo>
                <a:lnTo>
                  <a:pt x="6639" y="909"/>
                </a:lnTo>
                <a:lnTo>
                  <a:pt x="6641" y="909"/>
                </a:lnTo>
                <a:lnTo>
                  <a:pt x="6643" y="909"/>
                </a:lnTo>
                <a:lnTo>
                  <a:pt x="6644" y="909"/>
                </a:lnTo>
                <a:lnTo>
                  <a:pt x="6645" y="910"/>
                </a:lnTo>
                <a:lnTo>
                  <a:pt x="6645" y="910"/>
                </a:lnTo>
                <a:lnTo>
                  <a:pt x="6647" y="910"/>
                </a:lnTo>
                <a:lnTo>
                  <a:pt x="6647" y="912"/>
                </a:lnTo>
                <a:lnTo>
                  <a:pt x="6647" y="912"/>
                </a:lnTo>
                <a:lnTo>
                  <a:pt x="6647" y="912"/>
                </a:lnTo>
                <a:lnTo>
                  <a:pt x="6647" y="912"/>
                </a:lnTo>
                <a:lnTo>
                  <a:pt x="6647" y="912"/>
                </a:lnTo>
                <a:cubicBezTo>
                  <a:pt x="6649" y="916"/>
                  <a:pt x="6557" y="965"/>
                  <a:pt x="6434" y="1026"/>
                </a:cubicBezTo>
                <a:lnTo>
                  <a:pt x="6235" y="1293"/>
                </a:lnTo>
                <a:cubicBezTo>
                  <a:pt x="6219" y="1330"/>
                  <a:pt x="6131" y="1400"/>
                  <a:pt x="6088" y="1426"/>
                </a:cubicBezTo>
                <a:cubicBezTo>
                  <a:pt x="6106" y="1437"/>
                  <a:pt x="6115" y="1455"/>
                  <a:pt x="6114" y="1459"/>
                </a:cubicBezTo>
                <a:lnTo>
                  <a:pt x="6114" y="1461"/>
                </a:lnTo>
                <a:lnTo>
                  <a:pt x="6114" y="1461"/>
                </a:lnTo>
                <a:cubicBezTo>
                  <a:pt x="6116" y="1478"/>
                  <a:pt x="6081" y="1504"/>
                  <a:pt x="6062" y="1514"/>
                </a:cubicBezTo>
                <a:lnTo>
                  <a:pt x="5913" y="1604"/>
                </a:lnTo>
                <a:cubicBezTo>
                  <a:pt x="5904" y="1599"/>
                  <a:pt x="5901" y="1586"/>
                  <a:pt x="5901" y="1584"/>
                </a:cubicBezTo>
                <a:cubicBezTo>
                  <a:pt x="5905" y="1560"/>
                  <a:pt x="5930" y="1533"/>
                  <a:pt x="5946" y="1516"/>
                </a:cubicBezTo>
                <a:lnTo>
                  <a:pt x="5947" y="1515"/>
                </a:lnTo>
                <a:lnTo>
                  <a:pt x="5948" y="1514"/>
                </a:lnTo>
                <a:lnTo>
                  <a:pt x="5949" y="1513"/>
                </a:lnTo>
                <a:lnTo>
                  <a:pt x="5949" y="1512"/>
                </a:lnTo>
                <a:lnTo>
                  <a:pt x="5950" y="1511"/>
                </a:lnTo>
                <a:lnTo>
                  <a:pt x="5952" y="1509"/>
                </a:lnTo>
                <a:lnTo>
                  <a:pt x="5954" y="1508"/>
                </a:lnTo>
                <a:lnTo>
                  <a:pt x="5956" y="1506"/>
                </a:lnTo>
                <a:lnTo>
                  <a:pt x="5957" y="1504"/>
                </a:lnTo>
                <a:lnTo>
                  <a:pt x="5958" y="1503"/>
                </a:lnTo>
                <a:lnTo>
                  <a:pt x="5960" y="1502"/>
                </a:lnTo>
                <a:lnTo>
                  <a:pt x="5961" y="1501"/>
                </a:lnTo>
                <a:lnTo>
                  <a:pt x="5962" y="1500"/>
                </a:lnTo>
                <a:lnTo>
                  <a:pt x="5965" y="1496"/>
                </a:lnTo>
                <a:lnTo>
                  <a:pt x="5966" y="1495"/>
                </a:lnTo>
                <a:cubicBezTo>
                  <a:pt x="5988" y="1475"/>
                  <a:pt x="6007" y="1450"/>
                  <a:pt x="6013" y="1441"/>
                </a:cubicBezTo>
                <a:cubicBezTo>
                  <a:pt x="6000" y="1441"/>
                  <a:pt x="5988" y="1437"/>
                  <a:pt x="5988" y="1436"/>
                </a:cubicBezTo>
                <a:lnTo>
                  <a:pt x="5988" y="1435"/>
                </a:lnTo>
                <a:lnTo>
                  <a:pt x="5988" y="1435"/>
                </a:lnTo>
                <a:lnTo>
                  <a:pt x="5985" y="1434"/>
                </a:lnTo>
                <a:lnTo>
                  <a:pt x="5983" y="1432"/>
                </a:lnTo>
                <a:lnTo>
                  <a:pt x="5982" y="1431"/>
                </a:lnTo>
                <a:lnTo>
                  <a:pt x="5982" y="1422"/>
                </a:lnTo>
                <a:cubicBezTo>
                  <a:pt x="5983" y="1411"/>
                  <a:pt x="5986" y="1389"/>
                  <a:pt x="5988" y="1381"/>
                </a:cubicBezTo>
                <a:cubicBezTo>
                  <a:pt x="5999" y="1377"/>
                  <a:pt x="6016" y="1371"/>
                  <a:pt x="6024" y="1369"/>
                </a:cubicBezTo>
                <a:cubicBezTo>
                  <a:pt x="6043" y="1363"/>
                  <a:pt x="6087" y="1348"/>
                  <a:pt x="6082" y="1335"/>
                </a:cubicBezTo>
                <a:lnTo>
                  <a:pt x="6082" y="1334"/>
                </a:lnTo>
                <a:cubicBezTo>
                  <a:pt x="6082" y="1328"/>
                  <a:pt x="6066" y="1311"/>
                  <a:pt x="6062" y="1308"/>
                </a:cubicBezTo>
                <a:cubicBezTo>
                  <a:pt x="6097" y="1232"/>
                  <a:pt x="6151" y="1135"/>
                  <a:pt x="6199" y="1067"/>
                </a:cubicBezTo>
                <a:lnTo>
                  <a:pt x="6204" y="1059"/>
                </a:lnTo>
                <a:lnTo>
                  <a:pt x="6208" y="1052"/>
                </a:lnTo>
                <a:lnTo>
                  <a:pt x="6213" y="1044"/>
                </a:lnTo>
                <a:cubicBezTo>
                  <a:pt x="6308" y="902"/>
                  <a:pt x="6416" y="717"/>
                  <a:pt x="6434" y="613"/>
                </a:cubicBezTo>
                <a:cubicBezTo>
                  <a:pt x="6457" y="595"/>
                  <a:pt x="6469" y="572"/>
                  <a:pt x="6468" y="561"/>
                </a:cubicBezTo>
                <a:lnTo>
                  <a:pt x="6468" y="561"/>
                </a:lnTo>
                <a:lnTo>
                  <a:pt x="6468" y="560"/>
                </a:lnTo>
                <a:lnTo>
                  <a:pt x="6468" y="559"/>
                </a:lnTo>
                <a:lnTo>
                  <a:pt x="6468" y="556"/>
                </a:lnTo>
                <a:lnTo>
                  <a:pt x="6468" y="556"/>
                </a:lnTo>
                <a:lnTo>
                  <a:pt x="6468" y="555"/>
                </a:lnTo>
                <a:cubicBezTo>
                  <a:pt x="6468" y="537"/>
                  <a:pt x="6436" y="508"/>
                  <a:pt x="6410" y="494"/>
                </a:cubicBezTo>
                <a:lnTo>
                  <a:pt x="6384" y="494"/>
                </a:lnTo>
                <a:cubicBezTo>
                  <a:pt x="6479" y="443"/>
                  <a:pt x="6775" y="79"/>
                  <a:pt x="6762" y="21"/>
                </a:cubicBezTo>
                <a:cubicBezTo>
                  <a:pt x="6762" y="14"/>
                  <a:pt x="6757" y="7"/>
                  <a:pt x="6757" y="6"/>
                </a:cubicBezTo>
                <a:lnTo>
                  <a:pt x="6756" y="6"/>
                </a:lnTo>
                <a:lnTo>
                  <a:pt x="6756" y="6"/>
                </a:lnTo>
                <a:lnTo>
                  <a:pt x="6755" y="6"/>
                </a:lnTo>
                <a:cubicBezTo>
                  <a:pt x="6743" y="1"/>
                  <a:pt x="6716" y="0"/>
                  <a:pt x="6708" y="0"/>
                </a:cubicBezTo>
                <a:lnTo>
                  <a:pt x="6704" y="0"/>
                </a:lnTo>
                <a:cubicBezTo>
                  <a:pt x="6654" y="-1"/>
                  <a:pt x="6582" y="20"/>
                  <a:pt x="6557" y="36"/>
                </a:cubicBezTo>
                <a:lnTo>
                  <a:pt x="6459" y="139"/>
                </a:lnTo>
                <a:cubicBezTo>
                  <a:pt x="6399" y="174"/>
                  <a:pt x="6358" y="241"/>
                  <a:pt x="6359" y="269"/>
                </a:cubicBezTo>
                <a:lnTo>
                  <a:pt x="6359" y="270"/>
                </a:lnTo>
                <a:lnTo>
                  <a:pt x="6359" y="272"/>
                </a:lnTo>
                <a:cubicBezTo>
                  <a:pt x="6275" y="305"/>
                  <a:pt x="6233" y="356"/>
                  <a:pt x="6207" y="386"/>
                </a:cubicBezTo>
                <a:lnTo>
                  <a:pt x="6205" y="388"/>
                </a:lnTo>
                <a:lnTo>
                  <a:pt x="6204" y="389"/>
                </a:lnTo>
                <a:lnTo>
                  <a:pt x="6202" y="391"/>
                </a:lnTo>
                <a:cubicBezTo>
                  <a:pt x="6195" y="400"/>
                  <a:pt x="6183" y="413"/>
                  <a:pt x="6180" y="416"/>
                </a:cubicBezTo>
                <a:cubicBezTo>
                  <a:pt x="6160" y="443"/>
                  <a:pt x="6116" y="477"/>
                  <a:pt x="6088" y="494"/>
                </a:cubicBezTo>
                <a:lnTo>
                  <a:pt x="5169" y="1456"/>
                </a:lnTo>
                <a:cubicBezTo>
                  <a:pt x="5107" y="1476"/>
                  <a:pt x="5040" y="1520"/>
                  <a:pt x="5043" y="1541"/>
                </a:cubicBezTo>
                <a:lnTo>
                  <a:pt x="5043" y="1543"/>
                </a:lnTo>
                <a:lnTo>
                  <a:pt x="5043" y="1547"/>
                </a:lnTo>
                <a:cubicBezTo>
                  <a:pt x="5043" y="1559"/>
                  <a:pt x="5060" y="1582"/>
                  <a:pt x="5070" y="1589"/>
                </a:cubicBezTo>
                <a:cubicBezTo>
                  <a:pt x="4958" y="1636"/>
                  <a:pt x="4920" y="1693"/>
                  <a:pt x="4921" y="1735"/>
                </a:cubicBezTo>
                <a:lnTo>
                  <a:pt x="4921" y="1736"/>
                </a:lnTo>
                <a:cubicBezTo>
                  <a:pt x="4791" y="1815"/>
                  <a:pt x="4623" y="2098"/>
                  <a:pt x="4624" y="2151"/>
                </a:cubicBezTo>
                <a:lnTo>
                  <a:pt x="4351" y="2402"/>
                </a:lnTo>
                <a:lnTo>
                  <a:pt x="4375" y="2506"/>
                </a:lnTo>
                <a:cubicBezTo>
                  <a:pt x="4215" y="2581"/>
                  <a:pt x="4105" y="2729"/>
                  <a:pt x="4036" y="2820"/>
                </a:cubicBezTo>
                <a:lnTo>
                  <a:pt x="4033" y="2825"/>
                </a:lnTo>
                <a:lnTo>
                  <a:pt x="4029" y="2830"/>
                </a:lnTo>
                <a:lnTo>
                  <a:pt x="4028" y="2831"/>
                </a:lnTo>
                <a:cubicBezTo>
                  <a:pt x="4012" y="2852"/>
                  <a:pt x="3986" y="2886"/>
                  <a:pt x="3980" y="2894"/>
                </a:cubicBezTo>
                <a:cubicBezTo>
                  <a:pt x="3932" y="2963"/>
                  <a:pt x="3840" y="3044"/>
                  <a:pt x="3781" y="3084"/>
                </a:cubicBezTo>
                <a:cubicBezTo>
                  <a:pt x="3780" y="3113"/>
                  <a:pt x="3758" y="3145"/>
                  <a:pt x="3738" y="3163"/>
                </a:cubicBezTo>
                <a:cubicBezTo>
                  <a:pt x="3706" y="3196"/>
                  <a:pt x="3696" y="3206"/>
                  <a:pt x="3696" y="3206"/>
                </a:cubicBezTo>
                <a:lnTo>
                  <a:pt x="3696" y="3206"/>
                </a:lnTo>
                <a:cubicBezTo>
                  <a:pt x="3696" y="3206"/>
                  <a:pt x="3706" y="3194"/>
                  <a:pt x="3710" y="3189"/>
                </a:cubicBezTo>
                <a:cubicBezTo>
                  <a:pt x="3714" y="3185"/>
                  <a:pt x="3719" y="3179"/>
                  <a:pt x="3720" y="3178"/>
                </a:cubicBezTo>
                <a:cubicBezTo>
                  <a:pt x="3730" y="3168"/>
                  <a:pt x="3736" y="3160"/>
                  <a:pt x="3735" y="3161"/>
                </a:cubicBezTo>
                <a:lnTo>
                  <a:pt x="3736" y="3161"/>
                </a:lnTo>
                <a:lnTo>
                  <a:pt x="3736" y="3160"/>
                </a:lnTo>
                <a:lnTo>
                  <a:pt x="3736" y="3160"/>
                </a:lnTo>
                <a:lnTo>
                  <a:pt x="3736" y="3160"/>
                </a:lnTo>
                <a:cubicBezTo>
                  <a:pt x="3741" y="3154"/>
                  <a:pt x="3656" y="3245"/>
                  <a:pt x="3548" y="3358"/>
                </a:cubicBezTo>
                <a:cubicBezTo>
                  <a:pt x="3522" y="3385"/>
                  <a:pt x="3475" y="3435"/>
                  <a:pt x="3458" y="3454"/>
                </a:cubicBezTo>
                <a:cubicBezTo>
                  <a:pt x="3474" y="3468"/>
                  <a:pt x="3483" y="3491"/>
                  <a:pt x="3483" y="3500"/>
                </a:cubicBezTo>
                <a:lnTo>
                  <a:pt x="3483" y="3501"/>
                </a:lnTo>
                <a:lnTo>
                  <a:pt x="3483" y="3502"/>
                </a:lnTo>
                <a:cubicBezTo>
                  <a:pt x="3484" y="3515"/>
                  <a:pt x="3451" y="3534"/>
                  <a:pt x="3434" y="3542"/>
                </a:cubicBezTo>
                <a:cubicBezTo>
                  <a:pt x="3394" y="3568"/>
                  <a:pt x="3329" y="3604"/>
                  <a:pt x="3288" y="3622"/>
                </a:cubicBezTo>
                <a:cubicBezTo>
                  <a:pt x="3235" y="3645"/>
                  <a:pt x="3196" y="3698"/>
                  <a:pt x="3186" y="3734"/>
                </a:cubicBezTo>
                <a:cubicBezTo>
                  <a:pt x="3200" y="3746"/>
                  <a:pt x="3206" y="3766"/>
                  <a:pt x="3205" y="3770"/>
                </a:cubicBezTo>
                <a:lnTo>
                  <a:pt x="3205" y="3774"/>
                </a:lnTo>
                <a:lnTo>
                  <a:pt x="3206" y="3776"/>
                </a:lnTo>
                <a:cubicBezTo>
                  <a:pt x="3207" y="3801"/>
                  <a:pt x="3151" y="3839"/>
                  <a:pt x="3112" y="3852"/>
                </a:cubicBezTo>
                <a:lnTo>
                  <a:pt x="3112" y="3858"/>
                </a:lnTo>
                <a:cubicBezTo>
                  <a:pt x="3112" y="3977"/>
                  <a:pt x="2879" y="4206"/>
                  <a:pt x="2789" y="4267"/>
                </a:cubicBezTo>
                <a:cubicBezTo>
                  <a:pt x="2817" y="4274"/>
                  <a:pt x="2830" y="4293"/>
                  <a:pt x="2830" y="4300"/>
                </a:cubicBezTo>
                <a:lnTo>
                  <a:pt x="2830" y="4300"/>
                </a:lnTo>
                <a:lnTo>
                  <a:pt x="2830" y="4301"/>
                </a:lnTo>
                <a:lnTo>
                  <a:pt x="2830" y="4304"/>
                </a:lnTo>
                <a:cubicBezTo>
                  <a:pt x="2822" y="4308"/>
                  <a:pt x="2819" y="4312"/>
                  <a:pt x="2819" y="4312"/>
                </a:cubicBezTo>
                <a:lnTo>
                  <a:pt x="2818" y="4313"/>
                </a:lnTo>
                <a:lnTo>
                  <a:pt x="2818" y="4313"/>
                </a:lnTo>
                <a:lnTo>
                  <a:pt x="2818" y="4314"/>
                </a:lnTo>
                <a:lnTo>
                  <a:pt x="2818" y="4314"/>
                </a:lnTo>
                <a:lnTo>
                  <a:pt x="2819" y="4314"/>
                </a:lnTo>
                <a:lnTo>
                  <a:pt x="2819" y="4315"/>
                </a:lnTo>
                <a:lnTo>
                  <a:pt x="2820" y="4315"/>
                </a:lnTo>
                <a:lnTo>
                  <a:pt x="2820" y="4315"/>
                </a:lnTo>
                <a:lnTo>
                  <a:pt x="2821" y="4315"/>
                </a:lnTo>
                <a:cubicBezTo>
                  <a:pt x="2823" y="4315"/>
                  <a:pt x="2828" y="4314"/>
                  <a:pt x="2828" y="4314"/>
                </a:cubicBezTo>
                <a:lnTo>
                  <a:pt x="2829" y="4314"/>
                </a:lnTo>
                <a:lnTo>
                  <a:pt x="2830" y="4314"/>
                </a:lnTo>
                <a:lnTo>
                  <a:pt x="2831" y="4314"/>
                </a:lnTo>
                <a:lnTo>
                  <a:pt x="2832" y="4314"/>
                </a:lnTo>
                <a:lnTo>
                  <a:pt x="2832" y="4314"/>
                </a:lnTo>
                <a:lnTo>
                  <a:pt x="2833" y="4314"/>
                </a:lnTo>
                <a:lnTo>
                  <a:pt x="2833" y="4314"/>
                </a:lnTo>
                <a:lnTo>
                  <a:pt x="2834" y="4314"/>
                </a:lnTo>
                <a:lnTo>
                  <a:pt x="2834" y="4314"/>
                </a:lnTo>
                <a:lnTo>
                  <a:pt x="2834" y="4314"/>
                </a:lnTo>
                <a:lnTo>
                  <a:pt x="2833" y="4315"/>
                </a:lnTo>
                <a:cubicBezTo>
                  <a:pt x="2837" y="4315"/>
                  <a:pt x="2791" y="4336"/>
                  <a:pt x="2715" y="4370"/>
                </a:cubicBezTo>
                <a:lnTo>
                  <a:pt x="2709" y="4370"/>
                </a:lnTo>
                <a:lnTo>
                  <a:pt x="2707" y="4371"/>
                </a:lnTo>
                <a:lnTo>
                  <a:pt x="2703" y="4371"/>
                </a:lnTo>
                <a:cubicBezTo>
                  <a:pt x="2682" y="4371"/>
                  <a:pt x="2652" y="4364"/>
                  <a:pt x="2640" y="4356"/>
                </a:cubicBezTo>
                <a:cubicBezTo>
                  <a:pt x="2624" y="4450"/>
                  <a:pt x="2515" y="4696"/>
                  <a:pt x="2416" y="4844"/>
                </a:cubicBezTo>
                <a:cubicBezTo>
                  <a:pt x="2315" y="4912"/>
                  <a:pt x="2260" y="5044"/>
                  <a:pt x="2243" y="5124"/>
                </a:cubicBezTo>
                <a:lnTo>
                  <a:pt x="2169" y="5214"/>
                </a:lnTo>
                <a:lnTo>
                  <a:pt x="2045" y="5332"/>
                </a:lnTo>
                <a:lnTo>
                  <a:pt x="2045" y="5333"/>
                </a:lnTo>
                <a:cubicBezTo>
                  <a:pt x="2041" y="5362"/>
                  <a:pt x="2017" y="5390"/>
                  <a:pt x="1993" y="5406"/>
                </a:cubicBezTo>
                <a:cubicBezTo>
                  <a:pt x="1964" y="5427"/>
                  <a:pt x="1947" y="5461"/>
                  <a:pt x="1945" y="5480"/>
                </a:cubicBezTo>
                <a:lnTo>
                  <a:pt x="1772" y="5672"/>
                </a:lnTo>
                <a:lnTo>
                  <a:pt x="1673" y="5717"/>
                </a:lnTo>
                <a:lnTo>
                  <a:pt x="1574" y="5835"/>
                </a:lnTo>
                <a:lnTo>
                  <a:pt x="1566" y="5835"/>
                </a:lnTo>
                <a:lnTo>
                  <a:pt x="1562" y="5835"/>
                </a:lnTo>
                <a:lnTo>
                  <a:pt x="1558" y="5834"/>
                </a:lnTo>
                <a:cubicBezTo>
                  <a:pt x="1482" y="5833"/>
                  <a:pt x="1475" y="5855"/>
                  <a:pt x="1474" y="5884"/>
                </a:cubicBezTo>
                <a:lnTo>
                  <a:pt x="1474" y="5891"/>
                </a:lnTo>
                <a:lnTo>
                  <a:pt x="1475" y="5894"/>
                </a:lnTo>
                <a:cubicBezTo>
                  <a:pt x="1475" y="5935"/>
                  <a:pt x="1406" y="5938"/>
                  <a:pt x="1378" y="5939"/>
                </a:cubicBezTo>
                <a:lnTo>
                  <a:pt x="1377" y="5939"/>
                </a:lnTo>
                <a:lnTo>
                  <a:pt x="1375" y="5939"/>
                </a:lnTo>
                <a:lnTo>
                  <a:pt x="1350" y="5939"/>
                </a:lnTo>
                <a:lnTo>
                  <a:pt x="1350" y="5946"/>
                </a:lnTo>
                <a:cubicBezTo>
                  <a:pt x="1341" y="5972"/>
                  <a:pt x="1339" y="5989"/>
                  <a:pt x="1339" y="5991"/>
                </a:cubicBezTo>
                <a:cubicBezTo>
                  <a:pt x="1339" y="6001"/>
                  <a:pt x="1346" y="6004"/>
                  <a:pt x="1348" y="6004"/>
                </a:cubicBezTo>
                <a:lnTo>
                  <a:pt x="1348" y="6005"/>
                </a:lnTo>
                <a:lnTo>
                  <a:pt x="1350" y="6006"/>
                </a:lnTo>
                <a:lnTo>
                  <a:pt x="1352" y="6007"/>
                </a:lnTo>
                <a:lnTo>
                  <a:pt x="1353" y="6008"/>
                </a:lnTo>
                <a:lnTo>
                  <a:pt x="1354" y="6009"/>
                </a:lnTo>
                <a:lnTo>
                  <a:pt x="1354" y="6012"/>
                </a:lnTo>
                <a:lnTo>
                  <a:pt x="1356" y="6014"/>
                </a:lnTo>
                <a:lnTo>
                  <a:pt x="1356" y="6015"/>
                </a:lnTo>
                <a:lnTo>
                  <a:pt x="1356" y="6015"/>
                </a:lnTo>
                <a:lnTo>
                  <a:pt x="1356" y="6016"/>
                </a:lnTo>
                <a:lnTo>
                  <a:pt x="1356" y="6016"/>
                </a:lnTo>
                <a:lnTo>
                  <a:pt x="1356" y="6017"/>
                </a:lnTo>
                <a:cubicBezTo>
                  <a:pt x="1359" y="6028"/>
                  <a:pt x="1313" y="6122"/>
                  <a:pt x="1251" y="6234"/>
                </a:cubicBezTo>
                <a:cubicBezTo>
                  <a:pt x="1226" y="6247"/>
                  <a:pt x="1201" y="6269"/>
                  <a:pt x="1202" y="6277"/>
                </a:cubicBezTo>
                <a:lnTo>
                  <a:pt x="1202" y="6278"/>
                </a:lnTo>
                <a:lnTo>
                  <a:pt x="1202" y="6279"/>
                </a:lnTo>
                <a:lnTo>
                  <a:pt x="1177" y="6279"/>
                </a:lnTo>
                <a:cubicBezTo>
                  <a:pt x="1176" y="6286"/>
                  <a:pt x="1167" y="6305"/>
                  <a:pt x="1164" y="6310"/>
                </a:cubicBezTo>
                <a:cubicBezTo>
                  <a:pt x="1155" y="6323"/>
                  <a:pt x="1151" y="6337"/>
                  <a:pt x="1151" y="6340"/>
                </a:cubicBezTo>
                <a:cubicBezTo>
                  <a:pt x="1152" y="6355"/>
                  <a:pt x="1119" y="6368"/>
                  <a:pt x="1106" y="6367"/>
                </a:cubicBezTo>
                <a:lnTo>
                  <a:pt x="1105" y="6367"/>
                </a:lnTo>
                <a:lnTo>
                  <a:pt x="1104" y="6367"/>
                </a:lnTo>
                <a:lnTo>
                  <a:pt x="1102" y="6367"/>
                </a:lnTo>
                <a:lnTo>
                  <a:pt x="1102" y="6369"/>
                </a:lnTo>
                <a:lnTo>
                  <a:pt x="1102" y="6372"/>
                </a:lnTo>
                <a:lnTo>
                  <a:pt x="1102" y="6376"/>
                </a:lnTo>
                <a:lnTo>
                  <a:pt x="1102" y="6381"/>
                </a:lnTo>
                <a:cubicBezTo>
                  <a:pt x="1102" y="6384"/>
                  <a:pt x="1102" y="6390"/>
                  <a:pt x="1102" y="6391"/>
                </a:cubicBezTo>
                <a:cubicBezTo>
                  <a:pt x="1103" y="6424"/>
                  <a:pt x="1094" y="6459"/>
                  <a:pt x="1078" y="6487"/>
                </a:cubicBezTo>
                <a:cubicBezTo>
                  <a:pt x="1077" y="6494"/>
                  <a:pt x="1066" y="6507"/>
                  <a:pt x="1063" y="6509"/>
                </a:cubicBezTo>
                <a:cubicBezTo>
                  <a:pt x="1055" y="6517"/>
                  <a:pt x="1053" y="6530"/>
                  <a:pt x="1053" y="6530"/>
                </a:cubicBezTo>
                <a:cubicBezTo>
                  <a:pt x="824" y="6668"/>
                  <a:pt x="819" y="6712"/>
                  <a:pt x="807" y="6761"/>
                </a:cubicBezTo>
                <a:lnTo>
                  <a:pt x="807" y="6764"/>
                </a:lnTo>
                <a:cubicBezTo>
                  <a:pt x="804" y="6781"/>
                  <a:pt x="791" y="6822"/>
                  <a:pt x="780" y="6842"/>
                </a:cubicBezTo>
                <a:cubicBezTo>
                  <a:pt x="691" y="6917"/>
                  <a:pt x="608" y="7048"/>
                  <a:pt x="581" y="7107"/>
                </a:cubicBezTo>
                <a:cubicBezTo>
                  <a:pt x="467" y="7310"/>
                  <a:pt x="267" y="7564"/>
                  <a:pt x="110" y="7699"/>
                </a:cubicBezTo>
                <a:lnTo>
                  <a:pt x="110" y="7705"/>
                </a:lnTo>
                <a:cubicBezTo>
                  <a:pt x="104" y="7716"/>
                  <a:pt x="104" y="7724"/>
                  <a:pt x="104" y="7725"/>
                </a:cubicBezTo>
                <a:lnTo>
                  <a:pt x="104" y="7727"/>
                </a:lnTo>
                <a:lnTo>
                  <a:pt x="105" y="7728"/>
                </a:lnTo>
                <a:lnTo>
                  <a:pt x="106" y="7730"/>
                </a:lnTo>
                <a:lnTo>
                  <a:pt x="107" y="7731"/>
                </a:lnTo>
                <a:lnTo>
                  <a:pt x="108" y="7731"/>
                </a:lnTo>
                <a:lnTo>
                  <a:pt x="109" y="7732"/>
                </a:lnTo>
                <a:lnTo>
                  <a:pt x="111" y="7734"/>
                </a:lnTo>
                <a:lnTo>
                  <a:pt x="112" y="7735"/>
                </a:lnTo>
                <a:lnTo>
                  <a:pt x="112" y="7737"/>
                </a:lnTo>
                <a:lnTo>
                  <a:pt x="112" y="7737"/>
                </a:lnTo>
                <a:lnTo>
                  <a:pt x="112" y="7737"/>
                </a:lnTo>
                <a:lnTo>
                  <a:pt x="112" y="7737"/>
                </a:lnTo>
                <a:lnTo>
                  <a:pt x="112" y="7738"/>
                </a:lnTo>
                <a:lnTo>
                  <a:pt x="112" y="7738"/>
                </a:lnTo>
                <a:cubicBezTo>
                  <a:pt x="114" y="7743"/>
                  <a:pt x="82" y="7776"/>
                  <a:pt x="36" y="7817"/>
                </a:cubicBezTo>
                <a:cubicBezTo>
                  <a:pt x="60" y="7829"/>
                  <a:pt x="61" y="7837"/>
                  <a:pt x="61" y="7842"/>
                </a:cubicBezTo>
                <a:lnTo>
                  <a:pt x="61" y="7842"/>
                </a:lnTo>
                <a:lnTo>
                  <a:pt x="61" y="7843"/>
                </a:lnTo>
                <a:lnTo>
                  <a:pt x="61" y="7844"/>
                </a:lnTo>
                <a:cubicBezTo>
                  <a:pt x="52" y="7870"/>
                  <a:pt x="23" y="7893"/>
                  <a:pt x="0" y="7903"/>
                </a:cubicBezTo>
                <a:lnTo>
                  <a:pt x="3349" y="10336"/>
                </a:lnTo>
                <a:lnTo>
                  <a:pt x="3508" y="10377"/>
                </a:lnTo>
                <a:lnTo>
                  <a:pt x="3469" y="10424"/>
                </a:lnTo>
                <a:lnTo>
                  <a:pt x="3966" y="10784"/>
                </a:lnTo>
                <a:cubicBezTo>
                  <a:pt x="3988" y="10748"/>
                  <a:pt x="4004" y="10710"/>
                  <a:pt x="4004" y="10702"/>
                </a:cubicBezTo>
                <a:cubicBezTo>
                  <a:pt x="3953" y="10675"/>
                  <a:pt x="3878" y="10622"/>
                  <a:pt x="3880" y="10601"/>
                </a:cubicBezTo>
                <a:lnTo>
                  <a:pt x="3880" y="10600"/>
                </a:lnTo>
                <a:lnTo>
                  <a:pt x="3880" y="10598"/>
                </a:lnTo>
                <a:cubicBezTo>
                  <a:pt x="3879" y="10569"/>
                  <a:pt x="3933" y="10570"/>
                  <a:pt x="3945" y="10570"/>
                </a:cubicBezTo>
                <a:lnTo>
                  <a:pt x="3954" y="10570"/>
                </a:lnTo>
                <a:cubicBezTo>
                  <a:pt x="3973" y="10566"/>
                  <a:pt x="3982" y="10553"/>
                  <a:pt x="3981" y="10550"/>
                </a:cubicBezTo>
                <a:lnTo>
                  <a:pt x="3981" y="10549"/>
                </a:lnTo>
                <a:lnTo>
                  <a:pt x="3981" y="10549"/>
                </a:lnTo>
                <a:lnTo>
                  <a:pt x="3981" y="10548"/>
                </a:lnTo>
                <a:lnTo>
                  <a:pt x="3981" y="10546"/>
                </a:lnTo>
                <a:cubicBezTo>
                  <a:pt x="3982" y="10522"/>
                  <a:pt x="3938" y="10497"/>
                  <a:pt x="3917" y="10498"/>
                </a:cubicBezTo>
                <a:lnTo>
                  <a:pt x="3915" y="10498"/>
                </a:lnTo>
                <a:lnTo>
                  <a:pt x="3914" y="10498"/>
                </a:lnTo>
                <a:lnTo>
                  <a:pt x="3913" y="10498"/>
                </a:lnTo>
                <a:lnTo>
                  <a:pt x="3911" y="10498"/>
                </a:lnTo>
                <a:lnTo>
                  <a:pt x="3910" y="10498"/>
                </a:lnTo>
                <a:cubicBezTo>
                  <a:pt x="3899" y="10497"/>
                  <a:pt x="3883" y="10507"/>
                  <a:pt x="3880" y="10510"/>
                </a:cubicBezTo>
                <a:cubicBezTo>
                  <a:pt x="3880" y="10507"/>
                  <a:pt x="3877" y="10486"/>
                  <a:pt x="3876" y="10475"/>
                </a:cubicBezTo>
                <a:cubicBezTo>
                  <a:pt x="3876" y="10472"/>
                  <a:pt x="3875" y="10468"/>
                  <a:pt x="3875" y="10467"/>
                </a:cubicBezTo>
                <a:cubicBezTo>
                  <a:pt x="3874" y="10458"/>
                  <a:pt x="3874" y="10443"/>
                  <a:pt x="3874" y="10440"/>
                </a:cubicBezTo>
                <a:lnTo>
                  <a:pt x="3874" y="10432"/>
                </a:lnTo>
                <a:lnTo>
                  <a:pt x="3874" y="10431"/>
                </a:lnTo>
                <a:lnTo>
                  <a:pt x="3874" y="10430"/>
                </a:lnTo>
                <a:lnTo>
                  <a:pt x="3874" y="10429"/>
                </a:lnTo>
                <a:lnTo>
                  <a:pt x="3874" y="10428"/>
                </a:lnTo>
                <a:cubicBezTo>
                  <a:pt x="3873" y="10406"/>
                  <a:pt x="3885" y="10366"/>
                  <a:pt x="3905" y="10362"/>
                </a:cubicBezTo>
                <a:lnTo>
                  <a:pt x="4104" y="10095"/>
                </a:lnTo>
                <a:lnTo>
                  <a:pt x="4127" y="10095"/>
                </a:lnTo>
                <a:lnTo>
                  <a:pt x="4351" y="9830"/>
                </a:lnTo>
                <a:lnTo>
                  <a:pt x="4375" y="9682"/>
                </a:lnTo>
                <a:lnTo>
                  <a:pt x="4573" y="9637"/>
                </a:lnTo>
                <a:cubicBezTo>
                  <a:pt x="4573" y="9641"/>
                  <a:pt x="4573" y="9652"/>
                  <a:pt x="4573" y="9659"/>
                </a:cubicBezTo>
                <a:cubicBezTo>
                  <a:pt x="4572" y="9672"/>
                  <a:pt x="4572" y="9690"/>
                  <a:pt x="4572" y="9698"/>
                </a:cubicBezTo>
                <a:cubicBezTo>
                  <a:pt x="4572" y="9701"/>
                  <a:pt x="4573" y="9708"/>
                  <a:pt x="4573" y="9711"/>
                </a:cubicBezTo>
                <a:cubicBezTo>
                  <a:pt x="4573" y="9714"/>
                  <a:pt x="4573" y="9719"/>
                  <a:pt x="4573" y="9719"/>
                </a:cubicBezTo>
                <a:lnTo>
                  <a:pt x="4573" y="9721"/>
                </a:lnTo>
                <a:lnTo>
                  <a:pt x="4573" y="9722"/>
                </a:lnTo>
                <a:lnTo>
                  <a:pt x="4573" y="9723"/>
                </a:lnTo>
                <a:cubicBezTo>
                  <a:pt x="4571" y="9752"/>
                  <a:pt x="4591" y="9790"/>
                  <a:pt x="4648" y="9800"/>
                </a:cubicBezTo>
                <a:cubicBezTo>
                  <a:pt x="4718" y="9793"/>
                  <a:pt x="4723" y="9738"/>
                  <a:pt x="4723" y="9725"/>
                </a:cubicBezTo>
                <a:cubicBezTo>
                  <a:pt x="4846" y="9642"/>
                  <a:pt x="4966" y="9493"/>
                  <a:pt x="5021" y="9415"/>
                </a:cubicBezTo>
                <a:cubicBezTo>
                  <a:pt x="5022" y="9387"/>
                  <a:pt x="5044" y="9358"/>
                  <a:pt x="5060" y="9348"/>
                </a:cubicBezTo>
                <a:cubicBezTo>
                  <a:pt x="5081" y="9333"/>
                  <a:pt x="5095" y="9301"/>
                  <a:pt x="5096" y="9282"/>
                </a:cubicBezTo>
                <a:cubicBezTo>
                  <a:pt x="5272" y="9197"/>
                  <a:pt x="5408" y="8939"/>
                  <a:pt x="5442" y="8853"/>
                </a:cubicBezTo>
                <a:lnTo>
                  <a:pt x="5444" y="8853"/>
                </a:lnTo>
                <a:cubicBezTo>
                  <a:pt x="5489" y="8853"/>
                  <a:pt x="5491" y="8824"/>
                  <a:pt x="5492" y="8816"/>
                </a:cubicBezTo>
                <a:lnTo>
                  <a:pt x="5492" y="8815"/>
                </a:lnTo>
                <a:lnTo>
                  <a:pt x="5492" y="8814"/>
                </a:lnTo>
                <a:lnTo>
                  <a:pt x="5492" y="8814"/>
                </a:lnTo>
                <a:lnTo>
                  <a:pt x="5492" y="8809"/>
                </a:lnTo>
                <a:cubicBezTo>
                  <a:pt x="5486" y="8755"/>
                  <a:pt x="5432" y="8634"/>
                  <a:pt x="5318" y="8617"/>
                </a:cubicBezTo>
                <a:cubicBezTo>
                  <a:pt x="5293" y="8621"/>
                  <a:pt x="5294" y="8656"/>
                  <a:pt x="5294" y="8663"/>
                </a:cubicBezTo>
                <a:lnTo>
                  <a:pt x="5294" y="8665"/>
                </a:lnTo>
                <a:lnTo>
                  <a:pt x="5294" y="8667"/>
                </a:lnTo>
                <a:lnTo>
                  <a:pt x="5294" y="8669"/>
                </a:lnTo>
                <a:lnTo>
                  <a:pt x="5293" y="8670"/>
                </a:lnTo>
                <a:lnTo>
                  <a:pt x="5293" y="8670"/>
                </a:lnTo>
                <a:lnTo>
                  <a:pt x="5292" y="8671"/>
                </a:lnTo>
                <a:lnTo>
                  <a:pt x="5292" y="8674"/>
                </a:lnTo>
                <a:lnTo>
                  <a:pt x="5294" y="8674"/>
                </a:lnTo>
                <a:lnTo>
                  <a:pt x="5294" y="8675"/>
                </a:lnTo>
                <a:lnTo>
                  <a:pt x="5194" y="8809"/>
                </a:lnTo>
                <a:lnTo>
                  <a:pt x="5194" y="8814"/>
                </a:lnTo>
                <a:lnTo>
                  <a:pt x="5194" y="8816"/>
                </a:lnTo>
                <a:cubicBezTo>
                  <a:pt x="5197" y="8866"/>
                  <a:pt x="5158" y="8920"/>
                  <a:pt x="5096" y="8957"/>
                </a:cubicBezTo>
                <a:lnTo>
                  <a:pt x="5096" y="8964"/>
                </a:lnTo>
                <a:lnTo>
                  <a:pt x="5096" y="8969"/>
                </a:lnTo>
                <a:cubicBezTo>
                  <a:pt x="5100" y="9068"/>
                  <a:pt x="5018" y="9201"/>
                  <a:pt x="4921" y="9252"/>
                </a:cubicBezTo>
                <a:lnTo>
                  <a:pt x="4573" y="9135"/>
                </a:lnTo>
                <a:lnTo>
                  <a:pt x="4573" y="9120"/>
                </a:lnTo>
                <a:cubicBezTo>
                  <a:pt x="4604" y="9099"/>
                  <a:pt x="4666" y="9094"/>
                  <a:pt x="4695" y="9092"/>
                </a:cubicBezTo>
                <a:lnTo>
                  <a:pt x="4697" y="9092"/>
                </a:lnTo>
                <a:lnTo>
                  <a:pt x="4699" y="9091"/>
                </a:lnTo>
                <a:lnTo>
                  <a:pt x="4700" y="9091"/>
                </a:lnTo>
                <a:cubicBezTo>
                  <a:pt x="4706" y="9091"/>
                  <a:pt x="4714" y="9090"/>
                  <a:pt x="4717" y="9090"/>
                </a:cubicBezTo>
                <a:cubicBezTo>
                  <a:pt x="4720" y="9090"/>
                  <a:pt x="4722" y="9090"/>
                  <a:pt x="4723" y="9090"/>
                </a:cubicBezTo>
                <a:lnTo>
                  <a:pt x="4726" y="9090"/>
                </a:lnTo>
                <a:lnTo>
                  <a:pt x="4728" y="9090"/>
                </a:lnTo>
                <a:lnTo>
                  <a:pt x="4731" y="9090"/>
                </a:lnTo>
                <a:cubicBezTo>
                  <a:pt x="4783" y="9090"/>
                  <a:pt x="4802" y="9068"/>
                  <a:pt x="4802" y="9057"/>
                </a:cubicBezTo>
                <a:lnTo>
                  <a:pt x="4802" y="9049"/>
                </a:lnTo>
                <a:lnTo>
                  <a:pt x="4802" y="9048"/>
                </a:lnTo>
                <a:cubicBezTo>
                  <a:pt x="4802" y="9021"/>
                  <a:pt x="4747" y="8969"/>
                  <a:pt x="4723" y="8957"/>
                </a:cubicBezTo>
                <a:lnTo>
                  <a:pt x="4748" y="8912"/>
                </a:lnTo>
                <a:lnTo>
                  <a:pt x="4749" y="8912"/>
                </a:lnTo>
                <a:lnTo>
                  <a:pt x="4751" y="8912"/>
                </a:lnTo>
                <a:lnTo>
                  <a:pt x="4829" y="8912"/>
                </a:lnTo>
                <a:cubicBezTo>
                  <a:pt x="4845" y="8915"/>
                  <a:pt x="4872" y="8915"/>
                  <a:pt x="4876" y="8915"/>
                </a:cubicBezTo>
                <a:lnTo>
                  <a:pt x="4881" y="8915"/>
                </a:lnTo>
                <a:cubicBezTo>
                  <a:pt x="4969" y="8917"/>
                  <a:pt x="5026" y="8876"/>
                  <a:pt x="5026" y="8837"/>
                </a:cubicBezTo>
                <a:lnTo>
                  <a:pt x="5026" y="8835"/>
                </a:lnTo>
                <a:lnTo>
                  <a:pt x="5025" y="8833"/>
                </a:lnTo>
                <a:lnTo>
                  <a:pt x="5026" y="8832"/>
                </a:lnTo>
                <a:lnTo>
                  <a:pt x="5026" y="8831"/>
                </a:lnTo>
                <a:lnTo>
                  <a:pt x="5026" y="8830"/>
                </a:lnTo>
                <a:lnTo>
                  <a:pt x="5026" y="8829"/>
                </a:lnTo>
                <a:cubicBezTo>
                  <a:pt x="5026" y="8821"/>
                  <a:pt x="5022" y="8807"/>
                  <a:pt x="5021" y="8806"/>
                </a:cubicBezTo>
                <a:lnTo>
                  <a:pt x="5021" y="8804"/>
                </a:lnTo>
                <a:lnTo>
                  <a:pt x="5021" y="8803"/>
                </a:lnTo>
                <a:lnTo>
                  <a:pt x="5021" y="8801"/>
                </a:lnTo>
                <a:lnTo>
                  <a:pt x="5021" y="8800"/>
                </a:lnTo>
                <a:lnTo>
                  <a:pt x="5021" y="8799"/>
                </a:lnTo>
                <a:lnTo>
                  <a:pt x="5021" y="8794"/>
                </a:lnTo>
                <a:lnTo>
                  <a:pt x="5021" y="8790"/>
                </a:lnTo>
                <a:cubicBezTo>
                  <a:pt x="5021" y="8696"/>
                  <a:pt x="5160" y="8411"/>
                  <a:pt x="5203" y="8324"/>
                </a:cubicBezTo>
                <a:cubicBezTo>
                  <a:pt x="5209" y="8311"/>
                  <a:pt x="5219" y="8292"/>
                  <a:pt x="5219" y="8290"/>
                </a:cubicBezTo>
                <a:lnTo>
                  <a:pt x="5318" y="8187"/>
                </a:lnTo>
                <a:lnTo>
                  <a:pt x="5467" y="8217"/>
                </a:lnTo>
                <a:lnTo>
                  <a:pt x="5442" y="8632"/>
                </a:lnTo>
                <a:cubicBezTo>
                  <a:pt x="5561" y="8632"/>
                  <a:pt x="5588" y="8560"/>
                  <a:pt x="5604" y="8523"/>
                </a:cubicBezTo>
                <a:cubicBezTo>
                  <a:pt x="5606" y="8521"/>
                  <a:pt x="5608" y="8516"/>
                  <a:pt x="5608" y="8515"/>
                </a:cubicBezTo>
                <a:lnTo>
                  <a:pt x="5609" y="8514"/>
                </a:lnTo>
                <a:lnTo>
                  <a:pt x="5609" y="8513"/>
                </a:lnTo>
                <a:lnTo>
                  <a:pt x="5610" y="8512"/>
                </a:lnTo>
                <a:lnTo>
                  <a:pt x="5610" y="8511"/>
                </a:lnTo>
                <a:lnTo>
                  <a:pt x="5611" y="8510"/>
                </a:lnTo>
                <a:lnTo>
                  <a:pt x="5611" y="8510"/>
                </a:lnTo>
                <a:cubicBezTo>
                  <a:pt x="5614" y="8506"/>
                  <a:pt x="5618" y="8495"/>
                  <a:pt x="5619" y="8492"/>
                </a:cubicBezTo>
                <a:cubicBezTo>
                  <a:pt x="5621" y="8488"/>
                  <a:pt x="5623" y="8482"/>
                  <a:pt x="5624" y="8481"/>
                </a:cubicBezTo>
                <a:cubicBezTo>
                  <a:pt x="5632" y="8443"/>
                  <a:pt x="5668" y="8399"/>
                  <a:pt x="5740" y="8395"/>
                </a:cubicBezTo>
                <a:lnTo>
                  <a:pt x="5962" y="8142"/>
                </a:lnTo>
                <a:lnTo>
                  <a:pt x="5962" y="8136"/>
                </a:lnTo>
                <a:lnTo>
                  <a:pt x="5962" y="8134"/>
                </a:lnTo>
                <a:cubicBezTo>
                  <a:pt x="5961" y="8083"/>
                  <a:pt x="6019" y="8036"/>
                  <a:pt x="6059" y="8003"/>
                </a:cubicBezTo>
                <a:lnTo>
                  <a:pt x="6061" y="8001"/>
                </a:lnTo>
                <a:cubicBezTo>
                  <a:pt x="6073" y="7991"/>
                  <a:pt x="6088" y="7979"/>
                  <a:pt x="6092" y="7977"/>
                </a:cubicBezTo>
                <a:cubicBezTo>
                  <a:pt x="6121" y="7955"/>
                  <a:pt x="6136" y="7916"/>
                  <a:pt x="6137" y="7892"/>
                </a:cubicBezTo>
                <a:lnTo>
                  <a:pt x="6286" y="7817"/>
                </a:lnTo>
                <a:lnTo>
                  <a:pt x="6384" y="7670"/>
                </a:lnTo>
                <a:lnTo>
                  <a:pt x="6583" y="7567"/>
                </a:lnTo>
                <a:lnTo>
                  <a:pt x="6583" y="7389"/>
                </a:lnTo>
                <a:cubicBezTo>
                  <a:pt x="6659" y="7303"/>
                  <a:pt x="6760" y="7163"/>
                  <a:pt x="6756" y="7096"/>
                </a:cubicBezTo>
                <a:lnTo>
                  <a:pt x="6756" y="7092"/>
                </a:lnTo>
                <a:lnTo>
                  <a:pt x="6856" y="7047"/>
                </a:lnTo>
                <a:lnTo>
                  <a:pt x="7103" y="6767"/>
                </a:lnTo>
                <a:lnTo>
                  <a:pt x="7129" y="6604"/>
                </a:lnTo>
                <a:lnTo>
                  <a:pt x="7208" y="6604"/>
                </a:lnTo>
                <a:cubicBezTo>
                  <a:pt x="7306" y="6605"/>
                  <a:pt x="7328" y="6550"/>
                  <a:pt x="7327" y="6519"/>
                </a:cubicBezTo>
                <a:lnTo>
                  <a:pt x="7327" y="6515"/>
                </a:lnTo>
                <a:cubicBezTo>
                  <a:pt x="7388" y="6496"/>
                  <a:pt x="7427" y="6446"/>
                  <a:pt x="7426" y="6429"/>
                </a:cubicBezTo>
                <a:lnTo>
                  <a:pt x="7426" y="6428"/>
                </a:lnTo>
                <a:lnTo>
                  <a:pt x="7426" y="6424"/>
                </a:lnTo>
                <a:lnTo>
                  <a:pt x="7424" y="6422"/>
                </a:lnTo>
                <a:lnTo>
                  <a:pt x="7423" y="6419"/>
                </a:lnTo>
                <a:lnTo>
                  <a:pt x="7421" y="6418"/>
                </a:lnTo>
                <a:lnTo>
                  <a:pt x="7420" y="6416"/>
                </a:lnTo>
                <a:cubicBezTo>
                  <a:pt x="7411" y="6412"/>
                  <a:pt x="7401" y="6412"/>
                  <a:pt x="7396" y="6412"/>
                </a:cubicBezTo>
                <a:cubicBezTo>
                  <a:pt x="7394" y="6412"/>
                  <a:pt x="7391" y="6412"/>
                  <a:pt x="7391" y="6412"/>
                </a:cubicBezTo>
                <a:lnTo>
                  <a:pt x="7390" y="6412"/>
                </a:lnTo>
                <a:lnTo>
                  <a:pt x="7389" y="6412"/>
                </a:lnTo>
                <a:lnTo>
                  <a:pt x="7388" y="6412"/>
                </a:lnTo>
                <a:lnTo>
                  <a:pt x="7388" y="6412"/>
                </a:lnTo>
                <a:lnTo>
                  <a:pt x="7387" y="6412"/>
                </a:lnTo>
                <a:lnTo>
                  <a:pt x="7376" y="6412"/>
                </a:lnTo>
                <a:lnTo>
                  <a:pt x="7227" y="6294"/>
                </a:lnTo>
                <a:cubicBezTo>
                  <a:pt x="7230" y="6241"/>
                  <a:pt x="7254" y="6181"/>
                  <a:pt x="7279" y="6141"/>
                </a:cubicBezTo>
                <a:cubicBezTo>
                  <a:pt x="7309" y="6097"/>
                  <a:pt x="7325" y="6034"/>
                  <a:pt x="7327" y="5997"/>
                </a:cubicBezTo>
                <a:lnTo>
                  <a:pt x="7332" y="5997"/>
                </a:lnTo>
                <a:lnTo>
                  <a:pt x="7334" y="5997"/>
                </a:lnTo>
                <a:lnTo>
                  <a:pt x="7337" y="5997"/>
                </a:lnTo>
                <a:cubicBezTo>
                  <a:pt x="7389" y="5998"/>
                  <a:pt x="7438" y="5968"/>
                  <a:pt x="7451" y="5939"/>
                </a:cubicBezTo>
                <a:lnTo>
                  <a:pt x="7500" y="5939"/>
                </a:lnTo>
                <a:cubicBezTo>
                  <a:pt x="7529" y="5932"/>
                  <a:pt x="7543" y="5919"/>
                  <a:pt x="7542" y="5915"/>
                </a:cubicBezTo>
                <a:lnTo>
                  <a:pt x="7542" y="5912"/>
                </a:lnTo>
                <a:lnTo>
                  <a:pt x="7541" y="5909"/>
                </a:lnTo>
                <a:lnTo>
                  <a:pt x="7541" y="5908"/>
                </a:lnTo>
                <a:cubicBezTo>
                  <a:pt x="7538" y="5902"/>
                  <a:pt x="7527" y="5894"/>
                  <a:pt x="7526" y="5894"/>
                </a:cubicBezTo>
                <a:lnTo>
                  <a:pt x="7526" y="5894"/>
                </a:lnTo>
                <a:lnTo>
                  <a:pt x="7500" y="5894"/>
                </a:lnTo>
                <a:cubicBezTo>
                  <a:pt x="7523" y="5845"/>
                  <a:pt x="7526" y="5778"/>
                  <a:pt x="7526" y="5742"/>
                </a:cubicBezTo>
                <a:lnTo>
                  <a:pt x="7526" y="5732"/>
                </a:lnTo>
                <a:cubicBezTo>
                  <a:pt x="7599" y="5691"/>
                  <a:pt x="7655" y="5618"/>
                  <a:pt x="7687" y="5576"/>
                </a:cubicBezTo>
                <a:cubicBezTo>
                  <a:pt x="7704" y="5554"/>
                  <a:pt x="7730" y="5524"/>
                  <a:pt x="7742" y="5512"/>
                </a:cubicBezTo>
                <a:cubicBezTo>
                  <a:pt x="7766" y="5482"/>
                  <a:pt x="7791" y="5457"/>
                  <a:pt x="7799" y="5450"/>
                </a:cubicBezTo>
                <a:lnTo>
                  <a:pt x="7798" y="5446"/>
                </a:lnTo>
                <a:lnTo>
                  <a:pt x="7798" y="5442"/>
                </a:lnTo>
                <a:cubicBezTo>
                  <a:pt x="7798" y="5363"/>
                  <a:pt x="7880" y="5297"/>
                  <a:pt x="7929" y="5256"/>
                </a:cubicBezTo>
                <a:lnTo>
                  <a:pt x="7932" y="5254"/>
                </a:lnTo>
                <a:lnTo>
                  <a:pt x="7934" y="5251"/>
                </a:lnTo>
                <a:lnTo>
                  <a:pt x="7935" y="5250"/>
                </a:lnTo>
                <a:cubicBezTo>
                  <a:pt x="7946" y="5242"/>
                  <a:pt x="7960" y="5229"/>
                  <a:pt x="7968" y="5223"/>
                </a:cubicBezTo>
                <a:cubicBezTo>
                  <a:pt x="7975" y="5217"/>
                  <a:pt x="7979" y="5214"/>
                  <a:pt x="7984" y="5209"/>
                </a:cubicBezTo>
                <a:cubicBezTo>
                  <a:pt x="8024" y="5177"/>
                  <a:pt x="8046" y="5126"/>
                  <a:pt x="8046" y="5095"/>
                </a:cubicBezTo>
                <a:lnTo>
                  <a:pt x="8195" y="4947"/>
                </a:lnTo>
                <a:lnTo>
                  <a:pt x="8195" y="4902"/>
                </a:lnTo>
                <a:lnTo>
                  <a:pt x="8245" y="4902"/>
                </a:lnTo>
                <a:cubicBezTo>
                  <a:pt x="8292" y="4875"/>
                  <a:pt x="8353" y="4822"/>
                  <a:pt x="8385" y="4789"/>
                </a:cubicBezTo>
                <a:cubicBezTo>
                  <a:pt x="8391" y="4783"/>
                  <a:pt x="8403" y="4770"/>
                  <a:pt x="8408" y="4765"/>
                </a:cubicBezTo>
                <a:cubicBezTo>
                  <a:pt x="8412" y="4760"/>
                  <a:pt x="8417" y="4755"/>
                  <a:pt x="8418" y="4754"/>
                </a:cubicBezTo>
                <a:cubicBezTo>
                  <a:pt x="8490" y="4677"/>
                  <a:pt x="8602" y="4577"/>
                  <a:pt x="8691" y="4534"/>
                </a:cubicBezTo>
                <a:lnTo>
                  <a:pt x="8814" y="4311"/>
                </a:lnTo>
                <a:lnTo>
                  <a:pt x="8691" y="4222"/>
                </a:lnTo>
                <a:lnTo>
                  <a:pt x="8567" y="4237"/>
                </a:lnTo>
                <a:lnTo>
                  <a:pt x="8616" y="4074"/>
                </a:lnTo>
                <a:lnTo>
                  <a:pt x="8418" y="4029"/>
                </a:lnTo>
                <a:lnTo>
                  <a:pt x="8418" y="4034"/>
                </a:lnTo>
                <a:cubicBezTo>
                  <a:pt x="8420" y="4132"/>
                  <a:pt x="8277" y="4236"/>
                  <a:pt x="8204" y="4289"/>
                </a:cubicBezTo>
                <a:lnTo>
                  <a:pt x="8200" y="4294"/>
                </a:lnTo>
                <a:lnTo>
                  <a:pt x="8195" y="4296"/>
                </a:lnTo>
                <a:lnTo>
                  <a:pt x="8195" y="4295"/>
                </a:lnTo>
                <a:lnTo>
                  <a:pt x="8197" y="4292"/>
                </a:lnTo>
                <a:lnTo>
                  <a:pt x="8198" y="4291"/>
                </a:lnTo>
                <a:lnTo>
                  <a:pt x="8198" y="4289"/>
                </a:lnTo>
                <a:cubicBezTo>
                  <a:pt x="8220" y="4253"/>
                  <a:pt x="8245" y="4202"/>
                  <a:pt x="8245" y="4179"/>
                </a:cubicBezTo>
                <a:lnTo>
                  <a:pt x="8343" y="4074"/>
                </a:lnTo>
                <a:cubicBezTo>
                  <a:pt x="8333" y="4068"/>
                  <a:pt x="8328" y="4053"/>
                  <a:pt x="8328" y="4048"/>
                </a:cubicBezTo>
                <a:lnTo>
                  <a:pt x="8328" y="4047"/>
                </a:lnTo>
                <a:lnTo>
                  <a:pt x="8328" y="4047"/>
                </a:lnTo>
                <a:lnTo>
                  <a:pt x="8328" y="4046"/>
                </a:lnTo>
                <a:cubicBezTo>
                  <a:pt x="8328" y="4012"/>
                  <a:pt x="8389" y="3967"/>
                  <a:pt x="8425" y="3940"/>
                </a:cubicBezTo>
                <a:cubicBezTo>
                  <a:pt x="8429" y="3937"/>
                  <a:pt x="8436" y="3932"/>
                  <a:pt x="8438" y="3930"/>
                </a:cubicBezTo>
                <a:cubicBezTo>
                  <a:pt x="8441" y="3928"/>
                  <a:pt x="8445" y="3925"/>
                  <a:pt x="8445" y="3925"/>
                </a:cubicBezTo>
                <a:lnTo>
                  <a:pt x="8448" y="3924"/>
                </a:lnTo>
                <a:lnTo>
                  <a:pt x="8450" y="3921"/>
                </a:lnTo>
                <a:lnTo>
                  <a:pt x="8452" y="3919"/>
                </a:lnTo>
                <a:lnTo>
                  <a:pt x="8455" y="3918"/>
                </a:lnTo>
                <a:cubicBezTo>
                  <a:pt x="8507" y="3881"/>
                  <a:pt x="8558" y="3836"/>
                  <a:pt x="8558" y="3806"/>
                </a:cubicBezTo>
                <a:cubicBezTo>
                  <a:pt x="8558" y="3797"/>
                  <a:pt x="8546" y="3780"/>
                  <a:pt x="8541" y="3779"/>
                </a:cubicBezTo>
                <a:cubicBezTo>
                  <a:pt x="8543" y="3762"/>
                  <a:pt x="8558" y="3738"/>
                  <a:pt x="8569" y="3725"/>
                </a:cubicBezTo>
                <a:cubicBezTo>
                  <a:pt x="8584" y="3709"/>
                  <a:pt x="8591" y="3692"/>
                  <a:pt x="8592" y="3689"/>
                </a:cubicBezTo>
                <a:cubicBezTo>
                  <a:pt x="8574" y="3705"/>
                  <a:pt x="8561" y="3707"/>
                  <a:pt x="8561" y="3707"/>
                </a:cubicBezTo>
                <a:lnTo>
                  <a:pt x="8558" y="3707"/>
                </a:lnTo>
                <a:lnTo>
                  <a:pt x="8556" y="3706"/>
                </a:lnTo>
                <a:lnTo>
                  <a:pt x="8555" y="3705"/>
                </a:lnTo>
                <a:cubicBezTo>
                  <a:pt x="8553" y="3703"/>
                  <a:pt x="8552" y="3696"/>
                  <a:pt x="8552" y="3697"/>
                </a:cubicBezTo>
                <a:lnTo>
                  <a:pt x="8551" y="3695"/>
                </a:lnTo>
                <a:lnTo>
                  <a:pt x="8550" y="3693"/>
                </a:lnTo>
                <a:lnTo>
                  <a:pt x="8549" y="3691"/>
                </a:lnTo>
                <a:lnTo>
                  <a:pt x="8547" y="3689"/>
                </a:lnTo>
                <a:lnTo>
                  <a:pt x="8546" y="3689"/>
                </a:lnTo>
                <a:lnTo>
                  <a:pt x="8546" y="3689"/>
                </a:lnTo>
                <a:lnTo>
                  <a:pt x="8545" y="3689"/>
                </a:lnTo>
                <a:lnTo>
                  <a:pt x="8545" y="3688"/>
                </a:lnTo>
                <a:lnTo>
                  <a:pt x="8544" y="3688"/>
                </a:lnTo>
                <a:cubicBezTo>
                  <a:pt x="8537" y="3684"/>
                  <a:pt x="8473" y="3755"/>
                  <a:pt x="8394" y="3852"/>
                </a:cubicBezTo>
                <a:lnTo>
                  <a:pt x="8319" y="3897"/>
                </a:lnTo>
                <a:lnTo>
                  <a:pt x="8319" y="3764"/>
                </a:lnTo>
                <a:lnTo>
                  <a:pt x="8443" y="3659"/>
                </a:lnTo>
                <a:cubicBezTo>
                  <a:pt x="8531" y="3638"/>
                  <a:pt x="8537" y="3578"/>
                  <a:pt x="8541" y="3551"/>
                </a:cubicBezTo>
                <a:lnTo>
                  <a:pt x="8541" y="3549"/>
                </a:lnTo>
                <a:lnTo>
                  <a:pt x="8541" y="3542"/>
                </a:lnTo>
                <a:cubicBezTo>
                  <a:pt x="8547" y="3539"/>
                  <a:pt x="8557" y="3533"/>
                  <a:pt x="8560" y="3531"/>
                </a:cubicBezTo>
                <a:cubicBezTo>
                  <a:pt x="8564" y="3529"/>
                  <a:pt x="8567" y="3527"/>
                  <a:pt x="8567" y="3527"/>
                </a:cubicBezTo>
                <a:cubicBezTo>
                  <a:pt x="8650" y="3478"/>
                  <a:pt x="8748" y="3409"/>
                  <a:pt x="8749" y="3369"/>
                </a:cubicBezTo>
                <a:cubicBezTo>
                  <a:pt x="8749" y="3361"/>
                  <a:pt x="8742" y="3349"/>
                  <a:pt x="8740" y="3349"/>
                </a:cubicBezTo>
                <a:cubicBezTo>
                  <a:pt x="8721" y="3345"/>
                  <a:pt x="8682" y="3342"/>
                  <a:pt x="8661" y="3342"/>
                </a:cubicBezTo>
                <a:lnTo>
                  <a:pt x="8658" y="3342"/>
                </a:lnTo>
                <a:lnTo>
                  <a:pt x="8657" y="3342"/>
                </a:lnTo>
                <a:lnTo>
                  <a:pt x="8655" y="3342"/>
                </a:lnTo>
                <a:lnTo>
                  <a:pt x="8653" y="3342"/>
                </a:lnTo>
                <a:lnTo>
                  <a:pt x="8649" y="3342"/>
                </a:lnTo>
                <a:lnTo>
                  <a:pt x="8615" y="3342"/>
                </a:lnTo>
                <a:cubicBezTo>
                  <a:pt x="8611" y="3342"/>
                  <a:pt x="8604" y="3342"/>
                  <a:pt x="8602" y="3342"/>
                </a:cubicBezTo>
                <a:cubicBezTo>
                  <a:pt x="8572" y="3342"/>
                  <a:pt x="8536" y="3338"/>
                  <a:pt x="8518" y="3334"/>
                </a:cubicBezTo>
                <a:cubicBezTo>
                  <a:pt x="8574" y="3288"/>
                  <a:pt x="8644" y="3217"/>
                  <a:pt x="8642" y="3177"/>
                </a:cubicBezTo>
                <a:lnTo>
                  <a:pt x="8641" y="3175"/>
                </a:lnTo>
                <a:lnTo>
                  <a:pt x="8641" y="3169"/>
                </a:lnTo>
                <a:lnTo>
                  <a:pt x="8641" y="3167"/>
                </a:lnTo>
                <a:cubicBezTo>
                  <a:pt x="8643" y="3139"/>
                  <a:pt x="8602" y="3126"/>
                  <a:pt x="8571" y="3127"/>
                </a:cubicBezTo>
                <a:lnTo>
                  <a:pt x="8567" y="3127"/>
                </a:lnTo>
                <a:lnTo>
                  <a:pt x="8467" y="3084"/>
                </a:lnTo>
                <a:cubicBezTo>
                  <a:pt x="8491" y="3061"/>
                  <a:pt x="8513" y="3029"/>
                  <a:pt x="8521" y="3015"/>
                </a:cubicBezTo>
                <a:cubicBezTo>
                  <a:pt x="8532" y="2994"/>
                  <a:pt x="8568" y="2964"/>
                  <a:pt x="8592" y="2949"/>
                </a:cubicBezTo>
                <a:lnTo>
                  <a:pt x="8343" y="2921"/>
                </a:lnTo>
                <a:lnTo>
                  <a:pt x="8343" y="2923"/>
                </a:lnTo>
                <a:lnTo>
                  <a:pt x="8343" y="2925"/>
                </a:lnTo>
                <a:lnTo>
                  <a:pt x="8343" y="2927"/>
                </a:lnTo>
                <a:cubicBezTo>
                  <a:pt x="8346" y="2972"/>
                  <a:pt x="8295" y="3023"/>
                  <a:pt x="8219" y="3054"/>
                </a:cubicBezTo>
                <a:close/>
                <a:moveTo>
                  <a:pt x="5665" y="7772"/>
                </a:moveTo>
                <a:lnTo>
                  <a:pt x="5665" y="7769"/>
                </a:lnTo>
                <a:cubicBezTo>
                  <a:pt x="5662" y="7708"/>
                  <a:pt x="5753" y="7628"/>
                  <a:pt x="5809" y="7577"/>
                </a:cubicBezTo>
                <a:lnTo>
                  <a:pt x="5813" y="7574"/>
                </a:lnTo>
                <a:lnTo>
                  <a:pt x="5816" y="7571"/>
                </a:lnTo>
                <a:lnTo>
                  <a:pt x="5819" y="7568"/>
                </a:lnTo>
                <a:cubicBezTo>
                  <a:pt x="5835" y="7555"/>
                  <a:pt x="5857" y="7535"/>
                  <a:pt x="5869" y="7523"/>
                </a:cubicBezTo>
                <a:cubicBezTo>
                  <a:pt x="5877" y="7515"/>
                  <a:pt x="5882" y="7511"/>
                  <a:pt x="5888" y="7505"/>
                </a:cubicBezTo>
                <a:cubicBezTo>
                  <a:pt x="5937" y="7462"/>
                  <a:pt x="5962" y="7405"/>
                  <a:pt x="5962" y="7374"/>
                </a:cubicBezTo>
                <a:lnTo>
                  <a:pt x="5962" y="7372"/>
                </a:lnTo>
                <a:lnTo>
                  <a:pt x="5962" y="7371"/>
                </a:lnTo>
                <a:lnTo>
                  <a:pt x="5962" y="7369"/>
                </a:lnTo>
                <a:lnTo>
                  <a:pt x="5962" y="7362"/>
                </a:lnTo>
                <a:lnTo>
                  <a:pt x="5962" y="7361"/>
                </a:lnTo>
                <a:lnTo>
                  <a:pt x="5962" y="7359"/>
                </a:lnTo>
                <a:lnTo>
                  <a:pt x="5962" y="7357"/>
                </a:lnTo>
                <a:lnTo>
                  <a:pt x="5962" y="7355"/>
                </a:lnTo>
                <a:cubicBezTo>
                  <a:pt x="5960" y="7320"/>
                  <a:pt x="5979" y="7260"/>
                  <a:pt x="6037" y="7240"/>
                </a:cubicBezTo>
                <a:lnTo>
                  <a:pt x="6137" y="7107"/>
                </a:lnTo>
                <a:lnTo>
                  <a:pt x="6137" y="7103"/>
                </a:lnTo>
                <a:cubicBezTo>
                  <a:pt x="6133" y="7018"/>
                  <a:pt x="6238" y="6941"/>
                  <a:pt x="6303" y="6892"/>
                </a:cubicBezTo>
                <a:cubicBezTo>
                  <a:pt x="6339" y="6864"/>
                  <a:pt x="6369" y="6840"/>
                  <a:pt x="6384" y="6827"/>
                </a:cubicBezTo>
                <a:lnTo>
                  <a:pt x="6384" y="6825"/>
                </a:lnTo>
                <a:cubicBezTo>
                  <a:pt x="6384" y="6819"/>
                  <a:pt x="6398" y="6796"/>
                  <a:pt x="6401" y="6792"/>
                </a:cubicBezTo>
                <a:cubicBezTo>
                  <a:pt x="6406" y="6784"/>
                  <a:pt x="6417" y="6767"/>
                  <a:pt x="6423" y="6755"/>
                </a:cubicBezTo>
                <a:cubicBezTo>
                  <a:pt x="6427" y="6749"/>
                  <a:pt x="6432" y="6741"/>
                  <a:pt x="6434" y="6737"/>
                </a:cubicBezTo>
                <a:lnTo>
                  <a:pt x="6484" y="6767"/>
                </a:lnTo>
                <a:cubicBezTo>
                  <a:pt x="6604" y="6723"/>
                  <a:pt x="6645" y="6705"/>
                  <a:pt x="6647" y="6704"/>
                </a:cubicBezTo>
                <a:cubicBezTo>
                  <a:pt x="6606" y="6803"/>
                  <a:pt x="6582" y="6924"/>
                  <a:pt x="6583" y="6955"/>
                </a:cubicBezTo>
                <a:lnTo>
                  <a:pt x="6583" y="6956"/>
                </a:lnTo>
                <a:lnTo>
                  <a:pt x="6583" y="6958"/>
                </a:lnTo>
                <a:lnTo>
                  <a:pt x="6583" y="6959"/>
                </a:lnTo>
                <a:lnTo>
                  <a:pt x="6459" y="7107"/>
                </a:lnTo>
                <a:lnTo>
                  <a:pt x="6452" y="7107"/>
                </a:lnTo>
                <a:lnTo>
                  <a:pt x="6447" y="7107"/>
                </a:lnTo>
                <a:lnTo>
                  <a:pt x="6443" y="7107"/>
                </a:lnTo>
                <a:cubicBezTo>
                  <a:pt x="6362" y="7106"/>
                  <a:pt x="6362" y="7132"/>
                  <a:pt x="6359" y="7161"/>
                </a:cubicBezTo>
                <a:lnTo>
                  <a:pt x="6359" y="7162"/>
                </a:lnTo>
                <a:lnTo>
                  <a:pt x="6359" y="7164"/>
                </a:lnTo>
                <a:lnTo>
                  <a:pt x="6359" y="7168"/>
                </a:lnTo>
                <a:lnTo>
                  <a:pt x="6359" y="7169"/>
                </a:lnTo>
                <a:lnTo>
                  <a:pt x="6359" y="7171"/>
                </a:lnTo>
                <a:lnTo>
                  <a:pt x="6359" y="7172"/>
                </a:lnTo>
                <a:lnTo>
                  <a:pt x="6359" y="7173"/>
                </a:lnTo>
                <a:lnTo>
                  <a:pt x="6359" y="7177"/>
                </a:lnTo>
                <a:lnTo>
                  <a:pt x="6359" y="7178"/>
                </a:lnTo>
                <a:lnTo>
                  <a:pt x="6359" y="7182"/>
                </a:lnTo>
                <a:cubicBezTo>
                  <a:pt x="6352" y="7222"/>
                  <a:pt x="6284" y="7224"/>
                  <a:pt x="6246" y="7225"/>
                </a:cubicBezTo>
                <a:lnTo>
                  <a:pt x="6244" y="7225"/>
                </a:lnTo>
                <a:lnTo>
                  <a:pt x="6242" y="7225"/>
                </a:lnTo>
                <a:lnTo>
                  <a:pt x="6240" y="7225"/>
                </a:lnTo>
                <a:lnTo>
                  <a:pt x="6235" y="7225"/>
                </a:lnTo>
                <a:lnTo>
                  <a:pt x="5938" y="7699"/>
                </a:lnTo>
                <a:lnTo>
                  <a:pt x="5934" y="7699"/>
                </a:lnTo>
                <a:lnTo>
                  <a:pt x="5931" y="7699"/>
                </a:lnTo>
                <a:lnTo>
                  <a:pt x="5928" y="7699"/>
                </a:lnTo>
                <a:cubicBezTo>
                  <a:pt x="5864" y="7699"/>
                  <a:pt x="5861" y="7730"/>
                  <a:pt x="5861" y="7744"/>
                </a:cubicBezTo>
                <a:lnTo>
                  <a:pt x="5861" y="7745"/>
                </a:lnTo>
                <a:lnTo>
                  <a:pt x="5861" y="7747"/>
                </a:lnTo>
                <a:lnTo>
                  <a:pt x="5861" y="7758"/>
                </a:lnTo>
                <a:cubicBezTo>
                  <a:pt x="5861" y="7767"/>
                  <a:pt x="5863" y="7785"/>
                  <a:pt x="5864" y="7787"/>
                </a:cubicBezTo>
                <a:cubicBezTo>
                  <a:pt x="5860" y="7818"/>
                  <a:pt x="5815" y="7817"/>
                  <a:pt x="5795" y="7817"/>
                </a:cubicBezTo>
                <a:lnTo>
                  <a:pt x="5764" y="7817"/>
                </a:lnTo>
                <a:lnTo>
                  <a:pt x="5764" y="7822"/>
                </a:lnTo>
                <a:cubicBezTo>
                  <a:pt x="5770" y="7913"/>
                  <a:pt x="5550" y="8085"/>
                  <a:pt x="5418" y="8099"/>
                </a:cubicBezTo>
                <a:lnTo>
                  <a:pt x="5418" y="7995"/>
                </a:lnTo>
                <a:cubicBezTo>
                  <a:pt x="5443" y="7965"/>
                  <a:pt x="5480" y="7926"/>
                  <a:pt x="5503" y="7905"/>
                </a:cubicBezTo>
                <a:cubicBezTo>
                  <a:pt x="5531" y="7877"/>
                  <a:pt x="5556" y="7838"/>
                  <a:pt x="5565" y="7817"/>
                </a:cubicBezTo>
                <a:lnTo>
                  <a:pt x="5665" y="7772"/>
                </a:lnTo>
                <a:close/>
                <a:moveTo>
                  <a:pt x="6647" y="6704"/>
                </a:moveTo>
                <a:lnTo>
                  <a:pt x="6648" y="6703"/>
                </a:lnTo>
                <a:lnTo>
                  <a:pt x="6650" y="6701"/>
                </a:lnTo>
                <a:lnTo>
                  <a:pt x="6650" y="6700"/>
                </a:lnTo>
                <a:lnTo>
                  <a:pt x="6648" y="6700"/>
                </a:lnTo>
                <a:lnTo>
                  <a:pt x="6648" y="6701"/>
                </a:lnTo>
                <a:lnTo>
                  <a:pt x="6647" y="6704"/>
                </a:lnTo>
                <a:close/>
                <a:moveTo>
                  <a:pt x="6648" y="6700"/>
                </a:moveTo>
                <a:cubicBezTo>
                  <a:pt x="6647" y="6700"/>
                  <a:pt x="6639" y="6702"/>
                  <a:pt x="6641" y="6701"/>
                </a:cubicBezTo>
                <a:lnTo>
                  <a:pt x="6636" y="6701"/>
                </a:lnTo>
                <a:lnTo>
                  <a:pt x="6635" y="6701"/>
                </a:lnTo>
                <a:lnTo>
                  <a:pt x="6634" y="6701"/>
                </a:lnTo>
                <a:lnTo>
                  <a:pt x="6631" y="6701"/>
                </a:lnTo>
                <a:lnTo>
                  <a:pt x="6631" y="6700"/>
                </a:lnTo>
                <a:cubicBezTo>
                  <a:pt x="6630" y="6700"/>
                  <a:pt x="6645" y="6693"/>
                  <a:pt x="6653" y="6689"/>
                </a:cubicBezTo>
                <a:lnTo>
                  <a:pt x="6650" y="6695"/>
                </a:lnTo>
                <a:lnTo>
                  <a:pt x="6648" y="6700"/>
                </a:lnTo>
                <a:close/>
                <a:moveTo>
                  <a:pt x="6653" y="6689"/>
                </a:moveTo>
                <a:lnTo>
                  <a:pt x="6653" y="6689"/>
                </a:lnTo>
                <a:lnTo>
                  <a:pt x="6653" y="6690"/>
                </a:lnTo>
                <a:lnTo>
                  <a:pt x="6653" y="6690"/>
                </a:lnTo>
                <a:lnTo>
                  <a:pt x="6653" y="6690"/>
                </a:lnTo>
                <a:lnTo>
                  <a:pt x="6653" y="6690"/>
                </a:lnTo>
                <a:lnTo>
                  <a:pt x="6653" y="6690"/>
                </a:lnTo>
                <a:lnTo>
                  <a:pt x="6653" y="6689"/>
                </a:lnTo>
                <a:close/>
                <a:moveTo>
                  <a:pt x="6653" y="6689"/>
                </a:moveTo>
                <a:cubicBezTo>
                  <a:pt x="6654" y="6688"/>
                  <a:pt x="6658" y="6677"/>
                  <a:pt x="6657" y="6679"/>
                </a:cubicBezTo>
                <a:lnTo>
                  <a:pt x="6657" y="6677"/>
                </a:lnTo>
                <a:cubicBezTo>
                  <a:pt x="6656" y="6680"/>
                  <a:pt x="6653" y="6689"/>
                  <a:pt x="6653" y="6689"/>
                </a:cubicBezTo>
                <a:close/>
                <a:moveTo>
                  <a:pt x="3632" y="10200"/>
                </a:moveTo>
                <a:lnTo>
                  <a:pt x="3583" y="10258"/>
                </a:lnTo>
                <a:cubicBezTo>
                  <a:pt x="3573" y="10255"/>
                  <a:pt x="3563" y="10252"/>
                  <a:pt x="3564" y="10252"/>
                </a:cubicBezTo>
                <a:lnTo>
                  <a:pt x="3558" y="10252"/>
                </a:lnTo>
                <a:lnTo>
                  <a:pt x="3556" y="10253"/>
                </a:lnTo>
                <a:lnTo>
                  <a:pt x="3553" y="10253"/>
                </a:lnTo>
                <a:lnTo>
                  <a:pt x="3552" y="10255"/>
                </a:lnTo>
                <a:lnTo>
                  <a:pt x="3550" y="10256"/>
                </a:lnTo>
                <a:lnTo>
                  <a:pt x="3549" y="10258"/>
                </a:lnTo>
                <a:lnTo>
                  <a:pt x="3547" y="10259"/>
                </a:lnTo>
                <a:lnTo>
                  <a:pt x="3547" y="10262"/>
                </a:lnTo>
                <a:cubicBezTo>
                  <a:pt x="3547" y="10265"/>
                  <a:pt x="3557" y="10273"/>
                  <a:pt x="3556" y="10273"/>
                </a:cubicBezTo>
                <a:lnTo>
                  <a:pt x="3434" y="10243"/>
                </a:lnTo>
                <a:lnTo>
                  <a:pt x="3434" y="10140"/>
                </a:lnTo>
                <a:lnTo>
                  <a:pt x="3483" y="10140"/>
                </a:lnTo>
                <a:lnTo>
                  <a:pt x="3558" y="9992"/>
                </a:lnTo>
                <a:lnTo>
                  <a:pt x="3707" y="9888"/>
                </a:lnTo>
                <a:lnTo>
                  <a:pt x="3702" y="9888"/>
                </a:lnTo>
                <a:lnTo>
                  <a:pt x="3701" y="9886"/>
                </a:lnTo>
                <a:lnTo>
                  <a:pt x="3698" y="9885"/>
                </a:lnTo>
                <a:lnTo>
                  <a:pt x="3696" y="9882"/>
                </a:lnTo>
                <a:lnTo>
                  <a:pt x="3693" y="9879"/>
                </a:lnTo>
                <a:lnTo>
                  <a:pt x="3693" y="9877"/>
                </a:lnTo>
                <a:lnTo>
                  <a:pt x="3692" y="9876"/>
                </a:lnTo>
                <a:cubicBezTo>
                  <a:pt x="3691" y="9855"/>
                  <a:pt x="3753" y="9835"/>
                  <a:pt x="3768" y="9836"/>
                </a:cubicBezTo>
                <a:lnTo>
                  <a:pt x="3772" y="9836"/>
                </a:lnTo>
                <a:cubicBezTo>
                  <a:pt x="3784" y="9836"/>
                  <a:pt x="3804" y="9842"/>
                  <a:pt x="3805" y="9845"/>
                </a:cubicBezTo>
                <a:cubicBezTo>
                  <a:pt x="3889" y="9798"/>
                  <a:pt x="3906" y="9725"/>
                  <a:pt x="3905" y="9685"/>
                </a:cubicBezTo>
                <a:lnTo>
                  <a:pt x="3905" y="9682"/>
                </a:lnTo>
                <a:cubicBezTo>
                  <a:pt x="3947" y="9629"/>
                  <a:pt x="4040" y="9540"/>
                  <a:pt x="4104" y="9504"/>
                </a:cubicBezTo>
                <a:lnTo>
                  <a:pt x="4127" y="9400"/>
                </a:lnTo>
                <a:lnTo>
                  <a:pt x="4227" y="9445"/>
                </a:lnTo>
                <a:lnTo>
                  <a:pt x="4351" y="9460"/>
                </a:lnTo>
                <a:cubicBezTo>
                  <a:pt x="4282" y="9500"/>
                  <a:pt x="4253" y="9574"/>
                  <a:pt x="4237" y="9614"/>
                </a:cubicBezTo>
                <a:cubicBezTo>
                  <a:pt x="4233" y="9624"/>
                  <a:pt x="4228" y="9635"/>
                  <a:pt x="4227" y="9637"/>
                </a:cubicBezTo>
                <a:lnTo>
                  <a:pt x="4104" y="9593"/>
                </a:lnTo>
                <a:cubicBezTo>
                  <a:pt x="3992" y="9668"/>
                  <a:pt x="3885" y="9928"/>
                  <a:pt x="3880" y="9977"/>
                </a:cubicBezTo>
                <a:lnTo>
                  <a:pt x="3707" y="10155"/>
                </a:lnTo>
                <a:cubicBezTo>
                  <a:pt x="3705" y="10156"/>
                  <a:pt x="3702" y="10160"/>
                  <a:pt x="3701" y="10160"/>
                </a:cubicBezTo>
                <a:cubicBezTo>
                  <a:pt x="3688" y="10175"/>
                  <a:pt x="3661" y="10201"/>
                  <a:pt x="3643" y="10201"/>
                </a:cubicBezTo>
                <a:lnTo>
                  <a:pt x="3637" y="10201"/>
                </a:lnTo>
                <a:lnTo>
                  <a:pt x="3634" y="10200"/>
                </a:lnTo>
                <a:lnTo>
                  <a:pt x="3632" y="10200"/>
                </a:lnTo>
                <a:close/>
                <a:moveTo>
                  <a:pt x="3556" y="10273"/>
                </a:moveTo>
                <a:lnTo>
                  <a:pt x="3557" y="10273"/>
                </a:lnTo>
                <a:lnTo>
                  <a:pt x="3557" y="10273"/>
                </a:lnTo>
                <a:lnTo>
                  <a:pt x="3558" y="10273"/>
                </a:lnTo>
                <a:lnTo>
                  <a:pt x="3556" y="10273"/>
                </a:lnTo>
                <a:close/>
                <a:moveTo>
                  <a:pt x="5565" y="3099"/>
                </a:moveTo>
                <a:cubicBezTo>
                  <a:pt x="5582" y="3093"/>
                  <a:pt x="5590" y="3071"/>
                  <a:pt x="5589" y="3063"/>
                </a:cubicBezTo>
                <a:lnTo>
                  <a:pt x="5589" y="3060"/>
                </a:lnTo>
                <a:cubicBezTo>
                  <a:pt x="5589" y="3054"/>
                  <a:pt x="5587" y="3044"/>
                  <a:pt x="5587" y="3041"/>
                </a:cubicBezTo>
                <a:cubicBezTo>
                  <a:pt x="5586" y="3039"/>
                  <a:pt x="5586" y="3037"/>
                  <a:pt x="5586" y="3037"/>
                </a:cubicBezTo>
                <a:cubicBezTo>
                  <a:pt x="5580" y="3020"/>
                  <a:pt x="5577" y="2989"/>
                  <a:pt x="5577" y="2973"/>
                </a:cubicBezTo>
                <a:cubicBezTo>
                  <a:pt x="5604" y="2952"/>
                  <a:pt x="5615" y="2936"/>
                  <a:pt x="5615" y="2935"/>
                </a:cubicBezTo>
                <a:lnTo>
                  <a:pt x="5615" y="2934"/>
                </a:lnTo>
                <a:lnTo>
                  <a:pt x="5615" y="2928"/>
                </a:lnTo>
                <a:lnTo>
                  <a:pt x="5613" y="2927"/>
                </a:lnTo>
                <a:lnTo>
                  <a:pt x="5613" y="2926"/>
                </a:lnTo>
                <a:lnTo>
                  <a:pt x="5612" y="2926"/>
                </a:lnTo>
                <a:cubicBezTo>
                  <a:pt x="5610" y="2924"/>
                  <a:pt x="5603" y="2923"/>
                  <a:pt x="5602" y="2923"/>
                </a:cubicBezTo>
                <a:lnTo>
                  <a:pt x="5601" y="2923"/>
                </a:lnTo>
                <a:lnTo>
                  <a:pt x="5600" y="2924"/>
                </a:lnTo>
                <a:lnTo>
                  <a:pt x="5599" y="2924"/>
                </a:lnTo>
                <a:lnTo>
                  <a:pt x="5598" y="2924"/>
                </a:lnTo>
                <a:cubicBezTo>
                  <a:pt x="5596" y="2923"/>
                  <a:pt x="5592" y="2923"/>
                  <a:pt x="5591" y="2923"/>
                </a:cubicBezTo>
                <a:cubicBezTo>
                  <a:pt x="5587" y="2923"/>
                  <a:pt x="5581" y="2924"/>
                  <a:pt x="5580" y="2924"/>
                </a:cubicBezTo>
                <a:lnTo>
                  <a:pt x="5580" y="2924"/>
                </a:lnTo>
                <a:lnTo>
                  <a:pt x="5579" y="2924"/>
                </a:lnTo>
                <a:lnTo>
                  <a:pt x="5579" y="2924"/>
                </a:lnTo>
                <a:lnTo>
                  <a:pt x="5574" y="2924"/>
                </a:lnTo>
                <a:lnTo>
                  <a:pt x="5571" y="2925"/>
                </a:lnTo>
                <a:lnTo>
                  <a:pt x="5564" y="2925"/>
                </a:lnTo>
                <a:lnTo>
                  <a:pt x="5561" y="2924"/>
                </a:lnTo>
                <a:lnTo>
                  <a:pt x="5558" y="2924"/>
                </a:lnTo>
                <a:lnTo>
                  <a:pt x="5558" y="2923"/>
                </a:lnTo>
                <a:lnTo>
                  <a:pt x="5556" y="2923"/>
                </a:lnTo>
                <a:lnTo>
                  <a:pt x="5556" y="2921"/>
                </a:lnTo>
                <a:lnTo>
                  <a:pt x="5556" y="2921"/>
                </a:lnTo>
                <a:lnTo>
                  <a:pt x="5556" y="2920"/>
                </a:lnTo>
                <a:lnTo>
                  <a:pt x="5555" y="2920"/>
                </a:lnTo>
                <a:lnTo>
                  <a:pt x="5556" y="2919"/>
                </a:lnTo>
                <a:cubicBezTo>
                  <a:pt x="5553" y="2911"/>
                  <a:pt x="5724" y="2813"/>
                  <a:pt x="5938" y="2699"/>
                </a:cubicBezTo>
                <a:lnTo>
                  <a:pt x="6037" y="2714"/>
                </a:lnTo>
                <a:lnTo>
                  <a:pt x="5962" y="2832"/>
                </a:lnTo>
                <a:lnTo>
                  <a:pt x="5740" y="2934"/>
                </a:lnTo>
                <a:lnTo>
                  <a:pt x="5764" y="3084"/>
                </a:lnTo>
                <a:lnTo>
                  <a:pt x="5740" y="3084"/>
                </a:lnTo>
                <a:lnTo>
                  <a:pt x="5565" y="3099"/>
                </a:lnTo>
                <a:close/>
                <a:moveTo>
                  <a:pt x="7103" y="6352"/>
                </a:moveTo>
                <a:lnTo>
                  <a:pt x="7103" y="6353"/>
                </a:lnTo>
                <a:cubicBezTo>
                  <a:pt x="7104" y="6366"/>
                  <a:pt x="7056" y="6395"/>
                  <a:pt x="7037" y="6407"/>
                </a:cubicBezTo>
                <a:cubicBezTo>
                  <a:pt x="7034" y="6409"/>
                  <a:pt x="7030" y="6411"/>
                  <a:pt x="7029" y="6412"/>
                </a:cubicBezTo>
                <a:lnTo>
                  <a:pt x="6954" y="6560"/>
                </a:lnTo>
                <a:cubicBezTo>
                  <a:pt x="6909" y="6529"/>
                  <a:pt x="6844" y="6514"/>
                  <a:pt x="6808" y="6515"/>
                </a:cubicBezTo>
                <a:lnTo>
                  <a:pt x="6807" y="6515"/>
                </a:lnTo>
                <a:cubicBezTo>
                  <a:pt x="6842" y="6487"/>
                  <a:pt x="6877" y="6447"/>
                  <a:pt x="6890" y="6425"/>
                </a:cubicBezTo>
                <a:cubicBezTo>
                  <a:pt x="6909" y="6397"/>
                  <a:pt x="6938" y="6359"/>
                  <a:pt x="6954" y="6337"/>
                </a:cubicBezTo>
                <a:lnTo>
                  <a:pt x="6955" y="6337"/>
                </a:lnTo>
                <a:lnTo>
                  <a:pt x="6956" y="6337"/>
                </a:lnTo>
                <a:lnTo>
                  <a:pt x="6958" y="6337"/>
                </a:lnTo>
                <a:lnTo>
                  <a:pt x="6960" y="6337"/>
                </a:lnTo>
                <a:lnTo>
                  <a:pt x="6964" y="6337"/>
                </a:lnTo>
                <a:lnTo>
                  <a:pt x="6966" y="6337"/>
                </a:lnTo>
                <a:lnTo>
                  <a:pt x="6967" y="6337"/>
                </a:lnTo>
                <a:lnTo>
                  <a:pt x="6974" y="6337"/>
                </a:lnTo>
                <a:lnTo>
                  <a:pt x="6975" y="6337"/>
                </a:lnTo>
                <a:lnTo>
                  <a:pt x="6978" y="6337"/>
                </a:lnTo>
                <a:cubicBezTo>
                  <a:pt x="7003" y="6336"/>
                  <a:pt x="7035" y="6334"/>
                  <a:pt x="7060" y="6334"/>
                </a:cubicBezTo>
                <a:lnTo>
                  <a:pt x="7062" y="6334"/>
                </a:lnTo>
                <a:lnTo>
                  <a:pt x="7064" y="6334"/>
                </a:lnTo>
                <a:lnTo>
                  <a:pt x="7066" y="6334"/>
                </a:lnTo>
                <a:cubicBezTo>
                  <a:pt x="7091" y="6334"/>
                  <a:pt x="7104" y="6346"/>
                  <a:pt x="7103" y="6352"/>
                </a:cubicBezTo>
                <a:close/>
                <a:moveTo>
                  <a:pt x="7402" y="5642"/>
                </a:moveTo>
                <a:cubicBezTo>
                  <a:pt x="7332" y="5637"/>
                  <a:pt x="7327" y="5581"/>
                  <a:pt x="7327" y="5569"/>
                </a:cubicBezTo>
                <a:cubicBezTo>
                  <a:pt x="7326" y="5533"/>
                  <a:pt x="7395" y="5524"/>
                  <a:pt x="7424" y="5524"/>
                </a:cubicBezTo>
                <a:lnTo>
                  <a:pt x="7426" y="5524"/>
                </a:lnTo>
                <a:lnTo>
                  <a:pt x="7426" y="5421"/>
                </a:lnTo>
                <a:lnTo>
                  <a:pt x="7549" y="5480"/>
                </a:lnTo>
                <a:lnTo>
                  <a:pt x="7426" y="5612"/>
                </a:lnTo>
                <a:lnTo>
                  <a:pt x="7426" y="5614"/>
                </a:lnTo>
                <a:lnTo>
                  <a:pt x="7426" y="5614"/>
                </a:lnTo>
                <a:lnTo>
                  <a:pt x="7426" y="5615"/>
                </a:lnTo>
                <a:cubicBezTo>
                  <a:pt x="7426" y="5620"/>
                  <a:pt x="7420" y="5635"/>
                  <a:pt x="7419" y="5636"/>
                </a:cubicBezTo>
                <a:lnTo>
                  <a:pt x="7418" y="5636"/>
                </a:lnTo>
                <a:cubicBezTo>
                  <a:pt x="7417" y="5639"/>
                  <a:pt x="7404" y="5643"/>
                  <a:pt x="7403" y="5642"/>
                </a:cubicBezTo>
                <a:lnTo>
                  <a:pt x="7402" y="5642"/>
                </a:lnTo>
                <a:lnTo>
                  <a:pt x="7402" y="5642"/>
                </a:lnTo>
                <a:close/>
                <a:moveTo>
                  <a:pt x="4524" y="9252"/>
                </a:moveTo>
                <a:lnTo>
                  <a:pt x="4530" y="9252"/>
                </a:lnTo>
                <a:lnTo>
                  <a:pt x="4532" y="9252"/>
                </a:lnTo>
                <a:lnTo>
                  <a:pt x="4534" y="9252"/>
                </a:lnTo>
                <a:cubicBezTo>
                  <a:pt x="4579" y="9252"/>
                  <a:pt x="4599" y="9277"/>
                  <a:pt x="4599" y="9294"/>
                </a:cubicBezTo>
                <a:lnTo>
                  <a:pt x="4599" y="9299"/>
                </a:lnTo>
                <a:lnTo>
                  <a:pt x="4599" y="9301"/>
                </a:lnTo>
                <a:cubicBezTo>
                  <a:pt x="4600" y="9344"/>
                  <a:pt x="4536" y="9414"/>
                  <a:pt x="4500" y="9445"/>
                </a:cubicBezTo>
                <a:lnTo>
                  <a:pt x="4475" y="9400"/>
                </a:lnTo>
                <a:lnTo>
                  <a:pt x="4500" y="9282"/>
                </a:lnTo>
                <a:lnTo>
                  <a:pt x="4503" y="9282"/>
                </a:lnTo>
                <a:lnTo>
                  <a:pt x="4508" y="9281"/>
                </a:lnTo>
                <a:lnTo>
                  <a:pt x="4511" y="9281"/>
                </a:lnTo>
                <a:lnTo>
                  <a:pt x="4514" y="9279"/>
                </a:lnTo>
                <a:lnTo>
                  <a:pt x="4517" y="9278"/>
                </a:lnTo>
                <a:cubicBezTo>
                  <a:pt x="4524" y="9272"/>
                  <a:pt x="4524" y="9263"/>
                  <a:pt x="4524" y="9260"/>
                </a:cubicBezTo>
                <a:lnTo>
                  <a:pt x="4524" y="9259"/>
                </a:lnTo>
                <a:lnTo>
                  <a:pt x="4524" y="9258"/>
                </a:lnTo>
                <a:lnTo>
                  <a:pt x="4524" y="9257"/>
                </a:lnTo>
                <a:lnTo>
                  <a:pt x="4524" y="9256"/>
                </a:lnTo>
                <a:lnTo>
                  <a:pt x="4524" y="9256"/>
                </a:lnTo>
                <a:lnTo>
                  <a:pt x="4524" y="9255"/>
                </a:lnTo>
                <a:lnTo>
                  <a:pt x="4524" y="9252"/>
                </a:lnTo>
                <a:close/>
                <a:moveTo>
                  <a:pt x="7426" y="5347"/>
                </a:moveTo>
                <a:lnTo>
                  <a:pt x="7526" y="5272"/>
                </a:lnTo>
                <a:lnTo>
                  <a:pt x="7526" y="5229"/>
                </a:lnTo>
                <a:lnTo>
                  <a:pt x="7527" y="5229"/>
                </a:lnTo>
                <a:cubicBezTo>
                  <a:pt x="7549" y="5229"/>
                  <a:pt x="7550" y="5271"/>
                  <a:pt x="7549" y="5271"/>
                </a:cubicBezTo>
                <a:lnTo>
                  <a:pt x="7549" y="5317"/>
                </a:lnTo>
                <a:lnTo>
                  <a:pt x="7426" y="5377"/>
                </a:lnTo>
                <a:lnTo>
                  <a:pt x="7426" y="5347"/>
                </a:lnTo>
                <a:close/>
                <a:moveTo>
                  <a:pt x="6954" y="5954"/>
                </a:moveTo>
                <a:lnTo>
                  <a:pt x="7054" y="5924"/>
                </a:lnTo>
                <a:cubicBezTo>
                  <a:pt x="7032" y="5951"/>
                  <a:pt x="7006" y="5989"/>
                  <a:pt x="6991" y="6010"/>
                </a:cubicBezTo>
                <a:cubicBezTo>
                  <a:pt x="6974" y="6038"/>
                  <a:pt x="6932" y="6080"/>
                  <a:pt x="6905" y="6102"/>
                </a:cubicBezTo>
                <a:cubicBezTo>
                  <a:pt x="6933" y="6056"/>
                  <a:pt x="6955" y="6000"/>
                  <a:pt x="6954" y="5960"/>
                </a:cubicBezTo>
                <a:lnTo>
                  <a:pt x="6954" y="5958"/>
                </a:lnTo>
                <a:lnTo>
                  <a:pt x="6954" y="5955"/>
                </a:lnTo>
                <a:lnTo>
                  <a:pt x="6954" y="5954"/>
                </a:lnTo>
                <a:close/>
                <a:moveTo>
                  <a:pt x="7227" y="5776"/>
                </a:moveTo>
                <a:lnTo>
                  <a:pt x="7256" y="5776"/>
                </a:lnTo>
                <a:lnTo>
                  <a:pt x="7259" y="5775"/>
                </a:lnTo>
                <a:lnTo>
                  <a:pt x="7271" y="5775"/>
                </a:lnTo>
                <a:cubicBezTo>
                  <a:pt x="7303" y="5774"/>
                  <a:pt x="7328" y="5784"/>
                  <a:pt x="7327" y="5803"/>
                </a:cubicBezTo>
                <a:lnTo>
                  <a:pt x="7327" y="5804"/>
                </a:lnTo>
                <a:lnTo>
                  <a:pt x="7327" y="5805"/>
                </a:lnTo>
                <a:lnTo>
                  <a:pt x="7327" y="5809"/>
                </a:lnTo>
                <a:cubicBezTo>
                  <a:pt x="7327" y="5817"/>
                  <a:pt x="7324" y="5827"/>
                  <a:pt x="7323" y="5827"/>
                </a:cubicBezTo>
                <a:lnTo>
                  <a:pt x="7321" y="5830"/>
                </a:lnTo>
                <a:cubicBezTo>
                  <a:pt x="7318" y="5833"/>
                  <a:pt x="7303" y="5835"/>
                  <a:pt x="7302" y="5835"/>
                </a:cubicBezTo>
                <a:lnTo>
                  <a:pt x="7253" y="5835"/>
                </a:lnTo>
                <a:cubicBezTo>
                  <a:pt x="7230" y="5822"/>
                  <a:pt x="7229" y="5804"/>
                  <a:pt x="7228" y="5795"/>
                </a:cubicBezTo>
                <a:lnTo>
                  <a:pt x="7228" y="5794"/>
                </a:lnTo>
                <a:lnTo>
                  <a:pt x="7228" y="5794"/>
                </a:lnTo>
                <a:lnTo>
                  <a:pt x="7227" y="5793"/>
                </a:lnTo>
                <a:lnTo>
                  <a:pt x="7227" y="5792"/>
                </a:lnTo>
                <a:lnTo>
                  <a:pt x="7227" y="5791"/>
                </a:lnTo>
                <a:lnTo>
                  <a:pt x="7227" y="5776"/>
                </a:lnTo>
                <a:close/>
                <a:moveTo>
                  <a:pt x="4699" y="8690"/>
                </a:moveTo>
                <a:lnTo>
                  <a:pt x="4648" y="8750"/>
                </a:lnTo>
                <a:lnTo>
                  <a:pt x="4633" y="8750"/>
                </a:lnTo>
                <a:cubicBezTo>
                  <a:pt x="4620" y="8750"/>
                  <a:pt x="4594" y="8748"/>
                  <a:pt x="4582" y="8744"/>
                </a:cubicBezTo>
                <a:lnTo>
                  <a:pt x="4579" y="8742"/>
                </a:lnTo>
                <a:lnTo>
                  <a:pt x="4578" y="8741"/>
                </a:lnTo>
                <a:lnTo>
                  <a:pt x="4576" y="8739"/>
                </a:lnTo>
                <a:lnTo>
                  <a:pt x="4575" y="8736"/>
                </a:lnTo>
                <a:lnTo>
                  <a:pt x="4573" y="8735"/>
                </a:lnTo>
                <a:cubicBezTo>
                  <a:pt x="4584" y="8697"/>
                  <a:pt x="4694" y="8690"/>
                  <a:pt x="4699" y="8690"/>
                </a:cubicBezTo>
                <a:close/>
                <a:moveTo>
                  <a:pt x="5962" y="7107"/>
                </a:moveTo>
                <a:lnTo>
                  <a:pt x="5958" y="7107"/>
                </a:lnTo>
                <a:cubicBezTo>
                  <a:pt x="5877" y="7108"/>
                  <a:pt x="5863" y="7063"/>
                  <a:pt x="5864" y="7036"/>
                </a:cubicBezTo>
                <a:lnTo>
                  <a:pt x="5864" y="7019"/>
                </a:lnTo>
                <a:lnTo>
                  <a:pt x="5962" y="7107"/>
                </a:lnTo>
                <a:close/>
                <a:moveTo>
                  <a:pt x="6657" y="6677"/>
                </a:moveTo>
                <a:lnTo>
                  <a:pt x="6660" y="6676"/>
                </a:lnTo>
                <a:lnTo>
                  <a:pt x="6663" y="6674"/>
                </a:lnTo>
                <a:lnTo>
                  <a:pt x="6665" y="6671"/>
                </a:lnTo>
                <a:lnTo>
                  <a:pt x="6666" y="6670"/>
                </a:lnTo>
                <a:lnTo>
                  <a:pt x="6668" y="6669"/>
                </a:lnTo>
                <a:lnTo>
                  <a:pt x="6668" y="6667"/>
                </a:lnTo>
                <a:cubicBezTo>
                  <a:pt x="6665" y="6669"/>
                  <a:pt x="6656" y="6679"/>
                  <a:pt x="6657" y="6678"/>
                </a:cubicBezTo>
                <a:lnTo>
                  <a:pt x="6657" y="6677"/>
                </a:lnTo>
                <a:close/>
                <a:moveTo>
                  <a:pt x="6668" y="6667"/>
                </a:moveTo>
                <a:lnTo>
                  <a:pt x="6666" y="6666"/>
                </a:lnTo>
                <a:lnTo>
                  <a:pt x="6665" y="6664"/>
                </a:lnTo>
                <a:lnTo>
                  <a:pt x="6663" y="6664"/>
                </a:lnTo>
                <a:cubicBezTo>
                  <a:pt x="6657" y="6661"/>
                  <a:pt x="6635" y="6650"/>
                  <a:pt x="6632" y="6649"/>
                </a:cubicBezTo>
                <a:lnTo>
                  <a:pt x="6707" y="6604"/>
                </a:lnTo>
                <a:cubicBezTo>
                  <a:pt x="6707" y="6617"/>
                  <a:pt x="6684" y="6647"/>
                  <a:pt x="6674" y="6659"/>
                </a:cubicBezTo>
                <a:lnTo>
                  <a:pt x="6673" y="6660"/>
                </a:lnTo>
                <a:lnTo>
                  <a:pt x="6673" y="6660"/>
                </a:lnTo>
                <a:lnTo>
                  <a:pt x="6672" y="6661"/>
                </a:lnTo>
                <a:lnTo>
                  <a:pt x="6671" y="6661"/>
                </a:lnTo>
                <a:lnTo>
                  <a:pt x="6669" y="6663"/>
                </a:lnTo>
                <a:lnTo>
                  <a:pt x="6669" y="6664"/>
                </a:lnTo>
                <a:lnTo>
                  <a:pt x="6668" y="6666"/>
                </a:lnTo>
                <a:lnTo>
                  <a:pt x="6668" y="6667"/>
                </a:lnTo>
                <a:close/>
                <a:moveTo>
                  <a:pt x="4302" y="9208"/>
                </a:moveTo>
                <a:lnTo>
                  <a:pt x="4351" y="9208"/>
                </a:lnTo>
                <a:lnTo>
                  <a:pt x="4351" y="9209"/>
                </a:lnTo>
                <a:cubicBezTo>
                  <a:pt x="4352" y="9224"/>
                  <a:pt x="4316" y="9260"/>
                  <a:pt x="4302" y="9267"/>
                </a:cubicBezTo>
                <a:lnTo>
                  <a:pt x="4302" y="9208"/>
                </a:lnTo>
                <a:close/>
                <a:moveTo>
                  <a:pt x="5764" y="7432"/>
                </a:moveTo>
                <a:lnTo>
                  <a:pt x="5740" y="7477"/>
                </a:lnTo>
                <a:lnTo>
                  <a:pt x="5740" y="7417"/>
                </a:lnTo>
                <a:lnTo>
                  <a:pt x="5764" y="7432"/>
                </a:lnTo>
                <a:close/>
                <a:moveTo>
                  <a:pt x="6707" y="6412"/>
                </a:moveTo>
                <a:lnTo>
                  <a:pt x="6756" y="6412"/>
                </a:lnTo>
                <a:lnTo>
                  <a:pt x="6699" y="6424"/>
                </a:lnTo>
                <a:lnTo>
                  <a:pt x="6699" y="6424"/>
                </a:lnTo>
                <a:lnTo>
                  <a:pt x="6700" y="6424"/>
                </a:lnTo>
                <a:lnTo>
                  <a:pt x="6699" y="6424"/>
                </a:lnTo>
                <a:lnTo>
                  <a:pt x="6701" y="6422"/>
                </a:lnTo>
                <a:lnTo>
                  <a:pt x="6704" y="6421"/>
                </a:lnTo>
                <a:lnTo>
                  <a:pt x="6704" y="6419"/>
                </a:lnTo>
                <a:lnTo>
                  <a:pt x="6705" y="6416"/>
                </a:lnTo>
                <a:lnTo>
                  <a:pt x="6707" y="6415"/>
                </a:lnTo>
                <a:lnTo>
                  <a:pt x="6707" y="6412"/>
                </a:lnTo>
                <a:close/>
                <a:moveTo>
                  <a:pt x="6699" y="6424"/>
                </a:moveTo>
                <a:lnTo>
                  <a:pt x="6699" y="6424"/>
                </a:lnTo>
                <a:lnTo>
                  <a:pt x="6699" y="6424"/>
                </a:lnTo>
                <a:cubicBezTo>
                  <a:pt x="6699" y="6424"/>
                  <a:pt x="6695" y="6424"/>
                  <a:pt x="6694" y="6425"/>
                </a:cubicBezTo>
                <a:lnTo>
                  <a:pt x="6694" y="6425"/>
                </a:lnTo>
                <a:lnTo>
                  <a:pt x="6699" y="6424"/>
                </a:lnTo>
                <a:close/>
                <a:moveTo>
                  <a:pt x="6694" y="6425"/>
                </a:moveTo>
                <a:lnTo>
                  <a:pt x="6681" y="6427"/>
                </a:lnTo>
                <a:lnTo>
                  <a:pt x="6683" y="6427"/>
                </a:lnTo>
                <a:cubicBezTo>
                  <a:pt x="6685" y="6427"/>
                  <a:pt x="6693" y="6425"/>
                  <a:pt x="6694" y="6425"/>
                </a:cubicBezTo>
                <a:close/>
              </a:path>
            </a:pathLst>
          </a:custGeom>
          <a:solidFill>
            <a:srgbClr val="E6EADE"/>
          </a:solidFill>
          <a:effectLst/>
        </p:spPr>
        <p:txBody>
          <a:bodyPr wrap="square" rtlCol="0">
            <a:noAutofit/>
          </a:bodyPr>
          <a:p>
            <a:endParaRPr lang="en-US" altLang="zh-CN" sz="59500">
              <a:solidFill>
                <a:srgbClr val="D6C8B6"/>
              </a:solidFill>
              <a:latin typeface="Road Rage" charset="0"/>
              <a:cs typeface="Road Rage" charset="0"/>
            </a:endParaRPr>
          </a:p>
        </p:txBody>
      </p:sp>
      <p:sp>
        <p:nvSpPr>
          <p:cNvPr id="13" name="文本框 12"/>
          <p:cNvSpPr txBox="1"/>
          <p:nvPr/>
        </p:nvSpPr>
        <p:spPr>
          <a:xfrm>
            <a:off x="619760" y="685800"/>
            <a:ext cx="3874135" cy="706755"/>
          </a:xfrm>
          <a:prstGeom prst="rect">
            <a:avLst/>
          </a:prstGeom>
          <a:noFill/>
        </p:spPr>
        <p:txBody>
          <a:bodyPr wrap="square" rtlCol="0">
            <a:spAutoFit/>
          </a:bodyPr>
          <a:p>
            <a:pPr algn="ctr"/>
            <a:r>
              <a:rPr lang="zh-CN" altLang="en-US" sz="4000" smtClean="0">
                <a:solidFill>
                  <a:srgbClr val="71838F"/>
                </a:solidFill>
                <a:latin typeface="华康华综体W5" panose="040B0509000000000000" charset="-122"/>
                <a:ea typeface="华康华综体W5" panose="040B0509000000000000" charset="-122"/>
                <a:cs typeface="汉仪综艺体简" panose="02010600000101010101" charset="-122"/>
                <a:sym typeface="+mn-ea"/>
              </a:rPr>
              <a:t>生成方法</a:t>
            </a:r>
            <a:endParaRPr lang="zh-CN" altLang="en-US" sz="4000" smtClean="0">
              <a:solidFill>
                <a:srgbClr val="71838F"/>
              </a:solidFill>
              <a:latin typeface="华康华综体W5" panose="040B0509000000000000" charset="-122"/>
              <a:ea typeface="华康华综体W5" panose="040B0509000000000000" charset="-122"/>
              <a:cs typeface="汉仪综艺体简" panose="02010600000101010101" charset="-122"/>
              <a:sym typeface="+mn-ea"/>
            </a:endParaRPr>
          </a:p>
        </p:txBody>
      </p:sp>
      <p:grpSp>
        <p:nvGrpSpPr>
          <p:cNvPr id="4" name="组合 3"/>
          <p:cNvGrpSpPr/>
          <p:nvPr/>
        </p:nvGrpSpPr>
        <p:grpSpPr>
          <a:xfrm>
            <a:off x="699770" y="1867535"/>
            <a:ext cx="2900045" cy="3673475"/>
            <a:chOff x="5649" y="2732"/>
            <a:chExt cx="4567" cy="5785"/>
          </a:xfrm>
        </p:grpSpPr>
        <p:sp>
          <p:nvSpPr>
            <p:cNvPr id="2" name="矩形 1"/>
            <p:cNvSpPr/>
            <p:nvPr/>
          </p:nvSpPr>
          <p:spPr>
            <a:xfrm>
              <a:off x="5649" y="2732"/>
              <a:ext cx="4567" cy="5785"/>
            </a:xfrm>
            <a:prstGeom prst="rect">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3" name="文本框 2"/>
            <p:cNvSpPr txBox="1"/>
            <p:nvPr/>
          </p:nvSpPr>
          <p:spPr>
            <a:xfrm>
              <a:off x="6835" y="5068"/>
              <a:ext cx="2196" cy="1113"/>
            </a:xfrm>
            <a:prstGeom prst="rect">
              <a:avLst/>
            </a:prstGeom>
            <a:noFill/>
          </p:spPr>
          <p:txBody>
            <a:bodyPr wrap="square" rtlCol="0">
              <a:spAutoFit/>
            </a:bodyPr>
            <a:p>
              <a:pPr algn="ctr"/>
              <a:r>
                <a:rPr lang="zh-CN" altLang="en-US" sz="4000"/>
                <a:t>函数</a:t>
              </a:r>
              <a:endParaRPr lang="zh-CN" altLang="en-US" sz="4000"/>
            </a:p>
          </p:txBody>
        </p:sp>
      </p:grpSp>
      <p:sp>
        <p:nvSpPr>
          <p:cNvPr id="6" name="矩形 5"/>
          <p:cNvSpPr/>
          <p:nvPr/>
        </p:nvSpPr>
        <p:spPr>
          <a:xfrm>
            <a:off x="4657090" y="1867535"/>
            <a:ext cx="2900045" cy="3673475"/>
          </a:xfrm>
          <a:prstGeom prst="rect">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grpSp>
        <p:nvGrpSpPr>
          <p:cNvPr id="20" name="组合 19"/>
          <p:cNvGrpSpPr/>
          <p:nvPr/>
        </p:nvGrpSpPr>
        <p:grpSpPr>
          <a:xfrm>
            <a:off x="4796155" y="2012315"/>
            <a:ext cx="2621915" cy="749300"/>
            <a:chOff x="8962" y="3361"/>
            <a:chExt cx="4129" cy="1180"/>
          </a:xfrm>
        </p:grpSpPr>
        <p:sp>
          <p:nvSpPr>
            <p:cNvPr id="8" name="矩形 7"/>
            <p:cNvSpPr/>
            <p:nvPr/>
          </p:nvSpPr>
          <p:spPr>
            <a:xfrm>
              <a:off x="8962" y="3361"/>
              <a:ext cx="4129" cy="1180"/>
            </a:xfrm>
            <a:prstGeom prst="rect">
              <a:avLst/>
            </a:prstGeom>
            <a:ln>
              <a:solidFill>
                <a:schemeClr val="accent6"/>
              </a:solidFill>
            </a:ln>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12" name="文本框 11"/>
            <p:cNvSpPr txBox="1"/>
            <p:nvPr/>
          </p:nvSpPr>
          <p:spPr>
            <a:xfrm>
              <a:off x="9929" y="3540"/>
              <a:ext cx="2196" cy="822"/>
            </a:xfrm>
            <a:prstGeom prst="rect">
              <a:avLst/>
            </a:prstGeom>
            <a:noFill/>
          </p:spPr>
          <p:txBody>
            <a:bodyPr wrap="square" rtlCol="0">
              <a:spAutoFit/>
            </a:bodyPr>
            <a:p>
              <a:pPr algn="ctr"/>
              <a:r>
                <a:rPr lang="zh-CN" altLang="en-US" sz="2800"/>
                <a:t>基本块</a:t>
              </a:r>
              <a:endParaRPr lang="zh-CN" altLang="en-US" sz="2800"/>
            </a:p>
          </p:txBody>
        </p:sp>
      </p:grpSp>
      <p:grpSp>
        <p:nvGrpSpPr>
          <p:cNvPr id="21" name="组合 20"/>
          <p:cNvGrpSpPr/>
          <p:nvPr/>
        </p:nvGrpSpPr>
        <p:grpSpPr>
          <a:xfrm>
            <a:off x="4796155" y="2888615"/>
            <a:ext cx="2621915" cy="1812925"/>
            <a:chOff x="8962" y="3361"/>
            <a:chExt cx="4129" cy="1180"/>
          </a:xfrm>
        </p:grpSpPr>
        <p:sp>
          <p:nvSpPr>
            <p:cNvPr id="22" name="矩形 21"/>
            <p:cNvSpPr/>
            <p:nvPr/>
          </p:nvSpPr>
          <p:spPr>
            <a:xfrm>
              <a:off x="8962" y="3361"/>
              <a:ext cx="4129" cy="1180"/>
            </a:xfrm>
            <a:prstGeom prst="rect">
              <a:avLst/>
            </a:prstGeom>
            <a:ln>
              <a:solidFill>
                <a:schemeClr val="accent6"/>
              </a:solidFill>
            </a:ln>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23" name="文本框 22"/>
            <p:cNvSpPr txBox="1"/>
            <p:nvPr/>
          </p:nvSpPr>
          <p:spPr>
            <a:xfrm>
              <a:off x="9929" y="3713"/>
              <a:ext cx="2196" cy="340"/>
            </a:xfrm>
            <a:prstGeom prst="rect">
              <a:avLst/>
            </a:prstGeom>
            <a:noFill/>
          </p:spPr>
          <p:txBody>
            <a:bodyPr wrap="square" rtlCol="0">
              <a:spAutoFit/>
            </a:bodyPr>
            <a:p>
              <a:pPr algn="ctr"/>
              <a:r>
                <a:rPr lang="zh-CN" altLang="en-US" sz="2800"/>
                <a:t>基本块</a:t>
              </a:r>
              <a:endParaRPr lang="zh-CN" altLang="en-US" sz="2800"/>
            </a:p>
          </p:txBody>
        </p:sp>
      </p:grpSp>
      <p:grpSp>
        <p:nvGrpSpPr>
          <p:cNvPr id="24" name="组合 23"/>
          <p:cNvGrpSpPr/>
          <p:nvPr/>
        </p:nvGrpSpPr>
        <p:grpSpPr>
          <a:xfrm>
            <a:off x="4796155" y="4828540"/>
            <a:ext cx="2621915" cy="529490"/>
            <a:chOff x="8962" y="3361"/>
            <a:chExt cx="4129" cy="1197"/>
          </a:xfrm>
        </p:grpSpPr>
        <p:sp>
          <p:nvSpPr>
            <p:cNvPr id="25" name="矩形 24"/>
            <p:cNvSpPr/>
            <p:nvPr/>
          </p:nvSpPr>
          <p:spPr>
            <a:xfrm>
              <a:off x="8962" y="3361"/>
              <a:ext cx="4129" cy="1180"/>
            </a:xfrm>
            <a:prstGeom prst="rect">
              <a:avLst/>
            </a:prstGeom>
            <a:ln>
              <a:solidFill>
                <a:schemeClr val="accent6"/>
              </a:solidFill>
            </a:ln>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27" name="文本框 26"/>
            <p:cNvSpPr txBox="1"/>
            <p:nvPr/>
          </p:nvSpPr>
          <p:spPr>
            <a:xfrm>
              <a:off x="9929" y="3378"/>
              <a:ext cx="2196" cy="1180"/>
            </a:xfrm>
            <a:prstGeom prst="rect">
              <a:avLst/>
            </a:prstGeom>
            <a:noFill/>
          </p:spPr>
          <p:txBody>
            <a:bodyPr wrap="square" rtlCol="0">
              <a:spAutoFit/>
            </a:bodyPr>
            <a:p>
              <a:pPr algn="ctr"/>
              <a:r>
                <a:rPr lang="zh-CN" altLang="en-US" sz="2800"/>
                <a:t>基本块</a:t>
              </a:r>
              <a:endParaRPr lang="zh-CN" altLang="en-US" sz="2800"/>
            </a:p>
          </p:txBody>
        </p:sp>
      </p:grpSp>
      <p:sp>
        <p:nvSpPr>
          <p:cNvPr id="28" name="矩形 27"/>
          <p:cNvSpPr/>
          <p:nvPr/>
        </p:nvSpPr>
        <p:spPr>
          <a:xfrm>
            <a:off x="8614410" y="1867535"/>
            <a:ext cx="2900045" cy="3673475"/>
          </a:xfrm>
          <a:prstGeom prst="rect">
            <a:avLst/>
          </a:prstGeom>
          <a:ln>
            <a:solidFill>
              <a:schemeClr val="accent6"/>
            </a:solidFill>
          </a:ln>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grpSp>
        <p:nvGrpSpPr>
          <p:cNvPr id="29" name="组合 28"/>
          <p:cNvGrpSpPr/>
          <p:nvPr/>
        </p:nvGrpSpPr>
        <p:grpSpPr>
          <a:xfrm>
            <a:off x="8753475" y="2012315"/>
            <a:ext cx="2621915" cy="447675"/>
            <a:chOff x="8962" y="3361"/>
            <a:chExt cx="4129" cy="1180"/>
          </a:xfrm>
        </p:grpSpPr>
        <p:sp>
          <p:nvSpPr>
            <p:cNvPr id="30" name="矩形 29"/>
            <p:cNvSpPr/>
            <p:nvPr/>
          </p:nvSpPr>
          <p:spPr>
            <a:xfrm>
              <a:off x="8962" y="3361"/>
              <a:ext cx="4129" cy="1180"/>
            </a:xfrm>
            <a:prstGeom prst="rect">
              <a:avLst/>
            </a:prstGeom>
            <a:ln>
              <a:solidFill>
                <a:srgbClr val="FFC000"/>
              </a:solidFill>
            </a:ln>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31" name="文本框 30"/>
            <p:cNvSpPr txBox="1"/>
            <p:nvPr/>
          </p:nvSpPr>
          <p:spPr>
            <a:xfrm>
              <a:off x="9929" y="3426"/>
              <a:ext cx="2196" cy="1051"/>
            </a:xfrm>
            <a:prstGeom prst="rect">
              <a:avLst/>
            </a:prstGeom>
            <a:noFill/>
          </p:spPr>
          <p:txBody>
            <a:bodyPr wrap="square" rtlCol="0">
              <a:spAutoFit/>
            </a:bodyPr>
            <a:p>
              <a:pPr algn="ctr"/>
              <a:r>
                <a:rPr lang="zh-CN" altLang="en-US" sz="2000"/>
                <a:t>四元式</a:t>
              </a:r>
              <a:endParaRPr lang="zh-CN" altLang="en-US" sz="2000"/>
            </a:p>
          </p:txBody>
        </p:sp>
      </p:grpSp>
      <p:grpSp>
        <p:nvGrpSpPr>
          <p:cNvPr id="32" name="组合 31"/>
          <p:cNvGrpSpPr/>
          <p:nvPr/>
        </p:nvGrpSpPr>
        <p:grpSpPr>
          <a:xfrm>
            <a:off x="8752840" y="2562225"/>
            <a:ext cx="2621915" cy="447675"/>
            <a:chOff x="8962" y="3361"/>
            <a:chExt cx="4129" cy="1180"/>
          </a:xfrm>
        </p:grpSpPr>
        <p:sp>
          <p:nvSpPr>
            <p:cNvPr id="33" name="矩形 32"/>
            <p:cNvSpPr/>
            <p:nvPr/>
          </p:nvSpPr>
          <p:spPr>
            <a:xfrm>
              <a:off x="8962" y="3361"/>
              <a:ext cx="4129" cy="1180"/>
            </a:xfrm>
            <a:prstGeom prst="rect">
              <a:avLst/>
            </a:prstGeom>
            <a:ln>
              <a:solidFill>
                <a:srgbClr val="FFC000"/>
              </a:solidFill>
            </a:ln>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34" name="文本框 33"/>
            <p:cNvSpPr txBox="1"/>
            <p:nvPr/>
          </p:nvSpPr>
          <p:spPr>
            <a:xfrm>
              <a:off x="9929" y="3426"/>
              <a:ext cx="2196" cy="1051"/>
            </a:xfrm>
            <a:prstGeom prst="rect">
              <a:avLst/>
            </a:prstGeom>
            <a:noFill/>
          </p:spPr>
          <p:txBody>
            <a:bodyPr wrap="square" rtlCol="0">
              <a:spAutoFit/>
            </a:bodyPr>
            <a:p>
              <a:pPr algn="ctr"/>
              <a:r>
                <a:rPr lang="zh-CN" altLang="en-US" sz="2000"/>
                <a:t>四元式</a:t>
              </a:r>
              <a:endParaRPr lang="zh-CN" altLang="en-US" sz="2000"/>
            </a:p>
          </p:txBody>
        </p:sp>
      </p:grpSp>
      <p:grpSp>
        <p:nvGrpSpPr>
          <p:cNvPr id="35" name="组合 34"/>
          <p:cNvGrpSpPr/>
          <p:nvPr/>
        </p:nvGrpSpPr>
        <p:grpSpPr>
          <a:xfrm>
            <a:off x="8753475" y="3136900"/>
            <a:ext cx="2621915" cy="447675"/>
            <a:chOff x="8962" y="3361"/>
            <a:chExt cx="4129" cy="1180"/>
          </a:xfrm>
        </p:grpSpPr>
        <p:sp>
          <p:nvSpPr>
            <p:cNvPr id="36" name="矩形 35"/>
            <p:cNvSpPr/>
            <p:nvPr/>
          </p:nvSpPr>
          <p:spPr>
            <a:xfrm>
              <a:off x="8962" y="3361"/>
              <a:ext cx="4129" cy="1180"/>
            </a:xfrm>
            <a:prstGeom prst="rect">
              <a:avLst/>
            </a:prstGeom>
            <a:ln>
              <a:solidFill>
                <a:srgbClr val="FFC000"/>
              </a:solidFill>
            </a:ln>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37" name="文本框 36"/>
            <p:cNvSpPr txBox="1"/>
            <p:nvPr/>
          </p:nvSpPr>
          <p:spPr>
            <a:xfrm>
              <a:off x="9929" y="3426"/>
              <a:ext cx="2196" cy="1051"/>
            </a:xfrm>
            <a:prstGeom prst="rect">
              <a:avLst/>
            </a:prstGeom>
            <a:noFill/>
          </p:spPr>
          <p:txBody>
            <a:bodyPr wrap="square" rtlCol="0">
              <a:spAutoFit/>
            </a:bodyPr>
            <a:p>
              <a:pPr algn="ctr"/>
              <a:r>
                <a:rPr lang="zh-CN" altLang="en-US" sz="2000"/>
                <a:t>四元式</a:t>
              </a:r>
              <a:endParaRPr lang="zh-CN" altLang="en-US" sz="2000"/>
            </a:p>
          </p:txBody>
        </p:sp>
      </p:grpSp>
      <p:grpSp>
        <p:nvGrpSpPr>
          <p:cNvPr id="38" name="组合 37"/>
          <p:cNvGrpSpPr/>
          <p:nvPr/>
        </p:nvGrpSpPr>
        <p:grpSpPr>
          <a:xfrm>
            <a:off x="8753475" y="3736340"/>
            <a:ext cx="2621915" cy="447675"/>
            <a:chOff x="8962" y="3361"/>
            <a:chExt cx="4129" cy="1180"/>
          </a:xfrm>
        </p:grpSpPr>
        <p:sp>
          <p:nvSpPr>
            <p:cNvPr id="39" name="矩形 38"/>
            <p:cNvSpPr/>
            <p:nvPr/>
          </p:nvSpPr>
          <p:spPr>
            <a:xfrm>
              <a:off x="8962" y="3361"/>
              <a:ext cx="4129" cy="1180"/>
            </a:xfrm>
            <a:prstGeom prst="rect">
              <a:avLst/>
            </a:prstGeom>
            <a:ln>
              <a:solidFill>
                <a:srgbClr val="FFC000"/>
              </a:solidFill>
            </a:ln>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40" name="文本框 39"/>
            <p:cNvSpPr txBox="1"/>
            <p:nvPr/>
          </p:nvSpPr>
          <p:spPr>
            <a:xfrm>
              <a:off x="9929" y="3426"/>
              <a:ext cx="2196" cy="1051"/>
            </a:xfrm>
            <a:prstGeom prst="rect">
              <a:avLst/>
            </a:prstGeom>
            <a:noFill/>
          </p:spPr>
          <p:txBody>
            <a:bodyPr wrap="square" rtlCol="0">
              <a:spAutoFit/>
            </a:bodyPr>
            <a:p>
              <a:pPr algn="ctr"/>
              <a:r>
                <a:rPr lang="zh-CN" altLang="en-US" sz="2000"/>
                <a:t>四元式</a:t>
              </a:r>
              <a:endParaRPr lang="zh-CN" altLang="en-US" sz="2000"/>
            </a:p>
          </p:txBody>
        </p:sp>
      </p:grpSp>
      <p:grpSp>
        <p:nvGrpSpPr>
          <p:cNvPr id="41" name="组合 40"/>
          <p:cNvGrpSpPr/>
          <p:nvPr/>
        </p:nvGrpSpPr>
        <p:grpSpPr>
          <a:xfrm>
            <a:off x="8752840" y="4335780"/>
            <a:ext cx="2621915" cy="447675"/>
            <a:chOff x="8962" y="3361"/>
            <a:chExt cx="4129" cy="1180"/>
          </a:xfrm>
        </p:grpSpPr>
        <p:sp>
          <p:nvSpPr>
            <p:cNvPr id="42" name="矩形 41"/>
            <p:cNvSpPr/>
            <p:nvPr/>
          </p:nvSpPr>
          <p:spPr>
            <a:xfrm>
              <a:off x="8962" y="3361"/>
              <a:ext cx="4129" cy="1180"/>
            </a:xfrm>
            <a:prstGeom prst="rect">
              <a:avLst/>
            </a:prstGeom>
            <a:ln>
              <a:solidFill>
                <a:srgbClr val="FFC000"/>
              </a:solidFill>
            </a:ln>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43" name="文本框 42"/>
            <p:cNvSpPr txBox="1"/>
            <p:nvPr/>
          </p:nvSpPr>
          <p:spPr>
            <a:xfrm>
              <a:off x="9929" y="3426"/>
              <a:ext cx="2196" cy="1051"/>
            </a:xfrm>
            <a:prstGeom prst="rect">
              <a:avLst/>
            </a:prstGeom>
            <a:noFill/>
          </p:spPr>
          <p:txBody>
            <a:bodyPr wrap="square" rtlCol="0">
              <a:spAutoFit/>
            </a:bodyPr>
            <a:p>
              <a:pPr algn="ctr"/>
              <a:r>
                <a:rPr lang="zh-CN" altLang="en-US" sz="2000"/>
                <a:t>四元式</a:t>
              </a:r>
              <a:endParaRPr lang="zh-CN" altLang="en-US" sz="2000"/>
            </a:p>
          </p:txBody>
        </p:sp>
      </p:grpSp>
      <p:grpSp>
        <p:nvGrpSpPr>
          <p:cNvPr id="44" name="组合 43"/>
          <p:cNvGrpSpPr/>
          <p:nvPr/>
        </p:nvGrpSpPr>
        <p:grpSpPr>
          <a:xfrm>
            <a:off x="8752840" y="4935220"/>
            <a:ext cx="2621915" cy="447675"/>
            <a:chOff x="8962" y="3361"/>
            <a:chExt cx="4129" cy="1180"/>
          </a:xfrm>
        </p:grpSpPr>
        <p:sp>
          <p:nvSpPr>
            <p:cNvPr id="45" name="矩形 44"/>
            <p:cNvSpPr/>
            <p:nvPr/>
          </p:nvSpPr>
          <p:spPr>
            <a:xfrm>
              <a:off x="8962" y="3361"/>
              <a:ext cx="4129" cy="1180"/>
            </a:xfrm>
            <a:prstGeom prst="rect">
              <a:avLst/>
            </a:prstGeom>
            <a:ln>
              <a:solidFill>
                <a:srgbClr val="FFC000"/>
              </a:solidFill>
            </a:ln>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46" name="文本框 45"/>
            <p:cNvSpPr txBox="1"/>
            <p:nvPr/>
          </p:nvSpPr>
          <p:spPr>
            <a:xfrm>
              <a:off x="9929" y="3426"/>
              <a:ext cx="2196" cy="1051"/>
            </a:xfrm>
            <a:prstGeom prst="rect">
              <a:avLst/>
            </a:prstGeom>
            <a:noFill/>
          </p:spPr>
          <p:txBody>
            <a:bodyPr wrap="square" rtlCol="0">
              <a:spAutoFit/>
            </a:bodyPr>
            <a:p>
              <a:pPr algn="ctr"/>
              <a:r>
                <a:rPr lang="zh-CN" altLang="en-US" sz="2000"/>
                <a:t>四元式</a:t>
              </a:r>
              <a:endParaRPr lang="zh-CN" altLang="en-US" sz="2000"/>
            </a:p>
          </p:txBody>
        </p:sp>
      </p:gr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rot="3660000">
            <a:off x="220980" y="-1193165"/>
            <a:ext cx="2242185" cy="4464050"/>
          </a:xfrm>
          <a:custGeom>
            <a:avLst/>
            <a:gdLst/>
            <a:ahLst/>
            <a:cxnLst>
              <a:cxn ang="3">
                <a:pos x="hc" y="t"/>
              </a:cxn>
              <a:cxn ang="cd2">
                <a:pos x="l" y="vc"/>
              </a:cxn>
              <a:cxn ang="cd4">
                <a:pos x="hc" y="b"/>
              </a:cxn>
              <a:cxn ang="0">
                <a:pos x="r" y="vc"/>
              </a:cxn>
            </a:cxnLst>
            <a:rect l="l" t="t" r="r" b="b"/>
            <a:pathLst>
              <a:path w="8889" h="10784">
                <a:moveTo>
                  <a:pt x="8219" y="3054"/>
                </a:moveTo>
                <a:cubicBezTo>
                  <a:pt x="8275" y="3105"/>
                  <a:pt x="8363" y="3128"/>
                  <a:pt x="8410" y="3127"/>
                </a:cubicBezTo>
                <a:lnTo>
                  <a:pt x="8412" y="3127"/>
                </a:lnTo>
                <a:lnTo>
                  <a:pt x="8415" y="3127"/>
                </a:lnTo>
                <a:lnTo>
                  <a:pt x="8418" y="3127"/>
                </a:lnTo>
                <a:cubicBezTo>
                  <a:pt x="8407" y="3158"/>
                  <a:pt x="8396" y="3199"/>
                  <a:pt x="8389" y="3224"/>
                </a:cubicBezTo>
                <a:cubicBezTo>
                  <a:pt x="8383" y="3253"/>
                  <a:pt x="8359" y="3281"/>
                  <a:pt x="8343" y="3290"/>
                </a:cubicBezTo>
                <a:lnTo>
                  <a:pt x="8343" y="3292"/>
                </a:lnTo>
                <a:lnTo>
                  <a:pt x="8343" y="3294"/>
                </a:lnTo>
                <a:cubicBezTo>
                  <a:pt x="8344" y="3326"/>
                  <a:pt x="8302" y="3360"/>
                  <a:pt x="8273" y="3383"/>
                </a:cubicBezTo>
                <a:cubicBezTo>
                  <a:pt x="8264" y="3391"/>
                  <a:pt x="8249" y="3405"/>
                  <a:pt x="8245" y="3409"/>
                </a:cubicBezTo>
                <a:cubicBezTo>
                  <a:pt x="8212" y="3385"/>
                  <a:pt x="8161" y="3366"/>
                  <a:pt x="8138" y="3367"/>
                </a:cubicBezTo>
                <a:lnTo>
                  <a:pt x="8137" y="3367"/>
                </a:lnTo>
                <a:lnTo>
                  <a:pt x="8136" y="3367"/>
                </a:lnTo>
                <a:lnTo>
                  <a:pt x="8130" y="3367"/>
                </a:lnTo>
                <a:cubicBezTo>
                  <a:pt x="8120" y="3370"/>
                  <a:pt x="8114" y="3370"/>
                  <a:pt x="8113" y="3370"/>
                </a:cubicBezTo>
                <a:lnTo>
                  <a:pt x="8110" y="3370"/>
                </a:lnTo>
                <a:lnTo>
                  <a:pt x="8110" y="3367"/>
                </a:lnTo>
                <a:lnTo>
                  <a:pt x="8109" y="3367"/>
                </a:lnTo>
                <a:lnTo>
                  <a:pt x="8109" y="3367"/>
                </a:lnTo>
                <a:lnTo>
                  <a:pt x="8109" y="3367"/>
                </a:lnTo>
                <a:lnTo>
                  <a:pt x="8109" y="3367"/>
                </a:lnTo>
                <a:lnTo>
                  <a:pt x="8108" y="3367"/>
                </a:lnTo>
                <a:lnTo>
                  <a:pt x="8108" y="3367"/>
                </a:lnTo>
                <a:cubicBezTo>
                  <a:pt x="8105" y="3366"/>
                  <a:pt x="8060" y="3384"/>
                  <a:pt x="7997" y="3409"/>
                </a:cubicBezTo>
                <a:lnTo>
                  <a:pt x="8170" y="3454"/>
                </a:lnTo>
                <a:cubicBezTo>
                  <a:pt x="8149" y="3458"/>
                  <a:pt x="8124" y="3463"/>
                  <a:pt x="8108" y="3466"/>
                </a:cubicBezTo>
                <a:cubicBezTo>
                  <a:pt x="8093" y="3469"/>
                  <a:pt x="8078" y="3472"/>
                  <a:pt x="8070" y="3473"/>
                </a:cubicBezTo>
                <a:cubicBezTo>
                  <a:pt x="8045" y="3479"/>
                  <a:pt x="8011" y="3482"/>
                  <a:pt x="7997" y="3482"/>
                </a:cubicBezTo>
                <a:cubicBezTo>
                  <a:pt x="7894" y="3484"/>
                  <a:pt x="7844" y="3552"/>
                  <a:pt x="7815" y="3590"/>
                </a:cubicBezTo>
                <a:lnTo>
                  <a:pt x="7814" y="3592"/>
                </a:lnTo>
                <a:cubicBezTo>
                  <a:pt x="7810" y="3596"/>
                  <a:pt x="7805" y="3603"/>
                  <a:pt x="7804" y="3605"/>
                </a:cubicBezTo>
                <a:cubicBezTo>
                  <a:pt x="7801" y="3609"/>
                  <a:pt x="7799" y="3612"/>
                  <a:pt x="7799" y="3612"/>
                </a:cubicBezTo>
                <a:cubicBezTo>
                  <a:pt x="7792" y="3619"/>
                  <a:pt x="7783" y="3633"/>
                  <a:pt x="7782" y="3634"/>
                </a:cubicBezTo>
                <a:cubicBezTo>
                  <a:pt x="7754" y="3679"/>
                  <a:pt x="7698" y="3731"/>
                  <a:pt x="7624" y="3734"/>
                </a:cubicBezTo>
                <a:lnTo>
                  <a:pt x="7600" y="3689"/>
                </a:lnTo>
                <a:cubicBezTo>
                  <a:pt x="7624" y="3646"/>
                  <a:pt x="7664" y="3592"/>
                  <a:pt x="7691" y="3563"/>
                </a:cubicBezTo>
                <a:cubicBezTo>
                  <a:pt x="7724" y="3524"/>
                  <a:pt x="7771" y="3469"/>
                  <a:pt x="7799" y="3439"/>
                </a:cubicBezTo>
                <a:lnTo>
                  <a:pt x="7997" y="3334"/>
                </a:lnTo>
                <a:cubicBezTo>
                  <a:pt x="7987" y="3329"/>
                  <a:pt x="7981" y="3311"/>
                  <a:pt x="7982" y="3304"/>
                </a:cubicBezTo>
                <a:lnTo>
                  <a:pt x="7982" y="3303"/>
                </a:lnTo>
                <a:lnTo>
                  <a:pt x="7982" y="3302"/>
                </a:lnTo>
                <a:lnTo>
                  <a:pt x="7982" y="3301"/>
                </a:lnTo>
                <a:lnTo>
                  <a:pt x="7982" y="3296"/>
                </a:lnTo>
                <a:cubicBezTo>
                  <a:pt x="7984" y="3175"/>
                  <a:pt x="8360" y="2743"/>
                  <a:pt x="8394" y="2729"/>
                </a:cubicBezTo>
                <a:cubicBezTo>
                  <a:pt x="8389" y="2722"/>
                  <a:pt x="8370" y="2706"/>
                  <a:pt x="8356" y="2693"/>
                </a:cubicBezTo>
                <a:cubicBezTo>
                  <a:pt x="8347" y="2685"/>
                  <a:pt x="8335" y="2673"/>
                  <a:pt x="8328" y="2667"/>
                </a:cubicBezTo>
                <a:cubicBezTo>
                  <a:pt x="8287" y="2631"/>
                  <a:pt x="8246" y="2581"/>
                  <a:pt x="8242" y="2545"/>
                </a:cubicBezTo>
                <a:lnTo>
                  <a:pt x="8242" y="2544"/>
                </a:lnTo>
                <a:lnTo>
                  <a:pt x="8242" y="2542"/>
                </a:lnTo>
                <a:lnTo>
                  <a:pt x="8242" y="2541"/>
                </a:lnTo>
                <a:cubicBezTo>
                  <a:pt x="8241" y="2527"/>
                  <a:pt x="8259" y="2511"/>
                  <a:pt x="8268" y="2506"/>
                </a:cubicBezTo>
                <a:cubicBezTo>
                  <a:pt x="8305" y="2499"/>
                  <a:pt x="8333" y="2471"/>
                  <a:pt x="8333" y="2464"/>
                </a:cubicBezTo>
                <a:lnTo>
                  <a:pt x="8333" y="2463"/>
                </a:lnTo>
                <a:lnTo>
                  <a:pt x="8333" y="2463"/>
                </a:lnTo>
                <a:lnTo>
                  <a:pt x="8333" y="2459"/>
                </a:lnTo>
                <a:lnTo>
                  <a:pt x="8333" y="2458"/>
                </a:lnTo>
                <a:cubicBezTo>
                  <a:pt x="8334" y="2446"/>
                  <a:pt x="8307" y="2425"/>
                  <a:pt x="8294" y="2417"/>
                </a:cubicBezTo>
                <a:cubicBezTo>
                  <a:pt x="8446" y="2329"/>
                  <a:pt x="8579" y="2033"/>
                  <a:pt x="8592" y="1989"/>
                </a:cubicBezTo>
                <a:cubicBezTo>
                  <a:pt x="8575" y="1974"/>
                  <a:pt x="8568" y="1948"/>
                  <a:pt x="8568" y="1936"/>
                </a:cubicBezTo>
                <a:lnTo>
                  <a:pt x="8568" y="1933"/>
                </a:lnTo>
                <a:cubicBezTo>
                  <a:pt x="8566" y="1850"/>
                  <a:pt x="8774" y="1698"/>
                  <a:pt x="8820" y="1674"/>
                </a:cubicBezTo>
                <a:cubicBezTo>
                  <a:pt x="8867" y="1648"/>
                  <a:pt x="8890" y="1615"/>
                  <a:pt x="8889" y="1599"/>
                </a:cubicBezTo>
                <a:lnTo>
                  <a:pt x="8889" y="1596"/>
                </a:lnTo>
                <a:lnTo>
                  <a:pt x="8889" y="1595"/>
                </a:lnTo>
                <a:cubicBezTo>
                  <a:pt x="8891" y="1567"/>
                  <a:pt x="8836" y="1524"/>
                  <a:pt x="8789" y="1501"/>
                </a:cubicBezTo>
                <a:cubicBezTo>
                  <a:pt x="8771" y="1483"/>
                  <a:pt x="8744" y="1474"/>
                  <a:pt x="8732" y="1474"/>
                </a:cubicBezTo>
                <a:lnTo>
                  <a:pt x="8728" y="1474"/>
                </a:lnTo>
                <a:cubicBezTo>
                  <a:pt x="8697" y="1473"/>
                  <a:pt x="8661" y="1505"/>
                  <a:pt x="8641" y="1529"/>
                </a:cubicBezTo>
                <a:cubicBezTo>
                  <a:pt x="8573" y="1554"/>
                  <a:pt x="8534" y="1598"/>
                  <a:pt x="8535" y="1619"/>
                </a:cubicBezTo>
                <a:lnTo>
                  <a:pt x="8536" y="1620"/>
                </a:lnTo>
                <a:lnTo>
                  <a:pt x="8536" y="1626"/>
                </a:lnTo>
                <a:cubicBezTo>
                  <a:pt x="8535" y="1634"/>
                  <a:pt x="8541" y="1647"/>
                  <a:pt x="8541" y="1648"/>
                </a:cubicBezTo>
                <a:lnTo>
                  <a:pt x="8567" y="1722"/>
                </a:lnTo>
                <a:cubicBezTo>
                  <a:pt x="8363" y="1774"/>
                  <a:pt x="8202" y="1945"/>
                  <a:pt x="8170" y="2047"/>
                </a:cubicBezTo>
                <a:cubicBezTo>
                  <a:pt x="8096" y="2093"/>
                  <a:pt x="8016" y="2155"/>
                  <a:pt x="7966" y="2200"/>
                </a:cubicBezTo>
                <a:cubicBezTo>
                  <a:pt x="7910" y="2251"/>
                  <a:pt x="7824" y="2311"/>
                  <a:pt x="7773" y="2344"/>
                </a:cubicBezTo>
                <a:cubicBezTo>
                  <a:pt x="7795" y="2354"/>
                  <a:pt x="7810" y="2374"/>
                  <a:pt x="7809" y="2378"/>
                </a:cubicBezTo>
                <a:lnTo>
                  <a:pt x="7809" y="2381"/>
                </a:lnTo>
                <a:cubicBezTo>
                  <a:pt x="7809" y="2387"/>
                  <a:pt x="7799" y="2402"/>
                  <a:pt x="7799" y="2402"/>
                </a:cubicBezTo>
                <a:cubicBezTo>
                  <a:pt x="7786" y="2410"/>
                  <a:pt x="7771" y="2417"/>
                  <a:pt x="7763" y="2420"/>
                </a:cubicBezTo>
                <a:cubicBezTo>
                  <a:pt x="7742" y="2429"/>
                  <a:pt x="7726" y="2439"/>
                  <a:pt x="7727" y="2444"/>
                </a:cubicBezTo>
                <a:lnTo>
                  <a:pt x="7727" y="2445"/>
                </a:lnTo>
                <a:lnTo>
                  <a:pt x="7727" y="2445"/>
                </a:lnTo>
                <a:lnTo>
                  <a:pt x="7727" y="2447"/>
                </a:lnTo>
                <a:cubicBezTo>
                  <a:pt x="7727" y="2454"/>
                  <a:pt x="7744" y="2472"/>
                  <a:pt x="7748" y="2476"/>
                </a:cubicBezTo>
                <a:lnTo>
                  <a:pt x="7699" y="2579"/>
                </a:lnTo>
                <a:lnTo>
                  <a:pt x="7376" y="2729"/>
                </a:lnTo>
                <a:lnTo>
                  <a:pt x="7302" y="2757"/>
                </a:lnTo>
                <a:cubicBezTo>
                  <a:pt x="7298" y="2754"/>
                  <a:pt x="7295" y="2746"/>
                  <a:pt x="7295" y="2746"/>
                </a:cubicBezTo>
                <a:lnTo>
                  <a:pt x="7296" y="2745"/>
                </a:lnTo>
                <a:lnTo>
                  <a:pt x="7296" y="2745"/>
                </a:lnTo>
                <a:lnTo>
                  <a:pt x="7296" y="2742"/>
                </a:lnTo>
                <a:lnTo>
                  <a:pt x="7296" y="2741"/>
                </a:lnTo>
                <a:lnTo>
                  <a:pt x="7296" y="2740"/>
                </a:lnTo>
                <a:cubicBezTo>
                  <a:pt x="7296" y="2733"/>
                  <a:pt x="7305" y="2719"/>
                  <a:pt x="7306" y="2718"/>
                </a:cubicBezTo>
                <a:cubicBezTo>
                  <a:pt x="7317" y="2704"/>
                  <a:pt x="7325" y="2688"/>
                  <a:pt x="7327" y="2685"/>
                </a:cubicBezTo>
                <a:lnTo>
                  <a:pt x="7327" y="2684"/>
                </a:lnTo>
                <a:lnTo>
                  <a:pt x="7327" y="2684"/>
                </a:lnTo>
                <a:lnTo>
                  <a:pt x="7327" y="2684"/>
                </a:lnTo>
                <a:cubicBezTo>
                  <a:pt x="7364" y="2679"/>
                  <a:pt x="7383" y="2649"/>
                  <a:pt x="7382" y="2631"/>
                </a:cubicBezTo>
                <a:lnTo>
                  <a:pt x="7382" y="2630"/>
                </a:lnTo>
                <a:lnTo>
                  <a:pt x="7382" y="2629"/>
                </a:lnTo>
                <a:lnTo>
                  <a:pt x="7382" y="2626"/>
                </a:lnTo>
                <a:lnTo>
                  <a:pt x="7384" y="2623"/>
                </a:lnTo>
                <a:lnTo>
                  <a:pt x="7384" y="2615"/>
                </a:lnTo>
                <a:lnTo>
                  <a:pt x="7384" y="2612"/>
                </a:lnTo>
                <a:cubicBezTo>
                  <a:pt x="7390" y="2538"/>
                  <a:pt x="7205" y="2475"/>
                  <a:pt x="7059" y="2478"/>
                </a:cubicBezTo>
                <a:lnTo>
                  <a:pt x="7051" y="2478"/>
                </a:lnTo>
                <a:lnTo>
                  <a:pt x="7030" y="2478"/>
                </a:lnTo>
                <a:lnTo>
                  <a:pt x="7020" y="2479"/>
                </a:lnTo>
                <a:lnTo>
                  <a:pt x="7011" y="2479"/>
                </a:lnTo>
                <a:lnTo>
                  <a:pt x="7001" y="2481"/>
                </a:lnTo>
                <a:lnTo>
                  <a:pt x="6998" y="2479"/>
                </a:lnTo>
                <a:lnTo>
                  <a:pt x="6995" y="2479"/>
                </a:lnTo>
                <a:cubicBezTo>
                  <a:pt x="6960" y="2479"/>
                  <a:pt x="6909" y="2482"/>
                  <a:pt x="6887" y="2484"/>
                </a:cubicBezTo>
                <a:cubicBezTo>
                  <a:pt x="6836" y="2487"/>
                  <a:pt x="6757" y="2489"/>
                  <a:pt x="6722" y="2490"/>
                </a:cubicBezTo>
                <a:cubicBezTo>
                  <a:pt x="6707" y="2491"/>
                  <a:pt x="6689" y="2491"/>
                  <a:pt x="6681" y="2491"/>
                </a:cubicBezTo>
                <a:cubicBezTo>
                  <a:pt x="6728" y="2477"/>
                  <a:pt x="6752" y="2436"/>
                  <a:pt x="6751" y="2419"/>
                </a:cubicBezTo>
                <a:lnTo>
                  <a:pt x="6751" y="2418"/>
                </a:lnTo>
                <a:lnTo>
                  <a:pt x="6751" y="2417"/>
                </a:lnTo>
                <a:lnTo>
                  <a:pt x="6751" y="2414"/>
                </a:lnTo>
                <a:lnTo>
                  <a:pt x="6751" y="2413"/>
                </a:lnTo>
                <a:lnTo>
                  <a:pt x="6751" y="2412"/>
                </a:lnTo>
                <a:cubicBezTo>
                  <a:pt x="6752" y="2390"/>
                  <a:pt x="6728" y="2359"/>
                  <a:pt x="6707" y="2344"/>
                </a:cubicBezTo>
                <a:lnTo>
                  <a:pt x="6807" y="2239"/>
                </a:lnTo>
                <a:lnTo>
                  <a:pt x="6806" y="2237"/>
                </a:lnTo>
                <a:lnTo>
                  <a:pt x="6806" y="2235"/>
                </a:lnTo>
                <a:cubicBezTo>
                  <a:pt x="6806" y="2192"/>
                  <a:pt x="6900" y="2123"/>
                  <a:pt x="6954" y="2092"/>
                </a:cubicBezTo>
                <a:cubicBezTo>
                  <a:pt x="6921" y="2085"/>
                  <a:pt x="6901" y="2060"/>
                  <a:pt x="6902" y="2052"/>
                </a:cubicBezTo>
                <a:lnTo>
                  <a:pt x="6902" y="2052"/>
                </a:lnTo>
                <a:lnTo>
                  <a:pt x="6902" y="2051"/>
                </a:lnTo>
                <a:lnTo>
                  <a:pt x="6902" y="2048"/>
                </a:lnTo>
                <a:cubicBezTo>
                  <a:pt x="6901" y="2035"/>
                  <a:pt x="6936" y="2014"/>
                  <a:pt x="6948" y="2008"/>
                </a:cubicBezTo>
                <a:cubicBezTo>
                  <a:pt x="6977" y="1993"/>
                  <a:pt x="7001" y="1975"/>
                  <a:pt x="7001" y="1968"/>
                </a:cubicBezTo>
                <a:lnTo>
                  <a:pt x="7001" y="1966"/>
                </a:lnTo>
                <a:lnTo>
                  <a:pt x="7001" y="1965"/>
                </a:lnTo>
                <a:cubicBezTo>
                  <a:pt x="7001" y="1959"/>
                  <a:pt x="6983" y="1945"/>
                  <a:pt x="6980" y="1944"/>
                </a:cubicBezTo>
                <a:cubicBezTo>
                  <a:pt x="7040" y="1856"/>
                  <a:pt x="7103" y="1740"/>
                  <a:pt x="7132" y="1676"/>
                </a:cubicBezTo>
                <a:cubicBezTo>
                  <a:pt x="7169" y="1595"/>
                  <a:pt x="7236" y="1478"/>
                  <a:pt x="7276" y="1411"/>
                </a:cubicBezTo>
                <a:cubicBezTo>
                  <a:pt x="7369" y="1370"/>
                  <a:pt x="7431" y="1275"/>
                  <a:pt x="7429" y="1229"/>
                </a:cubicBezTo>
                <a:lnTo>
                  <a:pt x="7429" y="1226"/>
                </a:lnTo>
                <a:lnTo>
                  <a:pt x="7429" y="1219"/>
                </a:lnTo>
                <a:lnTo>
                  <a:pt x="7429" y="1217"/>
                </a:lnTo>
                <a:lnTo>
                  <a:pt x="7429" y="1215"/>
                </a:lnTo>
                <a:cubicBezTo>
                  <a:pt x="7431" y="1172"/>
                  <a:pt x="7355" y="1122"/>
                  <a:pt x="7299" y="1123"/>
                </a:cubicBezTo>
                <a:lnTo>
                  <a:pt x="7296" y="1123"/>
                </a:lnTo>
                <a:cubicBezTo>
                  <a:pt x="7295" y="1084"/>
                  <a:pt x="7143" y="1187"/>
                  <a:pt x="7104" y="1373"/>
                </a:cubicBezTo>
                <a:cubicBezTo>
                  <a:pt x="7077" y="1512"/>
                  <a:pt x="6962" y="1605"/>
                  <a:pt x="6832" y="1641"/>
                </a:cubicBezTo>
                <a:cubicBezTo>
                  <a:pt x="6792" y="1654"/>
                  <a:pt x="6771" y="1678"/>
                  <a:pt x="6772" y="1688"/>
                </a:cubicBezTo>
                <a:lnTo>
                  <a:pt x="6772" y="1688"/>
                </a:lnTo>
                <a:lnTo>
                  <a:pt x="6772" y="1689"/>
                </a:lnTo>
                <a:lnTo>
                  <a:pt x="6772" y="1692"/>
                </a:lnTo>
                <a:lnTo>
                  <a:pt x="6772" y="1693"/>
                </a:lnTo>
                <a:lnTo>
                  <a:pt x="6772" y="1693"/>
                </a:lnTo>
                <a:cubicBezTo>
                  <a:pt x="6771" y="1710"/>
                  <a:pt x="6817" y="1744"/>
                  <a:pt x="6856" y="1766"/>
                </a:cubicBezTo>
                <a:cubicBezTo>
                  <a:pt x="6769" y="1802"/>
                  <a:pt x="6718" y="1855"/>
                  <a:pt x="6687" y="1887"/>
                </a:cubicBezTo>
                <a:cubicBezTo>
                  <a:pt x="6675" y="1899"/>
                  <a:pt x="6657" y="1917"/>
                  <a:pt x="6650" y="1921"/>
                </a:cubicBezTo>
                <a:cubicBezTo>
                  <a:pt x="6622" y="1950"/>
                  <a:pt x="6568" y="1985"/>
                  <a:pt x="6534" y="2004"/>
                </a:cubicBezTo>
                <a:cubicBezTo>
                  <a:pt x="6552" y="2013"/>
                  <a:pt x="6562" y="2034"/>
                  <a:pt x="6562" y="2042"/>
                </a:cubicBezTo>
                <a:lnTo>
                  <a:pt x="6562" y="2042"/>
                </a:lnTo>
                <a:lnTo>
                  <a:pt x="6562" y="2043"/>
                </a:lnTo>
                <a:lnTo>
                  <a:pt x="6562" y="2044"/>
                </a:lnTo>
                <a:cubicBezTo>
                  <a:pt x="6562" y="2066"/>
                  <a:pt x="6544" y="2096"/>
                  <a:pt x="6534" y="2106"/>
                </a:cubicBezTo>
                <a:lnTo>
                  <a:pt x="6508" y="2106"/>
                </a:lnTo>
                <a:lnTo>
                  <a:pt x="6508" y="2329"/>
                </a:lnTo>
                <a:cubicBezTo>
                  <a:pt x="6452" y="2344"/>
                  <a:pt x="6273" y="2411"/>
                  <a:pt x="6276" y="2449"/>
                </a:cubicBezTo>
                <a:lnTo>
                  <a:pt x="6276" y="2451"/>
                </a:lnTo>
                <a:lnTo>
                  <a:pt x="6276" y="2457"/>
                </a:lnTo>
                <a:lnTo>
                  <a:pt x="6275" y="2458"/>
                </a:lnTo>
                <a:lnTo>
                  <a:pt x="6275" y="2459"/>
                </a:lnTo>
                <a:cubicBezTo>
                  <a:pt x="6275" y="2474"/>
                  <a:pt x="6296" y="2497"/>
                  <a:pt x="6310" y="2506"/>
                </a:cubicBezTo>
                <a:lnTo>
                  <a:pt x="6310" y="2509"/>
                </a:lnTo>
                <a:lnTo>
                  <a:pt x="6307" y="2512"/>
                </a:lnTo>
                <a:lnTo>
                  <a:pt x="6306" y="2513"/>
                </a:lnTo>
                <a:cubicBezTo>
                  <a:pt x="6301" y="2520"/>
                  <a:pt x="6274" y="2524"/>
                  <a:pt x="6274" y="2524"/>
                </a:cubicBezTo>
                <a:lnTo>
                  <a:pt x="6273" y="2524"/>
                </a:lnTo>
                <a:cubicBezTo>
                  <a:pt x="6259" y="2524"/>
                  <a:pt x="6238" y="2511"/>
                  <a:pt x="6235" y="2506"/>
                </a:cubicBezTo>
                <a:cubicBezTo>
                  <a:pt x="6216" y="2498"/>
                  <a:pt x="6200" y="2447"/>
                  <a:pt x="6201" y="2429"/>
                </a:cubicBezTo>
                <a:lnTo>
                  <a:pt x="6201" y="2428"/>
                </a:lnTo>
                <a:lnTo>
                  <a:pt x="6201" y="2427"/>
                </a:lnTo>
                <a:lnTo>
                  <a:pt x="6201" y="2426"/>
                </a:lnTo>
                <a:lnTo>
                  <a:pt x="6201" y="2423"/>
                </a:lnTo>
                <a:lnTo>
                  <a:pt x="6201" y="2422"/>
                </a:lnTo>
                <a:lnTo>
                  <a:pt x="6201" y="2420"/>
                </a:lnTo>
                <a:lnTo>
                  <a:pt x="6201" y="2419"/>
                </a:lnTo>
                <a:cubicBezTo>
                  <a:pt x="6200" y="2406"/>
                  <a:pt x="6208" y="2391"/>
                  <a:pt x="6211" y="2388"/>
                </a:cubicBezTo>
                <a:cubicBezTo>
                  <a:pt x="6275" y="2368"/>
                  <a:pt x="6290" y="2334"/>
                  <a:pt x="6299" y="2315"/>
                </a:cubicBezTo>
                <a:cubicBezTo>
                  <a:pt x="6302" y="2309"/>
                  <a:pt x="6308" y="2300"/>
                  <a:pt x="6310" y="2297"/>
                </a:cubicBezTo>
                <a:cubicBezTo>
                  <a:pt x="6317" y="2280"/>
                  <a:pt x="6345" y="2252"/>
                  <a:pt x="6359" y="2239"/>
                </a:cubicBezTo>
                <a:lnTo>
                  <a:pt x="6359" y="2077"/>
                </a:lnTo>
                <a:lnTo>
                  <a:pt x="6534" y="2004"/>
                </a:lnTo>
                <a:lnTo>
                  <a:pt x="6459" y="1884"/>
                </a:lnTo>
                <a:cubicBezTo>
                  <a:pt x="6611" y="1801"/>
                  <a:pt x="6721" y="1619"/>
                  <a:pt x="6756" y="1529"/>
                </a:cubicBezTo>
                <a:cubicBezTo>
                  <a:pt x="6827" y="1496"/>
                  <a:pt x="6863" y="1447"/>
                  <a:pt x="6862" y="1419"/>
                </a:cubicBezTo>
                <a:lnTo>
                  <a:pt x="6862" y="1417"/>
                </a:lnTo>
                <a:lnTo>
                  <a:pt x="6862" y="1413"/>
                </a:lnTo>
                <a:lnTo>
                  <a:pt x="6862" y="1411"/>
                </a:lnTo>
                <a:cubicBezTo>
                  <a:pt x="6863" y="1371"/>
                  <a:pt x="6821" y="1319"/>
                  <a:pt x="6781" y="1293"/>
                </a:cubicBezTo>
                <a:lnTo>
                  <a:pt x="6980" y="1011"/>
                </a:lnTo>
                <a:cubicBezTo>
                  <a:pt x="6973" y="1007"/>
                  <a:pt x="6970" y="989"/>
                  <a:pt x="6971" y="986"/>
                </a:cubicBezTo>
                <a:cubicBezTo>
                  <a:pt x="6979" y="882"/>
                  <a:pt x="7115" y="699"/>
                  <a:pt x="7178" y="641"/>
                </a:cubicBezTo>
                <a:cubicBezTo>
                  <a:pt x="7162" y="630"/>
                  <a:pt x="7153" y="613"/>
                  <a:pt x="7154" y="610"/>
                </a:cubicBezTo>
                <a:lnTo>
                  <a:pt x="7154" y="609"/>
                </a:lnTo>
                <a:lnTo>
                  <a:pt x="7154" y="609"/>
                </a:lnTo>
                <a:lnTo>
                  <a:pt x="7154" y="607"/>
                </a:lnTo>
                <a:lnTo>
                  <a:pt x="7153" y="606"/>
                </a:lnTo>
                <a:cubicBezTo>
                  <a:pt x="7152" y="592"/>
                  <a:pt x="7188" y="565"/>
                  <a:pt x="7202" y="558"/>
                </a:cubicBezTo>
                <a:cubicBezTo>
                  <a:pt x="7224" y="545"/>
                  <a:pt x="7240" y="520"/>
                  <a:pt x="7239" y="513"/>
                </a:cubicBezTo>
                <a:lnTo>
                  <a:pt x="7239" y="512"/>
                </a:lnTo>
                <a:lnTo>
                  <a:pt x="7239" y="512"/>
                </a:lnTo>
                <a:lnTo>
                  <a:pt x="7239" y="509"/>
                </a:lnTo>
                <a:cubicBezTo>
                  <a:pt x="7240" y="497"/>
                  <a:pt x="7216" y="474"/>
                  <a:pt x="7203" y="464"/>
                </a:cubicBezTo>
                <a:cubicBezTo>
                  <a:pt x="7208" y="463"/>
                  <a:pt x="7218" y="457"/>
                  <a:pt x="7218" y="457"/>
                </a:cubicBezTo>
                <a:cubicBezTo>
                  <a:pt x="7267" y="434"/>
                  <a:pt x="7295" y="418"/>
                  <a:pt x="7296" y="403"/>
                </a:cubicBezTo>
                <a:lnTo>
                  <a:pt x="7296" y="401"/>
                </a:lnTo>
                <a:cubicBezTo>
                  <a:pt x="7291" y="379"/>
                  <a:pt x="7260" y="358"/>
                  <a:pt x="7236" y="342"/>
                </a:cubicBezTo>
                <a:cubicBezTo>
                  <a:pt x="7231" y="337"/>
                  <a:pt x="7220" y="329"/>
                  <a:pt x="7215" y="325"/>
                </a:cubicBezTo>
                <a:cubicBezTo>
                  <a:pt x="7211" y="322"/>
                  <a:pt x="7205" y="318"/>
                  <a:pt x="7203" y="316"/>
                </a:cubicBezTo>
                <a:lnTo>
                  <a:pt x="6880" y="479"/>
                </a:lnTo>
                <a:cubicBezTo>
                  <a:pt x="6884" y="488"/>
                  <a:pt x="6886" y="504"/>
                  <a:pt x="6886" y="506"/>
                </a:cubicBezTo>
                <a:lnTo>
                  <a:pt x="6886" y="510"/>
                </a:lnTo>
                <a:lnTo>
                  <a:pt x="6886" y="511"/>
                </a:lnTo>
                <a:lnTo>
                  <a:pt x="6886" y="512"/>
                </a:lnTo>
                <a:cubicBezTo>
                  <a:pt x="6887" y="533"/>
                  <a:pt x="6867" y="558"/>
                  <a:pt x="6851" y="568"/>
                </a:cubicBezTo>
                <a:cubicBezTo>
                  <a:pt x="6838" y="582"/>
                  <a:pt x="6814" y="600"/>
                  <a:pt x="6805" y="606"/>
                </a:cubicBezTo>
                <a:cubicBezTo>
                  <a:pt x="6762" y="636"/>
                  <a:pt x="6724" y="672"/>
                  <a:pt x="6726" y="696"/>
                </a:cubicBezTo>
                <a:lnTo>
                  <a:pt x="6726" y="697"/>
                </a:lnTo>
                <a:lnTo>
                  <a:pt x="6726" y="698"/>
                </a:lnTo>
                <a:lnTo>
                  <a:pt x="6726" y="703"/>
                </a:lnTo>
                <a:cubicBezTo>
                  <a:pt x="6726" y="712"/>
                  <a:pt x="6731" y="728"/>
                  <a:pt x="6732" y="731"/>
                </a:cubicBezTo>
                <a:lnTo>
                  <a:pt x="6632" y="849"/>
                </a:lnTo>
                <a:cubicBezTo>
                  <a:pt x="6648" y="858"/>
                  <a:pt x="6653" y="874"/>
                  <a:pt x="6653" y="877"/>
                </a:cubicBezTo>
                <a:lnTo>
                  <a:pt x="6653" y="879"/>
                </a:lnTo>
                <a:cubicBezTo>
                  <a:pt x="6637" y="890"/>
                  <a:pt x="6631" y="900"/>
                  <a:pt x="6631" y="901"/>
                </a:cubicBezTo>
                <a:lnTo>
                  <a:pt x="6631" y="901"/>
                </a:lnTo>
                <a:lnTo>
                  <a:pt x="6629" y="903"/>
                </a:lnTo>
                <a:lnTo>
                  <a:pt x="6629" y="906"/>
                </a:lnTo>
                <a:lnTo>
                  <a:pt x="6631" y="906"/>
                </a:lnTo>
                <a:lnTo>
                  <a:pt x="6631" y="907"/>
                </a:lnTo>
                <a:lnTo>
                  <a:pt x="6632" y="907"/>
                </a:lnTo>
                <a:lnTo>
                  <a:pt x="6634" y="908"/>
                </a:lnTo>
                <a:lnTo>
                  <a:pt x="6635" y="908"/>
                </a:lnTo>
                <a:lnTo>
                  <a:pt x="6636" y="908"/>
                </a:lnTo>
                <a:lnTo>
                  <a:pt x="6638" y="908"/>
                </a:lnTo>
                <a:lnTo>
                  <a:pt x="6639" y="909"/>
                </a:lnTo>
                <a:lnTo>
                  <a:pt x="6639" y="909"/>
                </a:lnTo>
                <a:lnTo>
                  <a:pt x="6641" y="909"/>
                </a:lnTo>
                <a:lnTo>
                  <a:pt x="6643" y="909"/>
                </a:lnTo>
                <a:lnTo>
                  <a:pt x="6644" y="909"/>
                </a:lnTo>
                <a:lnTo>
                  <a:pt x="6645" y="910"/>
                </a:lnTo>
                <a:lnTo>
                  <a:pt x="6645" y="910"/>
                </a:lnTo>
                <a:lnTo>
                  <a:pt x="6647" y="910"/>
                </a:lnTo>
                <a:lnTo>
                  <a:pt x="6647" y="912"/>
                </a:lnTo>
                <a:lnTo>
                  <a:pt x="6647" y="912"/>
                </a:lnTo>
                <a:lnTo>
                  <a:pt x="6647" y="912"/>
                </a:lnTo>
                <a:lnTo>
                  <a:pt x="6647" y="912"/>
                </a:lnTo>
                <a:lnTo>
                  <a:pt x="6647" y="912"/>
                </a:lnTo>
                <a:cubicBezTo>
                  <a:pt x="6649" y="916"/>
                  <a:pt x="6557" y="965"/>
                  <a:pt x="6434" y="1026"/>
                </a:cubicBezTo>
                <a:lnTo>
                  <a:pt x="6235" y="1293"/>
                </a:lnTo>
                <a:cubicBezTo>
                  <a:pt x="6219" y="1330"/>
                  <a:pt x="6131" y="1400"/>
                  <a:pt x="6088" y="1426"/>
                </a:cubicBezTo>
                <a:cubicBezTo>
                  <a:pt x="6106" y="1437"/>
                  <a:pt x="6115" y="1455"/>
                  <a:pt x="6114" y="1459"/>
                </a:cubicBezTo>
                <a:lnTo>
                  <a:pt x="6114" y="1461"/>
                </a:lnTo>
                <a:lnTo>
                  <a:pt x="6114" y="1461"/>
                </a:lnTo>
                <a:cubicBezTo>
                  <a:pt x="6116" y="1478"/>
                  <a:pt x="6081" y="1504"/>
                  <a:pt x="6062" y="1514"/>
                </a:cubicBezTo>
                <a:lnTo>
                  <a:pt x="5913" y="1604"/>
                </a:lnTo>
                <a:cubicBezTo>
                  <a:pt x="5904" y="1599"/>
                  <a:pt x="5901" y="1586"/>
                  <a:pt x="5901" y="1584"/>
                </a:cubicBezTo>
                <a:cubicBezTo>
                  <a:pt x="5905" y="1560"/>
                  <a:pt x="5930" y="1533"/>
                  <a:pt x="5946" y="1516"/>
                </a:cubicBezTo>
                <a:lnTo>
                  <a:pt x="5947" y="1515"/>
                </a:lnTo>
                <a:lnTo>
                  <a:pt x="5948" y="1514"/>
                </a:lnTo>
                <a:lnTo>
                  <a:pt x="5949" y="1513"/>
                </a:lnTo>
                <a:lnTo>
                  <a:pt x="5949" y="1512"/>
                </a:lnTo>
                <a:lnTo>
                  <a:pt x="5950" y="1511"/>
                </a:lnTo>
                <a:lnTo>
                  <a:pt x="5952" y="1509"/>
                </a:lnTo>
                <a:lnTo>
                  <a:pt x="5954" y="1508"/>
                </a:lnTo>
                <a:lnTo>
                  <a:pt x="5956" y="1506"/>
                </a:lnTo>
                <a:lnTo>
                  <a:pt x="5957" y="1504"/>
                </a:lnTo>
                <a:lnTo>
                  <a:pt x="5958" y="1503"/>
                </a:lnTo>
                <a:lnTo>
                  <a:pt x="5960" y="1502"/>
                </a:lnTo>
                <a:lnTo>
                  <a:pt x="5961" y="1501"/>
                </a:lnTo>
                <a:lnTo>
                  <a:pt x="5962" y="1500"/>
                </a:lnTo>
                <a:lnTo>
                  <a:pt x="5965" y="1496"/>
                </a:lnTo>
                <a:lnTo>
                  <a:pt x="5966" y="1495"/>
                </a:lnTo>
                <a:cubicBezTo>
                  <a:pt x="5988" y="1475"/>
                  <a:pt x="6007" y="1450"/>
                  <a:pt x="6013" y="1441"/>
                </a:cubicBezTo>
                <a:cubicBezTo>
                  <a:pt x="6000" y="1441"/>
                  <a:pt x="5988" y="1437"/>
                  <a:pt x="5988" y="1436"/>
                </a:cubicBezTo>
                <a:lnTo>
                  <a:pt x="5988" y="1435"/>
                </a:lnTo>
                <a:lnTo>
                  <a:pt x="5988" y="1435"/>
                </a:lnTo>
                <a:lnTo>
                  <a:pt x="5985" y="1434"/>
                </a:lnTo>
                <a:lnTo>
                  <a:pt x="5983" y="1432"/>
                </a:lnTo>
                <a:lnTo>
                  <a:pt x="5982" y="1431"/>
                </a:lnTo>
                <a:lnTo>
                  <a:pt x="5982" y="1422"/>
                </a:lnTo>
                <a:cubicBezTo>
                  <a:pt x="5983" y="1411"/>
                  <a:pt x="5986" y="1389"/>
                  <a:pt x="5988" y="1381"/>
                </a:cubicBezTo>
                <a:cubicBezTo>
                  <a:pt x="5999" y="1377"/>
                  <a:pt x="6016" y="1371"/>
                  <a:pt x="6024" y="1369"/>
                </a:cubicBezTo>
                <a:cubicBezTo>
                  <a:pt x="6043" y="1363"/>
                  <a:pt x="6087" y="1348"/>
                  <a:pt x="6082" y="1335"/>
                </a:cubicBezTo>
                <a:lnTo>
                  <a:pt x="6082" y="1334"/>
                </a:lnTo>
                <a:cubicBezTo>
                  <a:pt x="6082" y="1328"/>
                  <a:pt x="6066" y="1311"/>
                  <a:pt x="6062" y="1308"/>
                </a:cubicBezTo>
                <a:cubicBezTo>
                  <a:pt x="6097" y="1232"/>
                  <a:pt x="6151" y="1135"/>
                  <a:pt x="6199" y="1067"/>
                </a:cubicBezTo>
                <a:lnTo>
                  <a:pt x="6204" y="1059"/>
                </a:lnTo>
                <a:lnTo>
                  <a:pt x="6208" y="1052"/>
                </a:lnTo>
                <a:lnTo>
                  <a:pt x="6213" y="1044"/>
                </a:lnTo>
                <a:cubicBezTo>
                  <a:pt x="6308" y="902"/>
                  <a:pt x="6416" y="717"/>
                  <a:pt x="6434" y="613"/>
                </a:cubicBezTo>
                <a:cubicBezTo>
                  <a:pt x="6457" y="595"/>
                  <a:pt x="6469" y="572"/>
                  <a:pt x="6468" y="561"/>
                </a:cubicBezTo>
                <a:lnTo>
                  <a:pt x="6468" y="561"/>
                </a:lnTo>
                <a:lnTo>
                  <a:pt x="6468" y="560"/>
                </a:lnTo>
                <a:lnTo>
                  <a:pt x="6468" y="559"/>
                </a:lnTo>
                <a:lnTo>
                  <a:pt x="6468" y="556"/>
                </a:lnTo>
                <a:lnTo>
                  <a:pt x="6468" y="556"/>
                </a:lnTo>
                <a:lnTo>
                  <a:pt x="6468" y="555"/>
                </a:lnTo>
                <a:cubicBezTo>
                  <a:pt x="6468" y="537"/>
                  <a:pt x="6436" y="508"/>
                  <a:pt x="6410" y="494"/>
                </a:cubicBezTo>
                <a:lnTo>
                  <a:pt x="6384" y="494"/>
                </a:lnTo>
                <a:cubicBezTo>
                  <a:pt x="6479" y="443"/>
                  <a:pt x="6775" y="79"/>
                  <a:pt x="6762" y="21"/>
                </a:cubicBezTo>
                <a:cubicBezTo>
                  <a:pt x="6762" y="14"/>
                  <a:pt x="6757" y="7"/>
                  <a:pt x="6757" y="6"/>
                </a:cubicBezTo>
                <a:lnTo>
                  <a:pt x="6756" y="6"/>
                </a:lnTo>
                <a:lnTo>
                  <a:pt x="6756" y="6"/>
                </a:lnTo>
                <a:lnTo>
                  <a:pt x="6755" y="6"/>
                </a:lnTo>
                <a:cubicBezTo>
                  <a:pt x="6743" y="1"/>
                  <a:pt x="6716" y="0"/>
                  <a:pt x="6708" y="0"/>
                </a:cubicBezTo>
                <a:lnTo>
                  <a:pt x="6704" y="0"/>
                </a:lnTo>
                <a:cubicBezTo>
                  <a:pt x="6654" y="-1"/>
                  <a:pt x="6582" y="20"/>
                  <a:pt x="6557" y="36"/>
                </a:cubicBezTo>
                <a:lnTo>
                  <a:pt x="6459" y="139"/>
                </a:lnTo>
                <a:cubicBezTo>
                  <a:pt x="6399" y="174"/>
                  <a:pt x="6358" y="241"/>
                  <a:pt x="6359" y="269"/>
                </a:cubicBezTo>
                <a:lnTo>
                  <a:pt x="6359" y="270"/>
                </a:lnTo>
                <a:lnTo>
                  <a:pt x="6359" y="272"/>
                </a:lnTo>
                <a:cubicBezTo>
                  <a:pt x="6275" y="305"/>
                  <a:pt x="6233" y="356"/>
                  <a:pt x="6207" y="386"/>
                </a:cubicBezTo>
                <a:lnTo>
                  <a:pt x="6205" y="388"/>
                </a:lnTo>
                <a:lnTo>
                  <a:pt x="6204" y="389"/>
                </a:lnTo>
                <a:lnTo>
                  <a:pt x="6202" y="391"/>
                </a:lnTo>
                <a:cubicBezTo>
                  <a:pt x="6195" y="400"/>
                  <a:pt x="6183" y="413"/>
                  <a:pt x="6180" y="416"/>
                </a:cubicBezTo>
                <a:cubicBezTo>
                  <a:pt x="6160" y="443"/>
                  <a:pt x="6116" y="477"/>
                  <a:pt x="6088" y="494"/>
                </a:cubicBezTo>
                <a:lnTo>
                  <a:pt x="5169" y="1456"/>
                </a:lnTo>
                <a:cubicBezTo>
                  <a:pt x="5107" y="1476"/>
                  <a:pt x="5040" y="1520"/>
                  <a:pt x="5043" y="1541"/>
                </a:cubicBezTo>
                <a:lnTo>
                  <a:pt x="5043" y="1543"/>
                </a:lnTo>
                <a:lnTo>
                  <a:pt x="5043" y="1547"/>
                </a:lnTo>
                <a:cubicBezTo>
                  <a:pt x="5043" y="1559"/>
                  <a:pt x="5060" y="1582"/>
                  <a:pt x="5070" y="1589"/>
                </a:cubicBezTo>
                <a:cubicBezTo>
                  <a:pt x="4958" y="1636"/>
                  <a:pt x="4920" y="1693"/>
                  <a:pt x="4921" y="1735"/>
                </a:cubicBezTo>
                <a:lnTo>
                  <a:pt x="4921" y="1736"/>
                </a:lnTo>
                <a:cubicBezTo>
                  <a:pt x="4791" y="1815"/>
                  <a:pt x="4623" y="2098"/>
                  <a:pt x="4624" y="2151"/>
                </a:cubicBezTo>
                <a:lnTo>
                  <a:pt x="4351" y="2402"/>
                </a:lnTo>
                <a:lnTo>
                  <a:pt x="4375" y="2506"/>
                </a:lnTo>
                <a:cubicBezTo>
                  <a:pt x="4215" y="2581"/>
                  <a:pt x="4105" y="2729"/>
                  <a:pt x="4036" y="2820"/>
                </a:cubicBezTo>
                <a:lnTo>
                  <a:pt x="4033" y="2825"/>
                </a:lnTo>
                <a:lnTo>
                  <a:pt x="4029" y="2830"/>
                </a:lnTo>
                <a:lnTo>
                  <a:pt x="4028" y="2831"/>
                </a:lnTo>
                <a:cubicBezTo>
                  <a:pt x="4012" y="2852"/>
                  <a:pt x="3986" y="2886"/>
                  <a:pt x="3980" y="2894"/>
                </a:cubicBezTo>
                <a:cubicBezTo>
                  <a:pt x="3932" y="2963"/>
                  <a:pt x="3840" y="3044"/>
                  <a:pt x="3781" y="3084"/>
                </a:cubicBezTo>
                <a:cubicBezTo>
                  <a:pt x="3780" y="3113"/>
                  <a:pt x="3758" y="3145"/>
                  <a:pt x="3738" y="3163"/>
                </a:cubicBezTo>
                <a:cubicBezTo>
                  <a:pt x="3706" y="3196"/>
                  <a:pt x="3696" y="3206"/>
                  <a:pt x="3696" y="3206"/>
                </a:cubicBezTo>
                <a:lnTo>
                  <a:pt x="3696" y="3206"/>
                </a:lnTo>
                <a:cubicBezTo>
                  <a:pt x="3696" y="3206"/>
                  <a:pt x="3706" y="3194"/>
                  <a:pt x="3710" y="3189"/>
                </a:cubicBezTo>
                <a:cubicBezTo>
                  <a:pt x="3714" y="3185"/>
                  <a:pt x="3719" y="3179"/>
                  <a:pt x="3720" y="3178"/>
                </a:cubicBezTo>
                <a:cubicBezTo>
                  <a:pt x="3730" y="3168"/>
                  <a:pt x="3736" y="3160"/>
                  <a:pt x="3735" y="3161"/>
                </a:cubicBezTo>
                <a:lnTo>
                  <a:pt x="3736" y="3161"/>
                </a:lnTo>
                <a:lnTo>
                  <a:pt x="3736" y="3160"/>
                </a:lnTo>
                <a:lnTo>
                  <a:pt x="3736" y="3160"/>
                </a:lnTo>
                <a:lnTo>
                  <a:pt x="3736" y="3160"/>
                </a:lnTo>
                <a:cubicBezTo>
                  <a:pt x="3741" y="3154"/>
                  <a:pt x="3656" y="3245"/>
                  <a:pt x="3548" y="3358"/>
                </a:cubicBezTo>
                <a:cubicBezTo>
                  <a:pt x="3522" y="3385"/>
                  <a:pt x="3475" y="3435"/>
                  <a:pt x="3458" y="3454"/>
                </a:cubicBezTo>
                <a:cubicBezTo>
                  <a:pt x="3474" y="3468"/>
                  <a:pt x="3483" y="3491"/>
                  <a:pt x="3483" y="3500"/>
                </a:cubicBezTo>
                <a:lnTo>
                  <a:pt x="3483" y="3501"/>
                </a:lnTo>
                <a:lnTo>
                  <a:pt x="3483" y="3502"/>
                </a:lnTo>
                <a:cubicBezTo>
                  <a:pt x="3484" y="3515"/>
                  <a:pt x="3451" y="3534"/>
                  <a:pt x="3434" y="3542"/>
                </a:cubicBezTo>
                <a:cubicBezTo>
                  <a:pt x="3394" y="3568"/>
                  <a:pt x="3329" y="3604"/>
                  <a:pt x="3288" y="3622"/>
                </a:cubicBezTo>
                <a:cubicBezTo>
                  <a:pt x="3235" y="3645"/>
                  <a:pt x="3196" y="3698"/>
                  <a:pt x="3186" y="3734"/>
                </a:cubicBezTo>
                <a:cubicBezTo>
                  <a:pt x="3200" y="3746"/>
                  <a:pt x="3206" y="3766"/>
                  <a:pt x="3205" y="3770"/>
                </a:cubicBezTo>
                <a:lnTo>
                  <a:pt x="3205" y="3774"/>
                </a:lnTo>
                <a:lnTo>
                  <a:pt x="3206" y="3776"/>
                </a:lnTo>
                <a:cubicBezTo>
                  <a:pt x="3207" y="3801"/>
                  <a:pt x="3151" y="3839"/>
                  <a:pt x="3112" y="3852"/>
                </a:cubicBezTo>
                <a:lnTo>
                  <a:pt x="3112" y="3858"/>
                </a:lnTo>
                <a:cubicBezTo>
                  <a:pt x="3112" y="3977"/>
                  <a:pt x="2879" y="4206"/>
                  <a:pt x="2789" y="4267"/>
                </a:cubicBezTo>
                <a:cubicBezTo>
                  <a:pt x="2817" y="4274"/>
                  <a:pt x="2830" y="4293"/>
                  <a:pt x="2830" y="4300"/>
                </a:cubicBezTo>
                <a:lnTo>
                  <a:pt x="2830" y="4300"/>
                </a:lnTo>
                <a:lnTo>
                  <a:pt x="2830" y="4301"/>
                </a:lnTo>
                <a:lnTo>
                  <a:pt x="2830" y="4304"/>
                </a:lnTo>
                <a:cubicBezTo>
                  <a:pt x="2822" y="4308"/>
                  <a:pt x="2819" y="4312"/>
                  <a:pt x="2819" y="4312"/>
                </a:cubicBezTo>
                <a:lnTo>
                  <a:pt x="2818" y="4313"/>
                </a:lnTo>
                <a:lnTo>
                  <a:pt x="2818" y="4313"/>
                </a:lnTo>
                <a:lnTo>
                  <a:pt x="2818" y="4314"/>
                </a:lnTo>
                <a:lnTo>
                  <a:pt x="2818" y="4314"/>
                </a:lnTo>
                <a:lnTo>
                  <a:pt x="2819" y="4314"/>
                </a:lnTo>
                <a:lnTo>
                  <a:pt x="2819" y="4315"/>
                </a:lnTo>
                <a:lnTo>
                  <a:pt x="2820" y="4315"/>
                </a:lnTo>
                <a:lnTo>
                  <a:pt x="2820" y="4315"/>
                </a:lnTo>
                <a:lnTo>
                  <a:pt x="2821" y="4315"/>
                </a:lnTo>
                <a:cubicBezTo>
                  <a:pt x="2823" y="4315"/>
                  <a:pt x="2828" y="4314"/>
                  <a:pt x="2828" y="4314"/>
                </a:cubicBezTo>
                <a:lnTo>
                  <a:pt x="2829" y="4314"/>
                </a:lnTo>
                <a:lnTo>
                  <a:pt x="2830" y="4314"/>
                </a:lnTo>
                <a:lnTo>
                  <a:pt x="2831" y="4314"/>
                </a:lnTo>
                <a:lnTo>
                  <a:pt x="2832" y="4314"/>
                </a:lnTo>
                <a:lnTo>
                  <a:pt x="2832" y="4314"/>
                </a:lnTo>
                <a:lnTo>
                  <a:pt x="2833" y="4314"/>
                </a:lnTo>
                <a:lnTo>
                  <a:pt x="2833" y="4314"/>
                </a:lnTo>
                <a:lnTo>
                  <a:pt x="2834" y="4314"/>
                </a:lnTo>
                <a:lnTo>
                  <a:pt x="2834" y="4314"/>
                </a:lnTo>
                <a:lnTo>
                  <a:pt x="2834" y="4314"/>
                </a:lnTo>
                <a:lnTo>
                  <a:pt x="2833" y="4315"/>
                </a:lnTo>
                <a:cubicBezTo>
                  <a:pt x="2837" y="4315"/>
                  <a:pt x="2791" y="4336"/>
                  <a:pt x="2715" y="4370"/>
                </a:cubicBezTo>
                <a:lnTo>
                  <a:pt x="2709" y="4370"/>
                </a:lnTo>
                <a:lnTo>
                  <a:pt x="2707" y="4371"/>
                </a:lnTo>
                <a:lnTo>
                  <a:pt x="2703" y="4371"/>
                </a:lnTo>
                <a:cubicBezTo>
                  <a:pt x="2682" y="4371"/>
                  <a:pt x="2652" y="4364"/>
                  <a:pt x="2640" y="4356"/>
                </a:cubicBezTo>
                <a:cubicBezTo>
                  <a:pt x="2624" y="4450"/>
                  <a:pt x="2515" y="4696"/>
                  <a:pt x="2416" y="4844"/>
                </a:cubicBezTo>
                <a:cubicBezTo>
                  <a:pt x="2315" y="4912"/>
                  <a:pt x="2260" y="5044"/>
                  <a:pt x="2243" y="5124"/>
                </a:cubicBezTo>
                <a:lnTo>
                  <a:pt x="2169" y="5214"/>
                </a:lnTo>
                <a:lnTo>
                  <a:pt x="2045" y="5332"/>
                </a:lnTo>
                <a:lnTo>
                  <a:pt x="2045" y="5333"/>
                </a:lnTo>
                <a:cubicBezTo>
                  <a:pt x="2041" y="5362"/>
                  <a:pt x="2017" y="5390"/>
                  <a:pt x="1993" y="5406"/>
                </a:cubicBezTo>
                <a:cubicBezTo>
                  <a:pt x="1964" y="5427"/>
                  <a:pt x="1947" y="5461"/>
                  <a:pt x="1945" y="5480"/>
                </a:cubicBezTo>
                <a:lnTo>
                  <a:pt x="1772" y="5672"/>
                </a:lnTo>
                <a:lnTo>
                  <a:pt x="1673" y="5717"/>
                </a:lnTo>
                <a:lnTo>
                  <a:pt x="1574" y="5835"/>
                </a:lnTo>
                <a:lnTo>
                  <a:pt x="1566" y="5835"/>
                </a:lnTo>
                <a:lnTo>
                  <a:pt x="1562" y="5835"/>
                </a:lnTo>
                <a:lnTo>
                  <a:pt x="1558" y="5834"/>
                </a:lnTo>
                <a:cubicBezTo>
                  <a:pt x="1482" y="5833"/>
                  <a:pt x="1475" y="5855"/>
                  <a:pt x="1474" y="5884"/>
                </a:cubicBezTo>
                <a:lnTo>
                  <a:pt x="1474" y="5891"/>
                </a:lnTo>
                <a:lnTo>
                  <a:pt x="1475" y="5894"/>
                </a:lnTo>
                <a:cubicBezTo>
                  <a:pt x="1475" y="5935"/>
                  <a:pt x="1406" y="5938"/>
                  <a:pt x="1378" y="5939"/>
                </a:cubicBezTo>
                <a:lnTo>
                  <a:pt x="1377" y="5939"/>
                </a:lnTo>
                <a:lnTo>
                  <a:pt x="1375" y="5939"/>
                </a:lnTo>
                <a:lnTo>
                  <a:pt x="1350" y="5939"/>
                </a:lnTo>
                <a:lnTo>
                  <a:pt x="1350" y="5946"/>
                </a:lnTo>
                <a:cubicBezTo>
                  <a:pt x="1341" y="5972"/>
                  <a:pt x="1339" y="5989"/>
                  <a:pt x="1339" y="5991"/>
                </a:cubicBezTo>
                <a:cubicBezTo>
                  <a:pt x="1339" y="6001"/>
                  <a:pt x="1346" y="6004"/>
                  <a:pt x="1348" y="6004"/>
                </a:cubicBezTo>
                <a:lnTo>
                  <a:pt x="1348" y="6005"/>
                </a:lnTo>
                <a:lnTo>
                  <a:pt x="1350" y="6006"/>
                </a:lnTo>
                <a:lnTo>
                  <a:pt x="1352" y="6007"/>
                </a:lnTo>
                <a:lnTo>
                  <a:pt x="1353" y="6008"/>
                </a:lnTo>
                <a:lnTo>
                  <a:pt x="1354" y="6009"/>
                </a:lnTo>
                <a:lnTo>
                  <a:pt x="1354" y="6012"/>
                </a:lnTo>
                <a:lnTo>
                  <a:pt x="1356" y="6014"/>
                </a:lnTo>
                <a:lnTo>
                  <a:pt x="1356" y="6015"/>
                </a:lnTo>
                <a:lnTo>
                  <a:pt x="1356" y="6015"/>
                </a:lnTo>
                <a:lnTo>
                  <a:pt x="1356" y="6016"/>
                </a:lnTo>
                <a:lnTo>
                  <a:pt x="1356" y="6016"/>
                </a:lnTo>
                <a:lnTo>
                  <a:pt x="1356" y="6017"/>
                </a:lnTo>
                <a:cubicBezTo>
                  <a:pt x="1359" y="6028"/>
                  <a:pt x="1313" y="6122"/>
                  <a:pt x="1251" y="6234"/>
                </a:cubicBezTo>
                <a:cubicBezTo>
                  <a:pt x="1226" y="6247"/>
                  <a:pt x="1201" y="6269"/>
                  <a:pt x="1202" y="6277"/>
                </a:cubicBezTo>
                <a:lnTo>
                  <a:pt x="1202" y="6278"/>
                </a:lnTo>
                <a:lnTo>
                  <a:pt x="1202" y="6279"/>
                </a:lnTo>
                <a:lnTo>
                  <a:pt x="1177" y="6279"/>
                </a:lnTo>
                <a:cubicBezTo>
                  <a:pt x="1176" y="6286"/>
                  <a:pt x="1167" y="6305"/>
                  <a:pt x="1164" y="6310"/>
                </a:cubicBezTo>
                <a:cubicBezTo>
                  <a:pt x="1155" y="6323"/>
                  <a:pt x="1151" y="6337"/>
                  <a:pt x="1151" y="6340"/>
                </a:cubicBezTo>
                <a:cubicBezTo>
                  <a:pt x="1152" y="6355"/>
                  <a:pt x="1119" y="6368"/>
                  <a:pt x="1106" y="6367"/>
                </a:cubicBezTo>
                <a:lnTo>
                  <a:pt x="1105" y="6367"/>
                </a:lnTo>
                <a:lnTo>
                  <a:pt x="1104" y="6367"/>
                </a:lnTo>
                <a:lnTo>
                  <a:pt x="1102" y="6367"/>
                </a:lnTo>
                <a:lnTo>
                  <a:pt x="1102" y="6369"/>
                </a:lnTo>
                <a:lnTo>
                  <a:pt x="1102" y="6372"/>
                </a:lnTo>
                <a:lnTo>
                  <a:pt x="1102" y="6376"/>
                </a:lnTo>
                <a:lnTo>
                  <a:pt x="1102" y="6381"/>
                </a:lnTo>
                <a:cubicBezTo>
                  <a:pt x="1102" y="6384"/>
                  <a:pt x="1102" y="6390"/>
                  <a:pt x="1102" y="6391"/>
                </a:cubicBezTo>
                <a:cubicBezTo>
                  <a:pt x="1103" y="6424"/>
                  <a:pt x="1094" y="6459"/>
                  <a:pt x="1078" y="6487"/>
                </a:cubicBezTo>
                <a:cubicBezTo>
                  <a:pt x="1077" y="6494"/>
                  <a:pt x="1066" y="6507"/>
                  <a:pt x="1063" y="6509"/>
                </a:cubicBezTo>
                <a:cubicBezTo>
                  <a:pt x="1055" y="6517"/>
                  <a:pt x="1053" y="6530"/>
                  <a:pt x="1053" y="6530"/>
                </a:cubicBezTo>
                <a:cubicBezTo>
                  <a:pt x="824" y="6668"/>
                  <a:pt x="819" y="6712"/>
                  <a:pt x="807" y="6761"/>
                </a:cubicBezTo>
                <a:lnTo>
                  <a:pt x="807" y="6764"/>
                </a:lnTo>
                <a:cubicBezTo>
                  <a:pt x="804" y="6781"/>
                  <a:pt x="791" y="6822"/>
                  <a:pt x="780" y="6842"/>
                </a:cubicBezTo>
                <a:cubicBezTo>
                  <a:pt x="691" y="6917"/>
                  <a:pt x="608" y="7048"/>
                  <a:pt x="581" y="7107"/>
                </a:cubicBezTo>
                <a:cubicBezTo>
                  <a:pt x="467" y="7310"/>
                  <a:pt x="267" y="7564"/>
                  <a:pt x="110" y="7699"/>
                </a:cubicBezTo>
                <a:lnTo>
                  <a:pt x="110" y="7705"/>
                </a:lnTo>
                <a:cubicBezTo>
                  <a:pt x="104" y="7716"/>
                  <a:pt x="104" y="7724"/>
                  <a:pt x="104" y="7725"/>
                </a:cubicBezTo>
                <a:lnTo>
                  <a:pt x="104" y="7727"/>
                </a:lnTo>
                <a:lnTo>
                  <a:pt x="105" y="7728"/>
                </a:lnTo>
                <a:lnTo>
                  <a:pt x="106" y="7730"/>
                </a:lnTo>
                <a:lnTo>
                  <a:pt x="107" y="7731"/>
                </a:lnTo>
                <a:lnTo>
                  <a:pt x="108" y="7731"/>
                </a:lnTo>
                <a:lnTo>
                  <a:pt x="109" y="7732"/>
                </a:lnTo>
                <a:lnTo>
                  <a:pt x="111" y="7734"/>
                </a:lnTo>
                <a:lnTo>
                  <a:pt x="112" y="7735"/>
                </a:lnTo>
                <a:lnTo>
                  <a:pt x="112" y="7737"/>
                </a:lnTo>
                <a:lnTo>
                  <a:pt x="112" y="7737"/>
                </a:lnTo>
                <a:lnTo>
                  <a:pt x="112" y="7737"/>
                </a:lnTo>
                <a:lnTo>
                  <a:pt x="112" y="7737"/>
                </a:lnTo>
                <a:lnTo>
                  <a:pt x="112" y="7738"/>
                </a:lnTo>
                <a:lnTo>
                  <a:pt x="112" y="7738"/>
                </a:lnTo>
                <a:cubicBezTo>
                  <a:pt x="114" y="7743"/>
                  <a:pt x="82" y="7776"/>
                  <a:pt x="36" y="7817"/>
                </a:cubicBezTo>
                <a:cubicBezTo>
                  <a:pt x="60" y="7829"/>
                  <a:pt x="61" y="7837"/>
                  <a:pt x="61" y="7842"/>
                </a:cubicBezTo>
                <a:lnTo>
                  <a:pt x="61" y="7842"/>
                </a:lnTo>
                <a:lnTo>
                  <a:pt x="61" y="7843"/>
                </a:lnTo>
                <a:lnTo>
                  <a:pt x="61" y="7844"/>
                </a:lnTo>
                <a:cubicBezTo>
                  <a:pt x="52" y="7870"/>
                  <a:pt x="23" y="7893"/>
                  <a:pt x="0" y="7903"/>
                </a:cubicBezTo>
                <a:lnTo>
                  <a:pt x="3349" y="10336"/>
                </a:lnTo>
                <a:lnTo>
                  <a:pt x="3508" y="10377"/>
                </a:lnTo>
                <a:lnTo>
                  <a:pt x="3469" y="10424"/>
                </a:lnTo>
                <a:lnTo>
                  <a:pt x="3966" y="10784"/>
                </a:lnTo>
                <a:cubicBezTo>
                  <a:pt x="3988" y="10748"/>
                  <a:pt x="4004" y="10710"/>
                  <a:pt x="4004" y="10702"/>
                </a:cubicBezTo>
                <a:cubicBezTo>
                  <a:pt x="3953" y="10675"/>
                  <a:pt x="3878" y="10622"/>
                  <a:pt x="3880" y="10601"/>
                </a:cubicBezTo>
                <a:lnTo>
                  <a:pt x="3880" y="10600"/>
                </a:lnTo>
                <a:lnTo>
                  <a:pt x="3880" y="10598"/>
                </a:lnTo>
                <a:cubicBezTo>
                  <a:pt x="3879" y="10569"/>
                  <a:pt x="3933" y="10570"/>
                  <a:pt x="3945" y="10570"/>
                </a:cubicBezTo>
                <a:lnTo>
                  <a:pt x="3954" y="10570"/>
                </a:lnTo>
                <a:cubicBezTo>
                  <a:pt x="3973" y="10566"/>
                  <a:pt x="3982" y="10553"/>
                  <a:pt x="3981" y="10550"/>
                </a:cubicBezTo>
                <a:lnTo>
                  <a:pt x="3981" y="10549"/>
                </a:lnTo>
                <a:lnTo>
                  <a:pt x="3981" y="10549"/>
                </a:lnTo>
                <a:lnTo>
                  <a:pt x="3981" y="10548"/>
                </a:lnTo>
                <a:lnTo>
                  <a:pt x="3981" y="10546"/>
                </a:lnTo>
                <a:cubicBezTo>
                  <a:pt x="3982" y="10522"/>
                  <a:pt x="3938" y="10497"/>
                  <a:pt x="3917" y="10498"/>
                </a:cubicBezTo>
                <a:lnTo>
                  <a:pt x="3915" y="10498"/>
                </a:lnTo>
                <a:lnTo>
                  <a:pt x="3914" y="10498"/>
                </a:lnTo>
                <a:lnTo>
                  <a:pt x="3913" y="10498"/>
                </a:lnTo>
                <a:lnTo>
                  <a:pt x="3911" y="10498"/>
                </a:lnTo>
                <a:lnTo>
                  <a:pt x="3910" y="10498"/>
                </a:lnTo>
                <a:cubicBezTo>
                  <a:pt x="3899" y="10497"/>
                  <a:pt x="3883" y="10507"/>
                  <a:pt x="3880" y="10510"/>
                </a:cubicBezTo>
                <a:cubicBezTo>
                  <a:pt x="3880" y="10507"/>
                  <a:pt x="3877" y="10486"/>
                  <a:pt x="3876" y="10475"/>
                </a:cubicBezTo>
                <a:cubicBezTo>
                  <a:pt x="3876" y="10472"/>
                  <a:pt x="3875" y="10468"/>
                  <a:pt x="3875" y="10467"/>
                </a:cubicBezTo>
                <a:cubicBezTo>
                  <a:pt x="3874" y="10458"/>
                  <a:pt x="3874" y="10443"/>
                  <a:pt x="3874" y="10440"/>
                </a:cubicBezTo>
                <a:lnTo>
                  <a:pt x="3874" y="10432"/>
                </a:lnTo>
                <a:lnTo>
                  <a:pt x="3874" y="10431"/>
                </a:lnTo>
                <a:lnTo>
                  <a:pt x="3874" y="10430"/>
                </a:lnTo>
                <a:lnTo>
                  <a:pt x="3874" y="10429"/>
                </a:lnTo>
                <a:lnTo>
                  <a:pt x="3874" y="10428"/>
                </a:lnTo>
                <a:cubicBezTo>
                  <a:pt x="3873" y="10406"/>
                  <a:pt x="3885" y="10366"/>
                  <a:pt x="3905" y="10362"/>
                </a:cubicBezTo>
                <a:lnTo>
                  <a:pt x="4104" y="10095"/>
                </a:lnTo>
                <a:lnTo>
                  <a:pt x="4127" y="10095"/>
                </a:lnTo>
                <a:lnTo>
                  <a:pt x="4351" y="9830"/>
                </a:lnTo>
                <a:lnTo>
                  <a:pt x="4375" y="9682"/>
                </a:lnTo>
                <a:lnTo>
                  <a:pt x="4573" y="9637"/>
                </a:lnTo>
                <a:cubicBezTo>
                  <a:pt x="4573" y="9641"/>
                  <a:pt x="4573" y="9652"/>
                  <a:pt x="4573" y="9659"/>
                </a:cubicBezTo>
                <a:cubicBezTo>
                  <a:pt x="4572" y="9672"/>
                  <a:pt x="4572" y="9690"/>
                  <a:pt x="4572" y="9698"/>
                </a:cubicBezTo>
                <a:cubicBezTo>
                  <a:pt x="4572" y="9701"/>
                  <a:pt x="4573" y="9708"/>
                  <a:pt x="4573" y="9711"/>
                </a:cubicBezTo>
                <a:cubicBezTo>
                  <a:pt x="4573" y="9714"/>
                  <a:pt x="4573" y="9719"/>
                  <a:pt x="4573" y="9719"/>
                </a:cubicBezTo>
                <a:lnTo>
                  <a:pt x="4573" y="9721"/>
                </a:lnTo>
                <a:lnTo>
                  <a:pt x="4573" y="9722"/>
                </a:lnTo>
                <a:lnTo>
                  <a:pt x="4573" y="9723"/>
                </a:lnTo>
                <a:cubicBezTo>
                  <a:pt x="4571" y="9752"/>
                  <a:pt x="4591" y="9790"/>
                  <a:pt x="4648" y="9800"/>
                </a:cubicBezTo>
                <a:cubicBezTo>
                  <a:pt x="4718" y="9793"/>
                  <a:pt x="4723" y="9738"/>
                  <a:pt x="4723" y="9725"/>
                </a:cubicBezTo>
                <a:cubicBezTo>
                  <a:pt x="4846" y="9642"/>
                  <a:pt x="4966" y="9493"/>
                  <a:pt x="5021" y="9415"/>
                </a:cubicBezTo>
                <a:cubicBezTo>
                  <a:pt x="5022" y="9387"/>
                  <a:pt x="5044" y="9358"/>
                  <a:pt x="5060" y="9348"/>
                </a:cubicBezTo>
                <a:cubicBezTo>
                  <a:pt x="5081" y="9333"/>
                  <a:pt x="5095" y="9301"/>
                  <a:pt x="5096" y="9282"/>
                </a:cubicBezTo>
                <a:cubicBezTo>
                  <a:pt x="5272" y="9197"/>
                  <a:pt x="5408" y="8939"/>
                  <a:pt x="5442" y="8853"/>
                </a:cubicBezTo>
                <a:lnTo>
                  <a:pt x="5444" y="8853"/>
                </a:lnTo>
                <a:cubicBezTo>
                  <a:pt x="5489" y="8853"/>
                  <a:pt x="5491" y="8824"/>
                  <a:pt x="5492" y="8816"/>
                </a:cubicBezTo>
                <a:lnTo>
                  <a:pt x="5492" y="8815"/>
                </a:lnTo>
                <a:lnTo>
                  <a:pt x="5492" y="8814"/>
                </a:lnTo>
                <a:lnTo>
                  <a:pt x="5492" y="8814"/>
                </a:lnTo>
                <a:lnTo>
                  <a:pt x="5492" y="8809"/>
                </a:lnTo>
                <a:cubicBezTo>
                  <a:pt x="5486" y="8755"/>
                  <a:pt x="5432" y="8634"/>
                  <a:pt x="5318" y="8617"/>
                </a:cubicBezTo>
                <a:cubicBezTo>
                  <a:pt x="5293" y="8621"/>
                  <a:pt x="5294" y="8656"/>
                  <a:pt x="5294" y="8663"/>
                </a:cubicBezTo>
                <a:lnTo>
                  <a:pt x="5294" y="8665"/>
                </a:lnTo>
                <a:lnTo>
                  <a:pt x="5294" y="8667"/>
                </a:lnTo>
                <a:lnTo>
                  <a:pt x="5294" y="8669"/>
                </a:lnTo>
                <a:lnTo>
                  <a:pt x="5293" y="8670"/>
                </a:lnTo>
                <a:lnTo>
                  <a:pt x="5293" y="8670"/>
                </a:lnTo>
                <a:lnTo>
                  <a:pt x="5292" y="8671"/>
                </a:lnTo>
                <a:lnTo>
                  <a:pt x="5292" y="8674"/>
                </a:lnTo>
                <a:lnTo>
                  <a:pt x="5294" y="8674"/>
                </a:lnTo>
                <a:lnTo>
                  <a:pt x="5294" y="8675"/>
                </a:lnTo>
                <a:lnTo>
                  <a:pt x="5194" y="8809"/>
                </a:lnTo>
                <a:lnTo>
                  <a:pt x="5194" y="8814"/>
                </a:lnTo>
                <a:lnTo>
                  <a:pt x="5194" y="8816"/>
                </a:lnTo>
                <a:cubicBezTo>
                  <a:pt x="5197" y="8866"/>
                  <a:pt x="5158" y="8920"/>
                  <a:pt x="5096" y="8957"/>
                </a:cubicBezTo>
                <a:lnTo>
                  <a:pt x="5096" y="8964"/>
                </a:lnTo>
                <a:lnTo>
                  <a:pt x="5096" y="8969"/>
                </a:lnTo>
                <a:cubicBezTo>
                  <a:pt x="5100" y="9068"/>
                  <a:pt x="5018" y="9201"/>
                  <a:pt x="4921" y="9252"/>
                </a:cubicBezTo>
                <a:lnTo>
                  <a:pt x="4573" y="9135"/>
                </a:lnTo>
                <a:lnTo>
                  <a:pt x="4573" y="9120"/>
                </a:lnTo>
                <a:cubicBezTo>
                  <a:pt x="4604" y="9099"/>
                  <a:pt x="4666" y="9094"/>
                  <a:pt x="4695" y="9092"/>
                </a:cubicBezTo>
                <a:lnTo>
                  <a:pt x="4697" y="9092"/>
                </a:lnTo>
                <a:lnTo>
                  <a:pt x="4699" y="9091"/>
                </a:lnTo>
                <a:lnTo>
                  <a:pt x="4700" y="9091"/>
                </a:lnTo>
                <a:cubicBezTo>
                  <a:pt x="4706" y="9091"/>
                  <a:pt x="4714" y="9090"/>
                  <a:pt x="4717" y="9090"/>
                </a:cubicBezTo>
                <a:cubicBezTo>
                  <a:pt x="4720" y="9090"/>
                  <a:pt x="4722" y="9090"/>
                  <a:pt x="4723" y="9090"/>
                </a:cubicBezTo>
                <a:lnTo>
                  <a:pt x="4726" y="9090"/>
                </a:lnTo>
                <a:lnTo>
                  <a:pt x="4728" y="9090"/>
                </a:lnTo>
                <a:lnTo>
                  <a:pt x="4731" y="9090"/>
                </a:lnTo>
                <a:cubicBezTo>
                  <a:pt x="4783" y="9090"/>
                  <a:pt x="4802" y="9068"/>
                  <a:pt x="4802" y="9057"/>
                </a:cubicBezTo>
                <a:lnTo>
                  <a:pt x="4802" y="9049"/>
                </a:lnTo>
                <a:lnTo>
                  <a:pt x="4802" y="9048"/>
                </a:lnTo>
                <a:cubicBezTo>
                  <a:pt x="4802" y="9021"/>
                  <a:pt x="4747" y="8969"/>
                  <a:pt x="4723" y="8957"/>
                </a:cubicBezTo>
                <a:lnTo>
                  <a:pt x="4748" y="8912"/>
                </a:lnTo>
                <a:lnTo>
                  <a:pt x="4749" y="8912"/>
                </a:lnTo>
                <a:lnTo>
                  <a:pt x="4751" y="8912"/>
                </a:lnTo>
                <a:lnTo>
                  <a:pt x="4829" y="8912"/>
                </a:lnTo>
                <a:cubicBezTo>
                  <a:pt x="4845" y="8915"/>
                  <a:pt x="4872" y="8915"/>
                  <a:pt x="4876" y="8915"/>
                </a:cubicBezTo>
                <a:lnTo>
                  <a:pt x="4881" y="8915"/>
                </a:lnTo>
                <a:cubicBezTo>
                  <a:pt x="4969" y="8917"/>
                  <a:pt x="5026" y="8876"/>
                  <a:pt x="5026" y="8837"/>
                </a:cubicBezTo>
                <a:lnTo>
                  <a:pt x="5026" y="8835"/>
                </a:lnTo>
                <a:lnTo>
                  <a:pt x="5025" y="8833"/>
                </a:lnTo>
                <a:lnTo>
                  <a:pt x="5026" y="8832"/>
                </a:lnTo>
                <a:lnTo>
                  <a:pt x="5026" y="8831"/>
                </a:lnTo>
                <a:lnTo>
                  <a:pt x="5026" y="8830"/>
                </a:lnTo>
                <a:lnTo>
                  <a:pt x="5026" y="8829"/>
                </a:lnTo>
                <a:cubicBezTo>
                  <a:pt x="5026" y="8821"/>
                  <a:pt x="5022" y="8807"/>
                  <a:pt x="5021" y="8806"/>
                </a:cubicBezTo>
                <a:lnTo>
                  <a:pt x="5021" y="8804"/>
                </a:lnTo>
                <a:lnTo>
                  <a:pt x="5021" y="8803"/>
                </a:lnTo>
                <a:lnTo>
                  <a:pt x="5021" y="8801"/>
                </a:lnTo>
                <a:lnTo>
                  <a:pt x="5021" y="8800"/>
                </a:lnTo>
                <a:lnTo>
                  <a:pt x="5021" y="8799"/>
                </a:lnTo>
                <a:lnTo>
                  <a:pt x="5021" y="8794"/>
                </a:lnTo>
                <a:lnTo>
                  <a:pt x="5021" y="8790"/>
                </a:lnTo>
                <a:cubicBezTo>
                  <a:pt x="5021" y="8696"/>
                  <a:pt x="5160" y="8411"/>
                  <a:pt x="5203" y="8324"/>
                </a:cubicBezTo>
                <a:cubicBezTo>
                  <a:pt x="5209" y="8311"/>
                  <a:pt x="5219" y="8292"/>
                  <a:pt x="5219" y="8290"/>
                </a:cubicBezTo>
                <a:lnTo>
                  <a:pt x="5318" y="8187"/>
                </a:lnTo>
                <a:lnTo>
                  <a:pt x="5467" y="8217"/>
                </a:lnTo>
                <a:lnTo>
                  <a:pt x="5442" y="8632"/>
                </a:lnTo>
                <a:cubicBezTo>
                  <a:pt x="5561" y="8632"/>
                  <a:pt x="5588" y="8560"/>
                  <a:pt x="5604" y="8523"/>
                </a:cubicBezTo>
                <a:cubicBezTo>
                  <a:pt x="5606" y="8521"/>
                  <a:pt x="5608" y="8516"/>
                  <a:pt x="5608" y="8515"/>
                </a:cubicBezTo>
                <a:lnTo>
                  <a:pt x="5609" y="8514"/>
                </a:lnTo>
                <a:lnTo>
                  <a:pt x="5609" y="8513"/>
                </a:lnTo>
                <a:lnTo>
                  <a:pt x="5610" y="8512"/>
                </a:lnTo>
                <a:lnTo>
                  <a:pt x="5610" y="8511"/>
                </a:lnTo>
                <a:lnTo>
                  <a:pt x="5611" y="8510"/>
                </a:lnTo>
                <a:lnTo>
                  <a:pt x="5611" y="8510"/>
                </a:lnTo>
                <a:cubicBezTo>
                  <a:pt x="5614" y="8506"/>
                  <a:pt x="5618" y="8495"/>
                  <a:pt x="5619" y="8492"/>
                </a:cubicBezTo>
                <a:cubicBezTo>
                  <a:pt x="5621" y="8488"/>
                  <a:pt x="5623" y="8482"/>
                  <a:pt x="5624" y="8481"/>
                </a:cubicBezTo>
                <a:cubicBezTo>
                  <a:pt x="5632" y="8443"/>
                  <a:pt x="5668" y="8399"/>
                  <a:pt x="5740" y="8395"/>
                </a:cubicBezTo>
                <a:lnTo>
                  <a:pt x="5962" y="8142"/>
                </a:lnTo>
                <a:lnTo>
                  <a:pt x="5962" y="8136"/>
                </a:lnTo>
                <a:lnTo>
                  <a:pt x="5962" y="8134"/>
                </a:lnTo>
                <a:cubicBezTo>
                  <a:pt x="5961" y="8083"/>
                  <a:pt x="6019" y="8036"/>
                  <a:pt x="6059" y="8003"/>
                </a:cubicBezTo>
                <a:lnTo>
                  <a:pt x="6061" y="8001"/>
                </a:lnTo>
                <a:cubicBezTo>
                  <a:pt x="6073" y="7991"/>
                  <a:pt x="6088" y="7979"/>
                  <a:pt x="6092" y="7977"/>
                </a:cubicBezTo>
                <a:cubicBezTo>
                  <a:pt x="6121" y="7955"/>
                  <a:pt x="6136" y="7916"/>
                  <a:pt x="6137" y="7892"/>
                </a:cubicBezTo>
                <a:lnTo>
                  <a:pt x="6286" y="7817"/>
                </a:lnTo>
                <a:lnTo>
                  <a:pt x="6384" y="7670"/>
                </a:lnTo>
                <a:lnTo>
                  <a:pt x="6583" y="7567"/>
                </a:lnTo>
                <a:lnTo>
                  <a:pt x="6583" y="7389"/>
                </a:lnTo>
                <a:cubicBezTo>
                  <a:pt x="6659" y="7303"/>
                  <a:pt x="6760" y="7163"/>
                  <a:pt x="6756" y="7096"/>
                </a:cubicBezTo>
                <a:lnTo>
                  <a:pt x="6756" y="7092"/>
                </a:lnTo>
                <a:lnTo>
                  <a:pt x="6856" y="7047"/>
                </a:lnTo>
                <a:lnTo>
                  <a:pt x="7103" y="6767"/>
                </a:lnTo>
                <a:lnTo>
                  <a:pt x="7129" y="6604"/>
                </a:lnTo>
                <a:lnTo>
                  <a:pt x="7208" y="6604"/>
                </a:lnTo>
                <a:cubicBezTo>
                  <a:pt x="7306" y="6605"/>
                  <a:pt x="7328" y="6550"/>
                  <a:pt x="7327" y="6519"/>
                </a:cubicBezTo>
                <a:lnTo>
                  <a:pt x="7327" y="6515"/>
                </a:lnTo>
                <a:cubicBezTo>
                  <a:pt x="7388" y="6496"/>
                  <a:pt x="7427" y="6446"/>
                  <a:pt x="7426" y="6429"/>
                </a:cubicBezTo>
                <a:lnTo>
                  <a:pt x="7426" y="6428"/>
                </a:lnTo>
                <a:lnTo>
                  <a:pt x="7426" y="6424"/>
                </a:lnTo>
                <a:lnTo>
                  <a:pt x="7424" y="6422"/>
                </a:lnTo>
                <a:lnTo>
                  <a:pt x="7423" y="6419"/>
                </a:lnTo>
                <a:lnTo>
                  <a:pt x="7421" y="6418"/>
                </a:lnTo>
                <a:lnTo>
                  <a:pt x="7420" y="6416"/>
                </a:lnTo>
                <a:cubicBezTo>
                  <a:pt x="7411" y="6412"/>
                  <a:pt x="7401" y="6412"/>
                  <a:pt x="7396" y="6412"/>
                </a:cubicBezTo>
                <a:cubicBezTo>
                  <a:pt x="7394" y="6412"/>
                  <a:pt x="7391" y="6412"/>
                  <a:pt x="7391" y="6412"/>
                </a:cubicBezTo>
                <a:lnTo>
                  <a:pt x="7390" y="6412"/>
                </a:lnTo>
                <a:lnTo>
                  <a:pt x="7389" y="6412"/>
                </a:lnTo>
                <a:lnTo>
                  <a:pt x="7388" y="6412"/>
                </a:lnTo>
                <a:lnTo>
                  <a:pt x="7388" y="6412"/>
                </a:lnTo>
                <a:lnTo>
                  <a:pt x="7387" y="6412"/>
                </a:lnTo>
                <a:lnTo>
                  <a:pt x="7376" y="6412"/>
                </a:lnTo>
                <a:lnTo>
                  <a:pt x="7227" y="6294"/>
                </a:lnTo>
                <a:cubicBezTo>
                  <a:pt x="7230" y="6241"/>
                  <a:pt x="7254" y="6181"/>
                  <a:pt x="7279" y="6141"/>
                </a:cubicBezTo>
                <a:cubicBezTo>
                  <a:pt x="7309" y="6097"/>
                  <a:pt x="7325" y="6034"/>
                  <a:pt x="7327" y="5997"/>
                </a:cubicBezTo>
                <a:lnTo>
                  <a:pt x="7332" y="5997"/>
                </a:lnTo>
                <a:lnTo>
                  <a:pt x="7334" y="5997"/>
                </a:lnTo>
                <a:lnTo>
                  <a:pt x="7337" y="5997"/>
                </a:lnTo>
                <a:cubicBezTo>
                  <a:pt x="7389" y="5998"/>
                  <a:pt x="7438" y="5968"/>
                  <a:pt x="7451" y="5939"/>
                </a:cubicBezTo>
                <a:lnTo>
                  <a:pt x="7500" y="5939"/>
                </a:lnTo>
                <a:cubicBezTo>
                  <a:pt x="7529" y="5932"/>
                  <a:pt x="7543" y="5919"/>
                  <a:pt x="7542" y="5915"/>
                </a:cubicBezTo>
                <a:lnTo>
                  <a:pt x="7542" y="5912"/>
                </a:lnTo>
                <a:lnTo>
                  <a:pt x="7541" y="5909"/>
                </a:lnTo>
                <a:lnTo>
                  <a:pt x="7541" y="5908"/>
                </a:lnTo>
                <a:cubicBezTo>
                  <a:pt x="7538" y="5902"/>
                  <a:pt x="7527" y="5894"/>
                  <a:pt x="7526" y="5894"/>
                </a:cubicBezTo>
                <a:lnTo>
                  <a:pt x="7526" y="5894"/>
                </a:lnTo>
                <a:lnTo>
                  <a:pt x="7500" y="5894"/>
                </a:lnTo>
                <a:cubicBezTo>
                  <a:pt x="7523" y="5845"/>
                  <a:pt x="7526" y="5778"/>
                  <a:pt x="7526" y="5742"/>
                </a:cubicBezTo>
                <a:lnTo>
                  <a:pt x="7526" y="5732"/>
                </a:lnTo>
                <a:cubicBezTo>
                  <a:pt x="7599" y="5691"/>
                  <a:pt x="7655" y="5618"/>
                  <a:pt x="7687" y="5576"/>
                </a:cubicBezTo>
                <a:cubicBezTo>
                  <a:pt x="7704" y="5554"/>
                  <a:pt x="7730" y="5524"/>
                  <a:pt x="7742" y="5512"/>
                </a:cubicBezTo>
                <a:cubicBezTo>
                  <a:pt x="7766" y="5482"/>
                  <a:pt x="7791" y="5457"/>
                  <a:pt x="7799" y="5450"/>
                </a:cubicBezTo>
                <a:lnTo>
                  <a:pt x="7798" y="5446"/>
                </a:lnTo>
                <a:lnTo>
                  <a:pt x="7798" y="5442"/>
                </a:lnTo>
                <a:cubicBezTo>
                  <a:pt x="7798" y="5363"/>
                  <a:pt x="7880" y="5297"/>
                  <a:pt x="7929" y="5256"/>
                </a:cubicBezTo>
                <a:lnTo>
                  <a:pt x="7932" y="5254"/>
                </a:lnTo>
                <a:lnTo>
                  <a:pt x="7934" y="5251"/>
                </a:lnTo>
                <a:lnTo>
                  <a:pt x="7935" y="5250"/>
                </a:lnTo>
                <a:cubicBezTo>
                  <a:pt x="7946" y="5242"/>
                  <a:pt x="7960" y="5229"/>
                  <a:pt x="7968" y="5223"/>
                </a:cubicBezTo>
                <a:cubicBezTo>
                  <a:pt x="7975" y="5217"/>
                  <a:pt x="7979" y="5214"/>
                  <a:pt x="7984" y="5209"/>
                </a:cubicBezTo>
                <a:cubicBezTo>
                  <a:pt x="8024" y="5177"/>
                  <a:pt x="8046" y="5126"/>
                  <a:pt x="8046" y="5095"/>
                </a:cubicBezTo>
                <a:lnTo>
                  <a:pt x="8195" y="4947"/>
                </a:lnTo>
                <a:lnTo>
                  <a:pt x="8195" y="4902"/>
                </a:lnTo>
                <a:lnTo>
                  <a:pt x="8245" y="4902"/>
                </a:lnTo>
                <a:cubicBezTo>
                  <a:pt x="8292" y="4875"/>
                  <a:pt x="8353" y="4822"/>
                  <a:pt x="8385" y="4789"/>
                </a:cubicBezTo>
                <a:cubicBezTo>
                  <a:pt x="8391" y="4783"/>
                  <a:pt x="8403" y="4770"/>
                  <a:pt x="8408" y="4765"/>
                </a:cubicBezTo>
                <a:cubicBezTo>
                  <a:pt x="8412" y="4760"/>
                  <a:pt x="8417" y="4755"/>
                  <a:pt x="8418" y="4754"/>
                </a:cubicBezTo>
                <a:cubicBezTo>
                  <a:pt x="8490" y="4677"/>
                  <a:pt x="8602" y="4577"/>
                  <a:pt x="8691" y="4534"/>
                </a:cubicBezTo>
                <a:lnTo>
                  <a:pt x="8814" y="4311"/>
                </a:lnTo>
                <a:lnTo>
                  <a:pt x="8691" y="4222"/>
                </a:lnTo>
                <a:lnTo>
                  <a:pt x="8567" y="4237"/>
                </a:lnTo>
                <a:lnTo>
                  <a:pt x="8616" y="4074"/>
                </a:lnTo>
                <a:lnTo>
                  <a:pt x="8418" y="4029"/>
                </a:lnTo>
                <a:lnTo>
                  <a:pt x="8418" y="4034"/>
                </a:lnTo>
                <a:cubicBezTo>
                  <a:pt x="8420" y="4132"/>
                  <a:pt x="8277" y="4236"/>
                  <a:pt x="8204" y="4289"/>
                </a:cubicBezTo>
                <a:lnTo>
                  <a:pt x="8200" y="4294"/>
                </a:lnTo>
                <a:lnTo>
                  <a:pt x="8195" y="4296"/>
                </a:lnTo>
                <a:lnTo>
                  <a:pt x="8195" y="4295"/>
                </a:lnTo>
                <a:lnTo>
                  <a:pt x="8197" y="4292"/>
                </a:lnTo>
                <a:lnTo>
                  <a:pt x="8198" y="4291"/>
                </a:lnTo>
                <a:lnTo>
                  <a:pt x="8198" y="4289"/>
                </a:lnTo>
                <a:cubicBezTo>
                  <a:pt x="8220" y="4253"/>
                  <a:pt x="8245" y="4202"/>
                  <a:pt x="8245" y="4179"/>
                </a:cubicBezTo>
                <a:lnTo>
                  <a:pt x="8343" y="4074"/>
                </a:lnTo>
                <a:cubicBezTo>
                  <a:pt x="8333" y="4068"/>
                  <a:pt x="8328" y="4053"/>
                  <a:pt x="8328" y="4048"/>
                </a:cubicBezTo>
                <a:lnTo>
                  <a:pt x="8328" y="4047"/>
                </a:lnTo>
                <a:lnTo>
                  <a:pt x="8328" y="4047"/>
                </a:lnTo>
                <a:lnTo>
                  <a:pt x="8328" y="4046"/>
                </a:lnTo>
                <a:cubicBezTo>
                  <a:pt x="8328" y="4012"/>
                  <a:pt x="8389" y="3967"/>
                  <a:pt x="8425" y="3940"/>
                </a:cubicBezTo>
                <a:cubicBezTo>
                  <a:pt x="8429" y="3937"/>
                  <a:pt x="8436" y="3932"/>
                  <a:pt x="8438" y="3930"/>
                </a:cubicBezTo>
                <a:cubicBezTo>
                  <a:pt x="8441" y="3928"/>
                  <a:pt x="8445" y="3925"/>
                  <a:pt x="8445" y="3925"/>
                </a:cubicBezTo>
                <a:lnTo>
                  <a:pt x="8448" y="3924"/>
                </a:lnTo>
                <a:lnTo>
                  <a:pt x="8450" y="3921"/>
                </a:lnTo>
                <a:lnTo>
                  <a:pt x="8452" y="3919"/>
                </a:lnTo>
                <a:lnTo>
                  <a:pt x="8455" y="3918"/>
                </a:lnTo>
                <a:cubicBezTo>
                  <a:pt x="8507" y="3881"/>
                  <a:pt x="8558" y="3836"/>
                  <a:pt x="8558" y="3806"/>
                </a:cubicBezTo>
                <a:cubicBezTo>
                  <a:pt x="8558" y="3797"/>
                  <a:pt x="8546" y="3780"/>
                  <a:pt x="8541" y="3779"/>
                </a:cubicBezTo>
                <a:cubicBezTo>
                  <a:pt x="8543" y="3762"/>
                  <a:pt x="8558" y="3738"/>
                  <a:pt x="8569" y="3725"/>
                </a:cubicBezTo>
                <a:cubicBezTo>
                  <a:pt x="8584" y="3709"/>
                  <a:pt x="8591" y="3692"/>
                  <a:pt x="8592" y="3689"/>
                </a:cubicBezTo>
                <a:cubicBezTo>
                  <a:pt x="8574" y="3705"/>
                  <a:pt x="8561" y="3707"/>
                  <a:pt x="8561" y="3707"/>
                </a:cubicBezTo>
                <a:lnTo>
                  <a:pt x="8558" y="3707"/>
                </a:lnTo>
                <a:lnTo>
                  <a:pt x="8556" y="3706"/>
                </a:lnTo>
                <a:lnTo>
                  <a:pt x="8555" y="3705"/>
                </a:lnTo>
                <a:cubicBezTo>
                  <a:pt x="8553" y="3703"/>
                  <a:pt x="8552" y="3696"/>
                  <a:pt x="8552" y="3697"/>
                </a:cubicBezTo>
                <a:lnTo>
                  <a:pt x="8551" y="3695"/>
                </a:lnTo>
                <a:lnTo>
                  <a:pt x="8550" y="3693"/>
                </a:lnTo>
                <a:lnTo>
                  <a:pt x="8549" y="3691"/>
                </a:lnTo>
                <a:lnTo>
                  <a:pt x="8547" y="3689"/>
                </a:lnTo>
                <a:lnTo>
                  <a:pt x="8546" y="3689"/>
                </a:lnTo>
                <a:lnTo>
                  <a:pt x="8546" y="3689"/>
                </a:lnTo>
                <a:lnTo>
                  <a:pt x="8545" y="3689"/>
                </a:lnTo>
                <a:lnTo>
                  <a:pt x="8545" y="3688"/>
                </a:lnTo>
                <a:lnTo>
                  <a:pt x="8544" y="3688"/>
                </a:lnTo>
                <a:cubicBezTo>
                  <a:pt x="8537" y="3684"/>
                  <a:pt x="8473" y="3755"/>
                  <a:pt x="8394" y="3852"/>
                </a:cubicBezTo>
                <a:lnTo>
                  <a:pt x="8319" y="3897"/>
                </a:lnTo>
                <a:lnTo>
                  <a:pt x="8319" y="3764"/>
                </a:lnTo>
                <a:lnTo>
                  <a:pt x="8443" y="3659"/>
                </a:lnTo>
                <a:cubicBezTo>
                  <a:pt x="8531" y="3638"/>
                  <a:pt x="8537" y="3578"/>
                  <a:pt x="8541" y="3551"/>
                </a:cubicBezTo>
                <a:lnTo>
                  <a:pt x="8541" y="3549"/>
                </a:lnTo>
                <a:lnTo>
                  <a:pt x="8541" y="3542"/>
                </a:lnTo>
                <a:cubicBezTo>
                  <a:pt x="8547" y="3539"/>
                  <a:pt x="8557" y="3533"/>
                  <a:pt x="8560" y="3531"/>
                </a:cubicBezTo>
                <a:cubicBezTo>
                  <a:pt x="8564" y="3529"/>
                  <a:pt x="8567" y="3527"/>
                  <a:pt x="8567" y="3527"/>
                </a:cubicBezTo>
                <a:cubicBezTo>
                  <a:pt x="8650" y="3478"/>
                  <a:pt x="8748" y="3409"/>
                  <a:pt x="8749" y="3369"/>
                </a:cubicBezTo>
                <a:cubicBezTo>
                  <a:pt x="8749" y="3361"/>
                  <a:pt x="8742" y="3349"/>
                  <a:pt x="8740" y="3349"/>
                </a:cubicBezTo>
                <a:cubicBezTo>
                  <a:pt x="8721" y="3345"/>
                  <a:pt x="8682" y="3342"/>
                  <a:pt x="8661" y="3342"/>
                </a:cubicBezTo>
                <a:lnTo>
                  <a:pt x="8658" y="3342"/>
                </a:lnTo>
                <a:lnTo>
                  <a:pt x="8657" y="3342"/>
                </a:lnTo>
                <a:lnTo>
                  <a:pt x="8655" y="3342"/>
                </a:lnTo>
                <a:lnTo>
                  <a:pt x="8653" y="3342"/>
                </a:lnTo>
                <a:lnTo>
                  <a:pt x="8649" y="3342"/>
                </a:lnTo>
                <a:lnTo>
                  <a:pt x="8615" y="3342"/>
                </a:lnTo>
                <a:cubicBezTo>
                  <a:pt x="8611" y="3342"/>
                  <a:pt x="8604" y="3342"/>
                  <a:pt x="8602" y="3342"/>
                </a:cubicBezTo>
                <a:cubicBezTo>
                  <a:pt x="8572" y="3342"/>
                  <a:pt x="8536" y="3338"/>
                  <a:pt x="8518" y="3334"/>
                </a:cubicBezTo>
                <a:cubicBezTo>
                  <a:pt x="8574" y="3288"/>
                  <a:pt x="8644" y="3217"/>
                  <a:pt x="8642" y="3177"/>
                </a:cubicBezTo>
                <a:lnTo>
                  <a:pt x="8641" y="3175"/>
                </a:lnTo>
                <a:lnTo>
                  <a:pt x="8641" y="3169"/>
                </a:lnTo>
                <a:lnTo>
                  <a:pt x="8641" y="3167"/>
                </a:lnTo>
                <a:cubicBezTo>
                  <a:pt x="8643" y="3139"/>
                  <a:pt x="8602" y="3126"/>
                  <a:pt x="8571" y="3127"/>
                </a:cubicBezTo>
                <a:lnTo>
                  <a:pt x="8567" y="3127"/>
                </a:lnTo>
                <a:lnTo>
                  <a:pt x="8467" y="3084"/>
                </a:lnTo>
                <a:cubicBezTo>
                  <a:pt x="8491" y="3061"/>
                  <a:pt x="8513" y="3029"/>
                  <a:pt x="8521" y="3015"/>
                </a:cubicBezTo>
                <a:cubicBezTo>
                  <a:pt x="8532" y="2994"/>
                  <a:pt x="8568" y="2964"/>
                  <a:pt x="8592" y="2949"/>
                </a:cubicBezTo>
                <a:lnTo>
                  <a:pt x="8343" y="2921"/>
                </a:lnTo>
                <a:lnTo>
                  <a:pt x="8343" y="2923"/>
                </a:lnTo>
                <a:lnTo>
                  <a:pt x="8343" y="2925"/>
                </a:lnTo>
                <a:lnTo>
                  <a:pt x="8343" y="2927"/>
                </a:lnTo>
                <a:cubicBezTo>
                  <a:pt x="8346" y="2972"/>
                  <a:pt x="8295" y="3023"/>
                  <a:pt x="8219" y="3054"/>
                </a:cubicBezTo>
                <a:close/>
                <a:moveTo>
                  <a:pt x="5665" y="7772"/>
                </a:moveTo>
                <a:lnTo>
                  <a:pt x="5665" y="7769"/>
                </a:lnTo>
                <a:cubicBezTo>
                  <a:pt x="5662" y="7708"/>
                  <a:pt x="5753" y="7628"/>
                  <a:pt x="5809" y="7577"/>
                </a:cubicBezTo>
                <a:lnTo>
                  <a:pt x="5813" y="7574"/>
                </a:lnTo>
                <a:lnTo>
                  <a:pt x="5816" y="7571"/>
                </a:lnTo>
                <a:lnTo>
                  <a:pt x="5819" y="7568"/>
                </a:lnTo>
                <a:cubicBezTo>
                  <a:pt x="5835" y="7555"/>
                  <a:pt x="5857" y="7535"/>
                  <a:pt x="5869" y="7523"/>
                </a:cubicBezTo>
                <a:cubicBezTo>
                  <a:pt x="5877" y="7515"/>
                  <a:pt x="5882" y="7511"/>
                  <a:pt x="5888" y="7505"/>
                </a:cubicBezTo>
                <a:cubicBezTo>
                  <a:pt x="5937" y="7462"/>
                  <a:pt x="5962" y="7405"/>
                  <a:pt x="5962" y="7374"/>
                </a:cubicBezTo>
                <a:lnTo>
                  <a:pt x="5962" y="7372"/>
                </a:lnTo>
                <a:lnTo>
                  <a:pt x="5962" y="7371"/>
                </a:lnTo>
                <a:lnTo>
                  <a:pt x="5962" y="7369"/>
                </a:lnTo>
                <a:lnTo>
                  <a:pt x="5962" y="7362"/>
                </a:lnTo>
                <a:lnTo>
                  <a:pt x="5962" y="7361"/>
                </a:lnTo>
                <a:lnTo>
                  <a:pt x="5962" y="7359"/>
                </a:lnTo>
                <a:lnTo>
                  <a:pt x="5962" y="7357"/>
                </a:lnTo>
                <a:lnTo>
                  <a:pt x="5962" y="7355"/>
                </a:lnTo>
                <a:cubicBezTo>
                  <a:pt x="5960" y="7320"/>
                  <a:pt x="5979" y="7260"/>
                  <a:pt x="6037" y="7240"/>
                </a:cubicBezTo>
                <a:lnTo>
                  <a:pt x="6137" y="7107"/>
                </a:lnTo>
                <a:lnTo>
                  <a:pt x="6137" y="7103"/>
                </a:lnTo>
                <a:cubicBezTo>
                  <a:pt x="6133" y="7018"/>
                  <a:pt x="6238" y="6941"/>
                  <a:pt x="6303" y="6892"/>
                </a:cubicBezTo>
                <a:cubicBezTo>
                  <a:pt x="6339" y="6864"/>
                  <a:pt x="6369" y="6840"/>
                  <a:pt x="6384" y="6827"/>
                </a:cubicBezTo>
                <a:lnTo>
                  <a:pt x="6384" y="6825"/>
                </a:lnTo>
                <a:cubicBezTo>
                  <a:pt x="6384" y="6819"/>
                  <a:pt x="6398" y="6796"/>
                  <a:pt x="6401" y="6792"/>
                </a:cubicBezTo>
                <a:cubicBezTo>
                  <a:pt x="6406" y="6784"/>
                  <a:pt x="6417" y="6767"/>
                  <a:pt x="6423" y="6755"/>
                </a:cubicBezTo>
                <a:cubicBezTo>
                  <a:pt x="6427" y="6749"/>
                  <a:pt x="6432" y="6741"/>
                  <a:pt x="6434" y="6737"/>
                </a:cubicBezTo>
                <a:lnTo>
                  <a:pt x="6484" y="6767"/>
                </a:lnTo>
                <a:cubicBezTo>
                  <a:pt x="6604" y="6723"/>
                  <a:pt x="6645" y="6705"/>
                  <a:pt x="6647" y="6704"/>
                </a:cubicBezTo>
                <a:cubicBezTo>
                  <a:pt x="6606" y="6803"/>
                  <a:pt x="6582" y="6924"/>
                  <a:pt x="6583" y="6955"/>
                </a:cubicBezTo>
                <a:lnTo>
                  <a:pt x="6583" y="6956"/>
                </a:lnTo>
                <a:lnTo>
                  <a:pt x="6583" y="6958"/>
                </a:lnTo>
                <a:lnTo>
                  <a:pt x="6583" y="6959"/>
                </a:lnTo>
                <a:lnTo>
                  <a:pt x="6459" y="7107"/>
                </a:lnTo>
                <a:lnTo>
                  <a:pt x="6452" y="7107"/>
                </a:lnTo>
                <a:lnTo>
                  <a:pt x="6447" y="7107"/>
                </a:lnTo>
                <a:lnTo>
                  <a:pt x="6443" y="7107"/>
                </a:lnTo>
                <a:cubicBezTo>
                  <a:pt x="6362" y="7106"/>
                  <a:pt x="6362" y="7132"/>
                  <a:pt x="6359" y="7161"/>
                </a:cubicBezTo>
                <a:lnTo>
                  <a:pt x="6359" y="7162"/>
                </a:lnTo>
                <a:lnTo>
                  <a:pt x="6359" y="7164"/>
                </a:lnTo>
                <a:lnTo>
                  <a:pt x="6359" y="7168"/>
                </a:lnTo>
                <a:lnTo>
                  <a:pt x="6359" y="7169"/>
                </a:lnTo>
                <a:lnTo>
                  <a:pt x="6359" y="7171"/>
                </a:lnTo>
                <a:lnTo>
                  <a:pt x="6359" y="7172"/>
                </a:lnTo>
                <a:lnTo>
                  <a:pt x="6359" y="7173"/>
                </a:lnTo>
                <a:lnTo>
                  <a:pt x="6359" y="7177"/>
                </a:lnTo>
                <a:lnTo>
                  <a:pt x="6359" y="7178"/>
                </a:lnTo>
                <a:lnTo>
                  <a:pt x="6359" y="7182"/>
                </a:lnTo>
                <a:cubicBezTo>
                  <a:pt x="6352" y="7222"/>
                  <a:pt x="6284" y="7224"/>
                  <a:pt x="6246" y="7225"/>
                </a:cubicBezTo>
                <a:lnTo>
                  <a:pt x="6244" y="7225"/>
                </a:lnTo>
                <a:lnTo>
                  <a:pt x="6242" y="7225"/>
                </a:lnTo>
                <a:lnTo>
                  <a:pt x="6240" y="7225"/>
                </a:lnTo>
                <a:lnTo>
                  <a:pt x="6235" y="7225"/>
                </a:lnTo>
                <a:lnTo>
                  <a:pt x="5938" y="7699"/>
                </a:lnTo>
                <a:lnTo>
                  <a:pt x="5934" y="7699"/>
                </a:lnTo>
                <a:lnTo>
                  <a:pt x="5931" y="7699"/>
                </a:lnTo>
                <a:lnTo>
                  <a:pt x="5928" y="7699"/>
                </a:lnTo>
                <a:cubicBezTo>
                  <a:pt x="5864" y="7699"/>
                  <a:pt x="5861" y="7730"/>
                  <a:pt x="5861" y="7744"/>
                </a:cubicBezTo>
                <a:lnTo>
                  <a:pt x="5861" y="7745"/>
                </a:lnTo>
                <a:lnTo>
                  <a:pt x="5861" y="7747"/>
                </a:lnTo>
                <a:lnTo>
                  <a:pt x="5861" y="7758"/>
                </a:lnTo>
                <a:cubicBezTo>
                  <a:pt x="5861" y="7767"/>
                  <a:pt x="5863" y="7785"/>
                  <a:pt x="5864" y="7787"/>
                </a:cubicBezTo>
                <a:cubicBezTo>
                  <a:pt x="5860" y="7818"/>
                  <a:pt x="5815" y="7817"/>
                  <a:pt x="5795" y="7817"/>
                </a:cubicBezTo>
                <a:lnTo>
                  <a:pt x="5764" y="7817"/>
                </a:lnTo>
                <a:lnTo>
                  <a:pt x="5764" y="7822"/>
                </a:lnTo>
                <a:cubicBezTo>
                  <a:pt x="5770" y="7913"/>
                  <a:pt x="5550" y="8085"/>
                  <a:pt x="5418" y="8099"/>
                </a:cubicBezTo>
                <a:lnTo>
                  <a:pt x="5418" y="7995"/>
                </a:lnTo>
                <a:cubicBezTo>
                  <a:pt x="5443" y="7965"/>
                  <a:pt x="5480" y="7926"/>
                  <a:pt x="5503" y="7905"/>
                </a:cubicBezTo>
                <a:cubicBezTo>
                  <a:pt x="5531" y="7877"/>
                  <a:pt x="5556" y="7838"/>
                  <a:pt x="5565" y="7817"/>
                </a:cubicBezTo>
                <a:lnTo>
                  <a:pt x="5665" y="7772"/>
                </a:lnTo>
                <a:close/>
                <a:moveTo>
                  <a:pt x="6647" y="6704"/>
                </a:moveTo>
                <a:lnTo>
                  <a:pt x="6648" y="6703"/>
                </a:lnTo>
                <a:lnTo>
                  <a:pt x="6650" y="6701"/>
                </a:lnTo>
                <a:lnTo>
                  <a:pt x="6650" y="6700"/>
                </a:lnTo>
                <a:lnTo>
                  <a:pt x="6648" y="6700"/>
                </a:lnTo>
                <a:lnTo>
                  <a:pt x="6648" y="6701"/>
                </a:lnTo>
                <a:lnTo>
                  <a:pt x="6647" y="6704"/>
                </a:lnTo>
                <a:close/>
                <a:moveTo>
                  <a:pt x="6648" y="6700"/>
                </a:moveTo>
                <a:cubicBezTo>
                  <a:pt x="6647" y="6700"/>
                  <a:pt x="6639" y="6702"/>
                  <a:pt x="6641" y="6701"/>
                </a:cubicBezTo>
                <a:lnTo>
                  <a:pt x="6636" y="6701"/>
                </a:lnTo>
                <a:lnTo>
                  <a:pt x="6635" y="6701"/>
                </a:lnTo>
                <a:lnTo>
                  <a:pt x="6634" y="6701"/>
                </a:lnTo>
                <a:lnTo>
                  <a:pt x="6631" y="6701"/>
                </a:lnTo>
                <a:lnTo>
                  <a:pt x="6631" y="6700"/>
                </a:lnTo>
                <a:cubicBezTo>
                  <a:pt x="6630" y="6700"/>
                  <a:pt x="6645" y="6693"/>
                  <a:pt x="6653" y="6689"/>
                </a:cubicBezTo>
                <a:lnTo>
                  <a:pt x="6650" y="6695"/>
                </a:lnTo>
                <a:lnTo>
                  <a:pt x="6648" y="6700"/>
                </a:lnTo>
                <a:close/>
                <a:moveTo>
                  <a:pt x="6653" y="6689"/>
                </a:moveTo>
                <a:lnTo>
                  <a:pt x="6653" y="6689"/>
                </a:lnTo>
                <a:lnTo>
                  <a:pt x="6653" y="6690"/>
                </a:lnTo>
                <a:lnTo>
                  <a:pt x="6653" y="6690"/>
                </a:lnTo>
                <a:lnTo>
                  <a:pt x="6653" y="6690"/>
                </a:lnTo>
                <a:lnTo>
                  <a:pt x="6653" y="6690"/>
                </a:lnTo>
                <a:lnTo>
                  <a:pt x="6653" y="6690"/>
                </a:lnTo>
                <a:lnTo>
                  <a:pt x="6653" y="6689"/>
                </a:lnTo>
                <a:close/>
                <a:moveTo>
                  <a:pt x="6653" y="6689"/>
                </a:moveTo>
                <a:cubicBezTo>
                  <a:pt x="6654" y="6688"/>
                  <a:pt x="6658" y="6677"/>
                  <a:pt x="6657" y="6679"/>
                </a:cubicBezTo>
                <a:lnTo>
                  <a:pt x="6657" y="6677"/>
                </a:lnTo>
                <a:cubicBezTo>
                  <a:pt x="6656" y="6680"/>
                  <a:pt x="6653" y="6689"/>
                  <a:pt x="6653" y="6689"/>
                </a:cubicBezTo>
                <a:close/>
                <a:moveTo>
                  <a:pt x="3632" y="10200"/>
                </a:moveTo>
                <a:lnTo>
                  <a:pt x="3583" y="10258"/>
                </a:lnTo>
                <a:cubicBezTo>
                  <a:pt x="3573" y="10255"/>
                  <a:pt x="3563" y="10252"/>
                  <a:pt x="3564" y="10252"/>
                </a:cubicBezTo>
                <a:lnTo>
                  <a:pt x="3558" y="10252"/>
                </a:lnTo>
                <a:lnTo>
                  <a:pt x="3556" y="10253"/>
                </a:lnTo>
                <a:lnTo>
                  <a:pt x="3553" y="10253"/>
                </a:lnTo>
                <a:lnTo>
                  <a:pt x="3552" y="10255"/>
                </a:lnTo>
                <a:lnTo>
                  <a:pt x="3550" y="10256"/>
                </a:lnTo>
                <a:lnTo>
                  <a:pt x="3549" y="10258"/>
                </a:lnTo>
                <a:lnTo>
                  <a:pt x="3547" y="10259"/>
                </a:lnTo>
                <a:lnTo>
                  <a:pt x="3547" y="10262"/>
                </a:lnTo>
                <a:cubicBezTo>
                  <a:pt x="3547" y="10265"/>
                  <a:pt x="3557" y="10273"/>
                  <a:pt x="3556" y="10273"/>
                </a:cubicBezTo>
                <a:lnTo>
                  <a:pt x="3434" y="10243"/>
                </a:lnTo>
                <a:lnTo>
                  <a:pt x="3434" y="10140"/>
                </a:lnTo>
                <a:lnTo>
                  <a:pt x="3483" y="10140"/>
                </a:lnTo>
                <a:lnTo>
                  <a:pt x="3558" y="9992"/>
                </a:lnTo>
                <a:lnTo>
                  <a:pt x="3707" y="9888"/>
                </a:lnTo>
                <a:lnTo>
                  <a:pt x="3702" y="9888"/>
                </a:lnTo>
                <a:lnTo>
                  <a:pt x="3701" y="9886"/>
                </a:lnTo>
                <a:lnTo>
                  <a:pt x="3698" y="9885"/>
                </a:lnTo>
                <a:lnTo>
                  <a:pt x="3696" y="9882"/>
                </a:lnTo>
                <a:lnTo>
                  <a:pt x="3693" y="9879"/>
                </a:lnTo>
                <a:lnTo>
                  <a:pt x="3693" y="9877"/>
                </a:lnTo>
                <a:lnTo>
                  <a:pt x="3692" y="9876"/>
                </a:lnTo>
                <a:cubicBezTo>
                  <a:pt x="3691" y="9855"/>
                  <a:pt x="3753" y="9835"/>
                  <a:pt x="3768" y="9836"/>
                </a:cubicBezTo>
                <a:lnTo>
                  <a:pt x="3772" y="9836"/>
                </a:lnTo>
                <a:cubicBezTo>
                  <a:pt x="3784" y="9836"/>
                  <a:pt x="3804" y="9842"/>
                  <a:pt x="3805" y="9845"/>
                </a:cubicBezTo>
                <a:cubicBezTo>
                  <a:pt x="3889" y="9798"/>
                  <a:pt x="3906" y="9725"/>
                  <a:pt x="3905" y="9685"/>
                </a:cubicBezTo>
                <a:lnTo>
                  <a:pt x="3905" y="9682"/>
                </a:lnTo>
                <a:cubicBezTo>
                  <a:pt x="3947" y="9629"/>
                  <a:pt x="4040" y="9540"/>
                  <a:pt x="4104" y="9504"/>
                </a:cubicBezTo>
                <a:lnTo>
                  <a:pt x="4127" y="9400"/>
                </a:lnTo>
                <a:lnTo>
                  <a:pt x="4227" y="9445"/>
                </a:lnTo>
                <a:lnTo>
                  <a:pt x="4351" y="9460"/>
                </a:lnTo>
                <a:cubicBezTo>
                  <a:pt x="4282" y="9500"/>
                  <a:pt x="4253" y="9574"/>
                  <a:pt x="4237" y="9614"/>
                </a:cubicBezTo>
                <a:cubicBezTo>
                  <a:pt x="4233" y="9624"/>
                  <a:pt x="4228" y="9635"/>
                  <a:pt x="4227" y="9637"/>
                </a:cubicBezTo>
                <a:lnTo>
                  <a:pt x="4104" y="9593"/>
                </a:lnTo>
                <a:cubicBezTo>
                  <a:pt x="3992" y="9668"/>
                  <a:pt x="3885" y="9928"/>
                  <a:pt x="3880" y="9977"/>
                </a:cubicBezTo>
                <a:lnTo>
                  <a:pt x="3707" y="10155"/>
                </a:lnTo>
                <a:cubicBezTo>
                  <a:pt x="3705" y="10156"/>
                  <a:pt x="3702" y="10160"/>
                  <a:pt x="3701" y="10160"/>
                </a:cubicBezTo>
                <a:cubicBezTo>
                  <a:pt x="3688" y="10175"/>
                  <a:pt x="3661" y="10201"/>
                  <a:pt x="3643" y="10201"/>
                </a:cubicBezTo>
                <a:lnTo>
                  <a:pt x="3637" y="10201"/>
                </a:lnTo>
                <a:lnTo>
                  <a:pt x="3634" y="10200"/>
                </a:lnTo>
                <a:lnTo>
                  <a:pt x="3632" y="10200"/>
                </a:lnTo>
                <a:close/>
                <a:moveTo>
                  <a:pt x="3556" y="10273"/>
                </a:moveTo>
                <a:lnTo>
                  <a:pt x="3557" y="10273"/>
                </a:lnTo>
                <a:lnTo>
                  <a:pt x="3557" y="10273"/>
                </a:lnTo>
                <a:lnTo>
                  <a:pt x="3558" y="10273"/>
                </a:lnTo>
                <a:lnTo>
                  <a:pt x="3556" y="10273"/>
                </a:lnTo>
                <a:close/>
                <a:moveTo>
                  <a:pt x="5565" y="3099"/>
                </a:moveTo>
                <a:cubicBezTo>
                  <a:pt x="5582" y="3093"/>
                  <a:pt x="5590" y="3071"/>
                  <a:pt x="5589" y="3063"/>
                </a:cubicBezTo>
                <a:lnTo>
                  <a:pt x="5589" y="3060"/>
                </a:lnTo>
                <a:cubicBezTo>
                  <a:pt x="5589" y="3054"/>
                  <a:pt x="5587" y="3044"/>
                  <a:pt x="5587" y="3041"/>
                </a:cubicBezTo>
                <a:cubicBezTo>
                  <a:pt x="5586" y="3039"/>
                  <a:pt x="5586" y="3037"/>
                  <a:pt x="5586" y="3037"/>
                </a:cubicBezTo>
                <a:cubicBezTo>
                  <a:pt x="5580" y="3020"/>
                  <a:pt x="5577" y="2989"/>
                  <a:pt x="5577" y="2973"/>
                </a:cubicBezTo>
                <a:cubicBezTo>
                  <a:pt x="5604" y="2952"/>
                  <a:pt x="5615" y="2936"/>
                  <a:pt x="5615" y="2935"/>
                </a:cubicBezTo>
                <a:lnTo>
                  <a:pt x="5615" y="2934"/>
                </a:lnTo>
                <a:lnTo>
                  <a:pt x="5615" y="2928"/>
                </a:lnTo>
                <a:lnTo>
                  <a:pt x="5613" y="2927"/>
                </a:lnTo>
                <a:lnTo>
                  <a:pt x="5613" y="2926"/>
                </a:lnTo>
                <a:lnTo>
                  <a:pt x="5612" y="2926"/>
                </a:lnTo>
                <a:cubicBezTo>
                  <a:pt x="5610" y="2924"/>
                  <a:pt x="5603" y="2923"/>
                  <a:pt x="5602" y="2923"/>
                </a:cubicBezTo>
                <a:lnTo>
                  <a:pt x="5601" y="2923"/>
                </a:lnTo>
                <a:lnTo>
                  <a:pt x="5600" y="2924"/>
                </a:lnTo>
                <a:lnTo>
                  <a:pt x="5599" y="2924"/>
                </a:lnTo>
                <a:lnTo>
                  <a:pt x="5598" y="2924"/>
                </a:lnTo>
                <a:cubicBezTo>
                  <a:pt x="5596" y="2923"/>
                  <a:pt x="5592" y="2923"/>
                  <a:pt x="5591" y="2923"/>
                </a:cubicBezTo>
                <a:cubicBezTo>
                  <a:pt x="5587" y="2923"/>
                  <a:pt x="5581" y="2924"/>
                  <a:pt x="5580" y="2924"/>
                </a:cubicBezTo>
                <a:lnTo>
                  <a:pt x="5580" y="2924"/>
                </a:lnTo>
                <a:lnTo>
                  <a:pt x="5579" y="2924"/>
                </a:lnTo>
                <a:lnTo>
                  <a:pt x="5579" y="2924"/>
                </a:lnTo>
                <a:lnTo>
                  <a:pt x="5574" y="2924"/>
                </a:lnTo>
                <a:lnTo>
                  <a:pt x="5571" y="2925"/>
                </a:lnTo>
                <a:lnTo>
                  <a:pt x="5564" y="2925"/>
                </a:lnTo>
                <a:lnTo>
                  <a:pt x="5561" y="2924"/>
                </a:lnTo>
                <a:lnTo>
                  <a:pt x="5558" y="2924"/>
                </a:lnTo>
                <a:lnTo>
                  <a:pt x="5558" y="2923"/>
                </a:lnTo>
                <a:lnTo>
                  <a:pt x="5556" y="2923"/>
                </a:lnTo>
                <a:lnTo>
                  <a:pt x="5556" y="2921"/>
                </a:lnTo>
                <a:lnTo>
                  <a:pt x="5556" y="2921"/>
                </a:lnTo>
                <a:lnTo>
                  <a:pt x="5556" y="2920"/>
                </a:lnTo>
                <a:lnTo>
                  <a:pt x="5555" y="2920"/>
                </a:lnTo>
                <a:lnTo>
                  <a:pt x="5556" y="2919"/>
                </a:lnTo>
                <a:cubicBezTo>
                  <a:pt x="5553" y="2911"/>
                  <a:pt x="5724" y="2813"/>
                  <a:pt x="5938" y="2699"/>
                </a:cubicBezTo>
                <a:lnTo>
                  <a:pt x="6037" y="2714"/>
                </a:lnTo>
                <a:lnTo>
                  <a:pt x="5962" y="2832"/>
                </a:lnTo>
                <a:lnTo>
                  <a:pt x="5740" y="2934"/>
                </a:lnTo>
                <a:lnTo>
                  <a:pt x="5764" y="3084"/>
                </a:lnTo>
                <a:lnTo>
                  <a:pt x="5740" y="3084"/>
                </a:lnTo>
                <a:lnTo>
                  <a:pt x="5565" y="3099"/>
                </a:lnTo>
                <a:close/>
                <a:moveTo>
                  <a:pt x="7103" y="6352"/>
                </a:moveTo>
                <a:lnTo>
                  <a:pt x="7103" y="6353"/>
                </a:lnTo>
                <a:cubicBezTo>
                  <a:pt x="7104" y="6366"/>
                  <a:pt x="7056" y="6395"/>
                  <a:pt x="7037" y="6407"/>
                </a:cubicBezTo>
                <a:cubicBezTo>
                  <a:pt x="7034" y="6409"/>
                  <a:pt x="7030" y="6411"/>
                  <a:pt x="7029" y="6412"/>
                </a:cubicBezTo>
                <a:lnTo>
                  <a:pt x="6954" y="6560"/>
                </a:lnTo>
                <a:cubicBezTo>
                  <a:pt x="6909" y="6529"/>
                  <a:pt x="6844" y="6514"/>
                  <a:pt x="6808" y="6515"/>
                </a:cubicBezTo>
                <a:lnTo>
                  <a:pt x="6807" y="6515"/>
                </a:lnTo>
                <a:cubicBezTo>
                  <a:pt x="6842" y="6487"/>
                  <a:pt x="6877" y="6447"/>
                  <a:pt x="6890" y="6425"/>
                </a:cubicBezTo>
                <a:cubicBezTo>
                  <a:pt x="6909" y="6397"/>
                  <a:pt x="6938" y="6359"/>
                  <a:pt x="6954" y="6337"/>
                </a:cubicBezTo>
                <a:lnTo>
                  <a:pt x="6955" y="6337"/>
                </a:lnTo>
                <a:lnTo>
                  <a:pt x="6956" y="6337"/>
                </a:lnTo>
                <a:lnTo>
                  <a:pt x="6958" y="6337"/>
                </a:lnTo>
                <a:lnTo>
                  <a:pt x="6960" y="6337"/>
                </a:lnTo>
                <a:lnTo>
                  <a:pt x="6964" y="6337"/>
                </a:lnTo>
                <a:lnTo>
                  <a:pt x="6966" y="6337"/>
                </a:lnTo>
                <a:lnTo>
                  <a:pt x="6967" y="6337"/>
                </a:lnTo>
                <a:lnTo>
                  <a:pt x="6974" y="6337"/>
                </a:lnTo>
                <a:lnTo>
                  <a:pt x="6975" y="6337"/>
                </a:lnTo>
                <a:lnTo>
                  <a:pt x="6978" y="6337"/>
                </a:lnTo>
                <a:cubicBezTo>
                  <a:pt x="7003" y="6336"/>
                  <a:pt x="7035" y="6334"/>
                  <a:pt x="7060" y="6334"/>
                </a:cubicBezTo>
                <a:lnTo>
                  <a:pt x="7062" y="6334"/>
                </a:lnTo>
                <a:lnTo>
                  <a:pt x="7064" y="6334"/>
                </a:lnTo>
                <a:lnTo>
                  <a:pt x="7066" y="6334"/>
                </a:lnTo>
                <a:cubicBezTo>
                  <a:pt x="7091" y="6334"/>
                  <a:pt x="7104" y="6346"/>
                  <a:pt x="7103" y="6352"/>
                </a:cubicBezTo>
                <a:close/>
                <a:moveTo>
                  <a:pt x="7402" y="5642"/>
                </a:moveTo>
                <a:cubicBezTo>
                  <a:pt x="7332" y="5637"/>
                  <a:pt x="7327" y="5581"/>
                  <a:pt x="7327" y="5569"/>
                </a:cubicBezTo>
                <a:cubicBezTo>
                  <a:pt x="7326" y="5533"/>
                  <a:pt x="7395" y="5524"/>
                  <a:pt x="7424" y="5524"/>
                </a:cubicBezTo>
                <a:lnTo>
                  <a:pt x="7426" y="5524"/>
                </a:lnTo>
                <a:lnTo>
                  <a:pt x="7426" y="5421"/>
                </a:lnTo>
                <a:lnTo>
                  <a:pt x="7549" y="5480"/>
                </a:lnTo>
                <a:lnTo>
                  <a:pt x="7426" y="5612"/>
                </a:lnTo>
                <a:lnTo>
                  <a:pt x="7426" y="5614"/>
                </a:lnTo>
                <a:lnTo>
                  <a:pt x="7426" y="5614"/>
                </a:lnTo>
                <a:lnTo>
                  <a:pt x="7426" y="5615"/>
                </a:lnTo>
                <a:cubicBezTo>
                  <a:pt x="7426" y="5620"/>
                  <a:pt x="7420" y="5635"/>
                  <a:pt x="7419" y="5636"/>
                </a:cubicBezTo>
                <a:lnTo>
                  <a:pt x="7418" y="5636"/>
                </a:lnTo>
                <a:cubicBezTo>
                  <a:pt x="7417" y="5639"/>
                  <a:pt x="7404" y="5643"/>
                  <a:pt x="7403" y="5642"/>
                </a:cubicBezTo>
                <a:lnTo>
                  <a:pt x="7402" y="5642"/>
                </a:lnTo>
                <a:lnTo>
                  <a:pt x="7402" y="5642"/>
                </a:lnTo>
                <a:close/>
                <a:moveTo>
                  <a:pt x="4524" y="9252"/>
                </a:moveTo>
                <a:lnTo>
                  <a:pt x="4530" y="9252"/>
                </a:lnTo>
                <a:lnTo>
                  <a:pt x="4532" y="9252"/>
                </a:lnTo>
                <a:lnTo>
                  <a:pt x="4534" y="9252"/>
                </a:lnTo>
                <a:cubicBezTo>
                  <a:pt x="4579" y="9252"/>
                  <a:pt x="4599" y="9277"/>
                  <a:pt x="4599" y="9294"/>
                </a:cubicBezTo>
                <a:lnTo>
                  <a:pt x="4599" y="9299"/>
                </a:lnTo>
                <a:lnTo>
                  <a:pt x="4599" y="9301"/>
                </a:lnTo>
                <a:cubicBezTo>
                  <a:pt x="4600" y="9344"/>
                  <a:pt x="4536" y="9414"/>
                  <a:pt x="4500" y="9445"/>
                </a:cubicBezTo>
                <a:lnTo>
                  <a:pt x="4475" y="9400"/>
                </a:lnTo>
                <a:lnTo>
                  <a:pt x="4500" y="9282"/>
                </a:lnTo>
                <a:lnTo>
                  <a:pt x="4503" y="9282"/>
                </a:lnTo>
                <a:lnTo>
                  <a:pt x="4508" y="9281"/>
                </a:lnTo>
                <a:lnTo>
                  <a:pt x="4511" y="9281"/>
                </a:lnTo>
                <a:lnTo>
                  <a:pt x="4514" y="9279"/>
                </a:lnTo>
                <a:lnTo>
                  <a:pt x="4517" y="9278"/>
                </a:lnTo>
                <a:cubicBezTo>
                  <a:pt x="4524" y="9272"/>
                  <a:pt x="4524" y="9263"/>
                  <a:pt x="4524" y="9260"/>
                </a:cubicBezTo>
                <a:lnTo>
                  <a:pt x="4524" y="9259"/>
                </a:lnTo>
                <a:lnTo>
                  <a:pt x="4524" y="9258"/>
                </a:lnTo>
                <a:lnTo>
                  <a:pt x="4524" y="9257"/>
                </a:lnTo>
                <a:lnTo>
                  <a:pt x="4524" y="9256"/>
                </a:lnTo>
                <a:lnTo>
                  <a:pt x="4524" y="9256"/>
                </a:lnTo>
                <a:lnTo>
                  <a:pt x="4524" y="9255"/>
                </a:lnTo>
                <a:lnTo>
                  <a:pt x="4524" y="9252"/>
                </a:lnTo>
                <a:close/>
                <a:moveTo>
                  <a:pt x="7426" y="5347"/>
                </a:moveTo>
                <a:lnTo>
                  <a:pt x="7526" y="5272"/>
                </a:lnTo>
                <a:lnTo>
                  <a:pt x="7526" y="5229"/>
                </a:lnTo>
                <a:lnTo>
                  <a:pt x="7527" y="5229"/>
                </a:lnTo>
                <a:cubicBezTo>
                  <a:pt x="7549" y="5229"/>
                  <a:pt x="7550" y="5271"/>
                  <a:pt x="7549" y="5271"/>
                </a:cubicBezTo>
                <a:lnTo>
                  <a:pt x="7549" y="5317"/>
                </a:lnTo>
                <a:lnTo>
                  <a:pt x="7426" y="5377"/>
                </a:lnTo>
                <a:lnTo>
                  <a:pt x="7426" y="5347"/>
                </a:lnTo>
                <a:close/>
                <a:moveTo>
                  <a:pt x="6954" y="5954"/>
                </a:moveTo>
                <a:lnTo>
                  <a:pt x="7054" y="5924"/>
                </a:lnTo>
                <a:cubicBezTo>
                  <a:pt x="7032" y="5951"/>
                  <a:pt x="7006" y="5989"/>
                  <a:pt x="6991" y="6010"/>
                </a:cubicBezTo>
                <a:cubicBezTo>
                  <a:pt x="6974" y="6038"/>
                  <a:pt x="6932" y="6080"/>
                  <a:pt x="6905" y="6102"/>
                </a:cubicBezTo>
                <a:cubicBezTo>
                  <a:pt x="6933" y="6056"/>
                  <a:pt x="6955" y="6000"/>
                  <a:pt x="6954" y="5960"/>
                </a:cubicBezTo>
                <a:lnTo>
                  <a:pt x="6954" y="5958"/>
                </a:lnTo>
                <a:lnTo>
                  <a:pt x="6954" y="5955"/>
                </a:lnTo>
                <a:lnTo>
                  <a:pt x="6954" y="5954"/>
                </a:lnTo>
                <a:close/>
                <a:moveTo>
                  <a:pt x="7227" y="5776"/>
                </a:moveTo>
                <a:lnTo>
                  <a:pt x="7256" y="5776"/>
                </a:lnTo>
                <a:lnTo>
                  <a:pt x="7259" y="5775"/>
                </a:lnTo>
                <a:lnTo>
                  <a:pt x="7271" y="5775"/>
                </a:lnTo>
                <a:cubicBezTo>
                  <a:pt x="7303" y="5774"/>
                  <a:pt x="7328" y="5784"/>
                  <a:pt x="7327" y="5803"/>
                </a:cubicBezTo>
                <a:lnTo>
                  <a:pt x="7327" y="5804"/>
                </a:lnTo>
                <a:lnTo>
                  <a:pt x="7327" y="5805"/>
                </a:lnTo>
                <a:lnTo>
                  <a:pt x="7327" y="5809"/>
                </a:lnTo>
                <a:cubicBezTo>
                  <a:pt x="7327" y="5817"/>
                  <a:pt x="7324" y="5827"/>
                  <a:pt x="7323" y="5827"/>
                </a:cubicBezTo>
                <a:lnTo>
                  <a:pt x="7321" y="5830"/>
                </a:lnTo>
                <a:cubicBezTo>
                  <a:pt x="7318" y="5833"/>
                  <a:pt x="7303" y="5835"/>
                  <a:pt x="7302" y="5835"/>
                </a:cubicBezTo>
                <a:lnTo>
                  <a:pt x="7253" y="5835"/>
                </a:lnTo>
                <a:cubicBezTo>
                  <a:pt x="7230" y="5822"/>
                  <a:pt x="7229" y="5804"/>
                  <a:pt x="7228" y="5795"/>
                </a:cubicBezTo>
                <a:lnTo>
                  <a:pt x="7228" y="5794"/>
                </a:lnTo>
                <a:lnTo>
                  <a:pt x="7228" y="5794"/>
                </a:lnTo>
                <a:lnTo>
                  <a:pt x="7227" y="5793"/>
                </a:lnTo>
                <a:lnTo>
                  <a:pt x="7227" y="5792"/>
                </a:lnTo>
                <a:lnTo>
                  <a:pt x="7227" y="5791"/>
                </a:lnTo>
                <a:lnTo>
                  <a:pt x="7227" y="5776"/>
                </a:lnTo>
                <a:close/>
                <a:moveTo>
                  <a:pt x="4699" y="8690"/>
                </a:moveTo>
                <a:lnTo>
                  <a:pt x="4648" y="8750"/>
                </a:lnTo>
                <a:lnTo>
                  <a:pt x="4633" y="8750"/>
                </a:lnTo>
                <a:cubicBezTo>
                  <a:pt x="4620" y="8750"/>
                  <a:pt x="4594" y="8748"/>
                  <a:pt x="4582" y="8744"/>
                </a:cubicBezTo>
                <a:lnTo>
                  <a:pt x="4579" y="8742"/>
                </a:lnTo>
                <a:lnTo>
                  <a:pt x="4578" y="8741"/>
                </a:lnTo>
                <a:lnTo>
                  <a:pt x="4576" y="8739"/>
                </a:lnTo>
                <a:lnTo>
                  <a:pt x="4575" y="8736"/>
                </a:lnTo>
                <a:lnTo>
                  <a:pt x="4573" y="8735"/>
                </a:lnTo>
                <a:cubicBezTo>
                  <a:pt x="4584" y="8697"/>
                  <a:pt x="4694" y="8690"/>
                  <a:pt x="4699" y="8690"/>
                </a:cubicBezTo>
                <a:close/>
                <a:moveTo>
                  <a:pt x="5962" y="7107"/>
                </a:moveTo>
                <a:lnTo>
                  <a:pt x="5958" y="7107"/>
                </a:lnTo>
                <a:cubicBezTo>
                  <a:pt x="5877" y="7108"/>
                  <a:pt x="5863" y="7063"/>
                  <a:pt x="5864" y="7036"/>
                </a:cubicBezTo>
                <a:lnTo>
                  <a:pt x="5864" y="7019"/>
                </a:lnTo>
                <a:lnTo>
                  <a:pt x="5962" y="7107"/>
                </a:lnTo>
                <a:close/>
                <a:moveTo>
                  <a:pt x="6657" y="6677"/>
                </a:moveTo>
                <a:lnTo>
                  <a:pt x="6660" y="6676"/>
                </a:lnTo>
                <a:lnTo>
                  <a:pt x="6663" y="6674"/>
                </a:lnTo>
                <a:lnTo>
                  <a:pt x="6665" y="6671"/>
                </a:lnTo>
                <a:lnTo>
                  <a:pt x="6666" y="6670"/>
                </a:lnTo>
                <a:lnTo>
                  <a:pt x="6668" y="6669"/>
                </a:lnTo>
                <a:lnTo>
                  <a:pt x="6668" y="6667"/>
                </a:lnTo>
                <a:cubicBezTo>
                  <a:pt x="6665" y="6669"/>
                  <a:pt x="6656" y="6679"/>
                  <a:pt x="6657" y="6678"/>
                </a:cubicBezTo>
                <a:lnTo>
                  <a:pt x="6657" y="6677"/>
                </a:lnTo>
                <a:close/>
                <a:moveTo>
                  <a:pt x="6668" y="6667"/>
                </a:moveTo>
                <a:lnTo>
                  <a:pt x="6666" y="6666"/>
                </a:lnTo>
                <a:lnTo>
                  <a:pt x="6665" y="6664"/>
                </a:lnTo>
                <a:lnTo>
                  <a:pt x="6663" y="6664"/>
                </a:lnTo>
                <a:cubicBezTo>
                  <a:pt x="6657" y="6661"/>
                  <a:pt x="6635" y="6650"/>
                  <a:pt x="6632" y="6649"/>
                </a:cubicBezTo>
                <a:lnTo>
                  <a:pt x="6707" y="6604"/>
                </a:lnTo>
                <a:cubicBezTo>
                  <a:pt x="6707" y="6617"/>
                  <a:pt x="6684" y="6647"/>
                  <a:pt x="6674" y="6659"/>
                </a:cubicBezTo>
                <a:lnTo>
                  <a:pt x="6673" y="6660"/>
                </a:lnTo>
                <a:lnTo>
                  <a:pt x="6673" y="6660"/>
                </a:lnTo>
                <a:lnTo>
                  <a:pt x="6672" y="6661"/>
                </a:lnTo>
                <a:lnTo>
                  <a:pt x="6671" y="6661"/>
                </a:lnTo>
                <a:lnTo>
                  <a:pt x="6669" y="6663"/>
                </a:lnTo>
                <a:lnTo>
                  <a:pt x="6669" y="6664"/>
                </a:lnTo>
                <a:lnTo>
                  <a:pt x="6668" y="6666"/>
                </a:lnTo>
                <a:lnTo>
                  <a:pt x="6668" y="6667"/>
                </a:lnTo>
                <a:close/>
                <a:moveTo>
                  <a:pt x="4302" y="9208"/>
                </a:moveTo>
                <a:lnTo>
                  <a:pt x="4351" y="9208"/>
                </a:lnTo>
                <a:lnTo>
                  <a:pt x="4351" y="9209"/>
                </a:lnTo>
                <a:cubicBezTo>
                  <a:pt x="4352" y="9224"/>
                  <a:pt x="4316" y="9260"/>
                  <a:pt x="4302" y="9267"/>
                </a:cubicBezTo>
                <a:lnTo>
                  <a:pt x="4302" y="9208"/>
                </a:lnTo>
                <a:close/>
                <a:moveTo>
                  <a:pt x="5764" y="7432"/>
                </a:moveTo>
                <a:lnTo>
                  <a:pt x="5740" y="7477"/>
                </a:lnTo>
                <a:lnTo>
                  <a:pt x="5740" y="7417"/>
                </a:lnTo>
                <a:lnTo>
                  <a:pt x="5764" y="7432"/>
                </a:lnTo>
                <a:close/>
                <a:moveTo>
                  <a:pt x="6707" y="6412"/>
                </a:moveTo>
                <a:lnTo>
                  <a:pt x="6756" y="6412"/>
                </a:lnTo>
                <a:lnTo>
                  <a:pt x="6699" y="6424"/>
                </a:lnTo>
                <a:lnTo>
                  <a:pt x="6699" y="6424"/>
                </a:lnTo>
                <a:lnTo>
                  <a:pt x="6700" y="6424"/>
                </a:lnTo>
                <a:lnTo>
                  <a:pt x="6699" y="6424"/>
                </a:lnTo>
                <a:lnTo>
                  <a:pt x="6701" y="6422"/>
                </a:lnTo>
                <a:lnTo>
                  <a:pt x="6704" y="6421"/>
                </a:lnTo>
                <a:lnTo>
                  <a:pt x="6704" y="6419"/>
                </a:lnTo>
                <a:lnTo>
                  <a:pt x="6705" y="6416"/>
                </a:lnTo>
                <a:lnTo>
                  <a:pt x="6707" y="6415"/>
                </a:lnTo>
                <a:lnTo>
                  <a:pt x="6707" y="6412"/>
                </a:lnTo>
                <a:close/>
                <a:moveTo>
                  <a:pt x="6699" y="6424"/>
                </a:moveTo>
                <a:lnTo>
                  <a:pt x="6699" y="6424"/>
                </a:lnTo>
                <a:lnTo>
                  <a:pt x="6699" y="6424"/>
                </a:lnTo>
                <a:cubicBezTo>
                  <a:pt x="6699" y="6424"/>
                  <a:pt x="6695" y="6424"/>
                  <a:pt x="6694" y="6425"/>
                </a:cubicBezTo>
                <a:lnTo>
                  <a:pt x="6694" y="6425"/>
                </a:lnTo>
                <a:lnTo>
                  <a:pt x="6699" y="6424"/>
                </a:lnTo>
                <a:close/>
                <a:moveTo>
                  <a:pt x="6694" y="6425"/>
                </a:moveTo>
                <a:lnTo>
                  <a:pt x="6681" y="6427"/>
                </a:lnTo>
                <a:lnTo>
                  <a:pt x="6683" y="6427"/>
                </a:lnTo>
                <a:cubicBezTo>
                  <a:pt x="6685" y="6427"/>
                  <a:pt x="6693" y="6425"/>
                  <a:pt x="6694" y="6425"/>
                </a:cubicBezTo>
                <a:close/>
              </a:path>
            </a:pathLst>
          </a:custGeom>
          <a:solidFill>
            <a:srgbClr val="E6EADE"/>
          </a:solidFill>
          <a:effectLst/>
        </p:spPr>
        <p:txBody>
          <a:bodyPr wrap="square" rtlCol="0">
            <a:noAutofit/>
          </a:bodyPr>
          <a:p>
            <a:endParaRPr lang="en-US" altLang="zh-CN" sz="59500">
              <a:solidFill>
                <a:srgbClr val="D6C8B6"/>
              </a:solidFill>
              <a:latin typeface="Road Rage" charset="0"/>
              <a:cs typeface="Road Rage" charset="0"/>
            </a:endParaRPr>
          </a:p>
        </p:txBody>
      </p:sp>
      <p:sp>
        <p:nvSpPr>
          <p:cNvPr id="18" name="文本框 17"/>
          <p:cNvSpPr txBox="1"/>
          <p:nvPr/>
        </p:nvSpPr>
        <p:spPr>
          <a:xfrm>
            <a:off x="2486025" y="3388360"/>
            <a:ext cx="3009265" cy="1383665"/>
          </a:xfrm>
          <a:prstGeom prst="rect">
            <a:avLst/>
          </a:prstGeom>
          <a:noFill/>
        </p:spPr>
        <p:txBody>
          <a:bodyPr wrap="square" rtlCol="0">
            <a:spAutoFit/>
            <a:scene3d>
              <a:camera prst="orthographicFront"/>
              <a:lightRig rig="threePt" dir="t"/>
            </a:scene3d>
            <a:sp3d contourW="12700"/>
          </a:bodyPr>
          <a:p>
            <a:pPr algn="l" fontAlgn="auto">
              <a:lnSpc>
                <a:spcPct val="150000"/>
              </a:lnSpc>
            </a:pPr>
            <a:r>
              <a:rPr lang="en-US" altLang="zh-CN" sz="1400" smtClean="0">
                <a:latin typeface="方正兰亭圆_GBK" panose="02000000000000000000" charset="-122"/>
                <a:ea typeface="方正兰亭圆_GBK" panose="02000000000000000000" charset="-122"/>
                <a:cs typeface="方正兰亭圆_GBK" panose="02000000000000000000" charset="-122"/>
              </a:rPr>
              <a:t>node - BlockNode, AddExpNode...</a:t>
            </a:r>
            <a:endParaRPr lang="en-US" altLang="zh-CN" sz="1400" smtClean="0">
              <a:latin typeface="方正兰亭圆_GBK" panose="02000000000000000000" charset="-122"/>
              <a:ea typeface="方正兰亭圆_GBK" panose="02000000000000000000" charset="-122"/>
              <a:cs typeface="方正兰亭圆_GBK" panose="02000000000000000000" charset="-122"/>
            </a:endParaRPr>
          </a:p>
          <a:p>
            <a:pPr algn="l" fontAlgn="auto">
              <a:lnSpc>
                <a:spcPct val="150000"/>
              </a:lnSpc>
            </a:pPr>
            <a:r>
              <a:rPr lang="zh-CN" altLang="en-US" sz="1400" smtClean="0">
                <a:latin typeface="方正兰亭圆_GBK" panose="02000000000000000000" charset="-122"/>
                <a:ea typeface="方正兰亭圆_GBK" panose="02000000000000000000" charset="-122"/>
                <a:cs typeface="方正兰亭圆_GBK" panose="02000000000000000000" charset="-122"/>
              </a:rPr>
              <a:t>在父类中写所有子类的共有性质（即变量）以及抽象方法，在子类中</a:t>
            </a:r>
            <a:r>
              <a:rPr lang="zh-CN" altLang="en-US" sz="1400" smtClean="0">
                <a:latin typeface="方正兰亭圆_GBK" panose="02000000000000000000" charset="-122"/>
                <a:ea typeface="方正兰亭圆_GBK" panose="02000000000000000000" charset="-122"/>
                <a:cs typeface="方正兰亭圆_GBK" panose="02000000000000000000" charset="-122"/>
              </a:rPr>
              <a:t>进行具体的区分。</a:t>
            </a:r>
            <a:endParaRPr lang="zh-CN" altLang="en-US" sz="1400" smtClean="0">
              <a:latin typeface="方正兰亭圆_GBK" panose="02000000000000000000" charset="-122"/>
              <a:ea typeface="方正兰亭圆_GBK" panose="02000000000000000000" charset="-122"/>
              <a:cs typeface="方正兰亭圆_GBK" panose="02000000000000000000" charset="-122"/>
            </a:endParaRPr>
          </a:p>
        </p:txBody>
      </p:sp>
      <p:sp>
        <p:nvSpPr>
          <p:cNvPr id="3" name="文本框 2"/>
          <p:cNvSpPr txBox="1"/>
          <p:nvPr/>
        </p:nvSpPr>
        <p:spPr>
          <a:xfrm>
            <a:off x="2585720" y="2927985"/>
            <a:ext cx="1666240" cy="460375"/>
          </a:xfrm>
          <a:prstGeom prst="rect">
            <a:avLst/>
          </a:prstGeom>
          <a:noFill/>
        </p:spPr>
        <p:txBody>
          <a:bodyPr wrap="square" rtlCol="0">
            <a:spAutoFit/>
          </a:bodyPr>
          <a:p>
            <a:pPr algn="just" fontAlgn="auto">
              <a:lnSpc>
                <a:spcPct val="150000"/>
              </a:lnSpc>
            </a:pPr>
            <a:r>
              <a:rPr lang="zh-CN" altLang="en-US" sz="1600" smtClean="0">
                <a:solidFill>
                  <a:srgbClr val="71838F"/>
                </a:solidFill>
                <a:latin typeface="方正兰亭圆_GBK" panose="02000000000000000000" charset="-122"/>
                <a:ea typeface="方正兰亭圆_GBK" panose="02000000000000000000" charset="-122"/>
              </a:rPr>
              <a:t>面向对象</a:t>
            </a:r>
            <a:endParaRPr lang="zh-CN" altLang="en-US" sz="1600" smtClean="0">
              <a:solidFill>
                <a:srgbClr val="71838F"/>
              </a:solidFill>
              <a:latin typeface="方正兰亭圆_GBK" panose="02000000000000000000" charset="-122"/>
              <a:ea typeface="方正兰亭圆_GBK" panose="02000000000000000000" charset="-122"/>
            </a:endParaRPr>
          </a:p>
        </p:txBody>
      </p:sp>
      <p:sp>
        <p:nvSpPr>
          <p:cNvPr id="11" name="文本框 10"/>
          <p:cNvSpPr txBox="1"/>
          <p:nvPr/>
        </p:nvSpPr>
        <p:spPr>
          <a:xfrm>
            <a:off x="7740015" y="3388995"/>
            <a:ext cx="3009265" cy="1060450"/>
          </a:xfrm>
          <a:prstGeom prst="rect">
            <a:avLst/>
          </a:prstGeom>
          <a:noFill/>
        </p:spPr>
        <p:txBody>
          <a:bodyPr wrap="square" rtlCol="0">
            <a:spAutoFit/>
            <a:scene3d>
              <a:camera prst="orthographicFront"/>
              <a:lightRig rig="threePt" dir="t"/>
            </a:scene3d>
            <a:sp3d contourW="12700"/>
          </a:bodyPr>
          <a:p>
            <a:pPr algn="just" fontAlgn="auto">
              <a:lnSpc>
                <a:spcPct val="150000"/>
              </a:lnSpc>
            </a:pPr>
            <a:r>
              <a:rPr lang="zh-CN" altLang="en-US" sz="1400" smtClean="0">
                <a:latin typeface="方正兰亭圆_GBK" panose="02000000000000000000" charset="-122"/>
                <a:ea typeface="方正兰亭圆_GBK" panose="02000000000000000000" charset="-122"/>
                <a:cs typeface="方正兰亭圆_GBK" panose="02000000000000000000" charset="-122"/>
              </a:rPr>
              <a:t>不要</a:t>
            </a:r>
            <a:r>
              <a:rPr lang="zh-CN" altLang="en-US" sz="1400" smtClean="0">
                <a:latin typeface="方正兰亭圆_GBK" panose="02000000000000000000" charset="-122"/>
                <a:ea typeface="方正兰亭圆_GBK" panose="02000000000000000000" charset="-122"/>
                <a:cs typeface="方正兰亭圆_GBK" panose="02000000000000000000" charset="-122"/>
              </a:rPr>
              <a:t>滥用指针！</a:t>
            </a:r>
            <a:endParaRPr lang="zh-CN" altLang="en-US" sz="1400" smtClean="0">
              <a:latin typeface="方正兰亭圆_GBK" panose="02000000000000000000" charset="-122"/>
              <a:ea typeface="方正兰亭圆_GBK" panose="02000000000000000000" charset="-122"/>
              <a:cs typeface="方正兰亭圆_GBK" panose="02000000000000000000" charset="-122"/>
            </a:endParaRPr>
          </a:p>
          <a:p>
            <a:pPr algn="just" fontAlgn="auto">
              <a:lnSpc>
                <a:spcPct val="150000"/>
              </a:lnSpc>
            </a:pPr>
            <a:r>
              <a:rPr lang="zh-CN" altLang="en-US" sz="1400" smtClean="0">
                <a:latin typeface="方正兰亭圆_GBK" panose="02000000000000000000" charset="-122"/>
                <a:ea typeface="方正兰亭圆_GBK" panose="02000000000000000000" charset="-122"/>
                <a:cs typeface="方正兰亭圆_GBK" panose="02000000000000000000" charset="-122"/>
              </a:rPr>
              <a:t>在需要在数组中频繁移动或者在结构体中调用时使用</a:t>
            </a:r>
            <a:r>
              <a:rPr lang="zh-CN" altLang="en-US" sz="1400" smtClean="0">
                <a:latin typeface="方正兰亭圆_GBK" panose="02000000000000000000" charset="-122"/>
                <a:ea typeface="方正兰亭圆_GBK" panose="02000000000000000000" charset="-122"/>
                <a:cs typeface="方正兰亭圆_GBK" panose="02000000000000000000" charset="-122"/>
              </a:rPr>
              <a:t>指针。</a:t>
            </a:r>
            <a:endParaRPr lang="zh-CN" altLang="en-US" sz="1400" smtClean="0">
              <a:latin typeface="方正兰亭圆_GBK" panose="02000000000000000000" charset="-122"/>
              <a:ea typeface="方正兰亭圆_GBK" panose="02000000000000000000" charset="-122"/>
              <a:cs typeface="方正兰亭圆_GBK" panose="02000000000000000000" charset="-122"/>
            </a:endParaRPr>
          </a:p>
        </p:txBody>
      </p:sp>
      <p:sp>
        <p:nvSpPr>
          <p:cNvPr id="14" name="文本框 13"/>
          <p:cNvSpPr txBox="1"/>
          <p:nvPr/>
        </p:nvSpPr>
        <p:spPr>
          <a:xfrm>
            <a:off x="7740015" y="2928620"/>
            <a:ext cx="591185" cy="460375"/>
          </a:xfrm>
          <a:prstGeom prst="rect">
            <a:avLst/>
          </a:prstGeom>
          <a:noFill/>
        </p:spPr>
        <p:txBody>
          <a:bodyPr wrap="square" rtlCol="0">
            <a:spAutoFit/>
          </a:bodyPr>
          <a:p>
            <a:pPr algn="just" fontAlgn="auto">
              <a:lnSpc>
                <a:spcPct val="150000"/>
              </a:lnSpc>
            </a:pPr>
            <a:r>
              <a:rPr lang="zh-CN" altLang="en-US" sz="1600" smtClean="0">
                <a:solidFill>
                  <a:srgbClr val="71838F"/>
                </a:solidFill>
                <a:latin typeface="方正兰亭圆_GBK" panose="02000000000000000000" charset="-122"/>
                <a:ea typeface="方正兰亭圆_GBK" panose="02000000000000000000" charset="-122"/>
              </a:rPr>
              <a:t>指针</a:t>
            </a:r>
            <a:endParaRPr lang="zh-CN" altLang="en-US" sz="1600" smtClean="0">
              <a:solidFill>
                <a:srgbClr val="71838F"/>
              </a:solidFill>
              <a:latin typeface="方正兰亭圆_GBK" panose="02000000000000000000" charset="-122"/>
              <a:ea typeface="方正兰亭圆_GBK" panose="02000000000000000000" charset="-122"/>
            </a:endParaRPr>
          </a:p>
        </p:txBody>
      </p:sp>
      <p:sp>
        <p:nvSpPr>
          <p:cNvPr id="19" name="任意多边形 18"/>
          <p:cNvSpPr/>
          <p:nvPr/>
        </p:nvSpPr>
        <p:spPr>
          <a:xfrm>
            <a:off x="7137004" y="3791259"/>
            <a:ext cx="64865" cy="56511"/>
          </a:xfrm>
          <a:custGeom>
            <a:avLst/>
            <a:gdLst/>
            <a:ahLst/>
            <a:cxnLst>
              <a:cxn ang="3">
                <a:pos x="hc" y="t"/>
              </a:cxn>
              <a:cxn ang="cd2">
                <a:pos x="l" y="vc"/>
              </a:cxn>
              <a:cxn ang="cd4">
                <a:pos x="hc" y="b"/>
              </a:cxn>
              <a:cxn ang="0">
                <a:pos x="r" y="vc"/>
              </a:cxn>
            </a:cxnLst>
            <a:rect l="l" t="t" r="r" b="b"/>
            <a:pathLst>
              <a:path w="102" h="89">
                <a:moveTo>
                  <a:pt x="20" y="89"/>
                </a:moveTo>
                <a:cubicBezTo>
                  <a:pt x="35" y="89"/>
                  <a:pt x="48" y="86"/>
                  <a:pt x="61" y="80"/>
                </a:cubicBezTo>
                <a:cubicBezTo>
                  <a:pt x="74" y="75"/>
                  <a:pt x="88" y="72"/>
                  <a:pt x="102" y="72"/>
                </a:cubicBezTo>
                <a:lnTo>
                  <a:pt x="96" y="2"/>
                </a:lnTo>
                <a:lnTo>
                  <a:pt x="73" y="1"/>
                </a:lnTo>
                <a:cubicBezTo>
                  <a:pt x="63" y="0"/>
                  <a:pt x="53" y="0"/>
                  <a:pt x="43" y="1"/>
                </a:cubicBezTo>
                <a:cubicBezTo>
                  <a:pt x="33" y="3"/>
                  <a:pt x="27" y="9"/>
                  <a:pt x="25" y="20"/>
                </a:cubicBezTo>
                <a:lnTo>
                  <a:pt x="0" y="53"/>
                </a:lnTo>
                <a:cubicBezTo>
                  <a:pt x="8" y="54"/>
                  <a:pt x="14" y="59"/>
                  <a:pt x="17" y="67"/>
                </a:cubicBezTo>
                <a:cubicBezTo>
                  <a:pt x="20" y="75"/>
                  <a:pt x="21" y="83"/>
                  <a:pt x="20" y="89"/>
                </a:cubicBezTo>
                <a:close/>
              </a:path>
            </a:pathLst>
          </a:custGeom>
          <a:solidFill>
            <a:srgbClr val="D7C8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任意多边形 20"/>
          <p:cNvSpPr/>
          <p:nvPr/>
        </p:nvSpPr>
        <p:spPr>
          <a:xfrm>
            <a:off x="6462641" y="5034369"/>
            <a:ext cx="96789" cy="66586"/>
          </a:xfrm>
          <a:custGeom>
            <a:avLst/>
            <a:gdLst/>
            <a:ahLst/>
            <a:cxnLst>
              <a:cxn ang="3">
                <a:pos x="hc" y="t"/>
              </a:cxn>
              <a:cxn ang="cd2">
                <a:pos x="l" y="vc"/>
              </a:cxn>
              <a:cxn ang="cd4">
                <a:pos x="hc" y="b"/>
              </a:cxn>
              <a:cxn ang="0">
                <a:pos x="r" y="vc"/>
              </a:cxn>
            </a:cxnLst>
            <a:rect l="l" t="t" r="r" b="b"/>
            <a:pathLst>
              <a:path w="152" h="105">
                <a:moveTo>
                  <a:pt x="0" y="50"/>
                </a:moveTo>
                <a:cubicBezTo>
                  <a:pt x="17" y="52"/>
                  <a:pt x="32" y="57"/>
                  <a:pt x="45" y="65"/>
                </a:cubicBezTo>
                <a:cubicBezTo>
                  <a:pt x="57" y="73"/>
                  <a:pt x="70" y="81"/>
                  <a:pt x="82" y="90"/>
                </a:cubicBezTo>
                <a:cubicBezTo>
                  <a:pt x="94" y="98"/>
                  <a:pt x="108" y="103"/>
                  <a:pt x="123" y="104"/>
                </a:cubicBezTo>
                <a:cubicBezTo>
                  <a:pt x="129" y="105"/>
                  <a:pt x="135" y="105"/>
                  <a:pt x="141" y="104"/>
                </a:cubicBezTo>
                <a:cubicBezTo>
                  <a:pt x="148" y="102"/>
                  <a:pt x="151" y="97"/>
                  <a:pt x="152" y="89"/>
                </a:cubicBezTo>
                <a:cubicBezTo>
                  <a:pt x="152" y="80"/>
                  <a:pt x="149" y="71"/>
                  <a:pt x="142" y="60"/>
                </a:cubicBezTo>
                <a:cubicBezTo>
                  <a:pt x="134" y="50"/>
                  <a:pt x="128" y="42"/>
                  <a:pt x="122" y="35"/>
                </a:cubicBezTo>
                <a:cubicBezTo>
                  <a:pt x="105" y="33"/>
                  <a:pt x="89" y="27"/>
                  <a:pt x="74" y="18"/>
                </a:cubicBezTo>
                <a:cubicBezTo>
                  <a:pt x="59" y="8"/>
                  <a:pt x="43" y="2"/>
                  <a:pt x="26" y="0"/>
                </a:cubicBezTo>
                <a:cubicBezTo>
                  <a:pt x="18" y="3"/>
                  <a:pt x="11" y="10"/>
                  <a:pt x="7" y="20"/>
                </a:cubicBezTo>
                <a:cubicBezTo>
                  <a:pt x="3" y="31"/>
                  <a:pt x="1" y="41"/>
                  <a:pt x="0" y="50"/>
                </a:cubicBezTo>
                <a:close/>
              </a:path>
            </a:pathLst>
          </a:custGeom>
          <a:solidFill>
            <a:srgbClr val="D7C8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任意多边形 24"/>
          <p:cNvSpPr/>
          <p:nvPr/>
        </p:nvSpPr>
        <p:spPr>
          <a:xfrm rot="16200000">
            <a:off x="-343535" y="3757295"/>
            <a:ext cx="4294505" cy="1062355"/>
          </a:xfrm>
          <a:custGeom>
            <a:avLst/>
            <a:gdLst/>
            <a:ahLst/>
            <a:cxnLst>
              <a:cxn ang="3">
                <a:pos x="hc" y="t"/>
              </a:cxn>
              <a:cxn ang="cd2">
                <a:pos x="l" y="vc"/>
              </a:cxn>
              <a:cxn ang="cd4">
                <a:pos x="hc" y="b"/>
              </a:cxn>
              <a:cxn ang="0">
                <a:pos x="r" y="vc"/>
              </a:cxn>
            </a:cxnLst>
            <a:rect l="l" t="t" r="r" b="b"/>
            <a:pathLst>
              <a:path w="11833" h="3250">
                <a:moveTo>
                  <a:pt x="10180" y="2827"/>
                </a:moveTo>
                <a:cubicBezTo>
                  <a:pt x="10155" y="2857"/>
                  <a:pt x="10150" y="2889"/>
                  <a:pt x="10156" y="2909"/>
                </a:cubicBezTo>
                <a:cubicBezTo>
                  <a:pt x="10137" y="2911"/>
                  <a:pt x="10116" y="2913"/>
                  <a:pt x="10099" y="2915"/>
                </a:cubicBezTo>
                <a:cubicBezTo>
                  <a:pt x="10080" y="2918"/>
                  <a:pt x="10063" y="2916"/>
                  <a:pt x="10053" y="2911"/>
                </a:cubicBezTo>
                <a:cubicBezTo>
                  <a:pt x="10027" y="2919"/>
                  <a:pt x="10002" y="2905"/>
                  <a:pt x="9973" y="2896"/>
                </a:cubicBezTo>
                <a:cubicBezTo>
                  <a:pt x="9983" y="2880"/>
                  <a:pt x="9990" y="2859"/>
                  <a:pt x="9986" y="2850"/>
                </a:cubicBezTo>
                <a:cubicBezTo>
                  <a:pt x="9970" y="2831"/>
                  <a:pt x="10008" y="2859"/>
                  <a:pt x="9948" y="2809"/>
                </a:cubicBezTo>
                <a:lnTo>
                  <a:pt x="9939" y="2877"/>
                </a:lnTo>
                <a:cubicBezTo>
                  <a:pt x="9931" y="2866"/>
                  <a:pt x="9922" y="2854"/>
                  <a:pt x="9917" y="2847"/>
                </a:cubicBezTo>
                <a:cubicBezTo>
                  <a:pt x="9911" y="2838"/>
                  <a:pt x="9906" y="2828"/>
                  <a:pt x="9904" y="2821"/>
                </a:cubicBezTo>
                <a:cubicBezTo>
                  <a:pt x="9890" y="2781"/>
                  <a:pt x="9843" y="2779"/>
                  <a:pt x="9809" y="2773"/>
                </a:cubicBezTo>
                <a:cubicBezTo>
                  <a:pt x="9777" y="2768"/>
                  <a:pt x="9733" y="2768"/>
                  <a:pt x="9718" y="2733"/>
                </a:cubicBezTo>
                <a:lnTo>
                  <a:pt x="9741" y="2716"/>
                </a:lnTo>
                <a:cubicBezTo>
                  <a:pt x="9770" y="2718"/>
                  <a:pt x="9801" y="2722"/>
                  <a:pt x="9826" y="2727"/>
                </a:cubicBezTo>
                <a:cubicBezTo>
                  <a:pt x="9852" y="2732"/>
                  <a:pt x="9884" y="2738"/>
                  <a:pt x="9910" y="2744"/>
                </a:cubicBezTo>
                <a:lnTo>
                  <a:pt x="9991" y="2796"/>
                </a:lnTo>
                <a:cubicBezTo>
                  <a:pt x="9994" y="2791"/>
                  <a:pt x="10003" y="2787"/>
                  <a:pt x="10010" y="2785"/>
                </a:cubicBezTo>
                <a:cubicBezTo>
                  <a:pt x="10086" y="2765"/>
                  <a:pt x="10355" y="2819"/>
                  <a:pt x="10390" y="2833"/>
                </a:cubicBezTo>
                <a:cubicBezTo>
                  <a:pt x="10395" y="2828"/>
                  <a:pt x="10407" y="2814"/>
                  <a:pt x="10419" y="2800"/>
                </a:cubicBezTo>
                <a:cubicBezTo>
                  <a:pt x="10438" y="2780"/>
                  <a:pt x="10457" y="2759"/>
                  <a:pt x="10482" y="2749"/>
                </a:cubicBezTo>
                <a:cubicBezTo>
                  <a:pt x="10492" y="2745"/>
                  <a:pt x="10502" y="2748"/>
                  <a:pt x="10508" y="2752"/>
                </a:cubicBezTo>
                <a:cubicBezTo>
                  <a:pt x="10517" y="2764"/>
                  <a:pt x="10536" y="2769"/>
                  <a:pt x="10541" y="2767"/>
                </a:cubicBezTo>
                <a:cubicBezTo>
                  <a:pt x="10548" y="2765"/>
                  <a:pt x="10557" y="2755"/>
                  <a:pt x="10563" y="2746"/>
                </a:cubicBezTo>
                <a:cubicBezTo>
                  <a:pt x="10631" y="2783"/>
                  <a:pt x="10803" y="2781"/>
                  <a:pt x="10847" y="2778"/>
                </a:cubicBezTo>
                <a:cubicBezTo>
                  <a:pt x="10854" y="2769"/>
                  <a:pt x="10866" y="2763"/>
                  <a:pt x="10876" y="2761"/>
                </a:cubicBezTo>
                <a:cubicBezTo>
                  <a:pt x="10927" y="2746"/>
                  <a:pt x="11019" y="2785"/>
                  <a:pt x="11053" y="2804"/>
                </a:cubicBezTo>
                <a:cubicBezTo>
                  <a:pt x="11075" y="2816"/>
                  <a:pt x="11095" y="2820"/>
                  <a:pt x="11107" y="2816"/>
                </a:cubicBezTo>
                <a:lnTo>
                  <a:pt x="11108" y="2816"/>
                </a:lnTo>
                <a:cubicBezTo>
                  <a:pt x="11125" y="2811"/>
                  <a:pt x="11143" y="2790"/>
                  <a:pt x="11155" y="2765"/>
                </a:cubicBezTo>
                <a:cubicBezTo>
                  <a:pt x="11164" y="2755"/>
                  <a:pt x="11166" y="2745"/>
                  <a:pt x="11164" y="2740"/>
                </a:cubicBezTo>
                <a:cubicBezTo>
                  <a:pt x="11161" y="2728"/>
                  <a:pt x="11143" y="2722"/>
                  <a:pt x="11123" y="2717"/>
                </a:cubicBezTo>
                <a:cubicBezTo>
                  <a:pt x="11100" y="2697"/>
                  <a:pt x="11071" y="2691"/>
                  <a:pt x="11056" y="2696"/>
                </a:cubicBezTo>
                <a:cubicBezTo>
                  <a:pt x="11052" y="2697"/>
                  <a:pt x="11045" y="2701"/>
                  <a:pt x="11043" y="2703"/>
                </a:cubicBezTo>
                <a:lnTo>
                  <a:pt x="11001" y="2724"/>
                </a:lnTo>
                <a:cubicBezTo>
                  <a:pt x="10947" y="2663"/>
                  <a:pt x="10849" y="2634"/>
                  <a:pt x="10769" y="2639"/>
                </a:cubicBezTo>
                <a:cubicBezTo>
                  <a:pt x="10734" y="2621"/>
                  <a:pt x="10698" y="2606"/>
                  <a:pt x="10660" y="2594"/>
                </a:cubicBezTo>
                <a:cubicBezTo>
                  <a:pt x="10624" y="2582"/>
                  <a:pt x="10585" y="2565"/>
                  <a:pt x="10554" y="2549"/>
                </a:cubicBezTo>
                <a:cubicBezTo>
                  <a:pt x="10550" y="2559"/>
                  <a:pt x="10541" y="2568"/>
                  <a:pt x="10537" y="2568"/>
                </a:cubicBezTo>
                <a:cubicBezTo>
                  <a:pt x="10533" y="2569"/>
                  <a:pt x="10526" y="2569"/>
                  <a:pt x="10522" y="2568"/>
                </a:cubicBezTo>
                <a:cubicBezTo>
                  <a:pt x="10506" y="2558"/>
                  <a:pt x="10496" y="2548"/>
                  <a:pt x="10489" y="2551"/>
                </a:cubicBezTo>
                <a:cubicBezTo>
                  <a:pt x="10485" y="2552"/>
                  <a:pt x="10477" y="2558"/>
                  <a:pt x="10473" y="2563"/>
                </a:cubicBezTo>
                <a:lnTo>
                  <a:pt x="10407" y="2563"/>
                </a:lnTo>
                <a:lnTo>
                  <a:pt x="10287" y="2475"/>
                </a:lnTo>
                <a:lnTo>
                  <a:pt x="10262" y="2454"/>
                </a:lnTo>
                <a:cubicBezTo>
                  <a:pt x="10264" y="2451"/>
                  <a:pt x="10268" y="2449"/>
                  <a:pt x="10270" y="2449"/>
                </a:cubicBezTo>
                <a:cubicBezTo>
                  <a:pt x="10273" y="2448"/>
                  <a:pt x="10281" y="2448"/>
                  <a:pt x="10285" y="2449"/>
                </a:cubicBezTo>
                <a:cubicBezTo>
                  <a:pt x="10295" y="2450"/>
                  <a:pt x="10304" y="2450"/>
                  <a:pt x="10308" y="2450"/>
                </a:cubicBezTo>
                <a:cubicBezTo>
                  <a:pt x="10317" y="2462"/>
                  <a:pt x="10333" y="2464"/>
                  <a:pt x="10348" y="2460"/>
                </a:cubicBezTo>
                <a:cubicBezTo>
                  <a:pt x="10399" y="2452"/>
                  <a:pt x="10427" y="2375"/>
                  <a:pt x="10395" y="2300"/>
                </a:cubicBezTo>
                <a:cubicBezTo>
                  <a:pt x="10392" y="2287"/>
                  <a:pt x="10386" y="2270"/>
                  <a:pt x="10382" y="2260"/>
                </a:cubicBezTo>
                <a:cubicBezTo>
                  <a:pt x="10371" y="2231"/>
                  <a:pt x="10362" y="2206"/>
                  <a:pt x="10357" y="2190"/>
                </a:cubicBezTo>
                <a:cubicBezTo>
                  <a:pt x="10371" y="2204"/>
                  <a:pt x="10396" y="2206"/>
                  <a:pt x="10409" y="2202"/>
                </a:cubicBezTo>
                <a:cubicBezTo>
                  <a:pt x="10422" y="2198"/>
                  <a:pt x="10436" y="2187"/>
                  <a:pt x="10446" y="2174"/>
                </a:cubicBezTo>
                <a:lnTo>
                  <a:pt x="10518" y="2191"/>
                </a:lnTo>
                <a:cubicBezTo>
                  <a:pt x="10544" y="2183"/>
                  <a:pt x="10588" y="2201"/>
                  <a:pt x="10620" y="2219"/>
                </a:cubicBezTo>
                <a:cubicBezTo>
                  <a:pt x="10622" y="2205"/>
                  <a:pt x="10633" y="2194"/>
                  <a:pt x="10639" y="2193"/>
                </a:cubicBezTo>
                <a:cubicBezTo>
                  <a:pt x="10645" y="2191"/>
                  <a:pt x="10655" y="2194"/>
                  <a:pt x="10663" y="2198"/>
                </a:cubicBezTo>
                <a:cubicBezTo>
                  <a:pt x="10677" y="2207"/>
                  <a:pt x="10690" y="2216"/>
                  <a:pt x="10698" y="2214"/>
                </a:cubicBezTo>
                <a:cubicBezTo>
                  <a:pt x="10702" y="2213"/>
                  <a:pt x="10708" y="2207"/>
                  <a:pt x="10710" y="2202"/>
                </a:cubicBezTo>
                <a:cubicBezTo>
                  <a:pt x="10768" y="2208"/>
                  <a:pt x="10831" y="2211"/>
                  <a:pt x="10882" y="2210"/>
                </a:cubicBezTo>
                <a:cubicBezTo>
                  <a:pt x="10935" y="2210"/>
                  <a:pt x="10999" y="2213"/>
                  <a:pt x="11055" y="2217"/>
                </a:cubicBezTo>
                <a:cubicBezTo>
                  <a:pt x="11091" y="2242"/>
                  <a:pt x="11146" y="2249"/>
                  <a:pt x="11181" y="2239"/>
                </a:cubicBezTo>
                <a:cubicBezTo>
                  <a:pt x="11207" y="2233"/>
                  <a:pt x="11233" y="2204"/>
                  <a:pt x="11226" y="2175"/>
                </a:cubicBezTo>
                <a:cubicBezTo>
                  <a:pt x="11225" y="2170"/>
                  <a:pt x="11221" y="2164"/>
                  <a:pt x="11218" y="2161"/>
                </a:cubicBezTo>
                <a:cubicBezTo>
                  <a:pt x="11189" y="2140"/>
                  <a:pt x="11125" y="2144"/>
                  <a:pt x="11068" y="2148"/>
                </a:cubicBezTo>
                <a:cubicBezTo>
                  <a:pt x="10979" y="2162"/>
                  <a:pt x="10918" y="2147"/>
                  <a:pt x="10874" y="2099"/>
                </a:cubicBezTo>
                <a:cubicBezTo>
                  <a:pt x="10861" y="2087"/>
                  <a:pt x="10846" y="2083"/>
                  <a:pt x="10838" y="2086"/>
                </a:cubicBezTo>
                <a:cubicBezTo>
                  <a:pt x="10828" y="2089"/>
                  <a:pt x="10814" y="2106"/>
                  <a:pt x="10802" y="2128"/>
                </a:cubicBezTo>
                <a:cubicBezTo>
                  <a:pt x="10763" y="2097"/>
                  <a:pt x="10723" y="2093"/>
                  <a:pt x="10690" y="2082"/>
                </a:cubicBezTo>
                <a:cubicBezTo>
                  <a:pt x="10670" y="2077"/>
                  <a:pt x="10647" y="2066"/>
                  <a:pt x="10630" y="2055"/>
                </a:cubicBezTo>
                <a:cubicBezTo>
                  <a:pt x="10625" y="2064"/>
                  <a:pt x="10615" y="2070"/>
                  <a:pt x="10608" y="2072"/>
                </a:cubicBezTo>
                <a:cubicBezTo>
                  <a:pt x="10595" y="2076"/>
                  <a:pt x="10579" y="2075"/>
                  <a:pt x="10569" y="2073"/>
                </a:cubicBezTo>
                <a:lnTo>
                  <a:pt x="10566" y="2064"/>
                </a:lnTo>
                <a:lnTo>
                  <a:pt x="10435" y="2101"/>
                </a:lnTo>
                <a:cubicBezTo>
                  <a:pt x="10418" y="2084"/>
                  <a:pt x="10364" y="2029"/>
                  <a:pt x="10337" y="2041"/>
                </a:cubicBezTo>
                <a:cubicBezTo>
                  <a:pt x="10328" y="2043"/>
                  <a:pt x="10317" y="2052"/>
                  <a:pt x="10310" y="2062"/>
                </a:cubicBezTo>
                <a:lnTo>
                  <a:pt x="10309" y="2062"/>
                </a:lnTo>
                <a:lnTo>
                  <a:pt x="10307" y="2062"/>
                </a:lnTo>
                <a:lnTo>
                  <a:pt x="10306" y="2061"/>
                </a:lnTo>
                <a:cubicBezTo>
                  <a:pt x="10301" y="2061"/>
                  <a:pt x="10296" y="2052"/>
                  <a:pt x="10296" y="2052"/>
                </a:cubicBezTo>
                <a:cubicBezTo>
                  <a:pt x="10294" y="2047"/>
                  <a:pt x="10299" y="2039"/>
                  <a:pt x="10303" y="2035"/>
                </a:cubicBezTo>
                <a:cubicBezTo>
                  <a:pt x="10307" y="2027"/>
                  <a:pt x="10334" y="2012"/>
                  <a:pt x="10348" y="2009"/>
                </a:cubicBezTo>
                <a:cubicBezTo>
                  <a:pt x="10356" y="2007"/>
                  <a:pt x="10365" y="2006"/>
                  <a:pt x="10370" y="2007"/>
                </a:cubicBezTo>
                <a:cubicBezTo>
                  <a:pt x="10394" y="2030"/>
                  <a:pt x="10415" y="2024"/>
                  <a:pt x="10433" y="2026"/>
                </a:cubicBezTo>
                <a:cubicBezTo>
                  <a:pt x="10445" y="2026"/>
                  <a:pt x="10461" y="2030"/>
                  <a:pt x="10473" y="2034"/>
                </a:cubicBezTo>
                <a:lnTo>
                  <a:pt x="10569" y="2006"/>
                </a:lnTo>
                <a:lnTo>
                  <a:pt x="10630" y="2055"/>
                </a:lnTo>
                <a:lnTo>
                  <a:pt x="10692" y="2009"/>
                </a:lnTo>
                <a:cubicBezTo>
                  <a:pt x="10759" y="2046"/>
                  <a:pt x="10861" y="2056"/>
                  <a:pt x="10932" y="2053"/>
                </a:cubicBezTo>
                <a:cubicBezTo>
                  <a:pt x="10960" y="2072"/>
                  <a:pt x="10989" y="2078"/>
                  <a:pt x="11010" y="2071"/>
                </a:cubicBezTo>
                <a:cubicBezTo>
                  <a:pt x="11035" y="2064"/>
                  <a:pt x="11059" y="2045"/>
                  <a:pt x="11074" y="2022"/>
                </a:cubicBezTo>
                <a:lnTo>
                  <a:pt x="11260" y="2044"/>
                </a:lnTo>
                <a:cubicBezTo>
                  <a:pt x="11263" y="2041"/>
                  <a:pt x="11270" y="2038"/>
                  <a:pt x="11275" y="2037"/>
                </a:cubicBezTo>
                <a:cubicBezTo>
                  <a:pt x="11338" y="2024"/>
                  <a:pt x="11446" y="2036"/>
                  <a:pt x="11499" y="2052"/>
                </a:cubicBezTo>
                <a:cubicBezTo>
                  <a:pt x="11505" y="2043"/>
                  <a:pt x="11512" y="2038"/>
                  <a:pt x="11517" y="2037"/>
                </a:cubicBezTo>
                <a:cubicBezTo>
                  <a:pt x="11525" y="2034"/>
                  <a:pt x="11541" y="2040"/>
                  <a:pt x="11550" y="2045"/>
                </a:cubicBezTo>
                <a:cubicBezTo>
                  <a:pt x="11560" y="2051"/>
                  <a:pt x="11576" y="2053"/>
                  <a:pt x="11582" y="2051"/>
                </a:cubicBezTo>
                <a:cubicBezTo>
                  <a:pt x="11590" y="2050"/>
                  <a:pt x="11600" y="2040"/>
                  <a:pt x="11606" y="2030"/>
                </a:cubicBezTo>
                <a:cubicBezTo>
                  <a:pt x="11628" y="2046"/>
                  <a:pt x="11640" y="2055"/>
                  <a:pt x="11652" y="2053"/>
                </a:cubicBezTo>
                <a:lnTo>
                  <a:pt x="11653" y="2052"/>
                </a:lnTo>
                <a:cubicBezTo>
                  <a:pt x="11670" y="2044"/>
                  <a:pt x="11677" y="2028"/>
                  <a:pt x="11694" y="2005"/>
                </a:cubicBezTo>
                <a:lnTo>
                  <a:pt x="11565" y="1919"/>
                </a:lnTo>
                <a:cubicBezTo>
                  <a:pt x="11560" y="1922"/>
                  <a:pt x="11553" y="1925"/>
                  <a:pt x="11549" y="1926"/>
                </a:cubicBezTo>
                <a:cubicBezTo>
                  <a:pt x="11536" y="1930"/>
                  <a:pt x="11521" y="1929"/>
                  <a:pt x="11509" y="1924"/>
                </a:cubicBezTo>
                <a:cubicBezTo>
                  <a:pt x="11476" y="1913"/>
                  <a:pt x="11443" y="1893"/>
                  <a:pt x="11418" y="1902"/>
                </a:cubicBezTo>
                <a:cubicBezTo>
                  <a:pt x="11413" y="1904"/>
                  <a:pt x="11405" y="1907"/>
                  <a:pt x="11401" y="1909"/>
                </a:cubicBezTo>
                <a:lnTo>
                  <a:pt x="11322" y="1894"/>
                </a:lnTo>
                <a:cubicBezTo>
                  <a:pt x="11318" y="1901"/>
                  <a:pt x="11311" y="1906"/>
                  <a:pt x="11306" y="1907"/>
                </a:cubicBezTo>
                <a:cubicBezTo>
                  <a:pt x="11254" y="1886"/>
                  <a:pt x="11344" y="1954"/>
                  <a:pt x="11197" y="1855"/>
                </a:cubicBezTo>
                <a:lnTo>
                  <a:pt x="11019" y="1830"/>
                </a:lnTo>
                <a:cubicBezTo>
                  <a:pt x="10995" y="1829"/>
                  <a:pt x="10951" y="1814"/>
                  <a:pt x="10926" y="1800"/>
                </a:cubicBezTo>
                <a:cubicBezTo>
                  <a:pt x="10921" y="1809"/>
                  <a:pt x="10913" y="1814"/>
                  <a:pt x="10908" y="1815"/>
                </a:cubicBezTo>
                <a:cubicBezTo>
                  <a:pt x="10898" y="1818"/>
                  <a:pt x="10882" y="1813"/>
                  <a:pt x="10871" y="1806"/>
                </a:cubicBezTo>
                <a:lnTo>
                  <a:pt x="10803" y="1769"/>
                </a:lnTo>
                <a:cubicBezTo>
                  <a:pt x="10805" y="1765"/>
                  <a:pt x="10811" y="1762"/>
                  <a:pt x="10814" y="1761"/>
                </a:cubicBezTo>
                <a:cubicBezTo>
                  <a:pt x="10835" y="1758"/>
                  <a:pt x="10854" y="1765"/>
                  <a:pt x="10872" y="1769"/>
                </a:cubicBezTo>
                <a:cubicBezTo>
                  <a:pt x="10887" y="1773"/>
                  <a:pt x="10901" y="1776"/>
                  <a:pt x="10909" y="1776"/>
                </a:cubicBezTo>
                <a:lnTo>
                  <a:pt x="10909" y="1774"/>
                </a:lnTo>
                <a:lnTo>
                  <a:pt x="10909" y="1772"/>
                </a:lnTo>
                <a:lnTo>
                  <a:pt x="10909" y="1771"/>
                </a:lnTo>
                <a:lnTo>
                  <a:pt x="10909" y="1769"/>
                </a:lnTo>
                <a:lnTo>
                  <a:pt x="10909" y="1768"/>
                </a:lnTo>
                <a:lnTo>
                  <a:pt x="10910" y="1767"/>
                </a:lnTo>
                <a:lnTo>
                  <a:pt x="10911" y="1766"/>
                </a:lnTo>
                <a:lnTo>
                  <a:pt x="10912" y="1765"/>
                </a:lnTo>
                <a:lnTo>
                  <a:pt x="10913" y="1764"/>
                </a:lnTo>
                <a:lnTo>
                  <a:pt x="10914" y="1763"/>
                </a:lnTo>
                <a:lnTo>
                  <a:pt x="10915" y="1763"/>
                </a:lnTo>
                <a:lnTo>
                  <a:pt x="10917" y="1762"/>
                </a:lnTo>
                <a:cubicBezTo>
                  <a:pt x="10924" y="1761"/>
                  <a:pt x="10934" y="1759"/>
                  <a:pt x="10942" y="1757"/>
                </a:cubicBezTo>
                <a:cubicBezTo>
                  <a:pt x="10959" y="1772"/>
                  <a:pt x="10967" y="1785"/>
                  <a:pt x="10978" y="1783"/>
                </a:cubicBezTo>
                <a:cubicBezTo>
                  <a:pt x="10982" y="1782"/>
                  <a:pt x="10989" y="1776"/>
                  <a:pt x="10993" y="1771"/>
                </a:cubicBezTo>
                <a:cubicBezTo>
                  <a:pt x="11040" y="1771"/>
                  <a:pt x="11096" y="1774"/>
                  <a:pt x="11144" y="1778"/>
                </a:cubicBezTo>
                <a:cubicBezTo>
                  <a:pt x="11245" y="1787"/>
                  <a:pt x="11356" y="1797"/>
                  <a:pt x="11441" y="1784"/>
                </a:cubicBezTo>
                <a:cubicBezTo>
                  <a:pt x="11455" y="1790"/>
                  <a:pt x="11468" y="1790"/>
                  <a:pt x="11477" y="1788"/>
                </a:cubicBezTo>
                <a:cubicBezTo>
                  <a:pt x="11488" y="1785"/>
                  <a:pt x="11500" y="1772"/>
                  <a:pt x="11509" y="1756"/>
                </a:cubicBezTo>
                <a:lnTo>
                  <a:pt x="11506" y="1747"/>
                </a:lnTo>
                <a:cubicBezTo>
                  <a:pt x="11547" y="1770"/>
                  <a:pt x="11771" y="1813"/>
                  <a:pt x="11824" y="1800"/>
                </a:cubicBezTo>
                <a:cubicBezTo>
                  <a:pt x="11827" y="1799"/>
                  <a:pt x="11831" y="1797"/>
                  <a:pt x="11832" y="1795"/>
                </a:cubicBezTo>
                <a:cubicBezTo>
                  <a:pt x="11833" y="1790"/>
                  <a:pt x="11832" y="1782"/>
                  <a:pt x="11831" y="1777"/>
                </a:cubicBezTo>
                <a:cubicBezTo>
                  <a:pt x="11826" y="1759"/>
                  <a:pt x="11809" y="1738"/>
                  <a:pt x="11795" y="1730"/>
                </a:cubicBezTo>
                <a:lnTo>
                  <a:pt x="11723" y="1713"/>
                </a:lnTo>
                <a:cubicBezTo>
                  <a:pt x="11696" y="1698"/>
                  <a:pt x="11655" y="1694"/>
                  <a:pt x="11635" y="1701"/>
                </a:cubicBezTo>
                <a:cubicBezTo>
                  <a:pt x="11597" y="1670"/>
                  <a:pt x="11562" y="1669"/>
                  <a:pt x="11531" y="1662"/>
                </a:cubicBezTo>
                <a:cubicBezTo>
                  <a:pt x="11514" y="1659"/>
                  <a:pt x="11493" y="1651"/>
                  <a:pt x="11476" y="1642"/>
                </a:cubicBezTo>
                <a:lnTo>
                  <a:pt x="10815" y="1482"/>
                </a:lnTo>
                <a:cubicBezTo>
                  <a:pt x="10796" y="1464"/>
                  <a:pt x="10766" y="1446"/>
                  <a:pt x="10750" y="1453"/>
                </a:cubicBezTo>
                <a:cubicBezTo>
                  <a:pt x="10742" y="1454"/>
                  <a:pt x="10733" y="1462"/>
                  <a:pt x="10727" y="1469"/>
                </a:cubicBezTo>
                <a:cubicBezTo>
                  <a:pt x="10687" y="1439"/>
                  <a:pt x="10654" y="1433"/>
                  <a:pt x="10624" y="1442"/>
                </a:cubicBezTo>
                <a:cubicBezTo>
                  <a:pt x="10564" y="1411"/>
                  <a:pt x="10397" y="1398"/>
                  <a:pt x="10350" y="1407"/>
                </a:cubicBezTo>
                <a:lnTo>
                  <a:pt x="10173" y="1354"/>
                </a:lnTo>
                <a:lnTo>
                  <a:pt x="10115" y="1380"/>
                </a:lnTo>
                <a:cubicBezTo>
                  <a:pt x="10037" y="1327"/>
                  <a:pt x="9934" y="1321"/>
                  <a:pt x="9846" y="1306"/>
                </a:cubicBezTo>
                <a:cubicBezTo>
                  <a:pt x="9799" y="1300"/>
                  <a:pt x="9751" y="1285"/>
                  <a:pt x="9714" y="1268"/>
                </a:cubicBezTo>
                <a:cubicBezTo>
                  <a:pt x="9696" y="1272"/>
                  <a:pt x="9678" y="1271"/>
                  <a:pt x="9663" y="1267"/>
                </a:cubicBezTo>
                <a:cubicBezTo>
                  <a:pt x="9545" y="1238"/>
                  <a:pt x="9841" y="1307"/>
                  <a:pt x="9463" y="1217"/>
                </a:cubicBezTo>
                <a:cubicBezTo>
                  <a:pt x="9455" y="1225"/>
                  <a:pt x="9445" y="1232"/>
                  <a:pt x="9437" y="1234"/>
                </a:cubicBezTo>
                <a:cubicBezTo>
                  <a:pt x="9430" y="1237"/>
                  <a:pt x="9417" y="1231"/>
                  <a:pt x="9408" y="1223"/>
                </a:cubicBezTo>
                <a:cubicBezTo>
                  <a:pt x="9388" y="1214"/>
                  <a:pt x="9365" y="1200"/>
                  <a:pt x="9347" y="1187"/>
                </a:cubicBezTo>
                <a:cubicBezTo>
                  <a:pt x="9327" y="1172"/>
                  <a:pt x="9297" y="1166"/>
                  <a:pt x="9269" y="1169"/>
                </a:cubicBezTo>
                <a:cubicBezTo>
                  <a:pt x="9263" y="1175"/>
                  <a:pt x="9255" y="1180"/>
                  <a:pt x="9249" y="1182"/>
                </a:cubicBezTo>
                <a:cubicBezTo>
                  <a:pt x="9235" y="1188"/>
                  <a:pt x="9209" y="1178"/>
                  <a:pt x="9192" y="1162"/>
                </a:cubicBezTo>
                <a:cubicBezTo>
                  <a:pt x="9122" y="1183"/>
                  <a:pt x="8977" y="1147"/>
                  <a:pt x="8915" y="1119"/>
                </a:cubicBezTo>
                <a:cubicBezTo>
                  <a:pt x="8913" y="1131"/>
                  <a:pt x="8904" y="1138"/>
                  <a:pt x="8898" y="1139"/>
                </a:cubicBezTo>
                <a:cubicBezTo>
                  <a:pt x="8893" y="1141"/>
                  <a:pt x="8885" y="1140"/>
                  <a:pt x="8882" y="1138"/>
                </a:cubicBezTo>
                <a:lnTo>
                  <a:pt x="8846" y="1110"/>
                </a:lnTo>
                <a:lnTo>
                  <a:pt x="8846" y="1109"/>
                </a:lnTo>
                <a:lnTo>
                  <a:pt x="8845" y="1108"/>
                </a:lnTo>
                <a:cubicBezTo>
                  <a:pt x="8843" y="1101"/>
                  <a:pt x="8842" y="1090"/>
                  <a:pt x="8847" y="1082"/>
                </a:cubicBezTo>
                <a:cubicBezTo>
                  <a:pt x="8785" y="1091"/>
                  <a:pt x="8657" y="1096"/>
                  <a:pt x="8536" y="1086"/>
                </a:cubicBezTo>
                <a:cubicBezTo>
                  <a:pt x="8483" y="1063"/>
                  <a:pt x="8413" y="1063"/>
                  <a:pt x="8353" y="1072"/>
                </a:cubicBezTo>
                <a:lnTo>
                  <a:pt x="8293" y="1061"/>
                </a:lnTo>
                <a:lnTo>
                  <a:pt x="8210" y="1037"/>
                </a:lnTo>
                <a:lnTo>
                  <a:pt x="8209" y="1037"/>
                </a:lnTo>
                <a:cubicBezTo>
                  <a:pt x="8192" y="1041"/>
                  <a:pt x="8176" y="1039"/>
                  <a:pt x="8161" y="1032"/>
                </a:cubicBezTo>
                <a:cubicBezTo>
                  <a:pt x="8146" y="1025"/>
                  <a:pt x="8128" y="1024"/>
                  <a:pt x="8113" y="1027"/>
                </a:cubicBezTo>
                <a:lnTo>
                  <a:pt x="7982" y="999"/>
                </a:lnTo>
                <a:lnTo>
                  <a:pt x="7946" y="971"/>
                </a:lnTo>
                <a:lnTo>
                  <a:pt x="7866" y="956"/>
                </a:lnTo>
                <a:lnTo>
                  <a:pt x="7865" y="955"/>
                </a:lnTo>
                <a:cubicBezTo>
                  <a:pt x="7857" y="925"/>
                  <a:pt x="7848" y="924"/>
                  <a:pt x="7827" y="930"/>
                </a:cubicBezTo>
                <a:lnTo>
                  <a:pt x="7825" y="930"/>
                </a:lnTo>
                <a:lnTo>
                  <a:pt x="7824" y="930"/>
                </a:lnTo>
                <a:lnTo>
                  <a:pt x="7823" y="931"/>
                </a:lnTo>
                <a:lnTo>
                  <a:pt x="7822" y="931"/>
                </a:lnTo>
                <a:lnTo>
                  <a:pt x="7821" y="931"/>
                </a:lnTo>
                <a:cubicBezTo>
                  <a:pt x="7793" y="938"/>
                  <a:pt x="7787" y="911"/>
                  <a:pt x="7783" y="900"/>
                </a:cubicBezTo>
                <a:lnTo>
                  <a:pt x="7783" y="899"/>
                </a:lnTo>
                <a:lnTo>
                  <a:pt x="7783" y="898"/>
                </a:lnTo>
                <a:lnTo>
                  <a:pt x="7782" y="897"/>
                </a:lnTo>
                <a:lnTo>
                  <a:pt x="7782" y="896"/>
                </a:lnTo>
                <a:lnTo>
                  <a:pt x="7782" y="895"/>
                </a:lnTo>
                <a:cubicBezTo>
                  <a:pt x="7780" y="896"/>
                  <a:pt x="7778" y="897"/>
                  <a:pt x="7777" y="897"/>
                </a:cubicBezTo>
                <a:cubicBezTo>
                  <a:pt x="7693" y="902"/>
                  <a:pt x="7823" y="919"/>
                  <a:pt x="7597" y="910"/>
                </a:cubicBezTo>
                <a:cubicBezTo>
                  <a:pt x="7586" y="904"/>
                  <a:pt x="7573" y="898"/>
                  <a:pt x="7566" y="900"/>
                </a:cubicBezTo>
                <a:lnTo>
                  <a:pt x="7563" y="892"/>
                </a:lnTo>
                <a:cubicBezTo>
                  <a:pt x="7559" y="893"/>
                  <a:pt x="7550" y="893"/>
                  <a:pt x="7545" y="892"/>
                </a:cubicBezTo>
                <a:cubicBezTo>
                  <a:pt x="7536" y="892"/>
                  <a:pt x="7529" y="892"/>
                  <a:pt x="7525" y="893"/>
                </a:cubicBezTo>
                <a:cubicBezTo>
                  <a:pt x="7516" y="896"/>
                  <a:pt x="7505" y="887"/>
                  <a:pt x="7503" y="881"/>
                </a:cubicBezTo>
                <a:cubicBezTo>
                  <a:pt x="7501" y="881"/>
                  <a:pt x="7498" y="882"/>
                  <a:pt x="7497" y="882"/>
                </a:cubicBezTo>
                <a:cubicBezTo>
                  <a:pt x="7474" y="889"/>
                  <a:pt x="7455" y="893"/>
                  <a:pt x="7431" y="892"/>
                </a:cubicBezTo>
                <a:cubicBezTo>
                  <a:pt x="7427" y="893"/>
                  <a:pt x="7420" y="892"/>
                  <a:pt x="7417" y="891"/>
                </a:cubicBezTo>
                <a:cubicBezTo>
                  <a:pt x="7412" y="890"/>
                  <a:pt x="7405" y="890"/>
                  <a:pt x="7402" y="891"/>
                </a:cubicBezTo>
                <a:cubicBezTo>
                  <a:pt x="7261" y="816"/>
                  <a:pt x="7273" y="848"/>
                  <a:pt x="7191" y="847"/>
                </a:cubicBezTo>
                <a:cubicBezTo>
                  <a:pt x="7137" y="829"/>
                  <a:pt x="7062" y="822"/>
                  <a:pt x="7014" y="822"/>
                </a:cubicBezTo>
                <a:cubicBezTo>
                  <a:pt x="6880" y="814"/>
                  <a:pt x="6736" y="795"/>
                  <a:pt x="6617" y="757"/>
                </a:cubicBezTo>
                <a:lnTo>
                  <a:pt x="6616" y="757"/>
                </a:lnTo>
                <a:lnTo>
                  <a:pt x="6615" y="757"/>
                </a:lnTo>
                <a:lnTo>
                  <a:pt x="6614" y="757"/>
                </a:lnTo>
                <a:lnTo>
                  <a:pt x="6613" y="758"/>
                </a:lnTo>
                <a:cubicBezTo>
                  <a:pt x="6579" y="756"/>
                  <a:pt x="6625" y="776"/>
                  <a:pt x="6539" y="750"/>
                </a:cubicBezTo>
                <a:cubicBezTo>
                  <a:pt x="6534" y="761"/>
                  <a:pt x="6532" y="762"/>
                  <a:pt x="6526" y="764"/>
                </a:cubicBezTo>
                <a:cubicBezTo>
                  <a:pt x="6495" y="764"/>
                  <a:pt x="6472" y="748"/>
                  <a:pt x="6466" y="724"/>
                </a:cubicBezTo>
                <a:cubicBezTo>
                  <a:pt x="6449" y="727"/>
                  <a:pt x="6439" y="727"/>
                  <a:pt x="6424" y="719"/>
                </a:cubicBezTo>
                <a:lnTo>
                  <a:pt x="6423" y="718"/>
                </a:lnTo>
                <a:lnTo>
                  <a:pt x="6421" y="718"/>
                </a:lnTo>
                <a:lnTo>
                  <a:pt x="6420" y="717"/>
                </a:lnTo>
                <a:lnTo>
                  <a:pt x="6419" y="716"/>
                </a:lnTo>
                <a:lnTo>
                  <a:pt x="6418" y="716"/>
                </a:lnTo>
                <a:lnTo>
                  <a:pt x="6417" y="715"/>
                </a:lnTo>
                <a:lnTo>
                  <a:pt x="6416" y="715"/>
                </a:lnTo>
                <a:lnTo>
                  <a:pt x="6415" y="714"/>
                </a:lnTo>
                <a:lnTo>
                  <a:pt x="6413" y="714"/>
                </a:lnTo>
                <a:lnTo>
                  <a:pt x="6404" y="709"/>
                </a:lnTo>
                <a:lnTo>
                  <a:pt x="6400" y="707"/>
                </a:lnTo>
                <a:lnTo>
                  <a:pt x="6399" y="706"/>
                </a:lnTo>
                <a:lnTo>
                  <a:pt x="6398" y="705"/>
                </a:lnTo>
                <a:cubicBezTo>
                  <a:pt x="6380" y="695"/>
                  <a:pt x="6369" y="697"/>
                  <a:pt x="6354" y="699"/>
                </a:cubicBezTo>
                <a:lnTo>
                  <a:pt x="6275" y="684"/>
                </a:lnTo>
                <a:cubicBezTo>
                  <a:pt x="6254" y="690"/>
                  <a:pt x="6235" y="688"/>
                  <a:pt x="6221" y="682"/>
                </a:cubicBezTo>
                <a:cubicBezTo>
                  <a:pt x="6184" y="665"/>
                  <a:pt x="6158" y="650"/>
                  <a:pt x="6126" y="661"/>
                </a:cubicBezTo>
                <a:cubicBezTo>
                  <a:pt x="6082" y="665"/>
                  <a:pt x="5933" y="661"/>
                  <a:pt x="5887" y="654"/>
                </a:cubicBezTo>
                <a:cubicBezTo>
                  <a:pt x="5871" y="657"/>
                  <a:pt x="5857" y="655"/>
                  <a:pt x="5849" y="651"/>
                </a:cubicBezTo>
                <a:cubicBezTo>
                  <a:pt x="5840" y="645"/>
                  <a:pt x="5824" y="644"/>
                  <a:pt x="5810" y="647"/>
                </a:cubicBezTo>
                <a:cubicBezTo>
                  <a:pt x="5800" y="609"/>
                  <a:pt x="5766" y="600"/>
                  <a:pt x="5742" y="608"/>
                </a:cubicBezTo>
                <a:cubicBezTo>
                  <a:pt x="5737" y="609"/>
                  <a:pt x="5729" y="613"/>
                  <a:pt x="5725" y="615"/>
                </a:cubicBezTo>
                <a:cubicBezTo>
                  <a:pt x="5253" y="601"/>
                  <a:pt x="5594" y="584"/>
                  <a:pt x="5445" y="563"/>
                </a:cubicBezTo>
                <a:lnTo>
                  <a:pt x="5359" y="559"/>
                </a:lnTo>
                <a:lnTo>
                  <a:pt x="5359" y="560"/>
                </a:lnTo>
                <a:lnTo>
                  <a:pt x="5360" y="561"/>
                </a:lnTo>
                <a:lnTo>
                  <a:pt x="5360" y="562"/>
                </a:lnTo>
                <a:cubicBezTo>
                  <a:pt x="5363" y="570"/>
                  <a:pt x="5364" y="587"/>
                  <a:pt x="5349" y="590"/>
                </a:cubicBezTo>
                <a:cubicBezTo>
                  <a:pt x="5345" y="592"/>
                  <a:pt x="5333" y="586"/>
                  <a:pt x="5326" y="580"/>
                </a:cubicBezTo>
                <a:cubicBezTo>
                  <a:pt x="5318" y="574"/>
                  <a:pt x="5309" y="568"/>
                  <a:pt x="5304" y="566"/>
                </a:cubicBezTo>
                <a:cubicBezTo>
                  <a:pt x="5212" y="593"/>
                  <a:pt x="5087" y="558"/>
                  <a:pt x="4983" y="531"/>
                </a:cubicBezTo>
                <a:cubicBezTo>
                  <a:pt x="4929" y="516"/>
                  <a:pt x="4873" y="506"/>
                  <a:pt x="4832" y="502"/>
                </a:cubicBezTo>
                <a:cubicBezTo>
                  <a:pt x="4823" y="469"/>
                  <a:pt x="4799" y="471"/>
                  <a:pt x="4780" y="476"/>
                </a:cubicBezTo>
                <a:cubicBezTo>
                  <a:pt x="4777" y="477"/>
                  <a:pt x="4772" y="479"/>
                  <a:pt x="4771" y="479"/>
                </a:cubicBezTo>
                <a:cubicBezTo>
                  <a:pt x="4759" y="484"/>
                  <a:pt x="4745" y="489"/>
                  <a:pt x="4735" y="492"/>
                </a:cubicBezTo>
                <a:cubicBezTo>
                  <a:pt x="4693" y="488"/>
                  <a:pt x="4494" y="463"/>
                  <a:pt x="4463" y="466"/>
                </a:cubicBezTo>
                <a:lnTo>
                  <a:pt x="4320" y="432"/>
                </a:lnTo>
                <a:cubicBezTo>
                  <a:pt x="4300" y="437"/>
                  <a:pt x="4282" y="435"/>
                  <a:pt x="4269" y="428"/>
                </a:cubicBezTo>
                <a:cubicBezTo>
                  <a:pt x="4233" y="409"/>
                  <a:pt x="4211" y="396"/>
                  <a:pt x="4180" y="406"/>
                </a:cubicBezTo>
                <a:cubicBezTo>
                  <a:pt x="4128" y="413"/>
                  <a:pt x="4017" y="416"/>
                  <a:pt x="3962" y="402"/>
                </a:cubicBezTo>
                <a:lnTo>
                  <a:pt x="3893" y="393"/>
                </a:lnTo>
                <a:cubicBezTo>
                  <a:pt x="3883" y="356"/>
                  <a:pt x="3852" y="354"/>
                  <a:pt x="3832" y="360"/>
                </a:cubicBezTo>
                <a:cubicBezTo>
                  <a:pt x="3825" y="362"/>
                  <a:pt x="3816" y="366"/>
                  <a:pt x="3811" y="370"/>
                </a:cubicBezTo>
                <a:cubicBezTo>
                  <a:pt x="3791" y="369"/>
                  <a:pt x="3764" y="369"/>
                  <a:pt x="3739" y="368"/>
                </a:cubicBezTo>
                <a:cubicBezTo>
                  <a:pt x="3685" y="367"/>
                  <a:pt x="3621" y="363"/>
                  <a:pt x="3587" y="349"/>
                </a:cubicBezTo>
                <a:lnTo>
                  <a:pt x="3560" y="319"/>
                </a:lnTo>
                <a:lnTo>
                  <a:pt x="3473" y="315"/>
                </a:lnTo>
                <a:lnTo>
                  <a:pt x="3474" y="315"/>
                </a:lnTo>
                <a:lnTo>
                  <a:pt x="3474" y="316"/>
                </a:lnTo>
                <a:cubicBezTo>
                  <a:pt x="3475" y="318"/>
                  <a:pt x="3480" y="344"/>
                  <a:pt x="3472" y="344"/>
                </a:cubicBezTo>
                <a:cubicBezTo>
                  <a:pt x="3463" y="346"/>
                  <a:pt x="3452" y="341"/>
                  <a:pt x="3446" y="335"/>
                </a:cubicBezTo>
                <a:cubicBezTo>
                  <a:pt x="3439" y="328"/>
                  <a:pt x="3431" y="322"/>
                  <a:pt x="3427" y="319"/>
                </a:cubicBezTo>
                <a:cubicBezTo>
                  <a:pt x="3341" y="344"/>
                  <a:pt x="3232" y="314"/>
                  <a:pt x="3138" y="290"/>
                </a:cubicBezTo>
                <a:cubicBezTo>
                  <a:pt x="3089" y="276"/>
                  <a:pt x="3036" y="267"/>
                  <a:pt x="2995" y="263"/>
                </a:cubicBezTo>
                <a:cubicBezTo>
                  <a:pt x="2986" y="232"/>
                  <a:pt x="2957" y="231"/>
                  <a:pt x="2936" y="237"/>
                </a:cubicBezTo>
                <a:cubicBezTo>
                  <a:pt x="2925" y="240"/>
                  <a:pt x="2913" y="246"/>
                  <a:pt x="2906" y="251"/>
                </a:cubicBezTo>
                <a:cubicBezTo>
                  <a:pt x="2859" y="242"/>
                  <a:pt x="2497" y="220"/>
                  <a:pt x="2464" y="226"/>
                </a:cubicBezTo>
                <a:cubicBezTo>
                  <a:pt x="2430" y="189"/>
                  <a:pt x="2379" y="218"/>
                  <a:pt x="2343" y="220"/>
                </a:cubicBezTo>
                <a:cubicBezTo>
                  <a:pt x="2321" y="224"/>
                  <a:pt x="2300" y="216"/>
                  <a:pt x="2287" y="201"/>
                </a:cubicBezTo>
                <a:cubicBezTo>
                  <a:pt x="2266" y="207"/>
                  <a:pt x="2236" y="204"/>
                  <a:pt x="2206" y="197"/>
                </a:cubicBezTo>
                <a:cubicBezTo>
                  <a:pt x="2145" y="183"/>
                  <a:pt x="2070" y="159"/>
                  <a:pt x="2032" y="170"/>
                </a:cubicBezTo>
                <a:lnTo>
                  <a:pt x="1990" y="154"/>
                </a:lnTo>
                <a:cubicBezTo>
                  <a:pt x="1952" y="164"/>
                  <a:pt x="1913" y="169"/>
                  <a:pt x="1884" y="167"/>
                </a:cubicBezTo>
                <a:cubicBezTo>
                  <a:pt x="1820" y="166"/>
                  <a:pt x="1756" y="155"/>
                  <a:pt x="1684" y="176"/>
                </a:cubicBezTo>
                <a:lnTo>
                  <a:pt x="1615" y="167"/>
                </a:lnTo>
                <a:cubicBezTo>
                  <a:pt x="1556" y="123"/>
                  <a:pt x="1417" y="110"/>
                  <a:pt x="1373" y="114"/>
                </a:cubicBezTo>
                <a:cubicBezTo>
                  <a:pt x="1355" y="77"/>
                  <a:pt x="1317" y="89"/>
                  <a:pt x="1295" y="93"/>
                </a:cubicBezTo>
                <a:cubicBezTo>
                  <a:pt x="1279" y="98"/>
                  <a:pt x="1265" y="104"/>
                  <a:pt x="1258" y="109"/>
                </a:cubicBezTo>
                <a:cubicBezTo>
                  <a:pt x="1232" y="95"/>
                  <a:pt x="1184" y="101"/>
                  <a:pt x="1163" y="108"/>
                </a:cubicBezTo>
                <a:lnTo>
                  <a:pt x="1112" y="94"/>
                </a:lnTo>
                <a:lnTo>
                  <a:pt x="1076" y="66"/>
                </a:lnTo>
                <a:lnTo>
                  <a:pt x="782" y="65"/>
                </a:lnTo>
                <a:lnTo>
                  <a:pt x="741" y="87"/>
                </a:lnTo>
                <a:lnTo>
                  <a:pt x="740" y="87"/>
                </a:lnTo>
                <a:cubicBezTo>
                  <a:pt x="720" y="93"/>
                  <a:pt x="691" y="96"/>
                  <a:pt x="670" y="69"/>
                </a:cubicBezTo>
                <a:lnTo>
                  <a:pt x="570" y="51"/>
                </a:lnTo>
                <a:cubicBezTo>
                  <a:pt x="553" y="55"/>
                  <a:pt x="540" y="55"/>
                  <a:pt x="534" y="51"/>
                </a:cubicBezTo>
                <a:cubicBezTo>
                  <a:pt x="501" y="34"/>
                  <a:pt x="491" y="37"/>
                  <a:pt x="455" y="46"/>
                </a:cubicBezTo>
                <a:lnTo>
                  <a:pt x="454" y="46"/>
                </a:lnTo>
                <a:cubicBezTo>
                  <a:pt x="434" y="52"/>
                  <a:pt x="403" y="55"/>
                  <a:pt x="393" y="26"/>
                </a:cubicBezTo>
                <a:cubicBezTo>
                  <a:pt x="363" y="33"/>
                  <a:pt x="331" y="37"/>
                  <a:pt x="306" y="37"/>
                </a:cubicBezTo>
                <a:cubicBezTo>
                  <a:pt x="279" y="36"/>
                  <a:pt x="247" y="40"/>
                  <a:pt x="219" y="47"/>
                </a:cubicBezTo>
                <a:cubicBezTo>
                  <a:pt x="180" y="29"/>
                  <a:pt x="118" y="11"/>
                  <a:pt x="68" y="0"/>
                </a:cubicBezTo>
                <a:lnTo>
                  <a:pt x="51" y="196"/>
                </a:lnTo>
                <a:cubicBezTo>
                  <a:pt x="60" y="196"/>
                  <a:pt x="73" y="194"/>
                  <a:pt x="79" y="191"/>
                </a:cubicBezTo>
                <a:lnTo>
                  <a:pt x="80" y="191"/>
                </a:lnTo>
                <a:lnTo>
                  <a:pt x="81" y="191"/>
                </a:lnTo>
                <a:lnTo>
                  <a:pt x="133" y="242"/>
                </a:lnTo>
                <a:lnTo>
                  <a:pt x="134" y="242"/>
                </a:lnTo>
                <a:lnTo>
                  <a:pt x="135" y="242"/>
                </a:lnTo>
                <a:cubicBezTo>
                  <a:pt x="162" y="234"/>
                  <a:pt x="208" y="226"/>
                  <a:pt x="239" y="250"/>
                </a:cubicBezTo>
                <a:cubicBezTo>
                  <a:pt x="282" y="237"/>
                  <a:pt x="365" y="297"/>
                  <a:pt x="403" y="326"/>
                </a:cubicBezTo>
                <a:lnTo>
                  <a:pt x="429" y="318"/>
                </a:lnTo>
                <a:cubicBezTo>
                  <a:pt x="418" y="340"/>
                  <a:pt x="388" y="355"/>
                  <a:pt x="376" y="362"/>
                </a:cubicBezTo>
                <a:cubicBezTo>
                  <a:pt x="195" y="348"/>
                  <a:pt x="346" y="362"/>
                  <a:pt x="290" y="358"/>
                </a:cubicBezTo>
                <a:cubicBezTo>
                  <a:pt x="266" y="365"/>
                  <a:pt x="246" y="371"/>
                  <a:pt x="256" y="406"/>
                </a:cubicBezTo>
                <a:lnTo>
                  <a:pt x="263" y="432"/>
                </a:lnTo>
                <a:lnTo>
                  <a:pt x="359" y="404"/>
                </a:lnTo>
                <a:cubicBezTo>
                  <a:pt x="366" y="424"/>
                  <a:pt x="378" y="442"/>
                  <a:pt x="392" y="455"/>
                </a:cubicBezTo>
                <a:cubicBezTo>
                  <a:pt x="423" y="484"/>
                  <a:pt x="456" y="508"/>
                  <a:pt x="466" y="544"/>
                </a:cubicBezTo>
                <a:cubicBezTo>
                  <a:pt x="514" y="548"/>
                  <a:pt x="560" y="550"/>
                  <a:pt x="591" y="549"/>
                </a:cubicBezTo>
                <a:cubicBezTo>
                  <a:pt x="695" y="548"/>
                  <a:pt x="755" y="547"/>
                  <a:pt x="847" y="652"/>
                </a:cubicBezTo>
                <a:lnTo>
                  <a:pt x="960" y="620"/>
                </a:lnTo>
                <a:cubicBezTo>
                  <a:pt x="998" y="656"/>
                  <a:pt x="1066" y="684"/>
                  <a:pt x="1116" y="669"/>
                </a:cubicBezTo>
                <a:cubicBezTo>
                  <a:pt x="1141" y="713"/>
                  <a:pt x="1179" y="689"/>
                  <a:pt x="1207" y="687"/>
                </a:cubicBezTo>
                <a:cubicBezTo>
                  <a:pt x="1237" y="683"/>
                  <a:pt x="1279" y="666"/>
                  <a:pt x="1299" y="712"/>
                </a:cubicBezTo>
                <a:cubicBezTo>
                  <a:pt x="1283" y="717"/>
                  <a:pt x="1270" y="729"/>
                  <a:pt x="1264" y="741"/>
                </a:cubicBezTo>
                <a:cubicBezTo>
                  <a:pt x="1258" y="754"/>
                  <a:pt x="1242" y="765"/>
                  <a:pt x="1228" y="770"/>
                </a:cubicBezTo>
                <a:cubicBezTo>
                  <a:pt x="1210" y="774"/>
                  <a:pt x="1174" y="782"/>
                  <a:pt x="1150" y="754"/>
                </a:cubicBezTo>
                <a:cubicBezTo>
                  <a:pt x="1144" y="756"/>
                  <a:pt x="1122" y="763"/>
                  <a:pt x="1106" y="768"/>
                </a:cubicBezTo>
                <a:cubicBezTo>
                  <a:pt x="1084" y="772"/>
                  <a:pt x="1044" y="791"/>
                  <a:pt x="1020" y="763"/>
                </a:cubicBezTo>
                <a:cubicBezTo>
                  <a:pt x="989" y="760"/>
                  <a:pt x="916" y="762"/>
                  <a:pt x="873" y="774"/>
                </a:cubicBezTo>
                <a:cubicBezTo>
                  <a:pt x="861" y="776"/>
                  <a:pt x="821" y="789"/>
                  <a:pt x="828" y="818"/>
                </a:cubicBezTo>
                <a:lnTo>
                  <a:pt x="751" y="812"/>
                </a:lnTo>
                <a:cubicBezTo>
                  <a:pt x="723" y="789"/>
                  <a:pt x="690" y="780"/>
                  <a:pt x="663" y="771"/>
                </a:cubicBezTo>
                <a:lnTo>
                  <a:pt x="584" y="794"/>
                </a:lnTo>
                <a:lnTo>
                  <a:pt x="523" y="745"/>
                </a:lnTo>
                <a:lnTo>
                  <a:pt x="436" y="770"/>
                </a:lnTo>
                <a:lnTo>
                  <a:pt x="382" y="748"/>
                </a:lnTo>
                <a:lnTo>
                  <a:pt x="392" y="783"/>
                </a:lnTo>
                <a:lnTo>
                  <a:pt x="295" y="773"/>
                </a:lnTo>
                <a:cubicBezTo>
                  <a:pt x="290" y="795"/>
                  <a:pt x="283" y="806"/>
                  <a:pt x="279" y="807"/>
                </a:cubicBezTo>
                <a:cubicBezTo>
                  <a:pt x="261" y="802"/>
                  <a:pt x="257" y="771"/>
                  <a:pt x="252" y="760"/>
                </a:cubicBezTo>
                <a:cubicBezTo>
                  <a:pt x="249" y="746"/>
                  <a:pt x="244" y="728"/>
                  <a:pt x="242" y="722"/>
                </a:cubicBezTo>
                <a:cubicBezTo>
                  <a:pt x="234" y="693"/>
                  <a:pt x="211" y="693"/>
                  <a:pt x="190" y="699"/>
                </a:cubicBezTo>
                <a:lnTo>
                  <a:pt x="189" y="699"/>
                </a:lnTo>
                <a:cubicBezTo>
                  <a:pt x="158" y="682"/>
                  <a:pt x="103" y="694"/>
                  <a:pt x="58" y="699"/>
                </a:cubicBezTo>
                <a:cubicBezTo>
                  <a:pt x="40" y="701"/>
                  <a:pt x="19" y="702"/>
                  <a:pt x="7" y="701"/>
                </a:cubicBezTo>
                <a:lnTo>
                  <a:pt x="0" y="782"/>
                </a:lnTo>
                <a:lnTo>
                  <a:pt x="78" y="807"/>
                </a:lnTo>
                <a:lnTo>
                  <a:pt x="79" y="806"/>
                </a:lnTo>
                <a:cubicBezTo>
                  <a:pt x="108" y="798"/>
                  <a:pt x="132" y="821"/>
                  <a:pt x="137" y="840"/>
                </a:cubicBezTo>
                <a:cubicBezTo>
                  <a:pt x="138" y="845"/>
                  <a:pt x="139" y="852"/>
                  <a:pt x="139" y="855"/>
                </a:cubicBezTo>
                <a:lnTo>
                  <a:pt x="140" y="855"/>
                </a:lnTo>
                <a:lnTo>
                  <a:pt x="141" y="855"/>
                </a:lnTo>
                <a:cubicBezTo>
                  <a:pt x="171" y="846"/>
                  <a:pt x="210" y="844"/>
                  <a:pt x="245" y="863"/>
                </a:cubicBezTo>
                <a:lnTo>
                  <a:pt x="315" y="843"/>
                </a:lnTo>
                <a:cubicBezTo>
                  <a:pt x="359" y="868"/>
                  <a:pt x="402" y="875"/>
                  <a:pt x="452" y="860"/>
                </a:cubicBezTo>
                <a:lnTo>
                  <a:pt x="526" y="886"/>
                </a:lnTo>
                <a:cubicBezTo>
                  <a:pt x="796" y="864"/>
                  <a:pt x="600" y="905"/>
                  <a:pt x="674" y="910"/>
                </a:cubicBezTo>
                <a:cubicBezTo>
                  <a:pt x="678" y="921"/>
                  <a:pt x="670" y="929"/>
                  <a:pt x="661" y="931"/>
                </a:cubicBezTo>
                <a:cubicBezTo>
                  <a:pt x="631" y="936"/>
                  <a:pt x="614" y="933"/>
                  <a:pt x="587" y="931"/>
                </a:cubicBezTo>
                <a:cubicBezTo>
                  <a:pt x="564" y="928"/>
                  <a:pt x="547" y="928"/>
                  <a:pt x="538" y="930"/>
                </a:cubicBezTo>
                <a:lnTo>
                  <a:pt x="561" y="1008"/>
                </a:lnTo>
                <a:lnTo>
                  <a:pt x="593" y="990"/>
                </a:lnTo>
                <a:cubicBezTo>
                  <a:pt x="620" y="982"/>
                  <a:pt x="636" y="1007"/>
                  <a:pt x="641" y="1022"/>
                </a:cubicBezTo>
                <a:lnTo>
                  <a:pt x="641" y="1023"/>
                </a:lnTo>
                <a:cubicBezTo>
                  <a:pt x="669" y="1038"/>
                  <a:pt x="701" y="1059"/>
                  <a:pt x="713" y="1078"/>
                </a:cubicBezTo>
                <a:lnTo>
                  <a:pt x="791" y="1084"/>
                </a:lnTo>
                <a:lnTo>
                  <a:pt x="825" y="1169"/>
                </a:lnTo>
                <a:lnTo>
                  <a:pt x="852" y="1199"/>
                </a:lnTo>
                <a:cubicBezTo>
                  <a:pt x="860" y="1229"/>
                  <a:pt x="882" y="1220"/>
                  <a:pt x="893" y="1217"/>
                </a:cubicBezTo>
                <a:lnTo>
                  <a:pt x="893" y="1217"/>
                </a:lnTo>
                <a:cubicBezTo>
                  <a:pt x="899" y="1215"/>
                  <a:pt x="907" y="1212"/>
                  <a:pt x="912" y="1210"/>
                </a:cubicBezTo>
                <a:cubicBezTo>
                  <a:pt x="920" y="1207"/>
                  <a:pt x="934" y="1215"/>
                  <a:pt x="943" y="1220"/>
                </a:cubicBezTo>
                <a:cubicBezTo>
                  <a:pt x="947" y="1222"/>
                  <a:pt x="959" y="1225"/>
                  <a:pt x="967" y="1226"/>
                </a:cubicBezTo>
                <a:cubicBezTo>
                  <a:pt x="980" y="1228"/>
                  <a:pt x="1002" y="1229"/>
                  <a:pt x="1014" y="1237"/>
                </a:cubicBezTo>
                <a:lnTo>
                  <a:pt x="1014" y="1238"/>
                </a:lnTo>
                <a:lnTo>
                  <a:pt x="1014" y="1239"/>
                </a:lnTo>
                <a:lnTo>
                  <a:pt x="1014" y="1240"/>
                </a:lnTo>
                <a:lnTo>
                  <a:pt x="1014" y="1242"/>
                </a:lnTo>
                <a:lnTo>
                  <a:pt x="1013" y="1243"/>
                </a:lnTo>
                <a:lnTo>
                  <a:pt x="1013" y="1244"/>
                </a:lnTo>
                <a:cubicBezTo>
                  <a:pt x="1009" y="1249"/>
                  <a:pt x="999" y="1251"/>
                  <a:pt x="1000" y="1251"/>
                </a:cubicBezTo>
                <a:lnTo>
                  <a:pt x="999" y="1251"/>
                </a:lnTo>
                <a:cubicBezTo>
                  <a:pt x="947" y="1267"/>
                  <a:pt x="892" y="1252"/>
                  <a:pt x="845" y="1247"/>
                </a:cubicBezTo>
                <a:cubicBezTo>
                  <a:pt x="820" y="1243"/>
                  <a:pt x="793" y="1245"/>
                  <a:pt x="772" y="1250"/>
                </a:cubicBezTo>
                <a:cubicBezTo>
                  <a:pt x="754" y="1254"/>
                  <a:pt x="749" y="1270"/>
                  <a:pt x="754" y="1284"/>
                </a:cubicBezTo>
                <a:lnTo>
                  <a:pt x="694" y="1339"/>
                </a:lnTo>
                <a:lnTo>
                  <a:pt x="764" y="1385"/>
                </a:lnTo>
                <a:lnTo>
                  <a:pt x="765" y="1385"/>
                </a:lnTo>
                <a:cubicBezTo>
                  <a:pt x="779" y="1381"/>
                  <a:pt x="793" y="1382"/>
                  <a:pt x="802" y="1385"/>
                </a:cubicBezTo>
                <a:cubicBezTo>
                  <a:pt x="831" y="1393"/>
                  <a:pt x="852" y="1398"/>
                  <a:pt x="878" y="1390"/>
                </a:cubicBezTo>
                <a:lnTo>
                  <a:pt x="889" y="1425"/>
                </a:lnTo>
                <a:cubicBezTo>
                  <a:pt x="894" y="1449"/>
                  <a:pt x="912" y="1448"/>
                  <a:pt x="919" y="1444"/>
                </a:cubicBezTo>
                <a:cubicBezTo>
                  <a:pt x="928" y="1442"/>
                  <a:pt x="939" y="1437"/>
                  <a:pt x="948" y="1433"/>
                </a:cubicBezTo>
                <a:cubicBezTo>
                  <a:pt x="951" y="1431"/>
                  <a:pt x="957" y="1429"/>
                  <a:pt x="959" y="1428"/>
                </a:cubicBezTo>
                <a:cubicBezTo>
                  <a:pt x="989" y="1420"/>
                  <a:pt x="1004" y="1434"/>
                  <a:pt x="1016" y="1474"/>
                </a:cubicBezTo>
                <a:cubicBezTo>
                  <a:pt x="1069" y="1496"/>
                  <a:pt x="1117" y="1523"/>
                  <a:pt x="1162" y="1555"/>
                </a:cubicBezTo>
                <a:cubicBezTo>
                  <a:pt x="1231" y="1534"/>
                  <a:pt x="1291" y="1567"/>
                  <a:pt x="1351" y="1586"/>
                </a:cubicBezTo>
                <a:cubicBezTo>
                  <a:pt x="1327" y="1596"/>
                  <a:pt x="1301" y="1605"/>
                  <a:pt x="1285" y="1610"/>
                </a:cubicBezTo>
                <a:cubicBezTo>
                  <a:pt x="1244" y="1621"/>
                  <a:pt x="1211" y="1623"/>
                  <a:pt x="1184" y="1624"/>
                </a:cubicBezTo>
                <a:cubicBezTo>
                  <a:pt x="1163" y="1624"/>
                  <a:pt x="1139" y="1628"/>
                  <a:pt x="1118" y="1633"/>
                </a:cubicBezTo>
                <a:lnTo>
                  <a:pt x="1136" y="1695"/>
                </a:lnTo>
                <a:lnTo>
                  <a:pt x="1216" y="1776"/>
                </a:lnTo>
                <a:cubicBezTo>
                  <a:pt x="1219" y="1770"/>
                  <a:pt x="1224" y="1758"/>
                  <a:pt x="1228" y="1750"/>
                </a:cubicBezTo>
                <a:cubicBezTo>
                  <a:pt x="1232" y="1739"/>
                  <a:pt x="1238" y="1732"/>
                  <a:pt x="1241" y="1731"/>
                </a:cubicBezTo>
                <a:cubicBezTo>
                  <a:pt x="1261" y="1727"/>
                  <a:pt x="1266" y="1754"/>
                  <a:pt x="1268" y="1758"/>
                </a:cubicBezTo>
                <a:lnTo>
                  <a:pt x="1268" y="1758"/>
                </a:lnTo>
                <a:lnTo>
                  <a:pt x="1268" y="1759"/>
                </a:lnTo>
                <a:lnTo>
                  <a:pt x="1268" y="1760"/>
                </a:lnTo>
                <a:lnTo>
                  <a:pt x="1268" y="1761"/>
                </a:lnTo>
                <a:cubicBezTo>
                  <a:pt x="1768" y="1807"/>
                  <a:pt x="1443" y="1811"/>
                  <a:pt x="1616" y="1850"/>
                </a:cubicBezTo>
                <a:cubicBezTo>
                  <a:pt x="1648" y="1851"/>
                  <a:pt x="1684" y="1854"/>
                  <a:pt x="1712" y="1858"/>
                </a:cubicBezTo>
                <a:cubicBezTo>
                  <a:pt x="1743" y="1862"/>
                  <a:pt x="1778" y="1860"/>
                  <a:pt x="1805" y="1852"/>
                </a:cubicBezTo>
                <a:cubicBezTo>
                  <a:pt x="1871" y="1852"/>
                  <a:pt x="2003" y="1873"/>
                  <a:pt x="2059" y="1912"/>
                </a:cubicBezTo>
                <a:lnTo>
                  <a:pt x="2250" y="1886"/>
                </a:lnTo>
                <a:lnTo>
                  <a:pt x="2306" y="1917"/>
                </a:lnTo>
                <a:lnTo>
                  <a:pt x="2273" y="1964"/>
                </a:lnTo>
                <a:lnTo>
                  <a:pt x="2240" y="1983"/>
                </a:lnTo>
                <a:lnTo>
                  <a:pt x="2076" y="1973"/>
                </a:lnTo>
                <a:lnTo>
                  <a:pt x="2076" y="1973"/>
                </a:lnTo>
                <a:lnTo>
                  <a:pt x="2076" y="1972"/>
                </a:lnTo>
                <a:lnTo>
                  <a:pt x="2076" y="1972"/>
                </a:lnTo>
                <a:cubicBezTo>
                  <a:pt x="2069" y="1957"/>
                  <a:pt x="2069" y="1931"/>
                  <a:pt x="2044" y="1926"/>
                </a:cubicBezTo>
                <a:cubicBezTo>
                  <a:pt x="2040" y="1927"/>
                  <a:pt x="2035" y="1936"/>
                  <a:pt x="2033" y="1941"/>
                </a:cubicBezTo>
                <a:cubicBezTo>
                  <a:pt x="2031" y="1947"/>
                  <a:pt x="2027" y="1956"/>
                  <a:pt x="2025" y="1960"/>
                </a:cubicBezTo>
                <a:lnTo>
                  <a:pt x="1939" y="1956"/>
                </a:lnTo>
                <a:lnTo>
                  <a:pt x="1890" y="2017"/>
                </a:lnTo>
                <a:cubicBezTo>
                  <a:pt x="1951" y="2037"/>
                  <a:pt x="2025" y="2026"/>
                  <a:pt x="2074" y="2012"/>
                </a:cubicBezTo>
                <a:lnTo>
                  <a:pt x="2075" y="2012"/>
                </a:lnTo>
                <a:lnTo>
                  <a:pt x="2076" y="2011"/>
                </a:lnTo>
                <a:lnTo>
                  <a:pt x="2078" y="2011"/>
                </a:lnTo>
                <a:lnTo>
                  <a:pt x="2078" y="2077"/>
                </a:lnTo>
                <a:cubicBezTo>
                  <a:pt x="2099" y="2070"/>
                  <a:pt x="2118" y="2059"/>
                  <a:pt x="2131" y="2048"/>
                </a:cubicBezTo>
                <a:cubicBezTo>
                  <a:pt x="2145" y="2035"/>
                  <a:pt x="2165" y="2025"/>
                  <a:pt x="2184" y="2018"/>
                </a:cubicBezTo>
                <a:cubicBezTo>
                  <a:pt x="2257" y="2045"/>
                  <a:pt x="2353" y="2065"/>
                  <a:pt x="2427" y="2043"/>
                </a:cubicBezTo>
                <a:cubicBezTo>
                  <a:pt x="2477" y="2013"/>
                  <a:pt x="2444" y="1955"/>
                  <a:pt x="2441" y="1923"/>
                </a:cubicBezTo>
                <a:cubicBezTo>
                  <a:pt x="2440" y="1921"/>
                  <a:pt x="2439" y="1918"/>
                  <a:pt x="2439" y="1917"/>
                </a:cubicBezTo>
                <a:lnTo>
                  <a:pt x="2426" y="1873"/>
                </a:lnTo>
                <a:cubicBezTo>
                  <a:pt x="2349" y="1889"/>
                  <a:pt x="2268" y="1862"/>
                  <a:pt x="2194" y="1839"/>
                </a:cubicBezTo>
                <a:cubicBezTo>
                  <a:pt x="2156" y="1827"/>
                  <a:pt x="2113" y="1817"/>
                  <a:pt x="2078" y="1812"/>
                </a:cubicBezTo>
                <a:lnTo>
                  <a:pt x="2077" y="1812"/>
                </a:lnTo>
                <a:lnTo>
                  <a:pt x="2077" y="1813"/>
                </a:lnTo>
                <a:cubicBezTo>
                  <a:pt x="2074" y="1814"/>
                  <a:pt x="2049" y="1818"/>
                  <a:pt x="2049" y="1811"/>
                </a:cubicBezTo>
                <a:cubicBezTo>
                  <a:pt x="2064" y="1799"/>
                  <a:pt x="2097" y="1772"/>
                  <a:pt x="2111" y="1765"/>
                </a:cubicBezTo>
                <a:cubicBezTo>
                  <a:pt x="2147" y="1818"/>
                  <a:pt x="2240" y="1800"/>
                  <a:pt x="2274" y="1803"/>
                </a:cubicBezTo>
                <a:cubicBezTo>
                  <a:pt x="2314" y="1815"/>
                  <a:pt x="2362" y="1828"/>
                  <a:pt x="2402" y="1839"/>
                </a:cubicBezTo>
                <a:cubicBezTo>
                  <a:pt x="2445" y="1850"/>
                  <a:pt x="2493" y="1866"/>
                  <a:pt x="2532" y="1881"/>
                </a:cubicBezTo>
                <a:cubicBezTo>
                  <a:pt x="2576" y="1867"/>
                  <a:pt x="2618" y="1885"/>
                  <a:pt x="2656" y="1894"/>
                </a:cubicBezTo>
                <a:cubicBezTo>
                  <a:pt x="2675" y="1899"/>
                  <a:pt x="2697" y="1899"/>
                  <a:pt x="2716" y="1894"/>
                </a:cubicBezTo>
                <a:lnTo>
                  <a:pt x="2707" y="1963"/>
                </a:lnTo>
                <a:lnTo>
                  <a:pt x="2636" y="1945"/>
                </a:lnTo>
                <a:lnTo>
                  <a:pt x="2567" y="2003"/>
                </a:lnTo>
                <a:cubicBezTo>
                  <a:pt x="2553" y="1994"/>
                  <a:pt x="2525" y="1984"/>
                  <a:pt x="2514" y="1988"/>
                </a:cubicBezTo>
                <a:cubicBezTo>
                  <a:pt x="2503" y="1989"/>
                  <a:pt x="2501" y="2003"/>
                  <a:pt x="2506" y="2020"/>
                </a:cubicBezTo>
                <a:lnTo>
                  <a:pt x="2506" y="2020"/>
                </a:lnTo>
                <a:cubicBezTo>
                  <a:pt x="2505" y="2020"/>
                  <a:pt x="2494" y="2025"/>
                  <a:pt x="2493" y="2028"/>
                </a:cubicBezTo>
                <a:lnTo>
                  <a:pt x="2492" y="2029"/>
                </a:lnTo>
                <a:lnTo>
                  <a:pt x="2492" y="2030"/>
                </a:lnTo>
                <a:lnTo>
                  <a:pt x="2491" y="2031"/>
                </a:lnTo>
                <a:lnTo>
                  <a:pt x="2491" y="2033"/>
                </a:lnTo>
                <a:lnTo>
                  <a:pt x="2491" y="2034"/>
                </a:lnTo>
                <a:cubicBezTo>
                  <a:pt x="2514" y="2045"/>
                  <a:pt x="2555" y="2046"/>
                  <a:pt x="2579" y="2049"/>
                </a:cubicBezTo>
                <a:cubicBezTo>
                  <a:pt x="2599" y="2051"/>
                  <a:pt x="2613" y="2053"/>
                  <a:pt x="2620" y="2054"/>
                </a:cubicBezTo>
                <a:lnTo>
                  <a:pt x="2636" y="2078"/>
                </a:lnTo>
                <a:lnTo>
                  <a:pt x="2592" y="2090"/>
                </a:lnTo>
                <a:cubicBezTo>
                  <a:pt x="2605" y="2138"/>
                  <a:pt x="2629" y="2142"/>
                  <a:pt x="2663" y="2143"/>
                </a:cubicBezTo>
                <a:cubicBezTo>
                  <a:pt x="2676" y="2142"/>
                  <a:pt x="2685" y="2153"/>
                  <a:pt x="2690" y="2166"/>
                </a:cubicBezTo>
                <a:lnTo>
                  <a:pt x="2762" y="2155"/>
                </a:lnTo>
                <a:lnTo>
                  <a:pt x="2816" y="2111"/>
                </a:lnTo>
                <a:lnTo>
                  <a:pt x="2856" y="2119"/>
                </a:lnTo>
                <a:lnTo>
                  <a:pt x="2892" y="2146"/>
                </a:lnTo>
                <a:lnTo>
                  <a:pt x="2904" y="2124"/>
                </a:lnTo>
                <a:lnTo>
                  <a:pt x="3042" y="2141"/>
                </a:lnTo>
                <a:lnTo>
                  <a:pt x="3037" y="2190"/>
                </a:lnTo>
                <a:lnTo>
                  <a:pt x="3133" y="2162"/>
                </a:lnTo>
                <a:lnTo>
                  <a:pt x="3133" y="2164"/>
                </a:lnTo>
                <a:lnTo>
                  <a:pt x="3134" y="2165"/>
                </a:lnTo>
                <a:lnTo>
                  <a:pt x="3134" y="2166"/>
                </a:lnTo>
                <a:lnTo>
                  <a:pt x="3135" y="2168"/>
                </a:lnTo>
                <a:cubicBezTo>
                  <a:pt x="3148" y="2213"/>
                  <a:pt x="3160" y="2210"/>
                  <a:pt x="3197" y="2201"/>
                </a:cubicBezTo>
                <a:cubicBezTo>
                  <a:pt x="3201" y="2200"/>
                  <a:pt x="3207" y="2198"/>
                  <a:pt x="3209" y="2197"/>
                </a:cubicBezTo>
                <a:cubicBezTo>
                  <a:pt x="3220" y="2232"/>
                  <a:pt x="3246" y="2223"/>
                  <a:pt x="3265" y="2219"/>
                </a:cubicBezTo>
                <a:cubicBezTo>
                  <a:pt x="3267" y="2218"/>
                  <a:pt x="3271" y="2217"/>
                  <a:pt x="3272" y="2217"/>
                </a:cubicBezTo>
                <a:cubicBezTo>
                  <a:pt x="3289" y="2213"/>
                  <a:pt x="3307" y="2216"/>
                  <a:pt x="3320" y="2222"/>
                </a:cubicBezTo>
                <a:cubicBezTo>
                  <a:pt x="3335" y="2229"/>
                  <a:pt x="3354" y="2230"/>
                  <a:pt x="3369" y="2227"/>
                </a:cubicBezTo>
                <a:lnTo>
                  <a:pt x="3367" y="2218"/>
                </a:lnTo>
                <a:lnTo>
                  <a:pt x="3444" y="2224"/>
                </a:lnTo>
                <a:lnTo>
                  <a:pt x="3445" y="2224"/>
                </a:lnTo>
                <a:cubicBezTo>
                  <a:pt x="3462" y="2221"/>
                  <a:pt x="3480" y="2223"/>
                  <a:pt x="3493" y="2229"/>
                </a:cubicBezTo>
                <a:cubicBezTo>
                  <a:pt x="3508" y="2236"/>
                  <a:pt x="3526" y="2237"/>
                  <a:pt x="3541" y="2234"/>
                </a:cubicBezTo>
                <a:cubicBezTo>
                  <a:pt x="3607" y="2234"/>
                  <a:pt x="3756" y="2250"/>
                  <a:pt x="3815" y="2298"/>
                </a:cubicBezTo>
                <a:lnTo>
                  <a:pt x="3937" y="2262"/>
                </a:lnTo>
                <a:lnTo>
                  <a:pt x="3959" y="2304"/>
                </a:lnTo>
                <a:lnTo>
                  <a:pt x="4055" y="2342"/>
                </a:lnTo>
                <a:cubicBezTo>
                  <a:pt x="4049" y="2354"/>
                  <a:pt x="4023" y="2371"/>
                  <a:pt x="4016" y="2372"/>
                </a:cubicBezTo>
                <a:cubicBezTo>
                  <a:pt x="3956" y="2361"/>
                  <a:pt x="3885" y="2353"/>
                  <a:pt x="3835" y="2367"/>
                </a:cubicBezTo>
                <a:lnTo>
                  <a:pt x="3835" y="2367"/>
                </a:lnTo>
                <a:lnTo>
                  <a:pt x="3835" y="2366"/>
                </a:lnTo>
                <a:lnTo>
                  <a:pt x="3835" y="2366"/>
                </a:lnTo>
                <a:lnTo>
                  <a:pt x="3834" y="2365"/>
                </a:lnTo>
                <a:cubicBezTo>
                  <a:pt x="3827" y="2348"/>
                  <a:pt x="3826" y="2319"/>
                  <a:pt x="3800" y="2311"/>
                </a:cubicBezTo>
                <a:cubicBezTo>
                  <a:pt x="3795" y="2312"/>
                  <a:pt x="3791" y="2321"/>
                  <a:pt x="3789" y="2326"/>
                </a:cubicBezTo>
                <a:cubicBezTo>
                  <a:pt x="3787" y="2333"/>
                  <a:pt x="3783" y="2341"/>
                  <a:pt x="3781" y="2345"/>
                </a:cubicBezTo>
                <a:lnTo>
                  <a:pt x="3686" y="2344"/>
                </a:lnTo>
                <a:lnTo>
                  <a:pt x="3629" y="2408"/>
                </a:lnTo>
                <a:cubicBezTo>
                  <a:pt x="3682" y="2430"/>
                  <a:pt x="3778" y="2422"/>
                  <a:pt x="3836" y="2405"/>
                </a:cubicBezTo>
                <a:cubicBezTo>
                  <a:pt x="3820" y="2432"/>
                  <a:pt x="3812" y="2455"/>
                  <a:pt x="3819" y="2476"/>
                </a:cubicBezTo>
                <a:cubicBezTo>
                  <a:pt x="3821" y="2481"/>
                  <a:pt x="3828" y="2482"/>
                  <a:pt x="3834" y="2480"/>
                </a:cubicBezTo>
                <a:cubicBezTo>
                  <a:pt x="3868" y="2466"/>
                  <a:pt x="3886" y="2451"/>
                  <a:pt x="3912" y="2434"/>
                </a:cubicBezTo>
                <a:cubicBezTo>
                  <a:pt x="3931" y="2421"/>
                  <a:pt x="3945" y="2412"/>
                  <a:pt x="3951" y="2410"/>
                </a:cubicBezTo>
                <a:cubicBezTo>
                  <a:pt x="4035" y="2443"/>
                  <a:pt x="4123" y="2465"/>
                  <a:pt x="4215" y="2438"/>
                </a:cubicBezTo>
                <a:lnTo>
                  <a:pt x="4258" y="2360"/>
                </a:lnTo>
                <a:lnTo>
                  <a:pt x="4301" y="2376"/>
                </a:lnTo>
                <a:lnTo>
                  <a:pt x="4302" y="2413"/>
                </a:lnTo>
                <a:lnTo>
                  <a:pt x="4302" y="2413"/>
                </a:lnTo>
                <a:lnTo>
                  <a:pt x="4301" y="2413"/>
                </a:lnTo>
                <a:cubicBezTo>
                  <a:pt x="4298" y="2414"/>
                  <a:pt x="4275" y="2423"/>
                  <a:pt x="4278" y="2429"/>
                </a:cubicBezTo>
                <a:cubicBezTo>
                  <a:pt x="4324" y="2467"/>
                  <a:pt x="4396" y="2455"/>
                  <a:pt x="4427" y="2453"/>
                </a:cubicBezTo>
                <a:cubicBezTo>
                  <a:pt x="4453" y="2527"/>
                  <a:pt x="4668" y="2530"/>
                  <a:pt x="4772" y="2534"/>
                </a:cubicBezTo>
                <a:cubicBezTo>
                  <a:pt x="4800" y="2535"/>
                  <a:pt x="4820" y="2536"/>
                  <a:pt x="4829" y="2536"/>
                </a:cubicBezTo>
                <a:lnTo>
                  <a:pt x="4901" y="2459"/>
                </a:lnTo>
                <a:cubicBezTo>
                  <a:pt x="4920" y="2462"/>
                  <a:pt x="4938" y="2458"/>
                  <a:pt x="4952" y="2454"/>
                </a:cubicBezTo>
                <a:lnTo>
                  <a:pt x="4953" y="2454"/>
                </a:lnTo>
                <a:lnTo>
                  <a:pt x="4954" y="2453"/>
                </a:lnTo>
                <a:lnTo>
                  <a:pt x="4955" y="2453"/>
                </a:lnTo>
                <a:lnTo>
                  <a:pt x="4955" y="2453"/>
                </a:lnTo>
                <a:lnTo>
                  <a:pt x="4956" y="2453"/>
                </a:lnTo>
                <a:cubicBezTo>
                  <a:pt x="4920" y="2491"/>
                  <a:pt x="4897" y="2547"/>
                  <a:pt x="4884" y="2596"/>
                </a:cubicBezTo>
                <a:lnTo>
                  <a:pt x="4980" y="2569"/>
                </a:lnTo>
                <a:cubicBezTo>
                  <a:pt x="4981" y="2572"/>
                  <a:pt x="4982" y="2576"/>
                  <a:pt x="4982" y="2577"/>
                </a:cubicBezTo>
                <a:cubicBezTo>
                  <a:pt x="4997" y="2627"/>
                  <a:pt x="5009" y="2625"/>
                  <a:pt x="5054" y="2614"/>
                </a:cubicBezTo>
                <a:cubicBezTo>
                  <a:pt x="5058" y="2613"/>
                  <a:pt x="5065" y="2611"/>
                  <a:pt x="5068" y="2610"/>
                </a:cubicBezTo>
                <a:cubicBezTo>
                  <a:pt x="5109" y="2637"/>
                  <a:pt x="5211" y="2641"/>
                  <a:pt x="5236" y="2637"/>
                </a:cubicBezTo>
                <a:cubicBezTo>
                  <a:pt x="5248" y="2614"/>
                  <a:pt x="5269" y="2580"/>
                  <a:pt x="5285" y="2576"/>
                </a:cubicBezTo>
                <a:cubicBezTo>
                  <a:pt x="5302" y="2571"/>
                  <a:pt x="5307" y="2588"/>
                  <a:pt x="5309" y="2594"/>
                </a:cubicBezTo>
                <a:lnTo>
                  <a:pt x="5309" y="2595"/>
                </a:lnTo>
                <a:lnTo>
                  <a:pt x="5310" y="2596"/>
                </a:lnTo>
                <a:lnTo>
                  <a:pt x="5310" y="2597"/>
                </a:lnTo>
                <a:cubicBezTo>
                  <a:pt x="5314" y="2603"/>
                  <a:pt x="5322" y="2604"/>
                  <a:pt x="5326" y="2603"/>
                </a:cubicBezTo>
                <a:cubicBezTo>
                  <a:pt x="5340" y="2599"/>
                  <a:pt x="5351" y="2581"/>
                  <a:pt x="5348" y="2571"/>
                </a:cubicBezTo>
                <a:cubicBezTo>
                  <a:pt x="5347" y="2567"/>
                  <a:pt x="5341" y="2562"/>
                  <a:pt x="5337" y="2561"/>
                </a:cubicBezTo>
                <a:cubicBezTo>
                  <a:pt x="5340" y="2560"/>
                  <a:pt x="5351" y="2556"/>
                  <a:pt x="5361" y="2552"/>
                </a:cubicBezTo>
                <a:cubicBezTo>
                  <a:pt x="5367" y="2550"/>
                  <a:pt x="5374" y="2548"/>
                  <a:pt x="5379" y="2547"/>
                </a:cubicBezTo>
                <a:cubicBezTo>
                  <a:pt x="5390" y="2543"/>
                  <a:pt x="5419" y="2536"/>
                  <a:pt x="5427" y="2544"/>
                </a:cubicBezTo>
                <a:lnTo>
                  <a:pt x="5605" y="2569"/>
                </a:lnTo>
                <a:lnTo>
                  <a:pt x="5607" y="2578"/>
                </a:lnTo>
                <a:lnTo>
                  <a:pt x="5787" y="2612"/>
                </a:lnTo>
                <a:lnTo>
                  <a:pt x="5877" y="2595"/>
                </a:lnTo>
                <a:lnTo>
                  <a:pt x="5923" y="2658"/>
                </a:lnTo>
                <a:cubicBezTo>
                  <a:pt x="5917" y="2659"/>
                  <a:pt x="5899" y="2664"/>
                  <a:pt x="5886" y="2667"/>
                </a:cubicBezTo>
                <a:cubicBezTo>
                  <a:pt x="5870" y="2674"/>
                  <a:pt x="5836" y="2677"/>
                  <a:pt x="5834" y="2711"/>
                </a:cubicBezTo>
                <a:cubicBezTo>
                  <a:pt x="5845" y="2734"/>
                  <a:pt x="5875" y="2728"/>
                  <a:pt x="5886" y="2725"/>
                </a:cubicBezTo>
                <a:cubicBezTo>
                  <a:pt x="5950" y="2754"/>
                  <a:pt x="6034" y="2769"/>
                  <a:pt x="6099" y="2777"/>
                </a:cubicBezTo>
                <a:cubicBezTo>
                  <a:pt x="6116" y="2773"/>
                  <a:pt x="6133" y="2775"/>
                  <a:pt x="6143" y="2779"/>
                </a:cubicBezTo>
                <a:cubicBezTo>
                  <a:pt x="6154" y="2784"/>
                  <a:pt x="6171" y="2784"/>
                  <a:pt x="6185" y="2781"/>
                </a:cubicBezTo>
                <a:cubicBezTo>
                  <a:pt x="6255" y="2827"/>
                  <a:pt x="6402" y="2833"/>
                  <a:pt x="6474" y="2831"/>
                </a:cubicBezTo>
                <a:cubicBezTo>
                  <a:pt x="6478" y="2848"/>
                  <a:pt x="6496" y="2843"/>
                  <a:pt x="6503" y="2841"/>
                </a:cubicBezTo>
                <a:lnTo>
                  <a:pt x="6503" y="2841"/>
                </a:lnTo>
                <a:lnTo>
                  <a:pt x="6504" y="2841"/>
                </a:lnTo>
                <a:lnTo>
                  <a:pt x="6505" y="2841"/>
                </a:lnTo>
                <a:cubicBezTo>
                  <a:pt x="6535" y="2827"/>
                  <a:pt x="6598" y="2798"/>
                  <a:pt x="6601" y="2747"/>
                </a:cubicBezTo>
                <a:cubicBezTo>
                  <a:pt x="6594" y="2738"/>
                  <a:pt x="6570" y="2747"/>
                  <a:pt x="6567" y="2747"/>
                </a:cubicBezTo>
                <a:lnTo>
                  <a:pt x="6566" y="2747"/>
                </a:lnTo>
                <a:lnTo>
                  <a:pt x="6565" y="2748"/>
                </a:lnTo>
                <a:lnTo>
                  <a:pt x="6564" y="2748"/>
                </a:lnTo>
                <a:lnTo>
                  <a:pt x="6564" y="2748"/>
                </a:lnTo>
                <a:lnTo>
                  <a:pt x="6475" y="2736"/>
                </a:lnTo>
                <a:lnTo>
                  <a:pt x="6474" y="2736"/>
                </a:lnTo>
                <a:lnTo>
                  <a:pt x="6473" y="2736"/>
                </a:lnTo>
                <a:cubicBezTo>
                  <a:pt x="6443" y="2745"/>
                  <a:pt x="6412" y="2745"/>
                  <a:pt x="6378" y="2726"/>
                </a:cubicBezTo>
                <a:lnTo>
                  <a:pt x="6376" y="2726"/>
                </a:lnTo>
                <a:cubicBezTo>
                  <a:pt x="6316" y="2744"/>
                  <a:pt x="6238" y="2745"/>
                  <a:pt x="6185" y="2715"/>
                </a:cubicBezTo>
                <a:lnTo>
                  <a:pt x="6220" y="2572"/>
                </a:lnTo>
                <a:lnTo>
                  <a:pt x="6229" y="2570"/>
                </a:lnTo>
                <a:lnTo>
                  <a:pt x="6230" y="2570"/>
                </a:lnTo>
                <a:cubicBezTo>
                  <a:pt x="6248" y="2582"/>
                  <a:pt x="6256" y="2606"/>
                  <a:pt x="6261" y="2617"/>
                </a:cubicBezTo>
                <a:cubicBezTo>
                  <a:pt x="6267" y="2638"/>
                  <a:pt x="6282" y="2643"/>
                  <a:pt x="6291" y="2639"/>
                </a:cubicBezTo>
                <a:cubicBezTo>
                  <a:pt x="6306" y="2636"/>
                  <a:pt x="6332" y="2610"/>
                  <a:pt x="6340" y="2595"/>
                </a:cubicBezTo>
                <a:lnTo>
                  <a:pt x="6369" y="2596"/>
                </a:lnTo>
                <a:cubicBezTo>
                  <a:pt x="6371" y="2606"/>
                  <a:pt x="6375" y="2618"/>
                  <a:pt x="6377" y="2625"/>
                </a:cubicBezTo>
                <a:cubicBezTo>
                  <a:pt x="6382" y="2674"/>
                  <a:pt x="6417" y="2697"/>
                  <a:pt x="6459" y="2674"/>
                </a:cubicBezTo>
                <a:cubicBezTo>
                  <a:pt x="6461" y="2674"/>
                  <a:pt x="6466" y="2672"/>
                  <a:pt x="6466" y="2672"/>
                </a:cubicBezTo>
                <a:cubicBezTo>
                  <a:pt x="6527" y="2654"/>
                  <a:pt x="6720" y="2657"/>
                  <a:pt x="6783" y="2657"/>
                </a:cubicBezTo>
                <a:lnTo>
                  <a:pt x="6855" y="2674"/>
                </a:lnTo>
                <a:lnTo>
                  <a:pt x="6852" y="2732"/>
                </a:lnTo>
                <a:lnTo>
                  <a:pt x="6605" y="2793"/>
                </a:lnTo>
                <a:cubicBezTo>
                  <a:pt x="6619" y="2837"/>
                  <a:pt x="6662" y="2832"/>
                  <a:pt x="6693" y="2832"/>
                </a:cubicBezTo>
                <a:cubicBezTo>
                  <a:pt x="6720" y="2833"/>
                  <a:pt x="6757" y="2821"/>
                  <a:pt x="6775" y="2858"/>
                </a:cubicBezTo>
                <a:lnTo>
                  <a:pt x="6946" y="2894"/>
                </a:lnTo>
                <a:cubicBezTo>
                  <a:pt x="6986" y="2881"/>
                  <a:pt x="7018" y="2898"/>
                  <a:pt x="7057" y="2911"/>
                </a:cubicBezTo>
                <a:cubicBezTo>
                  <a:pt x="7073" y="2917"/>
                  <a:pt x="7094" y="2917"/>
                  <a:pt x="7112" y="2912"/>
                </a:cubicBezTo>
                <a:lnTo>
                  <a:pt x="7171" y="2952"/>
                </a:lnTo>
                <a:lnTo>
                  <a:pt x="7268" y="2962"/>
                </a:lnTo>
                <a:lnTo>
                  <a:pt x="7349" y="3015"/>
                </a:lnTo>
                <a:lnTo>
                  <a:pt x="7454" y="2985"/>
                </a:lnTo>
                <a:cubicBezTo>
                  <a:pt x="7514" y="2996"/>
                  <a:pt x="7597" y="3010"/>
                  <a:pt x="7646" y="2996"/>
                </a:cubicBezTo>
                <a:lnTo>
                  <a:pt x="7683" y="3023"/>
                </a:lnTo>
                <a:lnTo>
                  <a:pt x="7874" y="3063"/>
                </a:lnTo>
                <a:lnTo>
                  <a:pt x="7972" y="3044"/>
                </a:lnTo>
                <a:lnTo>
                  <a:pt x="7980" y="3070"/>
                </a:lnTo>
                <a:cubicBezTo>
                  <a:pt x="7990" y="3105"/>
                  <a:pt x="8020" y="3106"/>
                  <a:pt x="8043" y="3099"/>
                </a:cubicBezTo>
                <a:lnTo>
                  <a:pt x="8044" y="3099"/>
                </a:lnTo>
                <a:lnTo>
                  <a:pt x="8045" y="3099"/>
                </a:lnTo>
                <a:cubicBezTo>
                  <a:pt x="8063" y="3117"/>
                  <a:pt x="8095" y="3123"/>
                  <a:pt x="8107" y="3119"/>
                </a:cubicBezTo>
                <a:lnTo>
                  <a:pt x="8109" y="3118"/>
                </a:lnTo>
                <a:lnTo>
                  <a:pt x="8110" y="3117"/>
                </a:lnTo>
                <a:lnTo>
                  <a:pt x="8111" y="3117"/>
                </a:lnTo>
                <a:lnTo>
                  <a:pt x="8112" y="3116"/>
                </a:lnTo>
                <a:lnTo>
                  <a:pt x="8113" y="3115"/>
                </a:lnTo>
                <a:lnTo>
                  <a:pt x="8113" y="3114"/>
                </a:lnTo>
                <a:cubicBezTo>
                  <a:pt x="8114" y="3108"/>
                  <a:pt x="8112" y="3104"/>
                  <a:pt x="8112" y="3101"/>
                </a:cubicBezTo>
                <a:lnTo>
                  <a:pt x="8111" y="3100"/>
                </a:lnTo>
                <a:lnTo>
                  <a:pt x="8111" y="3099"/>
                </a:lnTo>
                <a:lnTo>
                  <a:pt x="8166" y="3026"/>
                </a:lnTo>
                <a:cubicBezTo>
                  <a:pt x="8197" y="3019"/>
                  <a:pt x="8228" y="3016"/>
                  <a:pt x="8260" y="3019"/>
                </a:cubicBezTo>
                <a:cubicBezTo>
                  <a:pt x="8290" y="3021"/>
                  <a:pt x="8323" y="3018"/>
                  <a:pt x="8351" y="3011"/>
                </a:cubicBezTo>
                <a:lnTo>
                  <a:pt x="8351" y="3012"/>
                </a:lnTo>
                <a:cubicBezTo>
                  <a:pt x="8356" y="3031"/>
                  <a:pt x="8374" y="3044"/>
                  <a:pt x="8398" y="3045"/>
                </a:cubicBezTo>
                <a:lnTo>
                  <a:pt x="8403" y="3062"/>
                </a:lnTo>
                <a:cubicBezTo>
                  <a:pt x="8411" y="3071"/>
                  <a:pt x="8419" y="3074"/>
                  <a:pt x="8422" y="3072"/>
                </a:cubicBezTo>
                <a:cubicBezTo>
                  <a:pt x="8426" y="3072"/>
                  <a:pt x="8431" y="3067"/>
                  <a:pt x="8432" y="3063"/>
                </a:cubicBezTo>
                <a:lnTo>
                  <a:pt x="8429" y="3055"/>
                </a:lnTo>
                <a:cubicBezTo>
                  <a:pt x="8461" y="3054"/>
                  <a:pt x="8494" y="3046"/>
                  <a:pt x="8521" y="3038"/>
                </a:cubicBezTo>
                <a:cubicBezTo>
                  <a:pt x="8523" y="3037"/>
                  <a:pt x="8527" y="3036"/>
                  <a:pt x="8528" y="3036"/>
                </a:cubicBezTo>
                <a:cubicBezTo>
                  <a:pt x="8575" y="3063"/>
                  <a:pt x="8635" y="3064"/>
                  <a:pt x="8679" y="3075"/>
                </a:cubicBezTo>
                <a:cubicBezTo>
                  <a:pt x="8699" y="3079"/>
                  <a:pt x="8715" y="3082"/>
                  <a:pt x="8722" y="3084"/>
                </a:cubicBezTo>
                <a:cubicBezTo>
                  <a:pt x="8785" y="3066"/>
                  <a:pt x="8836" y="3095"/>
                  <a:pt x="8882" y="3108"/>
                </a:cubicBezTo>
                <a:cubicBezTo>
                  <a:pt x="8905" y="3117"/>
                  <a:pt x="8933" y="3118"/>
                  <a:pt x="8956" y="3112"/>
                </a:cubicBezTo>
                <a:lnTo>
                  <a:pt x="9059" y="3139"/>
                </a:lnTo>
                <a:lnTo>
                  <a:pt x="9085" y="3132"/>
                </a:lnTo>
                <a:lnTo>
                  <a:pt x="9090" y="3149"/>
                </a:lnTo>
                <a:cubicBezTo>
                  <a:pt x="9113" y="3161"/>
                  <a:pt x="9143" y="3172"/>
                  <a:pt x="9172" y="3179"/>
                </a:cubicBezTo>
                <a:cubicBezTo>
                  <a:pt x="9231" y="3195"/>
                  <a:pt x="9303" y="3210"/>
                  <a:pt x="9354" y="3244"/>
                </a:cubicBezTo>
                <a:lnTo>
                  <a:pt x="9497" y="3250"/>
                </a:lnTo>
                <a:lnTo>
                  <a:pt x="9537" y="3191"/>
                </a:lnTo>
                <a:lnTo>
                  <a:pt x="9516" y="3150"/>
                </a:lnTo>
                <a:lnTo>
                  <a:pt x="9617" y="3140"/>
                </a:lnTo>
                <a:lnTo>
                  <a:pt x="9623" y="3062"/>
                </a:lnTo>
                <a:cubicBezTo>
                  <a:pt x="9562" y="3080"/>
                  <a:pt x="9494" y="3050"/>
                  <a:pt x="9443" y="3029"/>
                </a:cubicBezTo>
                <a:cubicBezTo>
                  <a:pt x="9468" y="3030"/>
                  <a:pt x="9499" y="3031"/>
                  <a:pt x="9518" y="3026"/>
                </a:cubicBezTo>
                <a:lnTo>
                  <a:pt x="9589" y="3044"/>
                </a:lnTo>
                <a:cubicBezTo>
                  <a:pt x="9593" y="3038"/>
                  <a:pt x="9601" y="3034"/>
                  <a:pt x="9605" y="3033"/>
                </a:cubicBezTo>
                <a:cubicBezTo>
                  <a:pt x="9631" y="3028"/>
                  <a:pt x="9660" y="3043"/>
                  <a:pt x="9688" y="3054"/>
                </a:cubicBezTo>
                <a:cubicBezTo>
                  <a:pt x="9717" y="3066"/>
                  <a:pt x="9745" y="3079"/>
                  <a:pt x="9768" y="3074"/>
                </a:cubicBezTo>
                <a:cubicBezTo>
                  <a:pt x="9775" y="3073"/>
                  <a:pt x="9781" y="3067"/>
                  <a:pt x="9784" y="3063"/>
                </a:cubicBezTo>
                <a:cubicBezTo>
                  <a:pt x="9794" y="3061"/>
                  <a:pt x="9807" y="3062"/>
                  <a:pt x="9818" y="3064"/>
                </a:cubicBezTo>
                <a:cubicBezTo>
                  <a:pt x="9829" y="3066"/>
                  <a:pt x="9838" y="3066"/>
                  <a:pt x="9842" y="3066"/>
                </a:cubicBezTo>
                <a:cubicBezTo>
                  <a:pt x="9789" y="3046"/>
                  <a:pt x="9922" y="3059"/>
                  <a:pt x="9726" y="3024"/>
                </a:cubicBezTo>
                <a:lnTo>
                  <a:pt x="9692" y="3005"/>
                </a:lnTo>
                <a:lnTo>
                  <a:pt x="9770" y="2982"/>
                </a:lnTo>
                <a:lnTo>
                  <a:pt x="9844" y="3008"/>
                </a:lnTo>
                <a:cubicBezTo>
                  <a:pt x="9869" y="3037"/>
                  <a:pt x="9902" y="3028"/>
                  <a:pt x="9924" y="3023"/>
                </a:cubicBezTo>
                <a:cubicBezTo>
                  <a:pt x="9964" y="3044"/>
                  <a:pt x="10013" y="3073"/>
                  <a:pt x="10047" y="3067"/>
                </a:cubicBezTo>
                <a:cubicBezTo>
                  <a:pt x="10051" y="3066"/>
                  <a:pt x="10056" y="3063"/>
                  <a:pt x="10058" y="3061"/>
                </a:cubicBezTo>
                <a:cubicBezTo>
                  <a:pt x="10059" y="3052"/>
                  <a:pt x="10057" y="3040"/>
                  <a:pt x="10054" y="3031"/>
                </a:cubicBezTo>
                <a:cubicBezTo>
                  <a:pt x="10053" y="3028"/>
                  <a:pt x="10052" y="3023"/>
                  <a:pt x="10051" y="3022"/>
                </a:cubicBezTo>
                <a:cubicBezTo>
                  <a:pt x="10051" y="3020"/>
                  <a:pt x="10050" y="3017"/>
                  <a:pt x="10050" y="3016"/>
                </a:cubicBezTo>
                <a:cubicBezTo>
                  <a:pt x="10046" y="3004"/>
                  <a:pt x="10044" y="2990"/>
                  <a:pt x="10044" y="2980"/>
                </a:cubicBezTo>
                <a:cubicBezTo>
                  <a:pt x="10079" y="2991"/>
                  <a:pt x="10123" y="3005"/>
                  <a:pt x="10153" y="2996"/>
                </a:cubicBezTo>
                <a:cubicBezTo>
                  <a:pt x="10171" y="2992"/>
                  <a:pt x="10176" y="2976"/>
                  <a:pt x="10171" y="2962"/>
                </a:cubicBezTo>
                <a:lnTo>
                  <a:pt x="10187" y="2919"/>
                </a:lnTo>
                <a:cubicBezTo>
                  <a:pt x="10203" y="2924"/>
                  <a:pt x="10220" y="2926"/>
                  <a:pt x="10232" y="2927"/>
                </a:cubicBezTo>
                <a:cubicBezTo>
                  <a:pt x="10246" y="2927"/>
                  <a:pt x="10264" y="2933"/>
                  <a:pt x="10279" y="2941"/>
                </a:cubicBezTo>
                <a:lnTo>
                  <a:pt x="10271" y="2848"/>
                </a:lnTo>
                <a:cubicBezTo>
                  <a:pt x="10243" y="2857"/>
                  <a:pt x="10213" y="2853"/>
                  <a:pt x="10180" y="2827"/>
                </a:cubicBezTo>
                <a:close/>
                <a:moveTo>
                  <a:pt x="7134" y="2726"/>
                </a:moveTo>
                <a:cubicBezTo>
                  <a:pt x="7186" y="2711"/>
                  <a:pt x="7255" y="2744"/>
                  <a:pt x="7314" y="2759"/>
                </a:cubicBezTo>
                <a:cubicBezTo>
                  <a:pt x="7345" y="2769"/>
                  <a:pt x="7376" y="2769"/>
                  <a:pt x="7400" y="2764"/>
                </a:cubicBezTo>
                <a:cubicBezTo>
                  <a:pt x="7402" y="2763"/>
                  <a:pt x="7406" y="2762"/>
                  <a:pt x="7407" y="2761"/>
                </a:cubicBezTo>
                <a:cubicBezTo>
                  <a:pt x="7428" y="2756"/>
                  <a:pt x="7462" y="2747"/>
                  <a:pt x="7486" y="2767"/>
                </a:cubicBezTo>
                <a:lnTo>
                  <a:pt x="7575" y="2780"/>
                </a:lnTo>
                <a:cubicBezTo>
                  <a:pt x="7645" y="2759"/>
                  <a:pt x="7707" y="2801"/>
                  <a:pt x="7766" y="2819"/>
                </a:cubicBezTo>
                <a:cubicBezTo>
                  <a:pt x="7770" y="2818"/>
                  <a:pt x="7781" y="2819"/>
                  <a:pt x="7788" y="2819"/>
                </a:cubicBezTo>
                <a:cubicBezTo>
                  <a:pt x="7797" y="2820"/>
                  <a:pt x="7812" y="2821"/>
                  <a:pt x="7824" y="2822"/>
                </a:cubicBezTo>
                <a:lnTo>
                  <a:pt x="7811" y="2844"/>
                </a:lnTo>
                <a:cubicBezTo>
                  <a:pt x="7907" y="2932"/>
                  <a:pt x="7844" y="2867"/>
                  <a:pt x="7874" y="2891"/>
                </a:cubicBezTo>
                <a:cubicBezTo>
                  <a:pt x="7802" y="2894"/>
                  <a:pt x="7731" y="2905"/>
                  <a:pt x="7708" y="2912"/>
                </a:cubicBezTo>
                <a:lnTo>
                  <a:pt x="7608" y="2893"/>
                </a:lnTo>
                <a:lnTo>
                  <a:pt x="7607" y="2892"/>
                </a:lnTo>
                <a:lnTo>
                  <a:pt x="7607" y="2890"/>
                </a:lnTo>
                <a:cubicBezTo>
                  <a:pt x="7598" y="2858"/>
                  <a:pt x="7586" y="2863"/>
                  <a:pt x="7562" y="2868"/>
                </a:cubicBezTo>
                <a:cubicBezTo>
                  <a:pt x="7560" y="2869"/>
                  <a:pt x="7555" y="2870"/>
                  <a:pt x="7554" y="2871"/>
                </a:cubicBezTo>
                <a:cubicBezTo>
                  <a:pt x="7528" y="2874"/>
                  <a:pt x="7521" y="2852"/>
                  <a:pt x="7515" y="2835"/>
                </a:cubicBezTo>
                <a:lnTo>
                  <a:pt x="7206" y="2810"/>
                </a:lnTo>
                <a:cubicBezTo>
                  <a:pt x="7197" y="2780"/>
                  <a:pt x="7176" y="2789"/>
                  <a:pt x="7165" y="2792"/>
                </a:cubicBezTo>
                <a:lnTo>
                  <a:pt x="7164" y="2793"/>
                </a:lnTo>
                <a:cubicBezTo>
                  <a:pt x="7159" y="2794"/>
                  <a:pt x="7150" y="2797"/>
                  <a:pt x="7146" y="2799"/>
                </a:cubicBezTo>
                <a:cubicBezTo>
                  <a:pt x="7124" y="2802"/>
                  <a:pt x="7123" y="2782"/>
                  <a:pt x="7119" y="2774"/>
                </a:cubicBezTo>
                <a:lnTo>
                  <a:pt x="7119" y="2773"/>
                </a:lnTo>
                <a:lnTo>
                  <a:pt x="7119" y="2772"/>
                </a:lnTo>
                <a:lnTo>
                  <a:pt x="7119" y="2771"/>
                </a:lnTo>
                <a:lnTo>
                  <a:pt x="7118" y="2770"/>
                </a:lnTo>
                <a:lnTo>
                  <a:pt x="7118" y="2769"/>
                </a:lnTo>
                <a:cubicBezTo>
                  <a:pt x="7066" y="2785"/>
                  <a:pt x="6950" y="2749"/>
                  <a:pt x="6917" y="2694"/>
                </a:cubicBezTo>
                <a:lnTo>
                  <a:pt x="6978" y="2677"/>
                </a:lnTo>
                <a:cubicBezTo>
                  <a:pt x="6998" y="2681"/>
                  <a:pt x="7021" y="2686"/>
                  <a:pt x="7039" y="2691"/>
                </a:cubicBezTo>
                <a:cubicBezTo>
                  <a:pt x="7059" y="2696"/>
                  <a:pt x="7081" y="2699"/>
                  <a:pt x="7098" y="2699"/>
                </a:cubicBezTo>
                <a:lnTo>
                  <a:pt x="7134" y="2726"/>
                </a:lnTo>
                <a:close/>
                <a:moveTo>
                  <a:pt x="7874" y="2891"/>
                </a:moveTo>
                <a:cubicBezTo>
                  <a:pt x="7875" y="2891"/>
                  <a:pt x="7881" y="2891"/>
                  <a:pt x="7881" y="2890"/>
                </a:cubicBezTo>
                <a:lnTo>
                  <a:pt x="7879" y="2891"/>
                </a:lnTo>
                <a:lnTo>
                  <a:pt x="7877" y="2891"/>
                </a:lnTo>
                <a:lnTo>
                  <a:pt x="7876" y="2891"/>
                </a:lnTo>
                <a:lnTo>
                  <a:pt x="7874" y="2891"/>
                </a:lnTo>
                <a:lnTo>
                  <a:pt x="7874" y="2891"/>
                </a:lnTo>
                <a:close/>
                <a:moveTo>
                  <a:pt x="5496" y="2421"/>
                </a:moveTo>
                <a:lnTo>
                  <a:pt x="5456" y="2413"/>
                </a:lnTo>
                <a:cubicBezTo>
                  <a:pt x="5458" y="2410"/>
                  <a:pt x="5458" y="2406"/>
                  <a:pt x="5457" y="2406"/>
                </a:cubicBezTo>
                <a:lnTo>
                  <a:pt x="5457" y="2405"/>
                </a:lnTo>
                <a:lnTo>
                  <a:pt x="5457" y="2404"/>
                </a:lnTo>
                <a:lnTo>
                  <a:pt x="5456" y="2403"/>
                </a:lnTo>
                <a:lnTo>
                  <a:pt x="5456" y="2402"/>
                </a:lnTo>
                <a:lnTo>
                  <a:pt x="5455" y="2402"/>
                </a:lnTo>
                <a:lnTo>
                  <a:pt x="5454" y="2401"/>
                </a:lnTo>
                <a:lnTo>
                  <a:pt x="5453" y="2401"/>
                </a:lnTo>
                <a:lnTo>
                  <a:pt x="5452" y="2401"/>
                </a:lnTo>
                <a:lnTo>
                  <a:pt x="5451" y="2401"/>
                </a:lnTo>
                <a:cubicBezTo>
                  <a:pt x="5449" y="2401"/>
                  <a:pt x="5445" y="2406"/>
                  <a:pt x="5445" y="2407"/>
                </a:cubicBezTo>
                <a:lnTo>
                  <a:pt x="5449" y="2358"/>
                </a:lnTo>
                <a:lnTo>
                  <a:pt x="5511" y="2341"/>
                </a:lnTo>
                <a:lnTo>
                  <a:pt x="5516" y="2358"/>
                </a:lnTo>
                <a:lnTo>
                  <a:pt x="5611" y="2359"/>
                </a:lnTo>
                <a:lnTo>
                  <a:pt x="5687" y="2394"/>
                </a:lnTo>
                <a:cubicBezTo>
                  <a:pt x="5688" y="2390"/>
                  <a:pt x="5692" y="2387"/>
                  <a:pt x="5693" y="2387"/>
                </a:cubicBezTo>
                <a:cubicBezTo>
                  <a:pt x="5706" y="2385"/>
                  <a:pt x="5723" y="2401"/>
                  <a:pt x="5724" y="2408"/>
                </a:cubicBezTo>
                <a:cubicBezTo>
                  <a:pt x="5726" y="2412"/>
                  <a:pt x="5725" y="2419"/>
                  <a:pt x="5723" y="2422"/>
                </a:cubicBezTo>
                <a:cubicBezTo>
                  <a:pt x="5760" y="2442"/>
                  <a:pt x="5798" y="2438"/>
                  <a:pt x="5827" y="2430"/>
                </a:cubicBezTo>
                <a:lnTo>
                  <a:pt x="5828" y="2429"/>
                </a:lnTo>
                <a:lnTo>
                  <a:pt x="5829" y="2429"/>
                </a:lnTo>
                <a:cubicBezTo>
                  <a:pt x="5866" y="2436"/>
                  <a:pt x="5919" y="2450"/>
                  <a:pt x="5954" y="2469"/>
                </a:cubicBezTo>
                <a:lnTo>
                  <a:pt x="6018" y="2460"/>
                </a:lnTo>
                <a:lnTo>
                  <a:pt x="6002" y="2503"/>
                </a:lnTo>
                <a:lnTo>
                  <a:pt x="6005" y="2549"/>
                </a:lnTo>
                <a:cubicBezTo>
                  <a:pt x="5968" y="2529"/>
                  <a:pt x="5921" y="2534"/>
                  <a:pt x="5888" y="2535"/>
                </a:cubicBezTo>
                <a:lnTo>
                  <a:pt x="5902" y="2484"/>
                </a:lnTo>
                <a:cubicBezTo>
                  <a:pt x="5845" y="2459"/>
                  <a:pt x="5696" y="2463"/>
                  <a:pt x="5652" y="2471"/>
                </a:cubicBezTo>
                <a:lnTo>
                  <a:pt x="5529" y="2439"/>
                </a:lnTo>
                <a:cubicBezTo>
                  <a:pt x="5521" y="2438"/>
                  <a:pt x="5503" y="2434"/>
                  <a:pt x="5496" y="2427"/>
                </a:cubicBezTo>
                <a:lnTo>
                  <a:pt x="5496" y="2426"/>
                </a:lnTo>
                <a:lnTo>
                  <a:pt x="5495" y="2425"/>
                </a:lnTo>
                <a:lnTo>
                  <a:pt x="5495" y="2424"/>
                </a:lnTo>
                <a:lnTo>
                  <a:pt x="5495" y="2423"/>
                </a:lnTo>
                <a:lnTo>
                  <a:pt x="5495" y="2422"/>
                </a:lnTo>
                <a:lnTo>
                  <a:pt x="5496" y="2421"/>
                </a:lnTo>
                <a:close/>
                <a:moveTo>
                  <a:pt x="2329" y="842"/>
                </a:moveTo>
                <a:lnTo>
                  <a:pt x="2294" y="918"/>
                </a:lnTo>
                <a:cubicBezTo>
                  <a:pt x="2247" y="893"/>
                  <a:pt x="2158" y="900"/>
                  <a:pt x="2097" y="898"/>
                </a:cubicBezTo>
                <a:cubicBezTo>
                  <a:pt x="2073" y="898"/>
                  <a:pt x="2053" y="897"/>
                  <a:pt x="2042" y="896"/>
                </a:cubicBezTo>
                <a:cubicBezTo>
                  <a:pt x="2031" y="862"/>
                  <a:pt x="2051" y="826"/>
                  <a:pt x="2083" y="808"/>
                </a:cubicBezTo>
                <a:cubicBezTo>
                  <a:pt x="2168" y="812"/>
                  <a:pt x="2253" y="828"/>
                  <a:pt x="2329" y="842"/>
                </a:cubicBezTo>
                <a:close/>
                <a:moveTo>
                  <a:pt x="3042" y="1942"/>
                </a:moveTo>
                <a:cubicBezTo>
                  <a:pt x="3010" y="1967"/>
                  <a:pt x="2973" y="1984"/>
                  <a:pt x="2939" y="1992"/>
                </a:cubicBezTo>
                <a:cubicBezTo>
                  <a:pt x="2914" y="1999"/>
                  <a:pt x="2886" y="2007"/>
                  <a:pt x="2863" y="2013"/>
                </a:cubicBezTo>
                <a:cubicBezTo>
                  <a:pt x="2840" y="1984"/>
                  <a:pt x="2812" y="1990"/>
                  <a:pt x="2793" y="1995"/>
                </a:cubicBezTo>
                <a:lnTo>
                  <a:pt x="2792" y="1995"/>
                </a:lnTo>
                <a:lnTo>
                  <a:pt x="2770" y="2049"/>
                </a:lnTo>
                <a:lnTo>
                  <a:pt x="2741" y="2048"/>
                </a:lnTo>
                <a:lnTo>
                  <a:pt x="2750" y="1979"/>
                </a:lnTo>
                <a:lnTo>
                  <a:pt x="2750" y="1978"/>
                </a:lnTo>
                <a:cubicBezTo>
                  <a:pt x="2757" y="1971"/>
                  <a:pt x="2766" y="1962"/>
                  <a:pt x="2771" y="1955"/>
                </a:cubicBezTo>
                <a:cubicBezTo>
                  <a:pt x="2778" y="1946"/>
                  <a:pt x="2787" y="1940"/>
                  <a:pt x="2794" y="1938"/>
                </a:cubicBezTo>
                <a:cubicBezTo>
                  <a:pt x="2811" y="1932"/>
                  <a:pt x="2817" y="1950"/>
                  <a:pt x="2819" y="1956"/>
                </a:cubicBezTo>
                <a:lnTo>
                  <a:pt x="2819" y="1957"/>
                </a:lnTo>
                <a:lnTo>
                  <a:pt x="2819" y="1958"/>
                </a:lnTo>
                <a:lnTo>
                  <a:pt x="2819" y="1959"/>
                </a:lnTo>
                <a:cubicBezTo>
                  <a:pt x="2851" y="1950"/>
                  <a:pt x="2886" y="1931"/>
                  <a:pt x="2908" y="1905"/>
                </a:cubicBezTo>
                <a:lnTo>
                  <a:pt x="3042" y="1942"/>
                </a:lnTo>
                <a:close/>
                <a:moveTo>
                  <a:pt x="9886" y="1900"/>
                </a:moveTo>
                <a:cubicBezTo>
                  <a:pt x="9891" y="1904"/>
                  <a:pt x="9902" y="1904"/>
                  <a:pt x="9910" y="1902"/>
                </a:cubicBezTo>
                <a:cubicBezTo>
                  <a:pt x="9914" y="1901"/>
                  <a:pt x="9921" y="1897"/>
                  <a:pt x="9923" y="1896"/>
                </a:cubicBezTo>
                <a:cubicBezTo>
                  <a:pt x="9934" y="1891"/>
                  <a:pt x="9948" y="1886"/>
                  <a:pt x="9960" y="1883"/>
                </a:cubicBezTo>
                <a:cubicBezTo>
                  <a:pt x="10060" y="1919"/>
                  <a:pt x="9866" y="1781"/>
                  <a:pt x="10159" y="1963"/>
                </a:cubicBezTo>
                <a:lnTo>
                  <a:pt x="10160" y="2000"/>
                </a:lnTo>
                <a:lnTo>
                  <a:pt x="10083" y="1994"/>
                </a:lnTo>
                <a:lnTo>
                  <a:pt x="9999" y="1933"/>
                </a:lnTo>
                <a:lnTo>
                  <a:pt x="9914" y="1967"/>
                </a:lnTo>
                <a:lnTo>
                  <a:pt x="9912" y="1958"/>
                </a:lnTo>
                <a:lnTo>
                  <a:pt x="9886" y="1900"/>
                </a:lnTo>
                <a:close/>
                <a:moveTo>
                  <a:pt x="4228" y="2255"/>
                </a:moveTo>
                <a:cubicBezTo>
                  <a:pt x="4225" y="2247"/>
                  <a:pt x="4236" y="2230"/>
                  <a:pt x="4243" y="2229"/>
                </a:cubicBezTo>
                <a:cubicBezTo>
                  <a:pt x="4277" y="2240"/>
                  <a:pt x="4172" y="2200"/>
                  <a:pt x="4334" y="2262"/>
                </a:cubicBezTo>
                <a:cubicBezTo>
                  <a:pt x="4380" y="2249"/>
                  <a:pt x="4422" y="2271"/>
                  <a:pt x="4463" y="2281"/>
                </a:cubicBezTo>
                <a:cubicBezTo>
                  <a:pt x="4484" y="2288"/>
                  <a:pt x="4508" y="2287"/>
                  <a:pt x="4529" y="2282"/>
                </a:cubicBezTo>
                <a:lnTo>
                  <a:pt x="4544" y="2334"/>
                </a:lnTo>
                <a:cubicBezTo>
                  <a:pt x="4527" y="2325"/>
                  <a:pt x="4502" y="2319"/>
                  <a:pt x="4480" y="2316"/>
                </a:cubicBezTo>
                <a:cubicBezTo>
                  <a:pt x="4456" y="2312"/>
                  <a:pt x="4432" y="2309"/>
                  <a:pt x="4413" y="2306"/>
                </a:cubicBezTo>
                <a:cubicBezTo>
                  <a:pt x="4361" y="2321"/>
                  <a:pt x="4298" y="2309"/>
                  <a:pt x="4252" y="2305"/>
                </a:cubicBezTo>
                <a:lnTo>
                  <a:pt x="4228" y="2255"/>
                </a:lnTo>
                <a:close/>
                <a:moveTo>
                  <a:pt x="1988" y="807"/>
                </a:moveTo>
                <a:lnTo>
                  <a:pt x="1927" y="891"/>
                </a:lnTo>
                <a:lnTo>
                  <a:pt x="1822" y="855"/>
                </a:lnTo>
                <a:cubicBezTo>
                  <a:pt x="1828" y="832"/>
                  <a:pt x="1832" y="786"/>
                  <a:pt x="1854" y="770"/>
                </a:cubicBezTo>
                <a:cubicBezTo>
                  <a:pt x="1863" y="767"/>
                  <a:pt x="1872" y="800"/>
                  <a:pt x="1873" y="801"/>
                </a:cubicBezTo>
                <a:lnTo>
                  <a:pt x="1873" y="802"/>
                </a:lnTo>
                <a:lnTo>
                  <a:pt x="1873" y="802"/>
                </a:lnTo>
                <a:lnTo>
                  <a:pt x="1873" y="802"/>
                </a:lnTo>
                <a:lnTo>
                  <a:pt x="1988" y="807"/>
                </a:lnTo>
                <a:close/>
                <a:moveTo>
                  <a:pt x="1905" y="1342"/>
                </a:moveTo>
                <a:cubicBezTo>
                  <a:pt x="1939" y="1378"/>
                  <a:pt x="1983" y="1386"/>
                  <a:pt x="2018" y="1375"/>
                </a:cubicBezTo>
                <a:lnTo>
                  <a:pt x="2019" y="1375"/>
                </a:lnTo>
                <a:lnTo>
                  <a:pt x="2020" y="1375"/>
                </a:lnTo>
                <a:lnTo>
                  <a:pt x="2020" y="1375"/>
                </a:lnTo>
                <a:lnTo>
                  <a:pt x="2021" y="1374"/>
                </a:lnTo>
                <a:lnTo>
                  <a:pt x="2022" y="1374"/>
                </a:lnTo>
                <a:cubicBezTo>
                  <a:pt x="2028" y="1372"/>
                  <a:pt x="2061" y="1364"/>
                  <a:pt x="2067" y="1380"/>
                </a:cubicBezTo>
                <a:lnTo>
                  <a:pt x="2067" y="1381"/>
                </a:lnTo>
                <a:cubicBezTo>
                  <a:pt x="2054" y="1400"/>
                  <a:pt x="2024" y="1409"/>
                  <a:pt x="2011" y="1415"/>
                </a:cubicBezTo>
                <a:cubicBezTo>
                  <a:pt x="1932" y="1401"/>
                  <a:pt x="1848" y="1384"/>
                  <a:pt x="1775" y="1351"/>
                </a:cubicBezTo>
                <a:cubicBezTo>
                  <a:pt x="1797" y="1345"/>
                  <a:pt x="1821" y="1344"/>
                  <a:pt x="1841" y="1346"/>
                </a:cubicBezTo>
                <a:cubicBezTo>
                  <a:pt x="1862" y="1348"/>
                  <a:pt x="1885" y="1346"/>
                  <a:pt x="1905" y="1342"/>
                </a:cubicBezTo>
                <a:close/>
                <a:moveTo>
                  <a:pt x="4638" y="2430"/>
                </a:moveTo>
                <a:lnTo>
                  <a:pt x="4557" y="2444"/>
                </a:lnTo>
                <a:lnTo>
                  <a:pt x="4547" y="2409"/>
                </a:lnTo>
                <a:lnTo>
                  <a:pt x="4608" y="2325"/>
                </a:lnTo>
                <a:cubicBezTo>
                  <a:pt x="4624" y="2321"/>
                  <a:pt x="4634" y="2339"/>
                  <a:pt x="4635" y="2345"/>
                </a:cubicBezTo>
                <a:cubicBezTo>
                  <a:pt x="4638" y="2352"/>
                  <a:pt x="4636" y="2367"/>
                  <a:pt x="4626" y="2368"/>
                </a:cubicBezTo>
                <a:lnTo>
                  <a:pt x="4625" y="2369"/>
                </a:lnTo>
                <a:lnTo>
                  <a:pt x="4623" y="2369"/>
                </a:lnTo>
                <a:lnTo>
                  <a:pt x="4622" y="2369"/>
                </a:lnTo>
                <a:lnTo>
                  <a:pt x="4620" y="2369"/>
                </a:lnTo>
                <a:lnTo>
                  <a:pt x="4688" y="2407"/>
                </a:lnTo>
                <a:lnTo>
                  <a:pt x="4638" y="2430"/>
                </a:lnTo>
                <a:close/>
                <a:moveTo>
                  <a:pt x="1721" y="1328"/>
                </a:moveTo>
                <a:lnTo>
                  <a:pt x="1720" y="1328"/>
                </a:lnTo>
                <a:cubicBezTo>
                  <a:pt x="1706" y="1332"/>
                  <a:pt x="1672" y="1351"/>
                  <a:pt x="1679" y="1378"/>
                </a:cubicBezTo>
                <a:lnTo>
                  <a:pt x="1620" y="1338"/>
                </a:lnTo>
                <a:cubicBezTo>
                  <a:pt x="1617" y="1318"/>
                  <a:pt x="1607" y="1279"/>
                  <a:pt x="1615" y="1255"/>
                </a:cubicBezTo>
                <a:lnTo>
                  <a:pt x="1615" y="1255"/>
                </a:lnTo>
                <a:lnTo>
                  <a:pt x="1616" y="1255"/>
                </a:lnTo>
                <a:lnTo>
                  <a:pt x="1617" y="1255"/>
                </a:lnTo>
                <a:cubicBezTo>
                  <a:pt x="1629" y="1266"/>
                  <a:pt x="1631" y="1284"/>
                  <a:pt x="1636" y="1295"/>
                </a:cubicBezTo>
                <a:lnTo>
                  <a:pt x="1636" y="1296"/>
                </a:lnTo>
                <a:lnTo>
                  <a:pt x="1636" y="1296"/>
                </a:lnTo>
                <a:lnTo>
                  <a:pt x="1645" y="1293"/>
                </a:lnTo>
                <a:cubicBezTo>
                  <a:pt x="1698" y="1277"/>
                  <a:pt x="1750" y="1294"/>
                  <a:pt x="1764" y="1344"/>
                </a:cubicBezTo>
                <a:lnTo>
                  <a:pt x="1721" y="1328"/>
                </a:lnTo>
                <a:close/>
                <a:moveTo>
                  <a:pt x="3840" y="2186"/>
                </a:moveTo>
                <a:lnTo>
                  <a:pt x="3839" y="2187"/>
                </a:lnTo>
                <a:lnTo>
                  <a:pt x="3838" y="2187"/>
                </a:lnTo>
                <a:lnTo>
                  <a:pt x="3837" y="2187"/>
                </a:lnTo>
                <a:cubicBezTo>
                  <a:pt x="3832" y="2188"/>
                  <a:pt x="3824" y="2191"/>
                  <a:pt x="3815" y="2189"/>
                </a:cubicBezTo>
                <a:lnTo>
                  <a:pt x="3814" y="2189"/>
                </a:lnTo>
                <a:lnTo>
                  <a:pt x="3813" y="2188"/>
                </a:lnTo>
                <a:lnTo>
                  <a:pt x="3812" y="2187"/>
                </a:lnTo>
                <a:lnTo>
                  <a:pt x="3812" y="2186"/>
                </a:lnTo>
                <a:lnTo>
                  <a:pt x="3811" y="2185"/>
                </a:lnTo>
                <a:cubicBezTo>
                  <a:pt x="3824" y="2164"/>
                  <a:pt x="3859" y="2147"/>
                  <a:pt x="3873" y="2139"/>
                </a:cubicBezTo>
                <a:cubicBezTo>
                  <a:pt x="3892" y="2180"/>
                  <a:pt x="3964" y="2173"/>
                  <a:pt x="4007" y="2176"/>
                </a:cubicBezTo>
                <a:lnTo>
                  <a:pt x="4017" y="2211"/>
                </a:lnTo>
                <a:cubicBezTo>
                  <a:pt x="3974" y="2223"/>
                  <a:pt x="3891" y="2205"/>
                  <a:pt x="3840" y="2186"/>
                </a:cubicBezTo>
                <a:close/>
                <a:moveTo>
                  <a:pt x="1887" y="1772"/>
                </a:moveTo>
                <a:cubicBezTo>
                  <a:pt x="1894" y="1770"/>
                  <a:pt x="1903" y="1767"/>
                  <a:pt x="1910" y="1765"/>
                </a:cubicBezTo>
                <a:lnTo>
                  <a:pt x="1911" y="1765"/>
                </a:lnTo>
                <a:cubicBezTo>
                  <a:pt x="1949" y="1755"/>
                  <a:pt x="2004" y="1735"/>
                  <a:pt x="2024" y="1790"/>
                </a:cubicBezTo>
                <a:cubicBezTo>
                  <a:pt x="2002" y="1795"/>
                  <a:pt x="1978" y="1796"/>
                  <a:pt x="1959" y="1794"/>
                </a:cubicBezTo>
                <a:cubicBezTo>
                  <a:pt x="1938" y="1792"/>
                  <a:pt x="1914" y="1794"/>
                  <a:pt x="1894" y="1799"/>
                </a:cubicBezTo>
                <a:cubicBezTo>
                  <a:pt x="1882" y="1746"/>
                  <a:pt x="1802" y="1737"/>
                  <a:pt x="1764" y="1741"/>
                </a:cubicBezTo>
                <a:lnTo>
                  <a:pt x="1838" y="1701"/>
                </a:lnTo>
                <a:cubicBezTo>
                  <a:pt x="1864" y="1717"/>
                  <a:pt x="1881" y="1752"/>
                  <a:pt x="1887" y="1772"/>
                </a:cubicBezTo>
                <a:close/>
                <a:moveTo>
                  <a:pt x="8118" y="2993"/>
                </a:moveTo>
                <a:cubicBezTo>
                  <a:pt x="8110" y="2995"/>
                  <a:pt x="8085" y="2981"/>
                  <a:pt x="8076" y="2976"/>
                </a:cubicBezTo>
                <a:lnTo>
                  <a:pt x="7981" y="2975"/>
                </a:lnTo>
                <a:cubicBezTo>
                  <a:pt x="7994" y="2953"/>
                  <a:pt x="7997" y="2931"/>
                  <a:pt x="7992" y="2915"/>
                </a:cubicBezTo>
                <a:cubicBezTo>
                  <a:pt x="8013" y="2923"/>
                  <a:pt x="8036" y="2928"/>
                  <a:pt x="8054" y="2930"/>
                </a:cubicBezTo>
                <a:cubicBezTo>
                  <a:pt x="8073" y="2932"/>
                  <a:pt x="8095" y="2935"/>
                  <a:pt x="8112" y="2938"/>
                </a:cubicBezTo>
                <a:cubicBezTo>
                  <a:pt x="8116" y="2948"/>
                  <a:pt x="8120" y="2960"/>
                  <a:pt x="8125" y="2973"/>
                </a:cubicBezTo>
                <a:cubicBezTo>
                  <a:pt x="8128" y="2983"/>
                  <a:pt x="8124" y="2991"/>
                  <a:pt x="8118" y="2993"/>
                </a:cubicBezTo>
                <a:close/>
                <a:moveTo>
                  <a:pt x="4783" y="2275"/>
                </a:moveTo>
                <a:lnTo>
                  <a:pt x="4826" y="2263"/>
                </a:lnTo>
                <a:cubicBezTo>
                  <a:pt x="4831" y="2261"/>
                  <a:pt x="4836" y="2264"/>
                  <a:pt x="4837" y="2265"/>
                </a:cubicBezTo>
                <a:cubicBezTo>
                  <a:pt x="4839" y="2267"/>
                  <a:pt x="4845" y="2267"/>
                  <a:pt x="4846" y="2267"/>
                </a:cubicBezTo>
                <a:lnTo>
                  <a:pt x="4850" y="2313"/>
                </a:lnTo>
                <a:lnTo>
                  <a:pt x="4685" y="2332"/>
                </a:lnTo>
                <a:cubicBezTo>
                  <a:pt x="4709" y="2304"/>
                  <a:pt x="4752" y="2284"/>
                  <a:pt x="4783" y="2275"/>
                </a:cubicBezTo>
                <a:close/>
                <a:moveTo>
                  <a:pt x="5387" y="2338"/>
                </a:moveTo>
                <a:lnTo>
                  <a:pt x="5378" y="2407"/>
                </a:lnTo>
                <a:lnTo>
                  <a:pt x="5278" y="2389"/>
                </a:lnTo>
                <a:cubicBezTo>
                  <a:pt x="5244" y="2399"/>
                  <a:pt x="5212" y="2396"/>
                  <a:pt x="5192" y="2385"/>
                </a:cubicBezTo>
                <a:cubicBezTo>
                  <a:pt x="5219" y="2385"/>
                  <a:pt x="5253" y="2379"/>
                  <a:pt x="5283" y="2371"/>
                </a:cubicBezTo>
                <a:cubicBezTo>
                  <a:pt x="5322" y="2359"/>
                  <a:pt x="5360" y="2347"/>
                  <a:pt x="5387" y="2338"/>
                </a:cubicBezTo>
                <a:close/>
                <a:moveTo>
                  <a:pt x="8568" y="2977"/>
                </a:moveTo>
                <a:cubicBezTo>
                  <a:pt x="8566" y="2953"/>
                  <a:pt x="8594" y="2942"/>
                  <a:pt x="8604" y="2938"/>
                </a:cubicBezTo>
                <a:cubicBezTo>
                  <a:pt x="8625" y="2933"/>
                  <a:pt x="8637" y="2953"/>
                  <a:pt x="8640" y="2966"/>
                </a:cubicBezTo>
                <a:lnTo>
                  <a:pt x="8702" y="2948"/>
                </a:lnTo>
                <a:lnTo>
                  <a:pt x="8679" y="3002"/>
                </a:lnTo>
                <a:lnTo>
                  <a:pt x="8588" y="2981"/>
                </a:lnTo>
                <a:lnTo>
                  <a:pt x="8588" y="2981"/>
                </a:lnTo>
                <a:cubicBezTo>
                  <a:pt x="8587" y="2981"/>
                  <a:pt x="8575" y="2983"/>
                  <a:pt x="8573" y="2982"/>
                </a:cubicBezTo>
                <a:lnTo>
                  <a:pt x="8572" y="2981"/>
                </a:lnTo>
                <a:lnTo>
                  <a:pt x="8570" y="2980"/>
                </a:lnTo>
                <a:lnTo>
                  <a:pt x="8570" y="2980"/>
                </a:lnTo>
                <a:lnTo>
                  <a:pt x="8569" y="2978"/>
                </a:lnTo>
                <a:lnTo>
                  <a:pt x="8568" y="2977"/>
                </a:lnTo>
                <a:close/>
                <a:moveTo>
                  <a:pt x="3629" y="2143"/>
                </a:moveTo>
                <a:lnTo>
                  <a:pt x="3672" y="2130"/>
                </a:lnTo>
                <a:lnTo>
                  <a:pt x="3671" y="2159"/>
                </a:lnTo>
                <a:lnTo>
                  <a:pt x="3636" y="2169"/>
                </a:lnTo>
                <a:lnTo>
                  <a:pt x="3555" y="2117"/>
                </a:lnTo>
                <a:lnTo>
                  <a:pt x="3576" y="2092"/>
                </a:lnTo>
                <a:lnTo>
                  <a:pt x="3611" y="2082"/>
                </a:lnTo>
                <a:lnTo>
                  <a:pt x="3629" y="2143"/>
                </a:lnTo>
                <a:close/>
                <a:moveTo>
                  <a:pt x="2617" y="892"/>
                </a:moveTo>
                <a:lnTo>
                  <a:pt x="2682" y="920"/>
                </a:lnTo>
                <a:lnTo>
                  <a:pt x="2644" y="950"/>
                </a:lnTo>
                <a:lnTo>
                  <a:pt x="2642" y="951"/>
                </a:lnTo>
                <a:lnTo>
                  <a:pt x="2641" y="951"/>
                </a:lnTo>
                <a:cubicBezTo>
                  <a:pt x="2609" y="960"/>
                  <a:pt x="2606" y="948"/>
                  <a:pt x="2598" y="925"/>
                </a:cubicBezTo>
                <a:cubicBezTo>
                  <a:pt x="2598" y="922"/>
                  <a:pt x="2596" y="918"/>
                  <a:pt x="2596" y="917"/>
                </a:cubicBezTo>
                <a:lnTo>
                  <a:pt x="2591" y="899"/>
                </a:lnTo>
                <a:lnTo>
                  <a:pt x="2617" y="892"/>
                </a:lnTo>
                <a:close/>
                <a:moveTo>
                  <a:pt x="6145" y="2575"/>
                </a:moveTo>
                <a:cubicBezTo>
                  <a:pt x="6151" y="2593"/>
                  <a:pt x="6141" y="2605"/>
                  <a:pt x="6127" y="2609"/>
                </a:cubicBezTo>
                <a:cubicBezTo>
                  <a:pt x="6101" y="2616"/>
                  <a:pt x="6058" y="2608"/>
                  <a:pt x="6029" y="2599"/>
                </a:cubicBezTo>
                <a:lnTo>
                  <a:pt x="6053" y="2583"/>
                </a:lnTo>
                <a:lnTo>
                  <a:pt x="6125" y="2571"/>
                </a:lnTo>
                <a:lnTo>
                  <a:pt x="6126" y="2573"/>
                </a:lnTo>
                <a:lnTo>
                  <a:pt x="6126" y="2574"/>
                </a:lnTo>
                <a:lnTo>
                  <a:pt x="6127" y="2575"/>
                </a:lnTo>
                <a:lnTo>
                  <a:pt x="6128" y="2576"/>
                </a:lnTo>
                <a:lnTo>
                  <a:pt x="6129" y="2577"/>
                </a:lnTo>
                <a:lnTo>
                  <a:pt x="6130" y="2577"/>
                </a:lnTo>
                <a:lnTo>
                  <a:pt x="6132" y="2577"/>
                </a:lnTo>
                <a:cubicBezTo>
                  <a:pt x="6136" y="2578"/>
                  <a:pt x="6140" y="2576"/>
                  <a:pt x="6143" y="2576"/>
                </a:cubicBezTo>
                <a:lnTo>
                  <a:pt x="6144" y="2575"/>
                </a:lnTo>
                <a:lnTo>
                  <a:pt x="6145" y="2575"/>
                </a:lnTo>
                <a:close/>
                <a:moveTo>
                  <a:pt x="4977" y="2295"/>
                </a:moveTo>
                <a:lnTo>
                  <a:pt x="5005" y="2325"/>
                </a:lnTo>
                <a:lnTo>
                  <a:pt x="4987" y="2330"/>
                </a:lnTo>
                <a:lnTo>
                  <a:pt x="4936" y="2316"/>
                </a:lnTo>
                <a:lnTo>
                  <a:pt x="4906" y="2278"/>
                </a:lnTo>
                <a:lnTo>
                  <a:pt x="4977" y="2295"/>
                </a:lnTo>
                <a:close/>
                <a:moveTo>
                  <a:pt x="3777" y="2166"/>
                </a:moveTo>
                <a:cubicBezTo>
                  <a:pt x="3775" y="2167"/>
                  <a:pt x="3772" y="2168"/>
                  <a:pt x="3771" y="2169"/>
                </a:cubicBezTo>
                <a:cubicBezTo>
                  <a:pt x="3750" y="2174"/>
                  <a:pt x="3716" y="2183"/>
                  <a:pt x="3691" y="2163"/>
                </a:cubicBezTo>
                <a:lnTo>
                  <a:pt x="3761" y="2143"/>
                </a:lnTo>
                <a:lnTo>
                  <a:pt x="3777" y="2166"/>
                </a:lnTo>
                <a:close/>
                <a:moveTo>
                  <a:pt x="8745" y="2936"/>
                </a:moveTo>
                <a:lnTo>
                  <a:pt x="8799" y="2958"/>
                </a:lnTo>
                <a:lnTo>
                  <a:pt x="8825" y="2951"/>
                </a:lnTo>
                <a:cubicBezTo>
                  <a:pt x="8828" y="2959"/>
                  <a:pt x="8803" y="2967"/>
                  <a:pt x="8802" y="2967"/>
                </a:cubicBezTo>
                <a:lnTo>
                  <a:pt x="8802" y="2967"/>
                </a:lnTo>
                <a:lnTo>
                  <a:pt x="8801" y="2967"/>
                </a:lnTo>
                <a:lnTo>
                  <a:pt x="8775" y="2974"/>
                </a:lnTo>
                <a:lnTo>
                  <a:pt x="8728" y="2941"/>
                </a:lnTo>
                <a:lnTo>
                  <a:pt x="8745" y="2936"/>
                </a:lnTo>
                <a:close/>
                <a:moveTo>
                  <a:pt x="4798" y="2460"/>
                </a:moveTo>
                <a:lnTo>
                  <a:pt x="4790" y="2434"/>
                </a:lnTo>
                <a:lnTo>
                  <a:pt x="4873" y="2458"/>
                </a:lnTo>
                <a:cubicBezTo>
                  <a:pt x="4850" y="2464"/>
                  <a:pt x="4820" y="2464"/>
                  <a:pt x="4798" y="2460"/>
                </a:cubicBezTo>
                <a:close/>
                <a:moveTo>
                  <a:pt x="1522" y="733"/>
                </a:moveTo>
                <a:lnTo>
                  <a:pt x="1462" y="788"/>
                </a:lnTo>
                <a:lnTo>
                  <a:pt x="1462" y="787"/>
                </a:lnTo>
                <a:lnTo>
                  <a:pt x="1462" y="786"/>
                </a:lnTo>
                <a:lnTo>
                  <a:pt x="1461" y="785"/>
                </a:lnTo>
                <a:lnTo>
                  <a:pt x="1461" y="784"/>
                </a:lnTo>
                <a:lnTo>
                  <a:pt x="1461" y="783"/>
                </a:lnTo>
                <a:cubicBezTo>
                  <a:pt x="1456" y="768"/>
                  <a:pt x="1456" y="751"/>
                  <a:pt x="1478" y="745"/>
                </a:cubicBezTo>
                <a:lnTo>
                  <a:pt x="1522" y="733"/>
                </a:lnTo>
                <a:close/>
                <a:moveTo>
                  <a:pt x="8339" y="2873"/>
                </a:moveTo>
                <a:lnTo>
                  <a:pt x="8367" y="2902"/>
                </a:lnTo>
                <a:cubicBezTo>
                  <a:pt x="8347" y="2899"/>
                  <a:pt x="8325" y="2896"/>
                  <a:pt x="8308" y="2895"/>
                </a:cubicBezTo>
                <a:cubicBezTo>
                  <a:pt x="8289" y="2893"/>
                  <a:pt x="8266" y="2887"/>
                  <a:pt x="8247" y="2880"/>
                </a:cubicBezTo>
                <a:cubicBezTo>
                  <a:pt x="8279" y="2882"/>
                  <a:pt x="8309" y="2881"/>
                  <a:pt x="8339" y="2873"/>
                </a:cubicBezTo>
                <a:close/>
                <a:moveTo>
                  <a:pt x="1630" y="778"/>
                </a:moveTo>
                <a:cubicBezTo>
                  <a:pt x="1631" y="782"/>
                  <a:pt x="1635" y="785"/>
                  <a:pt x="1636" y="785"/>
                </a:cubicBezTo>
                <a:cubicBezTo>
                  <a:pt x="1640" y="786"/>
                  <a:pt x="1643" y="791"/>
                  <a:pt x="1643" y="793"/>
                </a:cubicBezTo>
                <a:cubicBezTo>
                  <a:pt x="1647" y="803"/>
                  <a:pt x="1635" y="816"/>
                  <a:pt x="1628" y="816"/>
                </a:cubicBezTo>
                <a:cubicBezTo>
                  <a:pt x="1620" y="819"/>
                  <a:pt x="1603" y="820"/>
                  <a:pt x="1600" y="805"/>
                </a:cubicBezTo>
                <a:cubicBezTo>
                  <a:pt x="1602" y="790"/>
                  <a:pt x="1626" y="778"/>
                  <a:pt x="1630" y="778"/>
                </a:cubicBezTo>
                <a:close/>
                <a:moveTo>
                  <a:pt x="8472" y="2939"/>
                </a:moveTo>
                <a:lnTo>
                  <a:pt x="8474" y="2947"/>
                </a:lnTo>
                <a:lnTo>
                  <a:pt x="8475" y="2948"/>
                </a:lnTo>
                <a:lnTo>
                  <a:pt x="8475" y="2950"/>
                </a:lnTo>
                <a:lnTo>
                  <a:pt x="8475" y="2951"/>
                </a:lnTo>
                <a:lnTo>
                  <a:pt x="8476" y="2952"/>
                </a:lnTo>
                <a:cubicBezTo>
                  <a:pt x="8479" y="2964"/>
                  <a:pt x="8481" y="2974"/>
                  <a:pt x="8464" y="2979"/>
                </a:cubicBezTo>
                <a:lnTo>
                  <a:pt x="8463" y="2979"/>
                </a:lnTo>
                <a:lnTo>
                  <a:pt x="8462" y="2979"/>
                </a:lnTo>
                <a:cubicBezTo>
                  <a:pt x="8458" y="2980"/>
                  <a:pt x="8454" y="2981"/>
                  <a:pt x="8451" y="2981"/>
                </a:cubicBezTo>
                <a:lnTo>
                  <a:pt x="8449" y="2981"/>
                </a:lnTo>
                <a:lnTo>
                  <a:pt x="8448" y="2980"/>
                </a:lnTo>
                <a:lnTo>
                  <a:pt x="8447" y="2979"/>
                </a:lnTo>
                <a:lnTo>
                  <a:pt x="8446" y="2979"/>
                </a:lnTo>
                <a:lnTo>
                  <a:pt x="8446" y="2978"/>
                </a:lnTo>
                <a:lnTo>
                  <a:pt x="8445" y="2976"/>
                </a:lnTo>
                <a:lnTo>
                  <a:pt x="8444" y="2975"/>
                </a:lnTo>
                <a:lnTo>
                  <a:pt x="8439" y="2957"/>
                </a:lnTo>
                <a:cubicBezTo>
                  <a:pt x="8447" y="2944"/>
                  <a:pt x="8458" y="2943"/>
                  <a:pt x="8467" y="2940"/>
                </a:cubicBezTo>
                <a:lnTo>
                  <a:pt x="8469" y="2939"/>
                </a:lnTo>
                <a:lnTo>
                  <a:pt x="8470" y="2939"/>
                </a:lnTo>
                <a:lnTo>
                  <a:pt x="8471" y="2939"/>
                </a:lnTo>
                <a:lnTo>
                  <a:pt x="8472" y="2939"/>
                </a:lnTo>
                <a:close/>
                <a:moveTo>
                  <a:pt x="6495" y="2541"/>
                </a:moveTo>
                <a:lnTo>
                  <a:pt x="6455" y="2533"/>
                </a:lnTo>
                <a:lnTo>
                  <a:pt x="6455" y="2533"/>
                </a:lnTo>
                <a:lnTo>
                  <a:pt x="6454" y="2532"/>
                </a:lnTo>
                <a:lnTo>
                  <a:pt x="6454" y="2531"/>
                </a:lnTo>
                <a:cubicBezTo>
                  <a:pt x="6453" y="2526"/>
                  <a:pt x="6450" y="2517"/>
                  <a:pt x="6452" y="2509"/>
                </a:cubicBezTo>
                <a:lnTo>
                  <a:pt x="6452" y="2508"/>
                </a:lnTo>
                <a:lnTo>
                  <a:pt x="6453" y="2507"/>
                </a:lnTo>
                <a:lnTo>
                  <a:pt x="6454" y="2506"/>
                </a:lnTo>
                <a:lnTo>
                  <a:pt x="6455" y="2505"/>
                </a:lnTo>
                <a:lnTo>
                  <a:pt x="6456" y="2505"/>
                </a:lnTo>
                <a:cubicBezTo>
                  <a:pt x="6478" y="2502"/>
                  <a:pt x="6494" y="2537"/>
                  <a:pt x="6495" y="2541"/>
                </a:cubicBezTo>
                <a:close/>
                <a:moveTo>
                  <a:pt x="7558" y="2718"/>
                </a:moveTo>
                <a:cubicBezTo>
                  <a:pt x="7549" y="2689"/>
                  <a:pt x="7569" y="2677"/>
                  <a:pt x="7590" y="2671"/>
                </a:cubicBezTo>
                <a:lnTo>
                  <a:pt x="7591" y="2671"/>
                </a:lnTo>
                <a:lnTo>
                  <a:pt x="7600" y="2668"/>
                </a:lnTo>
                <a:lnTo>
                  <a:pt x="7558" y="2718"/>
                </a:lnTo>
                <a:close/>
                <a:moveTo>
                  <a:pt x="1678" y="1672"/>
                </a:moveTo>
                <a:lnTo>
                  <a:pt x="1679" y="1709"/>
                </a:lnTo>
                <a:lnTo>
                  <a:pt x="1678" y="1709"/>
                </a:lnTo>
                <a:lnTo>
                  <a:pt x="1678" y="1710"/>
                </a:lnTo>
                <a:lnTo>
                  <a:pt x="1677" y="1710"/>
                </a:lnTo>
                <a:cubicBezTo>
                  <a:pt x="1668" y="1713"/>
                  <a:pt x="1651" y="1714"/>
                  <a:pt x="1648" y="1699"/>
                </a:cubicBezTo>
                <a:cubicBezTo>
                  <a:pt x="1650" y="1684"/>
                  <a:pt x="1674" y="1672"/>
                  <a:pt x="1678" y="1672"/>
                </a:cubicBezTo>
                <a:close/>
                <a:moveTo>
                  <a:pt x="1227" y="1186"/>
                </a:moveTo>
                <a:cubicBezTo>
                  <a:pt x="1232" y="1201"/>
                  <a:pt x="1229" y="1223"/>
                  <a:pt x="1210" y="1229"/>
                </a:cubicBezTo>
                <a:lnTo>
                  <a:pt x="1205" y="1211"/>
                </a:lnTo>
                <a:cubicBezTo>
                  <a:pt x="1200" y="1194"/>
                  <a:pt x="1218" y="1189"/>
                  <a:pt x="1224" y="1187"/>
                </a:cubicBezTo>
                <a:lnTo>
                  <a:pt x="1225" y="1187"/>
                </a:lnTo>
                <a:lnTo>
                  <a:pt x="1226" y="1186"/>
                </a:lnTo>
                <a:lnTo>
                  <a:pt x="1227" y="1186"/>
                </a:lnTo>
                <a:close/>
                <a:moveTo>
                  <a:pt x="498" y="327"/>
                </a:moveTo>
                <a:lnTo>
                  <a:pt x="499" y="364"/>
                </a:lnTo>
                <a:cubicBezTo>
                  <a:pt x="490" y="367"/>
                  <a:pt x="478" y="359"/>
                  <a:pt x="477" y="352"/>
                </a:cubicBezTo>
                <a:cubicBezTo>
                  <a:pt x="476" y="339"/>
                  <a:pt x="493" y="328"/>
                  <a:pt x="498" y="327"/>
                </a:cubicBezTo>
                <a:close/>
                <a:moveTo>
                  <a:pt x="3498" y="2114"/>
                </a:moveTo>
                <a:lnTo>
                  <a:pt x="3490" y="2088"/>
                </a:lnTo>
                <a:cubicBezTo>
                  <a:pt x="3511" y="2091"/>
                  <a:pt x="3522" y="2100"/>
                  <a:pt x="3526" y="2116"/>
                </a:cubicBezTo>
                <a:cubicBezTo>
                  <a:pt x="3522" y="2117"/>
                  <a:pt x="3515" y="2116"/>
                  <a:pt x="3512" y="2115"/>
                </a:cubicBezTo>
                <a:cubicBezTo>
                  <a:pt x="3507" y="2113"/>
                  <a:pt x="3500" y="2114"/>
                  <a:pt x="3498" y="2114"/>
                </a:cubicBezTo>
                <a:close/>
                <a:moveTo>
                  <a:pt x="578" y="342"/>
                </a:moveTo>
                <a:cubicBezTo>
                  <a:pt x="584" y="359"/>
                  <a:pt x="574" y="372"/>
                  <a:pt x="559" y="375"/>
                </a:cubicBezTo>
                <a:lnTo>
                  <a:pt x="557" y="367"/>
                </a:lnTo>
                <a:cubicBezTo>
                  <a:pt x="551" y="350"/>
                  <a:pt x="569" y="344"/>
                  <a:pt x="575" y="342"/>
                </a:cubicBezTo>
                <a:lnTo>
                  <a:pt x="576" y="342"/>
                </a:lnTo>
                <a:lnTo>
                  <a:pt x="577" y="342"/>
                </a:lnTo>
                <a:lnTo>
                  <a:pt x="578" y="342"/>
                </a:lnTo>
                <a:close/>
                <a:moveTo>
                  <a:pt x="921" y="1075"/>
                </a:moveTo>
                <a:lnTo>
                  <a:pt x="913" y="1115"/>
                </a:lnTo>
                <a:lnTo>
                  <a:pt x="897" y="1092"/>
                </a:lnTo>
                <a:lnTo>
                  <a:pt x="897" y="1090"/>
                </a:lnTo>
                <a:lnTo>
                  <a:pt x="897" y="1089"/>
                </a:lnTo>
                <a:lnTo>
                  <a:pt x="897" y="1088"/>
                </a:lnTo>
                <a:lnTo>
                  <a:pt x="898" y="1087"/>
                </a:lnTo>
                <a:lnTo>
                  <a:pt x="898" y="1086"/>
                </a:lnTo>
                <a:cubicBezTo>
                  <a:pt x="907" y="1078"/>
                  <a:pt x="914" y="1078"/>
                  <a:pt x="918" y="1076"/>
                </a:cubicBezTo>
                <a:lnTo>
                  <a:pt x="919" y="1076"/>
                </a:lnTo>
                <a:lnTo>
                  <a:pt x="920" y="1076"/>
                </a:lnTo>
                <a:lnTo>
                  <a:pt x="921" y="1075"/>
                </a:lnTo>
                <a:close/>
                <a:moveTo>
                  <a:pt x="4372" y="2393"/>
                </a:moveTo>
                <a:cubicBezTo>
                  <a:pt x="4358" y="2398"/>
                  <a:pt x="4337" y="2395"/>
                  <a:pt x="4323" y="2388"/>
                </a:cubicBezTo>
                <a:lnTo>
                  <a:pt x="4324" y="2388"/>
                </a:lnTo>
                <a:lnTo>
                  <a:pt x="4325" y="2388"/>
                </a:lnTo>
                <a:lnTo>
                  <a:pt x="4326" y="2387"/>
                </a:lnTo>
                <a:lnTo>
                  <a:pt x="4327" y="2387"/>
                </a:lnTo>
                <a:cubicBezTo>
                  <a:pt x="4342" y="2383"/>
                  <a:pt x="4353" y="2381"/>
                  <a:pt x="4369" y="2384"/>
                </a:cubicBezTo>
                <a:lnTo>
                  <a:pt x="4372" y="2393"/>
                </a:lnTo>
                <a:close/>
                <a:moveTo>
                  <a:pt x="7881" y="2890"/>
                </a:moveTo>
                <a:lnTo>
                  <a:pt x="7883" y="2891"/>
                </a:lnTo>
                <a:lnTo>
                  <a:pt x="7884" y="2892"/>
                </a:lnTo>
                <a:lnTo>
                  <a:pt x="7886" y="2892"/>
                </a:lnTo>
                <a:lnTo>
                  <a:pt x="7887" y="2892"/>
                </a:lnTo>
                <a:lnTo>
                  <a:pt x="7888" y="2892"/>
                </a:lnTo>
                <a:lnTo>
                  <a:pt x="7889" y="2892"/>
                </a:lnTo>
                <a:lnTo>
                  <a:pt x="7889" y="2892"/>
                </a:lnTo>
                <a:cubicBezTo>
                  <a:pt x="7888" y="2892"/>
                  <a:pt x="7882" y="2891"/>
                  <a:pt x="7881" y="2890"/>
                </a:cubicBezTo>
                <a:close/>
                <a:moveTo>
                  <a:pt x="7889" y="2892"/>
                </a:moveTo>
                <a:lnTo>
                  <a:pt x="7889" y="2892"/>
                </a:lnTo>
                <a:lnTo>
                  <a:pt x="7890" y="2891"/>
                </a:lnTo>
                <a:lnTo>
                  <a:pt x="7891" y="2890"/>
                </a:lnTo>
                <a:cubicBezTo>
                  <a:pt x="7891" y="2888"/>
                  <a:pt x="7895" y="2880"/>
                  <a:pt x="7896" y="2877"/>
                </a:cubicBezTo>
                <a:lnTo>
                  <a:pt x="7930" y="2895"/>
                </a:lnTo>
                <a:cubicBezTo>
                  <a:pt x="7921" y="2898"/>
                  <a:pt x="7899" y="2894"/>
                  <a:pt x="7889" y="2892"/>
                </a:cubicBezTo>
                <a:close/>
                <a:moveTo>
                  <a:pt x="6149" y="2489"/>
                </a:moveTo>
                <a:lnTo>
                  <a:pt x="6154" y="2506"/>
                </a:lnTo>
                <a:cubicBezTo>
                  <a:pt x="6145" y="2509"/>
                  <a:pt x="6123" y="2504"/>
                  <a:pt x="6114" y="2499"/>
                </a:cubicBezTo>
                <a:lnTo>
                  <a:pt x="6149" y="2489"/>
                </a:lnTo>
                <a:close/>
                <a:moveTo>
                  <a:pt x="7345" y="2704"/>
                </a:moveTo>
                <a:lnTo>
                  <a:pt x="7317" y="2702"/>
                </a:lnTo>
                <a:lnTo>
                  <a:pt x="7352" y="2692"/>
                </a:lnTo>
                <a:lnTo>
                  <a:pt x="7345" y="2704"/>
                </a:lnTo>
                <a:close/>
                <a:moveTo>
                  <a:pt x="3400" y="2038"/>
                </a:moveTo>
                <a:lnTo>
                  <a:pt x="3403" y="2047"/>
                </a:lnTo>
                <a:lnTo>
                  <a:pt x="3376" y="2054"/>
                </a:lnTo>
                <a:cubicBezTo>
                  <a:pt x="3382" y="2044"/>
                  <a:pt x="3392" y="2041"/>
                  <a:pt x="3398" y="2039"/>
                </a:cubicBezTo>
                <a:lnTo>
                  <a:pt x="3399" y="2038"/>
                </a:lnTo>
                <a:lnTo>
                  <a:pt x="3400" y="2038"/>
                </a:lnTo>
                <a:close/>
                <a:moveTo>
                  <a:pt x="2850" y="976"/>
                </a:moveTo>
                <a:lnTo>
                  <a:pt x="2841" y="979"/>
                </a:lnTo>
                <a:cubicBezTo>
                  <a:pt x="2833" y="982"/>
                  <a:pt x="2819" y="974"/>
                  <a:pt x="2810" y="969"/>
                </a:cubicBezTo>
                <a:lnTo>
                  <a:pt x="2850" y="976"/>
                </a:lnTo>
                <a:close/>
                <a:moveTo>
                  <a:pt x="8043" y="2863"/>
                </a:moveTo>
                <a:lnTo>
                  <a:pt x="8048" y="2880"/>
                </a:lnTo>
                <a:lnTo>
                  <a:pt x="8036" y="2862"/>
                </a:lnTo>
                <a:lnTo>
                  <a:pt x="8036" y="2862"/>
                </a:lnTo>
                <a:lnTo>
                  <a:pt x="8037" y="2863"/>
                </a:lnTo>
                <a:lnTo>
                  <a:pt x="8038" y="2863"/>
                </a:lnTo>
                <a:lnTo>
                  <a:pt x="8039" y="2863"/>
                </a:lnTo>
                <a:lnTo>
                  <a:pt x="8040" y="2863"/>
                </a:lnTo>
                <a:lnTo>
                  <a:pt x="8042" y="2863"/>
                </a:lnTo>
                <a:lnTo>
                  <a:pt x="8043" y="2863"/>
                </a:lnTo>
                <a:close/>
                <a:moveTo>
                  <a:pt x="8036" y="2862"/>
                </a:moveTo>
                <a:lnTo>
                  <a:pt x="8032" y="2857"/>
                </a:lnTo>
                <a:lnTo>
                  <a:pt x="8032" y="2857"/>
                </a:lnTo>
                <a:lnTo>
                  <a:pt x="8033" y="2858"/>
                </a:lnTo>
                <a:lnTo>
                  <a:pt x="8033" y="2859"/>
                </a:lnTo>
                <a:lnTo>
                  <a:pt x="8035" y="2861"/>
                </a:lnTo>
                <a:lnTo>
                  <a:pt x="8035" y="2861"/>
                </a:lnTo>
                <a:lnTo>
                  <a:pt x="8036" y="2862"/>
                </a:ln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 name="任意多边形 25"/>
          <p:cNvSpPr/>
          <p:nvPr/>
        </p:nvSpPr>
        <p:spPr>
          <a:xfrm rot="16200000">
            <a:off x="4511040" y="3717290"/>
            <a:ext cx="4120515" cy="967740"/>
          </a:xfrm>
          <a:custGeom>
            <a:avLst/>
            <a:gdLst/>
            <a:ahLst/>
            <a:cxnLst>
              <a:cxn ang="3">
                <a:pos x="hc" y="t"/>
              </a:cxn>
              <a:cxn ang="cd2">
                <a:pos x="l" y="vc"/>
              </a:cxn>
              <a:cxn ang="cd4">
                <a:pos x="hc" y="b"/>
              </a:cxn>
              <a:cxn ang="0">
                <a:pos x="r" y="vc"/>
              </a:cxn>
            </a:cxnLst>
            <a:rect l="l" t="t" r="r" b="b"/>
            <a:pathLst>
              <a:path w="11833" h="3250">
                <a:moveTo>
                  <a:pt x="10180" y="2827"/>
                </a:moveTo>
                <a:cubicBezTo>
                  <a:pt x="10155" y="2857"/>
                  <a:pt x="10150" y="2889"/>
                  <a:pt x="10156" y="2909"/>
                </a:cubicBezTo>
                <a:cubicBezTo>
                  <a:pt x="10137" y="2911"/>
                  <a:pt x="10116" y="2913"/>
                  <a:pt x="10099" y="2915"/>
                </a:cubicBezTo>
                <a:cubicBezTo>
                  <a:pt x="10080" y="2918"/>
                  <a:pt x="10063" y="2916"/>
                  <a:pt x="10053" y="2911"/>
                </a:cubicBezTo>
                <a:cubicBezTo>
                  <a:pt x="10027" y="2919"/>
                  <a:pt x="10002" y="2905"/>
                  <a:pt x="9973" y="2896"/>
                </a:cubicBezTo>
                <a:cubicBezTo>
                  <a:pt x="9983" y="2880"/>
                  <a:pt x="9990" y="2859"/>
                  <a:pt x="9986" y="2850"/>
                </a:cubicBezTo>
                <a:cubicBezTo>
                  <a:pt x="9970" y="2831"/>
                  <a:pt x="10008" y="2859"/>
                  <a:pt x="9948" y="2809"/>
                </a:cubicBezTo>
                <a:lnTo>
                  <a:pt x="9939" y="2877"/>
                </a:lnTo>
                <a:cubicBezTo>
                  <a:pt x="9931" y="2866"/>
                  <a:pt x="9922" y="2854"/>
                  <a:pt x="9917" y="2847"/>
                </a:cubicBezTo>
                <a:cubicBezTo>
                  <a:pt x="9911" y="2838"/>
                  <a:pt x="9906" y="2828"/>
                  <a:pt x="9904" y="2821"/>
                </a:cubicBezTo>
                <a:cubicBezTo>
                  <a:pt x="9890" y="2781"/>
                  <a:pt x="9843" y="2779"/>
                  <a:pt x="9809" y="2773"/>
                </a:cubicBezTo>
                <a:cubicBezTo>
                  <a:pt x="9777" y="2768"/>
                  <a:pt x="9733" y="2768"/>
                  <a:pt x="9718" y="2733"/>
                </a:cubicBezTo>
                <a:lnTo>
                  <a:pt x="9741" y="2716"/>
                </a:lnTo>
                <a:cubicBezTo>
                  <a:pt x="9770" y="2718"/>
                  <a:pt x="9801" y="2722"/>
                  <a:pt x="9826" y="2727"/>
                </a:cubicBezTo>
                <a:cubicBezTo>
                  <a:pt x="9852" y="2732"/>
                  <a:pt x="9884" y="2738"/>
                  <a:pt x="9910" y="2744"/>
                </a:cubicBezTo>
                <a:lnTo>
                  <a:pt x="9991" y="2796"/>
                </a:lnTo>
                <a:cubicBezTo>
                  <a:pt x="9994" y="2791"/>
                  <a:pt x="10003" y="2787"/>
                  <a:pt x="10010" y="2785"/>
                </a:cubicBezTo>
                <a:cubicBezTo>
                  <a:pt x="10086" y="2765"/>
                  <a:pt x="10355" y="2819"/>
                  <a:pt x="10390" y="2833"/>
                </a:cubicBezTo>
                <a:cubicBezTo>
                  <a:pt x="10395" y="2828"/>
                  <a:pt x="10407" y="2814"/>
                  <a:pt x="10419" y="2800"/>
                </a:cubicBezTo>
                <a:cubicBezTo>
                  <a:pt x="10438" y="2780"/>
                  <a:pt x="10457" y="2759"/>
                  <a:pt x="10482" y="2749"/>
                </a:cubicBezTo>
                <a:cubicBezTo>
                  <a:pt x="10492" y="2745"/>
                  <a:pt x="10502" y="2748"/>
                  <a:pt x="10508" y="2752"/>
                </a:cubicBezTo>
                <a:cubicBezTo>
                  <a:pt x="10517" y="2764"/>
                  <a:pt x="10536" y="2769"/>
                  <a:pt x="10541" y="2767"/>
                </a:cubicBezTo>
                <a:cubicBezTo>
                  <a:pt x="10548" y="2765"/>
                  <a:pt x="10557" y="2755"/>
                  <a:pt x="10563" y="2746"/>
                </a:cubicBezTo>
                <a:cubicBezTo>
                  <a:pt x="10631" y="2783"/>
                  <a:pt x="10803" y="2781"/>
                  <a:pt x="10847" y="2778"/>
                </a:cubicBezTo>
                <a:cubicBezTo>
                  <a:pt x="10854" y="2769"/>
                  <a:pt x="10866" y="2763"/>
                  <a:pt x="10876" y="2761"/>
                </a:cubicBezTo>
                <a:cubicBezTo>
                  <a:pt x="10927" y="2746"/>
                  <a:pt x="11019" y="2785"/>
                  <a:pt x="11053" y="2804"/>
                </a:cubicBezTo>
                <a:cubicBezTo>
                  <a:pt x="11075" y="2816"/>
                  <a:pt x="11095" y="2820"/>
                  <a:pt x="11107" y="2816"/>
                </a:cubicBezTo>
                <a:lnTo>
                  <a:pt x="11108" y="2816"/>
                </a:lnTo>
                <a:cubicBezTo>
                  <a:pt x="11125" y="2811"/>
                  <a:pt x="11143" y="2790"/>
                  <a:pt x="11155" y="2765"/>
                </a:cubicBezTo>
                <a:cubicBezTo>
                  <a:pt x="11164" y="2755"/>
                  <a:pt x="11166" y="2745"/>
                  <a:pt x="11164" y="2740"/>
                </a:cubicBezTo>
                <a:cubicBezTo>
                  <a:pt x="11161" y="2728"/>
                  <a:pt x="11143" y="2722"/>
                  <a:pt x="11123" y="2717"/>
                </a:cubicBezTo>
                <a:cubicBezTo>
                  <a:pt x="11100" y="2697"/>
                  <a:pt x="11071" y="2691"/>
                  <a:pt x="11056" y="2696"/>
                </a:cubicBezTo>
                <a:cubicBezTo>
                  <a:pt x="11052" y="2697"/>
                  <a:pt x="11045" y="2701"/>
                  <a:pt x="11043" y="2703"/>
                </a:cubicBezTo>
                <a:lnTo>
                  <a:pt x="11001" y="2724"/>
                </a:lnTo>
                <a:cubicBezTo>
                  <a:pt x="10947" y="2663"/>
                  <a:pt x="10849" y="2634"/>
                  <a:pt x="10769" y="2639"/>
                </a:cubicBezTo>
                <a:cubicBezTo>
                  <a:pt x="10734" y="2621"/>
                  <a:pt x="10698" y="2606"/>
                  <a:pt x="10660" y="2594"/>
                </a:cubicBezTo>
                <a:cubicBezTo>
                  <a:pt x="10624" y="2582"/>
                  <a:pt x="10585" y="2565"/>
                  <a:pt x="10554" y="2549"/>
                </a:cubicBezTo>
                <a:cubicBezTo>
                  <a:pt x="10550" y="2559"/>
                  <a:pt x="10541" y="2568"/>
                  <a:pt x="10537" y="2568"/>
                </a:cubicBezTo>
                <a:cubicBezTo>
                  <a:pt x="10533" y="2569"/>
                  <a:pt x="10526" y="2569"/>
                  <a:pt x="10522" y="2568"/>
                </a:cubicBezTo>
                <a:cubicBezTo>
                  <a:pt x="10506" y="2558"/>
                  <a:pt x="10496" y="2548"/>
                  <a:pt x="10489" y="2551"/>
                </a:cubicBezTo>
                <a:cubicBezTo>
                  <a:pt x="10485" y="2552"/>
                  <a:pt x="10477" y="2558"/>
                  <a:pt x="10473" y="2563"/>
                </a:cubicBezTo>
                <a:lnTo>
                  <a:pt x="10407" y="2563"/>
                </a:lnTo>
                <a:lnTo>
                  <a:pt x="10287" y="2475"/>
                </a:lnTo>
                <a:lnTo>
                  <a:pt x="10262" y="2454"/>
                </a:lnTo>
                <a:cubicBezTo>
                  <a:pt x="10264" y="2451"/>
                  <a:pt x="10268" y="2449"/>
                  <a:pt x="10270" y="2449"/>
                </a:cubicBezTo>
                <a:cubicBezTo>
                  <a:pt x="10273" y="2448"/>
                  <a:pt x="10281" y="2448"/>
                  <a:pt x="10285" y="2449"/>
                </a:cubicBezTo>
                <a:cubicBezTo>
                  <a:pt x="10295" y="2450"/>
                  <a:pt x="10304" y="2450"/>
                  <a:pt x="10308" y="2450"/>
                </a:cubicBezTo>
                <a:cubicBezTo>
                  <a:pt x="10317" y="2462"/>
                  <a:pt x="10333" y="2464"/>
                  <a:pt x="10348" y="2460"/>
                </a:cubicBezTo>
                <a:cubicBezTo>
                  <a:pt x="10399" y="2452"/>
                  <a:pt x="10427" y="2375"/>
                  <a:pt x="10395" y="2300"/>
                </a:cubicBezTo>
                <a:cubicBezTo>
                  <a:pt x="10392" y="2287"/>
                  <a:pt x="10386" y="2270"/>
                  <a:pt x="10382" y="2260"/>
                </a:cubicBezTo>
                <a:cubicBezTo>
                  <a:pt x="10371" y="2231"/>
                  <a:pt x="10362" y="2206"/>
                  <a:pt x="10357" y="2190"/>
                </a:cubicBezTo>
                <a:cubicBezTo>
                  <a:pt x="10371" y="2204"/>
                  <a:pt x="10396" y="2206"/>
                  <a:pt x="10409" y="2202"/>
                </a:cubicBezTo>
                <a:cubicBezTo>
                  <a:pt x="10422" y="2198"/>
                  <a:pt x="10436" y="2187"/>
                  <a:pt x="10446" y="2174"/>
                </a:cubicBezTo>
                <a:lnTo>
                  <a:pt x="10518" y="2191"/>
                </a:lnTo>
                <a:cubicBezTo>
                  <a:pt x="10544" y="2183"/>
                  <a:pt x="10588" y="2201"/>
                  <a:pt x="10620" y="2219"/>
                </a:cubicBezTo>
                <a:cubicBezTo>
                  <a:pt x="10622" y="2205"/>
                  <a:pt x="10633" y="2194"/>
                  <a:pt x="10639" y="2193"/>
                </a:cubicBezTo>
                <a:cubicBezTo>
                  <a:pt x="10645" y="2191"/>
                  <a:pt x="10655" y="2194"/>
                  <a:pt x="10663" y="2198"/>
                </a:cubicBezTo>
                <a:cubicBezTo>
                  <a:pt x="10677" y="2207"/>
                  <a:pt x="10690" y="2216"/>
                  <a:pt x="10698" y="2214"/>
                </a:cubicBezTo>
                <a:cubicBezTo>
                  <a:pt x="10702" y="2213"/>
                  <a:pt x="10708" y="2207"/>
                  <a:pt x="10710" y="2202"/>
                </a:cubicBezTo>
                <a:cubicBezTo>
                  <a:pt x="10768" y="2208"/>
                  <a:pt x="10831" y="2211"/>
                  <a:pt x="10882" y="2210"/>
                </a:cubicBezTo>
                <a:cubicBezTo>
                  <a:pt x="10935" y="2210"/>
                  <a:pt x="10999" y="2213"/>
                  <a:pt x="11055" y="2217"/>
                </a:cubicBezTo>
                <a:cubicBezTo>
                  <a:pt x="11091" y="2242"/>
                  <a:pt x="11146" y="2249"/>
                  <a:pt x="11181" y="2239"/>
                </a:cubicBezTo>
                <a:cubicBezTo>
                  <a:pt x="11207" y="2233"/>
                  <a:pt x="11233" y="2204"/>
                  <a:pt x="11226" y="2175"/>
                </a:cubicBezTo>
                <a:cubicBezTo>
                  <a:pt x="11225" y="2170"/>
                  <a:pt x="11221" y="2164"/>
                  <a:pt x="11218" y="2161"/>
                </a:cubicBezTo>
                <a:cubicBezTo>
                  <a:pt x="11189" y="2140"/>
                  <a:pt x="11125" y="2144"/>
                  <a:pt x="11068" y="2148"/>
                </a:cubicBezTo>
                <a:cubicBezTo>
                  <a:pt x="10979" y="2162"/>
                  <a:pt x="10918" y="2147"/>
                  <a:pt x="10874" y="2099"/>
                </a:cubicBezTo>
                <a:cubicBezTo>
                  <a:pt x="10861" y="2087"/>
                  <a:pt x="10846" y="2083"/>
                  <a:pt x="10838" y="2086"/>
                </a:cubicBezTo>
                <a:cubicBezTo>
                  <a:pt x="10828" y="2089"/>
                  <a:pt x="10814" y="2106"/>
                  <a:pt x="10802" y="2128"/>
                </a:cubicBezTo>
                <a:cubicBezTo>
                  <a:pt x="10763" y="2097"/>
                  <a:pt x="10723" y="2093"/>
                  <a:pt x="10690" y="2082"/>
                </a:cubicBezTo>
                <a:cubicBezTo>
                  <a:pt x="10670" y="2077"/>
                  <a:pt x="10647" y="2066"/>
                  <a:pt x="10630" y="2055"/>
                </a:cubicBezTo>
                <a:cubicBezTo>
                  <a:pt x="10625" y="2064"/>
                  <a:pt x="10615" y="2070"/>
                  <a:pt x="10608" y="2072"/>
                </a:cubicBezTo>
                <a:cubicBezTo>
                  <a:pt x="10595" y="2076"/>
                  <a:pt x="10579" y="2075"/>
                  <a:pt x="10569" y="2073"/>
                </a:cubicBezTo>
                <a:lnTo>
                  <a:pt x="10566" y="2064"/>
                </a:lnTo>
                <a:lnTo>
                  <a:pt x="10435" y="2101"/>
                </a:lnTo>
                <a:cubicBezTo>
                  <a:pt x="10418" y="2084"/>
                  <a:pt x="10364" y="2029"/>
                  <a:pt x="10337" y="2041"/>
                </a:cubicBezTo>
                <a:cubicBezTo>
                  <a:pt x="10328" y="2043"/>
                  <a:pt x="10317" y="2052"/>
                  <a:pt x="10310" y="2062"/>
                </a:cubicBezTo>
                <a:lnTo>
                  <a:pt x="10309" y="2062"/>
                </a:lnTo>
                <a:lnTo>
                  <a:pt x="10307" y="2062"/>
                </a:lnTo>
                <a:lnTo>
                  <a:pt x="10306" y="2061"/>
                </a:lnTo>
                <a:cubicBezTo>
                  <a:pt x="10301" y="2061"/>
                  <a:pt x="10296" y="2052"/>
                  <a:pt x="10296" y="2052"/>
                </a:cubicBezTo>
                <a:cubicBezTo>
                  <a:pt x="10294" y="2047"/>
                  <a:pt x="10299" y="2039"/>
                  <a:pt x="10303" y="2035"/>
                </a:cubicBezTo>
                <a:cubicBezTo>
                  <a:pt x="10307" y="2027"/>
                  <a:pt x="10334" y="2012"/>
                  <a:pt x="10348" y="2009"/>
                </a:cubicBezTo>
                <a:cubicBezTo>
                  <a:pt x="10356" y="2007"/>
                  <a:pt x="10365" y="2006"/>
                  <a:pt x="10370" y="2007"/>
                </a:cubicBezTo>
                <a:cubicBezTo>
                  <a:pt x="10394" y="2030"/>
                  <a:pt x="10415" y="2024"/>
                  <a:pt x="10433" y="2026"/>
                </a:cubicBezTo>
                <a:cubicBezTo>
                  <a:pt x="10445" y="2026"/>
                  <a:pt x="10461" y="2030"/>
                  <a:pt x="10473" y="2034"/>
                </a:cubicBezTo>
                <a:lnTo>
                  <a:pt x="10569" y="2006"/>
                </a:lnTo>
                <a:lnTo>
                  <a:pt x="10630" y="2055"/>
                </a:lnTo>
                <a:lnTo>
                  <a:pt x="10692" y="2009"/>
                </a:lnTo>
                <a:cubicBezTo>
                  <a:pt x="10759" y="2046"/>
                  <a:pt x="10861" y="2056"/>
                  <a:pt x="10932" y="2053"/>
                </a:cubicBezTo>
                <a:cubicBezTo>
                  <a:pt x="10960" y="2072"/>
                  <a:pt x="10989" y="2078"/>
                  <a:pt x="11010" y="2071"/>
                </a:cubicBezTo>
                <a:cubicBezTo>
                  <a:pt x="11035" y="2064"/>
                  <a:pt x="11059" y="2045"/>
                  <a:pt x="11074" y="2022"/>
                </a:cubicBezTo>
                <a:lnTo>
                  <a:pt x="11260" y="2044"/>
                </a:lnTo>
                <a:cubicBezTo>
                  <a:pt x="11263" y="2041"/>
                  <a:pt x="11270" y="2038"/>
                  <a:pt x="11275" y="2037"/>
                </a:cubicBezTo>
                <a:cubicBezTo>
                  <a:pt x="11338" y="2024"/>
                  <a:pt x="11446" y="2036"/>
                  <a:pt x="11499" y="2052"/>
                </a:cubicBezTo>
                <a:cubicBezTo>
                  <a:pt x="11505" y="2043"/>
                  <a:pt x="11512" y="2038"/>
                  <a:pt x="11517" y="2037"/>
                </a:cubicBezTo>
                <a:cubicBezTo>
                  <a:pt x="11525" y="2034"/>
                  <a:pt x="11541" y="2040"/>
                  <a:pt x="11550" y="2045"/>
                </a:cubicBezTo>
                <a:cubicBezTo>
                  <a:pt x="11560" y="2051"/>
                  <a:pt x="11576" y="2053"/>
                  <a:pt x="11582" y="2051"/>
                </a:cubicBezTo>
                <a:cubicBezTo>
                  <a:pt x="11590" y="2050"/>
                  <a:pt x="11600" y="2040"/>
                  <a:pt x="11606" y="2030"/>
                </a:cubicBezTo>
                <a:cubicBezTo>
                  <a:pt x="11628" y="2046"/>
                  <a:pt x="11640" y="2055"/>
                  <a:pt x="11652" y="2053"/>
                </a:cubicBezTo>
                <a:lnTo>
                  <a:pt x="11653" y="2052"/>
                </a:lnTo>
                <a:cubicBezTo>
                  <a:pt x="11670" y="2044"/>
                  <a:pt x="11677" y="2028"/>
                  <a:pt x="11694" y="2005"/>
                </a:cubicBezTo>
                <a:lnTo>
                  <a:pt x="11565" y="1919"/>
                </a:lnTo>
                <a:cubicBezTo>
                  <a:pt x="11560" y="1922"/>
                  <a:pt x="11553" y="1925"/>
                  <a:pt x="11549" y="1926"/>
                </a:cubicBezTo>
                <a:cubicBezTo>
                  <a:pt x="11536" y="1930"/>
                  <a:pt x="11521" y="1929"/>
                  <a:pt x="11509" y="1924"/>
                </a:cubicBezTo>
                <a:cubicBezTo>
                  <a:pt x="11476" y="1913"/>
                  <a:pt x="11443" y="1893"/>
                  <a:pt x="11418" y="1902"/>
                </a:cubicBezTo>
                <a:cubicBezTo>
                  <a:pt x="11413" y="1904"/>
                  <a:pt x="11405" y="1907"/>
                  <a:pt x="11401" y="1909"/>
                </a:cubicBezTo>
                <a:lnTo>
                  <a:pt x="11322" y="1894"/>
                </a:lnTo>
                <a:cubicBezTo>
                  <a:pt x="11318" y="1901"/>
                  <a:pt x="11311" y="1906"/>
                  <a:pt x="11306" y="1907"/>
                </a:cubicBezTo>
                <a:cubicBezTo>
                  <a:pt x="11254" y="1886"/>
                  <a:pt x="11344" y="1954"/>
                  <a:pt x="11197" y="1855"/>
                </a:cubicBezTo>
                <a:lnTo>
                  <a:pt x="11019" y="1830"/>
                </a:lnTo>
                <a:cubicBezTo>
                  <a:pt x="10995" y="1829"/>
                  <a:pt x="10951" y="1814"/>
                  <a:pt x="10926" y="1800"/>
                </a:cubicBezTo>
                <a:cubicBezTo>
                  <a:pt x="10921" y="1809"/>
                  <a:pt x="10913" y="1814"/>
                  <a:pt x="10908" y="1815"/>
                </a:cubicBezTo>
                <a:cubicBezTo>
                  <a:pt x="10898" y="1818"/>
                  <a:pt x="10882" y="1813"/>
                  <a:pt x="10871" y="1806"/>
                </a:cubicBezTo>
                <a:lnTo>
                  <a:pt x="10803" y="1769"/>
                </a:lnTo>
                <a:cubicBezTo>
                  <a:pt x="10805" y="1765"/>
                  <a:pt x="10811" y="1762"/>
                  <a:pt x="10814" y="1761"/>
                </a:cubicBezTo>
                <a:cubicBezTo>
                  <a:pt x="10835" y="1758"/>
                  <a:pt x="10854" y="1765"/>
                  <a:pt x="10872" y="1769"/>
                </a:cubicBezTo>
                <a:cubicBezTo>
                  <a:pt x="10887" y="1773"/>
                  <a:pt x="10901" y="1776"/>
                  <a:pt x="10909" y="1776"/>
                </a:cubicBezTo>
                <a:lnTo>
                  <a:pt x="10909" y="1774"/>
                </a:lnTo>
                <a:lnTo>
                  <a:pt x="10909" y="1772"/>
                </a:lnTo>
                <a:lnTo>
                  <a:pt x="10909" y="1771"/>
                </a:lnTo>
                <a:lnTo>
                  <a:pt x="10909" y="1769"/>
                </a:lnTo>
                <a:lnTo>
                  <a:pt x="10909" y="1768"/>
                </a:lnTo>
                <a:lnTo>
                  <a:pt x="10910" y="1767"/>
                </a:lnTo>
                <a:lnTo>
                  <a:pt x="10911" y="1766"/>
                </a:lnTo>
                <a:lnTo>
                  <a:pt x="10912" y="1765"/>
                </a:lnTo>
                <a:lnTo>
                  <a:pt x="10913" y="1764"/>
                </a:lnTo>
                <a:lnTo>
                  <a:pt x="10914" y="1763"/>
                </a:lnTo>
                <a:lnTo>
                  <a:pt x="10915" y="1763"/>
                </a:lnTo>
                <a:lnTo>
                  <a:pt x="10917" y="1762"/>
                </a:lnTo>
                <a:cubicBezTo>
                  <a:pt x="10924" y="1761"/>
                  <a:pt x="10934" y="1759"/>
                  <a:pt x="10942" y="1757"/>
                </a:cubicBezTo>
                <a:cubicBezTo>
                  <a:pt x="10959" y="1772"/>
                  <a:pt x="10967" y="1785"/>
                  <a:pt x="10978" y="1783"/>
                </a:cubicBezTo>
                <a:cubicBezTo>
                  <a:pt x="10982" y="1782"/>
                  <a:pt x="10989" y="1776"/>
                  <a:pt x="10993" y="1771"/>
                </a:cubicBezTo>
                <a:cubicBezTo>
                  <a:pt x="11040" y="1771"/>
                  <a:pt x="11096" y="1774"/>
                  <a:pt x="11144" y="1778"/>
                </a:cubicBezTo>
                <a:cubicBezTo>
                  <a:pt x="11245" y="1787"/>
                  <a:pt x="11356" y="1797"/>
                  <a:pt x="11441" y="1784"/>
                </a:cubicBezTo>
                <a:cubicBezTo>
                  <a:pt x="11455" y="1790"/>
                  <a:pt x="11468" y="1790"/>
                  <a:pt x="11477" y="1788"/>
                </a:cubicBezTo>
                <a:cubicBezTo>
                  <a:pt x="11488" y="1785"/>
                  <a:pt x="11500" y="1772"/>
                  <a:pt x="11509" y="1756"/>
                </a:cubicBezTo>
                <a:lnTo>
                  <a:pt x="11506" y="1747"/>
                </a:lnTo>
                <a:cubicBezTo>
                  <a:pt x="11547" y="1770"/>
                  <a:pt x="11771" y="1813"/>
                  <a:pt x="11824" y="1800"/>
                </a:cubicBezTo>
                <a:cubicBezTo>
                  <a:pt x="11827" y="1799"/>
                  <a:pt x="11831" y="1797"/>
                  <a:pt x="11832" y="1795"/>
                </a:cubicBezTo>
                <a:cubicBezTo>
                  <a:pt x="11833" y="1790"/>
                  <a:pt x="11832" y="1782"/>
                  <a:pt x="11831" y="1777"/>
                </a:cubicBezTo>
                <a:cubicBezTo>
                  <a:pt x="11826" y="1759"/>
                  <a:pt x="11809" y="1738"/>
                  <a:pt x="11795" y="1730"/>
                </a:cubicBezTo>
                <a:lnTo>
                  <a:pt x="11723" y="1713"/>
                </a:lnTo>
                <a:cubicBezTo>
                  <a:pt x="11696" y="1698"/>
                  <a:pt x="11655" y="1694"/>
                  <a:pt x="11635" y="1701"/>
                </a:cubicBezTo>
                <a:cubicBezTo>
                  <a:pt x="11597" y="1670"/>
                  <a:pt x="11562" y="1669"/>
                  <a:pt x="11531" y="1662"/>
                </a:cubicBezTo>
                <a:cubicBezTo>
                  <a:pt x="11514" y="1659"/>
                  <a:pt x="11493" y="1651"/>
                  <a:pt x="11476" y="1642"/>
                </a:cubicBezTo>
                <a:lnTo>
                  <a:pt x="10815" y="1482"/>
                </a:lnTo>
                <a:cubicBezTo>
                  <a:pt x="10796" y="1464"/>
                  <a:pt x="10766" y="1446"/>
                  <a:pt x="10750" y="1453"/>
                </a:cubicBezTo>
                <a:cubicBezTo>
                  <a:pt x="10742" y="1454"/>
                  <a:pt x="10733" y="1462"/>
                  <a:pt x="10727" y="1469"/>
                </a:cubicBezTo>
                <a:cubicBezTo>
                  <a:pt x="10687" y="1439"/>
                  <a:pt x="10654" y="1433"/>
                  <a:pt x="10624" y="1442"/>
                </a:cubicBezTo>
                <a:cubicBezTo>
                  <a:pt x="10564" y="1411"/>
                  <a:pt x="10397" y="1398"/>
                  <a:pt x="10350" y="1407"/>
                </a:cubicBezTo>
                <a:lnTo>
                  <a:pt x="10173" y="1354"/>
                </a:lnTo>
                <a:lnTo>
                  <a:pt x="10115" y="1380"/>
                </a:lnTo>
                <a:cubicBezTo>
                  <a:pt x="10037" y="1327"/>
                  <a:pt x="9934" y="1321"/>
                  <a:pt x="9846" y="1306"/>
                </a:cubicBezTo>
                <a:cubicBezTo>
                  <a:pt x="9799" y="1300"/>
                  <a:pt x="9751" y="1285"/>
                  <a:pt x="9714" y="1268"/>
                </a:cubicBezTo>
                <a:cubicBezTo>
                  <a:pt x="9696" y="1272"/>
                  <a:pt x="9678" y="1271"/>
                  <a:pt x="9663" y="1267"/>
                </a:cubicBezTo>
                <a:cubicBezTo>
                  <a:pt x="9545" y="1238"/>
                  <a:pt x="9841" y="1307"/>
                  <a:pt x="9463" y="1217"/>
                </a:cubicBezTo>
                <a:cubicBezTo>
                  <a:pt x="9455" y="1225"/>
                  <a:pt x="9445" y="1232"/>
                  <a:pt x="9437" y="1234"/>
                </a:cubicBezTo>
                <a:cubicBezTo>
                  <a:pt x="9430" y="1237"/>
                  <a:pt x="9417" y="1231"/>
                  <a:pt x="9408" y="1223"/>
                </a:cubicBezTo>
                <a:cubicBezTo>
                  <a:pt x="9388" y="1214"/>
                  <a:pt x="9365" y="1200"/>
                  <a:pt x="9347" y="1187"/>
                </a:cubicBezTo>
                <a:cubicBezTo>
                  <a:pt x="9327" y="1172"/>
                  <a:pt x="9297" y="1166"/>
                  <a:pt x="9269" y="1169"/>
                </a:cubicBezTo>
                <a:cubicBezTo>
                  <a:pt x="9263" y="1175"/>
                  <a:pt x="9255" y="1180"/>
                  <a:pt x="9249" y="1182"/>
                </a:cubicBezTo>
                <a:cubicBezTo>
                  <a:pt x="9235" y="1188"/>
                  <a:pt x="9209" y="1178"/>
                  <a:pt x="9192" y="1162"/>
                </a:cubicBezTo>
                <a:cubicBezTo>
                  <a:pt x="9122" y="1183"/>
                  <a:pt x="8977" y="1147"/>
                  <a:pt x="8915" y="1119"/>
                </a:cubicBezTo>
                <a:cubicBezTo>
                  <a:pt x="8913" y="1131"/>
                  <a:pt x="8904" y="1138"/>
                  <a:pt x="8898" y="1139"/>
                </a:cubicBezTo>
                <a:cubicBezTo>
                  <a:pt x="8893" y="1141"/>
                  <a:pt x="8885" y="1140"/>
                  <a:pt x="8882" y="1138"/>
                </a:cubicBezTo>
                <a:lnTo>
                  <a:pt x="8846" y="1110"/>
                </a:lnTo>
                <a:lnTo>
                  <a:pt x="8846" y="1109"/>
                </a:lnTo>
                <a:lnTo>
                  <a:pt x="8845" y="1108"/>
                </a:lnTo>
                <a:cubicBezTo>
                  <a:pt x="8843" y="1101"/>
                  <a:pt x="8842" y="1090"/>
                  <a:pt x="8847" y="1082"/>
                </a:cubicBezTo>
                <a:cubicBezTo>
                  <a:pt x="8785" y="1091"/>
                  <a:pt x="8657" y="1096"/>
                  <a:pt x="8536" y="1086"/>
                </a:cubicBezTo>
                <a:cubicBezTo>
                  <a:pt x="8483" y="1063"/>
                  <a:pt x="8413" y="1063"/>
                  <a:pt x="8353" y="1072"/>
                </a:cubicBezTo>
                <a:lnTo>
                  <a:pt x="8293" y="1061"/>
                </a:lnTo>
                <a:lnTo>
                  <a:pt x="8210" y="1037"/>
                </a:lnTo>
                <a:lnTo>
                  <a:pt x="8209" y="1037"/>
                </a:lnTo>
                <a:cubicBezTo>
                  <a:pt x="8192" y="1041"/>
                  <a:pt x="8176" y="1039"/>
                  <a:pt x="8161" y="1032"/>
                </a:cubicBezTo>
                <a:cubicBezTo>
                  <a:pt x="8146" y="1025"/>
                  <a:pt x="8128" y="1024"/>
                  <a:pt x="8113" y="1027"/>
                </a:cubicBezTo>
                <a:lnTo>
                  <a:pt x="7982" y="999"/>
                </a:lnTo>
                <a:lnTo>
                  <a:pt x="7946" y="971"/>
                </a:lnTo>
                <a:lnTo>
                  <a:pt x="7866" y="956"/>
                </a:lnTo>
                <a:lnTo>
                  <a:pt x="7865" y="955"/>
                </a:lnTo>
                <a:cubicBezTo>
                  <a:pt x="7857" y="925"/>
                  <a:pt x="7848" y="924"/>
                  <a:pt x="7827" y="930"/>
                </a:cubicBezTo>
                <a:lnTo>
                  <a:pt x="7825" y="930"/>
                </a:lnTo>
                <a:lnTo>
                  <a:pt x="7824" y="930"/>
                </a:lnTo>
                <a:lnTo>
                  <a:pt x="7823" y="931"/>
                </a:lnTo>
                <a:lnTo>
                  <a:pt x="7822" y="931"/>
                </a:lnTo>
                <a:lnTo>
                  <a:pt x="7821" y="931"/>
                </a:lnTo>
                <a:cubicBezTo>
                  <a:pt x="7793" y="938"/>
                  <a:pt x="7787" y="911"/>
                  <a:pt x="7783" y="900"/>
                </a:cubicBezTo>
                <a:lnTo>
                  <a:pt x="7783" y="899"/>
                </a:lnTo>
                <a:lnTo>
                  <a:pt x="7783" y="898"/>
                </a:lnTo>
                <a:lnTo>
                  <a:pt x="7782" y="897"/>
                </a:lnTo>
                <a:lnTo>
                  <a:pt x="7782" y="896"/>
                </a:lnTo>
                <a:lnTo>
                  <a:pt x="7782" y="895"/>
                </a:lnTo>
                <a:cubicBezTo>
                  <a:pt x="7780" y="896"/>
                  <a:pt x="7778" y="897"/>
                  <a:pt x="7777" y="897"/>
                </a:cubicBezTo>
                <a:cubicBezTo>
                  <a:pt x="7693" y="902"/>
                  <a:pt x="7823" y="919"/>
                  <a:pt x="7597" y="910"/>
                </a:cubicBezTo>
                <a:cubicBezTo>
                  <a:pt x="7586" y="904"/>
                  <a:pt x="7573" y="898"/>
                  <a:pt x="7566" y="900"/>
                </a:cubicBezTo>
                <a:lnTo>
                  <a:pt x="7563" y="892"/>
                </a:lnTo>
                <a:cubicBezTo>
                  <a:pt x="7559" y="893"/>
                  <a:pt x="7550" y="893"/>
                  <a:pt x="7545" y="892"/>
                </a:cubicBezTo>
                <a:cubicBezTo>
                  <a:pt x="7536" y="892"/>
                  <a:pt x="7529" y="892"/>
                  <a:pt x="7525" y="893"/>
                </a:cubicBezTo>
                <a:cubicBezTo>
                  <a:pt x="7516" y="896"/>
                  <a:pt x="7505" y="887"/>
                  <a:pt x="7503" y="881"/>
                </a:cubicBezTo>
                <a:cubicBezTo>
                  <a:pt x="7501" y="881"/>
                  <a:pt x="7498" y="882"/>
                  <a:pt x="7497" y="882"/>
                </a:cubicBezTo>
                <a:cubicBezTo>
                  <a:pt x="7474" y="889"/>
                  <a:pt x="7455" y="893"/>
                  <a:pt x="7431" y="892"/>
                </a:cubicBezTo>
                <a:cubicBezTo>
                  <a:pt x="7427" y="893"/>
                  <a:pt x="7420" y="892"/>
                  <a:pt x="7417" y="891"/>
                </a:cubicBezTo>
                <a:cubicBezTo>
                  <a:pt x="7412" y="890"/>
                  <a:pt x="7405" y="890"/>
                  <a:pt x="7402" y="891"/>
                </a:cubicBezTo>
                <a:cubicBezTo>
                  <a:pt x="7261" y="816"/>
                  <a:pt x="7273" y="848"/>
                  <a:pt x="7191" y="847"/>
                </a:cubicBezTo>
                <a:cubicBezTo>
                  <a:pt x="7137" y="829"/>
                  <a:pt x="7062" y="822"/>
                  <a:pt x="7014" y="822"/>
                </a:cubicBezTo>
                <a:cubicBezTo>
                  <a:pt x="6880" y="814"/>
                  <a:pt x="6736" y="795"/>
                  <a:pt x="6617" y="757"/>
                </a:cubicBezTo>
                <a:lnTo>
                  <a:pt x="6616" y="757"/>
                </a:lnTo>
                <a:lnTo>
                  <a:pt x="6615" y="757"/>
                </a:lnTo>
                <a:lnTo>
                  <a:pt x="6614" y="757"/>
                </a:lnTo>
                <a:lnTo>
                  <a:pt x="6613" y="758"/>
                </a:lnTo>
                <a:cubicBezTo>
                  <a:pt x="6579" y="756"/>
                  <a:pt x="6625" y="776"/>
                  <a:pt x="6539" y="750"/>
                </a:cubicBezTo>
                <a:cubicBezTo>
                  <a:pt x="6534" y="761"/>
                  <a:pt x="6532" y="762"/>
                  <a:pt x="6526" y="764"/>
                </a:cubicBezTo>
                <a:cubicBezTo>
                  <a:pt x="6495" y="764"/>
                  <a:pt x="6472" y="748"/>
                  <a:pt x="6466" y="724"/>
                </a:cubicBezTo>
                <a:cubicBezTo>
                  <a:pt x="6449" y="727"/>
                  <a:pt x="6439" y="727"/>
                  <a:pt x="6424" y="719"/>
                </a:cubicBezTo>
                <a:lnTo>
                  <a:pt x="6423" y="718"/>
                </a:lnTo>
                <a:lnTo>
                  <a:pt x="6421" y="718"/>
                </a:lnTo>
                <a:lnTo>
                  <a:pt x="6420" y="717"/>
                </a:lnTo>
                <a:lnTo>
                  <a:pt x="6419" y="716"/>
                </a:lnTo>
                <a:lnTo>
                  <a:pt x="6418" y="716"/>
                </a:lnTo>
                <a:lnTo>
                  <a:pt x="6417" y="715"/>
                </a:lnTo>
                <a:lnTo>
                  <a:pt x="6416" y="715"/>
                </a:lnTo>
                <a:lnTo>
                  <a:pt x="6415" y="714"/>
                </a:lnTo>
                <a:lnTo>
                  <a:pt x="6413" y="714"/>
                </a:lnTo>
                <a:lnTo>
                  <a:pt x="6404" y="709"/>
                </a:lnTo>
                <a:lnTo>
                  <a:pt x="6400" y="707"/>
                </a:lnTo>
                <a:lnTo>
                  <a:pt x="6399" y="706"/>
                </a:lnTo>
                <a:lnTo>
                  <a:pt x="6398" y="705"/>
                </a:lnTo>
                <a:cubicBezTo>
                  <a:pt x="6380" y="695"/>
                  <a:pt x="6369" y="697"/>
                  <a:pt x="6354" y="699"/>
                </a:cubicBezTo>
                <a:lnTo>
                  <a:pt x="6275" y="684"/>
                </a:lnTo>
                <a:cubicBezTo>
                  <a:pt x="6254" y="690"/>
                  <a:pt x="6235" y="688"/>
                  <a:pt x="6221" y="682"/>
                </a:cubicBezTo>
                <a:cubicBezTo>
                  <a:pt x="6184" y="665"/>
                  <a:pt x="6158" y="650"/>
                  <a:pt x="6126" y="661"/>
                </a:cubicBezTo>
                <a:cubicBezTo>
                  <a:pt x="6082" y="665"/>
                  <a:pt x="5933" y="661"/>
                  <a:pt x="5887" y="654"/>
                </a:cubicBezTo>
                <a:cubicBezTo>
                  <a:pt x="5871" y="657"/>
                  <a:pt x="5857" y="655"/>
                  <a:pt x="5849" y="651"/>
                </a:cubicBezTo>
                <a:cubicBezTo>
                  <a:pt x="5840" y="645"/>
                  <a:pt x="5824" y="644"/>
                  <a:pt x="5810" y="647"/>
                </a:cubicBezTo>
                <a:cubicBezTo>
                  <a:pt x="5800" y="609"/>
                  <a:pt x="5766" y="600"/>
                  <a:pt x="5742" y="608"/>
                </a:cubicBezTo>
                <a:cubicBezTo>
                  <a:pt x="5737" y="609"/>
                  <a:pt x="5729" y="613"/>
                  <a:pt x="5725" y="615"/>
                </a:cubicBezTo>
                <a:cubicBezTo>
                  <a:pt x="5253" y="601"/>
                  <a:pt x="5594" y="584"/>
                  <a:pt x="5445" y="563"/>
                </a:cubicBezTo>
                <a:lnTo>
                  <a:pt x="5359" y="559"/>
                </a:lnTo>
                <a:lnTo>
                  <a:pt x="5359" y="560"/>
                </a:lnTo>
                <a:lnTo>
                  <a:pt x="5360" y="561"/>
                </a:lnTo>
                <a:lnTo>
                  <a:pt x="5360" y="562"/>
                </a:lnTo>
                <a:cubicBezTo>
                  <a:pt x="5363" y="570"/>
                  <a:pt x="5364" y="587"/>
                  <a:pt x="5349" y="590"/>
                </a:cubicBezTo>
                <a:cubicBezTo>
                  <a:pt x="5345" y="592"/>
                  <a:pt x="5333" y="586"/>
                  <a:pt x="5326" y="580"/>
                </a:cubicBezTo>
                <a:cubicBezTo>
                  <a:pt x="5318" y="574"/>
                  <a:pt x="5309" y="568"/>
                  <a:pt x="5304" y="566"/>
                </a:cubicBezTo>
                <a:cubicBezTo>
                  <a:pt x="5212" y="593"/>
                  <a:pt x="5087" y="558"/>
                  <a:pt x="4983" y="531"/>
                </a:cubicBezTo>
                <a:cubicBezTo>
                  <a:pt x="4929" y="516"/>
                  <a:pt x="4873" y="506"/>
                  <a:pt x="4832" y="502"/>
                </a:cubicBezTo>
                <a:cubicBezTo>
                  <a:pt x="4823" y="469"/>
                  <a:pt x="4799" y="471"/>
                  <a:pt x="4780" y="476"/>
                </a:cubicBezTo>
                <a:cubicBezTo>
                  <a:pt x="4777" y="477"/>
                  <a:pt x="4772" y="479"/>
                  <a:pt x="4771" y="479"/>
                </a:cubicBezTo>
                <a:cubicBezTo>
                  <a:pt x="4759" y="484"/>
                  <a:pt x="4745" y="489"/>
                  <a:pt x="4735" y="492"/>
                </a:cubicBezTo>
                <a:cubicBezTo>
                  <a:pt x="4693" y="488"/>
                  <a:pt x="4494" y="463"/>
                  <a:pt x="4463" y="466"/>
                </a:cubicBezTo>
                <a:lnTo>
                  <a:pt x="4320" y="432"/>
                </a:lnTo>
                <a:cubicBezTo>
                  <a:pt x="4300" y="437"/>
                  <a:pt x="4282" y="435"/>
                  <a:pt x="4269" y="428"/>
                </a:cubicBezTo>
                <a:cubicBezTo>
                  <a:pt x="4233" y="409"/>
                  <a:pt x="4211" y="396"/>
                  <a:pt x="4180" y="406"/>
                </a:cubicBezTo>
                <a:cubicBezTo>
                  <a:pt x="4128" y="413"/>
                  <a:pt x="4017" y="416"/>
                  <a:pt x="3962" y="402"/>
                </a:cubicBezTo>
                <a:lnTo>
                  <a:pt x="3893" y="393"/>
                </a:lnTo>
                <a:cubicBezTo>
                  <a:pt x="3883" y="356"/>
                  <a:pt x="3852" y="354"/>
                  <a:pt x="3832" y="360"/>
                </a:cubicBezTo>
                <a:cubicBezTo>
                  <a:pt x="3825" y="362"/>
                  <a:pt x="3816" y="366"/>
                  <a:pt x="3811" y="370"/>
                </a:cubicBezTo>
                <a:cubicBezTo>
                  <a:pt x="3791" y="369"/>
                  <a:pt x="3764" y="369"/>
                  <a:pt x="3739" y="368"/>
                </a:cubicBezTo>
                <a:cubicBezTo>
                  <a:pt x="3685" y="367"/>
                  <a:pt x="3621" y="363"/>
                  <a:pt x="3587" y="349"/>
                </a:cubicBezTo>
                <a:lnTo>
                  <a:pt x="3560" y="319"/>
                </a:lnTo>
                <a:lnTo>
                  <a:pt x="3473" y="315"/>
                </a:lnTo>
                <a:lnTo>
                  <a:pt x="3474" y="315"/>
                </a:lnTo>
                <a:lnTo>
                  <a:pt x="3474" y="316"/>
                </a:lnTo>
                <a:cubicBezTo>
                  <a:pt x="3475" y="318"/>
                  <a:pt x="3480" y="344"/>
                  <a:pt x="3472" y="344"/>
                </a:cubicBezTo>
                <a:cubicBezTo>
                  <a:pt x="3463" y="346"/>
                  <a:pt x="3452" y="341"/>
                  <a:pt x="3446" y="335"/>
                </a:cubicBezTo>
                <a:cubicBezTo>
                  <a:pt x="3439" y="328"/>
                  <a:pt x="3431" y="322"/>
                  <a:pt x="3427" y="319"/>
                </a:cubicBezTo>
                <a:cubicBezTo>
                  <a:pt x="3341" y="344"/>
                  <a:pt x="3232" y="314"/>
                  <a:pt x="3138" y="290"/>
                </a:cubicBezTo>
                <a:cubicBezTo>
                  <a:pt x="3089" y="276"/>
                  <a:pt x="3036" y="267"/>
                  <a:pt x="2995" y="263"/>
                </a:cubicBezTo>
                <a:cubicBezTo>
                  <a:pt x="2986" y="232"/>
                  <a:pt x="2957" y="231"/>
                  <a:pt x="2936" y="237"/>
                </a:cubicBezTo>
                <a:cubicBezTo>
                  <a:pt x="2925" y="240"/>
                  <a:pt x="2913" y="246"/>
                  <a:pt x="2906" y="251"/>
                </a:cubicBezTo>
                <a:cubicBezTo>
                  <a:pt x="2859" y="242"/>
                  <a:pt x="2497" y="220"/>
                  <a:pt x="2464" y="226"/>
                </a:cubicBezTo>
                <a:cubicBezTo>
                  <a:pt x="2430" y="189"/>
                  <a:pt x="2379" y="218"/>
                  <a:pt x="2343" y="220"/>
                </a:cubicBezTo>
                <a:cubicBezTo>
                  <a:pt x="2321" y="224"/>
                  <a:pt x="2300" y="216"/>
                  <a:pt x="2287" y="201"/>
                </a:cubicBezTo>
                <a:cubicBezTo>
                  <a:pt x="2266" y="207"/>
                  <a:pt x="2236" y="204"/>
                  <a:pt x="2206" y="197"/>
                </a:cubicBezTo>
                <a:cubicBezTo>
                  <a:pt x="2145" y="183"/>
                  <a:pt x="2070" y="159"/>
                  <a:pt x="2032" y="170"/>
                </a:cubicBezTo>
                <a:lnTo>
                  <a:pt x="1990" y="154"/>
                </a:lnTo>
                <a:cubicBezTo>
                  <a:pt x="1952" y="164"/>
                  <a:pt x="1913" y="169"/>
                  <a:pt x="1884" y="167"/>
                </a:cubicBezTo>
                <a:cubicBezTo>
                  <a:pt x="1820" y="166"/>
                  <a:pt x="1756" y="155"/>
                  <a:pt x="1684" y="176"/>
                </a:cubicBezTo>
                <a:lnTo>
                  <a:pt x="1615" y="167"/>
                </a:lnTo>
                <a:cubicBezTo>
                  <a:pt x="1556" y="123"/>
                  <a:pt x="1417" y="110"/>
                  <a:pt x="1373" y="114"/>
                </a:cubicBezTo>
                <a:cubicBezTo>
                  <a:pt x="1355" y="77"/>
                  <a:pt x="1317" y="89"/>
                  <a:pt x="1295" y="93"/>
                </a:cubicBezTo>
                <a:cubicBezTo>
                  <a:pt x="1279" y="98"/>
                  <a:pt x="1265" y="104"/>
                  <a:pt x="1258" y="109"/>
                </a:cubicBezTo>
                <a:cubicBezTo>
                  <a:pt x="1232" y="95"/>
                  <a:pt x="1184" y="101"/>
                  <a:pt x="1163" y="108"/>
                </a:cubicBezTo>
                <a:lnTo>
                  <a:pt x="1112" y="94"/>
                </a:lnTo>
                <a:lnTo>
                  <a:pt x="1076" y="66"/>
                </a:lnTo>
                <a:lnTo>
                  <a:pt x="782" y="65"/>
                </a:lnTo>
                <a:lnTo>
                  <a:pt x="741" y="87"/>
                </a:lnTo>
                <a:lnTo>
                  <a:pt x="740" y="87"/>
                </a:lnTo>
                <a:cubicBezTo>
                  <a:pt x="720" y="93"/>
                  <a:pt x="691" y="96"/>
                  <a:pt x="670" y="69"/>
                </a:cubicBezTo>
                <a:lnTo>
                  <a:pt x="570" y="51"/>
                </a:lnTo>
                <a:cubicBezTo>
                  <a:pt x="553" y="55"/>
                  <a:pt x="540" y="55"/>
                  <a:pt x="534" y="51"/>
                </a:cubicBezTo>
                <a:cubicBezTo>
                  <a:pt x="501" y="34"/>
                  <a:pt x="491" y="37"/>
                  <a:pt x="455" y="46"/>
                </a:cubicBezTo>
                <a:lnTo>
                  <a:pt x="454" y="46"/>
                </a:lnTo>
                <a:cubicBezTo>
                  <a:pt x="434" y="52"/>
                  <a:pt x="403" y="55"/>
                  <a:pt x="393" y="26"/>
                </a:cubicBezTo>
                <a:cubicBezTo>
                  <a:pt x="363" y="33"/>
                  <a:pt x="331" y="37"/>
                  <a:pt x="306" y="37"/>
                </a:cubicBezTo>
                <a:cubicBezTo>
                  <a:pt x="279" y="36"/>
                  <a:pt x="247" y="40"/>
                  <a:pt x="219" y="47"/>
                </a:cubicBezTo>
                <a:cubicBezTo>
                  <a:pt x="180" y="29"/>
                  <a:pt x="118" y="11"/>
                  <a:pt x="68" y="0"/>
                </a:cubicBezTo>
                <a:lnTo>
                  <a:pt x="51" y="196"/>
                </a:lnTo>
                <a:cubicBezTo>
                  <a:pt x="60" y="196"/>
                  <a:pt x="73" y="194"/>
                  <a:pt x="79" y="191"/>
                </a:cubicBezTo>
                <a:lnTo>
                  <a:pt x="80" y="191"/>
                </a:lnTo>
                <a:lnTo>
                  <a:pt x="81" y="191"/>
                </a:lnTo>
                <a:lnTo>
                  <a:pt x="133" y="242"/>
                </a:lnTo>
                <a:lnTo>
                  <a:pt x="134" y="242"/>
                </a:lnTo>
                <a:lnTo>
                  <a:pt x="135" y="242"/>
                </a:lnTo>
                <a:cubicBezTo>
                  <a:pt x="162" y="234"/>
                  <a:pt x="208" y="226"/>
                  <a:pt x="239" y="250"/>
                </a:cubicBezTo>
                <a:cubicBezTo>
                  <a:pt x="282" y="237"/>
                  <a:pt x="365" y="297"/>
                  <a:pt x="403" y="326"/>
                </a:cubicBezTo>
                <a:lnTo>
                  <a:pt x="429" y="318"/>
                </a:lnTo>
                <a:cubicBezTo>
                  <a:pt x="418" y="340"/>
                  <a:pt x="388" y="355"/>
                  <a:pt x="376" y="362"/>
                </a:cubicBezTo>
                <a:cubicBezTo>
                  <a:pt x="195" y="348"/>
                  <a:pt x="346" y="362"/>
                  <a:pt x="290" y="358"/>
                </a:cubicBezTo>
                <a:cubicBezTo>
                  <a:pt x="266" y="365"/>
                  <a:pt x="246" y="371"/>
                  <a:pt x="256" y="406"/>
                </a:cubicBezTo>
                <a:lnTo>
                  <a:pt x="263" y="432"/>
                </a:lnTo>
                <a:lnTo>
                  <a:pt x="359" y="404"/>
                </a:lnTo>
                <a:cubicBezTo>
                  <a:pt x="366" y="424"/>
                  <a:pt x="378" y="442"/>
                  <a:pt x="392" y="455"/>
                </a:cubicBezTo>
                <a:cubicBezTo>
                  <a:pt x="423" y="484"/>
                  <a:pt x="456" y="508"/>
                  <a:pt x="466" y="544"/>
                </a:cubicBezTo>
                <a:cubicBezTo>
                  <a:pt x="514" y="548"/>
                  <a:pt x="560" y="550"/>
                  <a:pt x="591" y="549"/>
                </a:cubicBezTo>
                <a:cubicBezTo>
                  <a:pt x="695" y="548"/>
                  <a:pt x="755" y="547"/>
                  <a:pt x="847" y="652"/>
                </a:cubicBezTo>
                <a:lnTo>
                  <a:pt x="960" y="620"/>
                </a:lnTo>
                <a:cubicBezTo>
                  <a:pt x="998" y="656"/>
                  <a:pt x="1066" y="684"/>
                  <a:pt x="1116" y="669"/>
                </a:cubicBezTo>
                <a:cubicBezTo>
                  <a:pt x="1141" y="713"/>
                  <a:pt x="1179" y="689"/>
                  <a:pt x="1207" y="687"/>
                </a:cubicBezTo>
                <a:cubicBezTo>
                  <a:pt x="1237" y="683"/>
                  <a:pt x="1279" y="666"/>
                  <a:pt x="1299" y="712"/>
                </a:cubicBezTo>
                <a:cubicBezTo>
                  <a:pt x="1283" y="717"/>
                  <a:pt x="1270" y="729"/>
                  <a:pt x="1264" y="741"/>
                </a:cubicBezTo>
                <a:cubicBezTo>
                  <a:pt x="1258" y="754"/>
                  <a:pt x="1242" y="765"/>
                  <a:pt x="1228" y="770"/>
                </a:cubicBezTo>
                <a:cubicBezTo>
                  <a:pt x="1210" y="774"/>
                  <a:pt x="1174" y="782"/>
                  <a:pt x="1150" y="754"/>
                </a:cubicBezTo>
                <a:cubicBezTo>
                  <a:pt x="1144" y="756"/>
                  <a:pt x="1122" y="763"/>
                  <a:pt x="1106" y="768"/>
                </a:cubicBezTo>
                <a:cubicBezTo>
                  <a:pt x="1084" y="772"/>
                  <a:pt x="1044" y="791"/>
                  <a:pt x="1020" y="763"/>
                </a:cubicBezTo>
                <a:cubicBezTo>
                  <a:pt x="989" y="760"/>
                  <a:pt x="916" y="762"/>
                  <a:pt x="873" y="774"/>
                </a:cubicBezTo>
                <a:cubicBezTo>
                  <a:pt x="861" y="776"/>
                  <a:pt x="821" y="789"/>
                  <a:pt x="828" y="818"/>
                </a:cubicBezTo>
                <a:lnTo>
                  <a:pt x="751" y="812"/>
                </a:lnTo>
                <a:cubicBezTo>
                  <a:pt x="723" y="789"/>
                  <a:pt x="690" y="780"/>
                  <a:pt x="663" y="771"/>
                </a:cubicBezTo>
                <a:lnTo>
                  <a:pt x="584" y="794"/>
                </a:lnTo>
                <a:lnTo>
                  <a:pt x="523" y="745"/>
                </a:lnTo>
                <a:lnTo>
                  <a:pt x="436" y="770"/>
                </a:lnTo>
                <a:lnTo>
                  <a:pt x="382" y="748"/>
                </a:lnTo>
                <a:lnTo>
                  <a:pt x="392" y="783"/>
                </a:lnTo>
                <a:lnTo>
                  <a:pt x="295" y="773"/>
                </a:lnTo>
                <a:cubicBezTo>
                  <a:pt x="290" y="795"/>
                  <a:pt x="283" y="806"/>
                  <a:pt x="279" y="807"/>
                </a:cubicBezTo>
                <a:cubicBezTo>
                  <a:pt x="261" y="802"/>
                  <a:pt x="257" y="771"/>
                  <a:pt x="252" y="760"/>
                </a:cubicBezTo>
                <a:cubicBezTo>
                  <a:pt x="249" y="746"/>
                  <a:pt x="244" y="728"/>
                  <a:pt x="242" y="722"/>
                </a:cubicBezTo>
                <a:cubicBezTo>
                  <a:pt x="234" y="693"/>
                  <a:pt x="211" y="693"/>
                  <a:pt x="190" y="699"/>
                </a:cubicBezTo>
                <a:lnTo>
                  <a:pt x="189" y="699"/>
                </a:lnTo>
                <a:cubicBezTo>
                  <a:pt x="158" y="682"/>
                  <a:pt x="103" y="694"/>
                  <a:pt x="58" y="699"/>
                </a:cubicBezTo>
                <a:cubicBezTo>
                  <a:pt x="40" y="701"/>
                  <a:pt x="19" y="702"/>
                  <a:pt x="7" y="701"/>
                </a:cubicBezTo>
                <a:lnTo>
                  <a:pt x="0" y="782"/>
                </a:lnTo>
                <a:lnTo>
                  <a:pt x="78" y="807"/>
                </a:lnTo>
                <a:lnTo>
                  <a:pt x="79" y="806"/>
                </a:lnTo>
                <a:cubicBezTo>
                  <a:pt x="108" y="798"/>
                  <a:pt x="132" y="821"/>
                  <a:pt x="137" y="840"/>
                </a:cubicBezTo>
                <a:cubicBezTo>
                  <a:pt x="138" y="845"/>
                  <a:pt x="139" y="852"/>
                  <a:pt x="139" y="855"/>
                </a:cubicBezTo>
                <a:lnTo>
                  <a:pt x="140" y="855"/>
                </a:lnTo>
                <a:lnTo>
                  <a:pt x="141" y="855"/>
                </a:lnTo>
                <a:cubicBezTo>
                  <a:pt x="171" y="846"/>
                  <a:pt x="210" y="844"/>
                  <a:pt x="245" y="863"/>
                </a:cubicBezTo>
                <a:lnTo>
                  <a:pt x="315" y="843"/>
                </a:lnTo>
                <a:cubicBezTo>
                  <a:pt x="359" y="868"/>
                  <a:pt x="402" y="875"/>
                  <a:pt x="452" y="860"/>
                </a:cubicBezTo>
                <a:lnTo>
                  <a:pt x="526" y="886"/>
                </a:lnTo>
                <a:cubicBezTo>
                  <a:pt x="796" y="864"/>
                  <a:pt x="600" y="905"/>
                  <a:pt x="674" y="910"/>
                </a:cubicBezTo>
                <a:cubicBezTo>
                  <a:pt x="678" y="921"/>
                  <a:pt x="670" y="929"/>
                  <a:pt x="661" y="931"/>
                </a:cubicBezTo>
                <a:cubicBezTo>
                  <a:pt x="631" y="936"/>
                  <a:pt x="614" y="933"/>
                  <a:pt x="587" y="931"/>
                </a:cubicBezTo>
                <a:cubicBezTo>
                  <a:pt x="564" y="928"/>
                  <a:pt x="547" y="928"/>
                  <a:pt x="538" y="930"/>
                </a:cubicBezTo>
                <a:lnTo>
                  <a:pt x="561" y="1008"/>
                </a:lnTo>
                <a:lnTo>
                  <a:pt x="593" y="990"/>
                </a:lnTo>
                <a:cubicBezTo>
                  <a:pt x="620" y="982"/>
                  <a:pt x="636" y="1007"/>
                  <a:pt x="641" y="1022"/>
                </a:cubicBezTo>
                <a:lnTo>
                  <a:pt x="641" y="1023"/>
                </a:lnTo>
                <a:cubicBezTo>
                  <a:pt x="669" y="1038"/>
                  <a:pt x="701" y="1059"/>
                  <a:pt x="713" y="1078"/>
                </a:cubicBezTo>
                <a:lnTo>
                  <a:pt x="791" y="1084"/>
                </a:lnTo>
                <a:lnTo>
                  <a:pt x="825" y="1169"/>
                </a:lnTo>
                <a:lnTo>
                  <a:pt x="852" y="1199"/>
                </a:lnTo>
                <a:cubicBezTo>
                  <a:pt x="860" y="1229"/>
                  <a:pt x="882" y="1220"/>
                  <a:pt x="893" y="1217"/>
                </a:cubicBezTo>
                <a:lnTo>
                  <a:pt x="893" y="1217"/>
                </a:lnTo>
                <a:cubicBezTo>
                  <a:pt x="899" y="1215"/>
                  <a:pt x="907" y="1212"/>
                  <a:pt x="912" y="1210"/>
                </a:cubicBezTo>
                <a:cubicBezTo>
                  <a:pt x="920" y="1207"/>
                  <a:pt x="934" y="1215"/>
                  <a:pt x="943" y="1220"/>
                </a:cubicBezTo>
                <a:cubicBezTo>
                  <a:pt x="947" y="1222"/>
                  <a:pt x="959" y="1225"/>
                  <a:pt x="967" y="1226"/>
                </a:cubicBezTo>
                <a:cubicBezTo>
                  <a:pt x="980" y="1228"/>
                  <a:pt x="1002" y="1229"/>
                  <a:pt x="1014" y="1237"/>
                </a:cubicBezTo>
                <a:lnTo>
                  <a:pt x="1014" y="1238"/>
                </a:lnTo>
                <a:lnTo>
                  <a:pt x="1014" y="1239"/>
                </a:lnTo>
                <a:lnTo>
                  <a:pt x="1014" y="1240"/>
                </a:lnTo>
                <a:lnTo>
                  <a:pt x="1014" y="1242"/>
                </a:lnTo>
                <a:lnTo>
                  <a:pt x="1013" y="1243"/>
                </a:lnTo>
                <a:lnTo>
                  <a:pt x="1013" y="1244"/>
                </a:lnTo>
                <a:cubicBezTo>
                  <a:pt x="1009" y="1249"/>
                  <a:pt x="999" y="1251"/>
                  <a:pt x="1000" y="1251"/>
                </a:cubicBezTo>
                <a:lnTo>
                  <a:pt x="999" y="1251"/>
                </a:lnTo>
                <a:cubicBezTo>
                  <a:pt x="947" y="1267"/>
                  <a:pt x="892" y="1252"/>
                  <a:pt x="845" y="1247"/>
                </a:cubicBezTo>
                <a:cubicBezTo>
                  <a:pt x="820" y="1243"/>
                  <a:pt x="793" y="1245"/>
                  <a:pt x="772" y="1250"/>
                </a:cubicBezTo>
                <a:cubicBezTo>
                  <a:pt x="754" y="1254"/>
                  <a:pt x="749" y="1270"/>
                  <a:pt x="754" y="1284"/>
                </a:cubicBezTo>
                <a:lnTo>
                  <a:pt x="694" y="1339"/>
                </a:lnTo>
                <a:lnTo>
                  <a:pt x="764" y="1385"/>
                </a:lnTo>
                <a:lnTo>
                  <a:pt x="765" y="1385"/>
                </a:lnTo>
                <a:cubicBezTo>
                  <a:pt x="779" y="1381"/>
                  <a:pt x="793" y="1382"/>
                  <a:pt x="802" y="1385"/>
                </a:cubicBezTo>
                <a:cubicBezTo>
                  <a:pt x="831" y="1393"/>
                  <a:pt x="852" y="1398"/>
                  <a:pt x="878" y="1390"/>
                </a:cubicBezTo>
                <a:lnTo>
                  <a:pt x="889" y="1425"/>
                </a:lnTo>
                <a:cubicBezTo>
                  <a:pt x="894" y="1449"/>
                  <a:pt x="912" y="1448"/>
                  <a:pt x="919" y="1444"/>
                </a:cubicBezTo>
                <a:cubicBezTo>
                  <a:pt x="928" y="1442"/>
                  <a:pt x="939" y="1437"/>
                  <a:pt x="948" y="1433"/>
                </a:cubicBezTo>
                <a:cubicBezTo>
                  <a:pt x="951" y="1431"/>
                  <a:pt x="957" y="1429"/>
                  <a:pt x="959" y="1428"/>
                </a:cubicBezTo>
                <a:cubicBezTo>
                  <a:pt x="989" y="1420"/>
                  <a:pt x="1004" y="1434"/>
                  <a:pt x="1016" y="1474"/>
                </a:cubicBezTo>
                <a:cubicBezTo>
                  <a:pt x="1069" y="1496"/>
                  <a:pt x="1117" y="1523"/>
                  <a:pt x="1162" y="1555"/>
                </a:cubicBezTo>
                <a:cubicBezTo>
                  <a:pt x="1231" y="1534"/>
                  <a:pt x="1291" y="1567"/>
                  <a:pt x="1351" y="1586"/>
                </a:cubicBezTo>
                <a:cubicBezTo>
                  <a:pt x="1327" y="1596"/>
                  <a:pt x="1301" y="1605"/>
                  <a:pt x="1285" y="1610"/>
                </a:cubicBezTo>
                <a:cubicBezTo>
                  <a:pt x="1244" y="1621"/>
                  <a:pt x="1211" y="1623"/>
                  <a:pt x="1184" y="1624"/>
                </a:cubicBezTo>
                <a:cubicBezTo>
                  <a:pt x="1163" y="1624"/>
                  <a:pt x="1139" y="1628"/>
                  <a:pt x="1118" y="1633"/>
                </a:cubicBezTo>
                <a:lnTo>
                  <a:pt x="1136" y="1695"/>
                </a:lnTo>
                <a:lnTo>
                  <a:pt x="1216" y="1776"/>
                </a:lnTo>
                <a:cubicBezTo>
                  <a:pt x="1219" y="1770"/>
                  <a:pt x="1224" y="1758"/>
                  <a:pt x="1228" y="1750"/>
                </a:cubicBezTo>
                <a:cubicBezTo>
                  <a:pt x="1232" y="1739"/>
                  <a:pt x="1238" y="1732"/>
                  <a:pt x="1241" y="1731"/>
                </a:cubicBezTo>
                <a:cubicBezTo>
                  <a:pt x="1261" y="1727"/>
                  <a:pt x="1266" y="1754"/>
                  <a:pt x="1268" y="1758"/>
                </a:cubicBezTo>
                <a:lnTo>
                  <a:pt x="1268" y="1758"/>
                </a:lnTo>
                <a:lnTo>
                  <a:pt x="1268" y="1759"/>
                </a:lnTo>
                <a:lnTo>
                  <a:pt x="1268" y="1760"/>
                </a:lnTo>
                <a:lnTo>
                  <a:pt x="1268" y="1761"/>
                </a:lnTo>
                <a:cubicBezTo>
                  <a:pt x="1768" y="1807"/>
                  <a:pt x="1443" y="1811"/>
                  <a:pt x="1616" y="1850"/>
                </a:cubicBezTo>
                <a:cubicBezTo>
                  <a:pt x="1648" y="1851"/>
                  <a:pt x="1684" y="1854"/>
                  <a:pt x="1712" y="1858"/>
                </a:cubicBezTo>
                <a:cubicBezTo>
                  <a:pt x="1743" y="1862"/>
                  <a:pt x="1778" y="1860"/>
                  <a:pt x="1805" y="1852"/>
                </a:cubicBezTo>
                <a:cubicBezTo>
                  <a:pt x="1871" y="1852"/>
                  <a:pt x="2003" y="1873"/>
                  <a:pt x="2059" y="1912"/>
                </a:cubicBezTo>
                <a:lnTo>
                  <a:pt x="2250" y="1886"/>
                </a:lnTo>
                <a:lnTo>
                  <a:pt x="2306" y="1917"/>
                </a:lnTo>
                <a:lnTo>
                  <a:pt x="2273" y="1964"/>
                </a:lnTo>
                <a:lnTo>
                  <a:pt x="2240" y="1983"/>
                </a:lnTo>
                <a:lnTo>
                  <a:pt x="2076" y="1973"/>
                </a:lnTo>
                <a:lnTo>
                  <a:pt x="2076" y="1973"/>
                </a:lnTo>
                <a:lnTo>
                  <a:pt x="2076" y="1972"/>
                </a:lnTo>
                <a:lnTo>
                  <a:pt x="2076" y="1972"/>
                </a:lnTo>
                <a:cubicBezTo>
                  <a:pt x="2069" y="1957"/>
                  <a:pt x="2069" y="1931"/>
                  <a:pt x="2044" y="1926"/>
                </a:cubicBezTo>
                <a:cubicBezTo>
                  <a:pt x="2040" y="1927"/>
                  <a:pt x="2035" y="1936"/>
                  <a:pt x="2033" y="1941"/>
                </a:cubicBezTo>
                <a:cubicBezTo>
                  <a:pt x="2031" y="1947"/>
                  <a:pt x="2027" y="1956"/>
                  <a:pt x="2025" y="1960"/>
                </a:cubicBezTo>
                <a:lnTo>
                  <a:pt x="1939" y="1956"/>
                </a:lnTo>
                <a:lnTo>
                  <a:pt x="1890" y="2017"/>
                </a:lnTo>
                <a:cubicBezTo>
                  <a:pt x="1951" y="2037"/>
                  <a:pt x="2025" y="2026"/>
                  <a:pt x="2074" y="2012"/>
                </a:cubicBezTo>
                <a:lnTo>
                  <a:pt x="2075" y="2012"/>
                </a:lnTo>
                <a:lnTo>
                  <a:pt x="2076" y="2011"/>
                </a:lnTo>
                <a:lnTo>
                  <a:pt x="2078" y="2011"/>
                </a:lnTo>
                <a:lnTo>
                  <a:pt x="2078" y="2077"/>
                </a:lnTo>
                <a:cubicBezTo>
                  <a:pt x="2099" y="2070"/>
                  <a:pt x="2118" y="2059"/>
                  <a:pt x="2131" y="2048"/>
                </a:cubicBezTo>
                <a:cubicBezTo>
                  <a:pt x="2145" y="2035"/>
                  <a:pt x="2165" y="2025"/>
                  <a:pt x="2184" y="2018"/>
                </a:cubicBezTo>
                <a:cubicBezTo>
                  <a:pt x="2257" y="2045"/>
                  <a:pt x="2353" y="2065"/>
                  <a:pt x="2427" y="2043"/>
                </a:cubicBezTo>
                <a:cubicBezTo>
                  <a:pt x="2477" y="2013"/>
                  <a:pt x="2444" y="1955"/>
                  <a:pt x="2441" y="1923"/>
                </a:cubicBezTo>
                <a:cubicBezTo>
                  <a:pt x="2440" y="1921"/>
                  <a:pt x="2439" y="1918"/>
                  <a:pt x="2439" y="1917"/>
                </a:cubicBezTo>
                <a:lnTo>
                  <a:pt x="2426" y="1873"/>
                </a:lnTo>
                <a:cubicBezTo>
                  <a:pt x="2349" y="1889"/>
                  <a:pt x="2268" y="1862"/>
                  <a:pt x="2194" y="1839"/>
                </a:cubicBezTo>
                <a:cubicBezTo>
                  <a:pt x="2156" y="1827"/>
                  <a:pt x="2113" y="1817"/>
                  <a:pt x="2078" y="1812"/>
                </a:cubicBezTo>
                <a:lnTo>
                  <a:pt x="2077" y="1812"/>
                </a:lnTo>
                <a:lnTo>
                  <a:pt x="2077" y="1813"/>
                </a:lnTo>
                <a:cubicBezTo>
                  <a:pt x="2074" y="1814"/>
                  <a:pt x="2049" y="1818"/>
                  <a:pt x="2049" y="1811"/>
                </a:cubicBezTo>
                <a:cubicBezTo>
                  <a:pt x="2064" y="1799"/>
                  <a:pt x="2097" y="1772"/>
                  <a:pt x="2111" y="1765"/>
                </a:cubicBezTo>
                <a:cubicBezTo>
                  <a:pt x="2147" y="1818"/>
                  <a:pt x="2240" y="1800"/>
                  <a:pt x="2274" y="1803"/>
                </a:cubicBezTo>
                <a:cubicBezTo>
                  <a:pt x="2314" y="1815"/>
                  <a:pt x="2362" y="1828"/>
                  <a:pt x="2402" y="1839"/>
                </a:cubicBezTo>
                <a:cubicBezTo>
                  <a:pt x="2445" y="1850"/>
                  <a:pt x="2493" y="1866"/>
                  <a:pt x="2532" y="1881"/>
                </a:cubicBezTo>
                <a:cubicBezTo>
                  <a:pt x="2576" y="1867"/>
                  <a:pt x="2618" y="1885"/>
                  <a:pt x="2656" y="1894"/>
                </a:cubicBezTo>
                <a:cubicBezTo>
                  <a:pt x="2675" y="1899"/>
                  <a:pt x="2697" y="1899"/>
                  <a:pt x="2716" y="1894"/>
                </a:cubicBezTo>
                <a:lnTo>
                  <a:pt x="2707" y="1963"/>
                </a:lnTo>
                <a:lnTo>
                  <a:pt x="2636" y="1945"/>
                </a:lnTo>
                <a:lnTo>
                  <a:pt x="2567" y="2003"/>
                </a:lnTo>
                <a:cubicBezTo>
                  <a:pt x="2553" y="1994"/>
                  <a:pt x="2525" y="1984"/>
                  <a:pt x="2514" y="1988"/>
                </a:cubicBezTo>
                <a:cubicBezTo>
                  <a:pt x="2503" y="1989"/>
                  <a:pt x="2501" y="2003"/>
                  <a:pt x="2506" y="2020"/>
                </a:cubicBezTo>
                <a:lnTo>
                  <a:pt x="2506" y="2020"/>
                </a:lnTo>
                <a:cubicBezTo>
                  <a:pt x="2505" y="2020"/>
                  <a:pt x="2494" y="2025"/>
                  <a:pt x="2493" y="2028"/>
                </a:cubicBezTo>
                <a:lnTo>
                  <a:pt x="2492" y="2029"/>
                </a:lnTo>
                <a:lnTo>
                  <a:pt x="2492" y="2030"/>
                </a:lnTo>
                <a:lnTo>
                  <a:pt x="2491" y="2031"/>
                </a:lnTo>
                <a:lnTo>
                  <a:pt x="2491" y="2033"/>
                </a:lnTo>
                <a:lnTo>
                  <a:pt x="2491" y="2034"/>
                </a:lnTo>
                <a:cubicBezTo>
                  <a:pt x="2514" y="2045"/>
                  <a:pt x="2555" y="2046"/>
                  <a:pt x="2579" y="2049"/>
                </a:cubicBezTo>
                <a:cubicBezTo>
                  <a:pt x="2599" y="2051"/>
                  <a:pt x="2613" y="2053"/>
                  <a:pt x="2620" y="2054"/>
                </a:cubicBezTo>
                <a:lnTo>
                  <a:pt x="2636" y="2078"/>
                </a:lnTo>
                <a:lnTo>
                  <a:pt x="2592" y="2090"/>
                </a:lnTo>
                <a:cubicBezTo>
                  <a:pt x="2605" y="2138"/>
                  <a:pt x="2629" y="2142"/>
                  <a:pt x="2663" y="2143"/>
                </a:cubicBezTo>
                <a:cubicBezTo>
                  <a:pt x="2676" y="2142"/>
                  <a:pt x="2685" y="2153"/>
                  <a:pt x="2690" y="2166"/>
                </a:cubicBezTo>
                <a:lnTo>
                  <a:pt x="2762" y="2155"/>
                </a:lnTo>
                <a:lnTo>
                  <a:pt x="2816" y="2111"/>
                </a:lnTo>
                <a:lnTo>
                  <a:pt x="2856" y="2119"/>
                </a:lnTo>
                <a:lnTo>
                  <a:pt x="2892" y="2146"/>
                </a:lnTo>
                <a:lnTo>
                  <a:pt x="2904" y="2124"/>
                </a:lnTo>
                <a:lnTo>
                  <a:pt x="3042" y="2141"/>
                </a:lnTo>
                <a:lnTo>
                  <a:pt x="3037" y="2190"/>
                </a:lnTo>
                <a:lnTo>
                  <a:pt x="3133" y="2162"/>
                </a:lnTo>
                <a:lnTo>
                  <a:pt x="3133" y="2164"/>
                </a:lnTo>
                <a:lnTo>
                  <a:pt x="3134" y="2165"/>
                </a:lnTo>
                <a:lnTo>
                  <a:pt x="3134" y="2166"/>
                </a:lnTo>
                <a:lnTo>
                  <a:pt x="3135" y="2168"/>
                </a:lnTo>
                <a:cubicBezTo>
                  <a:pt x="3148" y="2213"/>
                  <a:pt x="3160" y="2210"/>
                  <a:pt x="3197" y="2201"/>
                </a:cubicBezTo>
                <a:cubicBezTo>
                  <a:pt x="3201" y="2200"/>
                  <a:pt x="3207" y="2198"/>
                  <a:pt x="3209" y="2197"/>
                </a:cubicBezTo>
                <a:cubicBezTo>
                  <a:pt x="3220" y="2232"/>
                  <a:pt x="3246" y="2223"/>
                  <a:pt x="3265" y="2219"/>
                </a:cubicBezTo>
                <a:cubicBezTo>
                  <a:pt x="3267" y="2218"/>
                  <a:pt x="3271" y="2217"/>
                  <a:pt x="3272" y="2217"/>
                </a:cubicBezTo>
                <a:cubicBezTo>
                  <a:pt x="3289" y="2213"/>
                  <a:pt x="3307" y="2216"/>
                  <a:pt x="3320" y="2222"/>
                </a:cubicBezTo>
                <a:cubicBezTo>
                  <a:pt x="3335" y="2229"/>
                  <a:pt x="3354" y="2230"/>
                  <a:pt x="3369" y="2227"/>
                </a:cubicBezTo>
                <a:lnTo>
                  <a:pt x="3367" y="2218"/>
                </a:lnTo>
                <a:lnTo>
                  <a:pt x="3444" y="2224"/>
                </a:lnTo>
                <a:lnTo>
                  <a:pt x="3445" y="2224"/>
                </a:lnTo>
                <a:cubicBezTo>
                  <a:pt x="3462" y="2221"/>
                  <a:pt x="3480" y="2223"/>
                  <a:pt x="3493" y="2229"/>
                </a:cubicBezTo>
                <a:cubicBezTo>
                  <a:pt x="3508" y="2236"/>
                  <a:pt x="3526" y="2237"/>
                  <a:pt x="3541" y="2234"/>
                </a:cubicBezTo>
                <a:cubicBezTo>
                  <a:pt x="3607" y="2234"/>
                  <a:pt x="3756" y="2250"/>
                  <a:pt x="3815" y="2298"/>
                </a:cubicBezTo>
                <a:lnTo>
                  <a:pt x="3937" y="2262"/>
                </a:lnTo>
                <a:lnTo>
                  <a:pt x="3959" y="2304"/>
                </a:lnTo>
                <a:lnTo>
                  <a:pt x="4055" y="2342"/>
                </a:lnTo>
                <a:cubicBezTo>
                  <a:pt x="4049" y="2354"/>
                  <a:pt x="4023" y="2371"/>
                  <a:pt x="4016" y="2372"/>
                </a:cubicBezTo>
                <a:cubicBezTo>
                  <a:pt x="3956" y="2361"/>
                  <a:pt x="3885" y="2353"/>
                  <a:pt x="3835" y="2367"/>
                </a:cubicBezTo>
                <a:lnTo>
                  <a:pt x="3835" y="2367"/>
                </a:lnTo>
                <a:lnTo>
                  <a:pt x="3835" y="2366"/>
                </a:lnTo>
                <a:lnTo>
                  <a:pt x="3835" y="2366"/>
                </a:lnTo>
                <a:lnTo>
                  <a:pt x="3834" y="2365"/>
                </a:lnTo>
                <a:cubicBezTo>
                  <a:pt x="3827" y="2348"/>
                  <a:pt x="3826" y="2319"/>
                  <a:pt x="3800" y="2311"/>
                </a:cubicBezTo>
                <a:cubicBezTo>
                  <a:pt x="3795" y="2312"/>
                  <a:pt x="3791" y="2321"/>
                  <a:pt x="3789" y="2326"/>
                </a:cubicBezTo>
                <a:cubicBezTo>
                  <a:pt x="3787" y="2333"/>
                  <a:pt x="3783" y="2341"/>
                  <a:pt x="3781" y="2345"/>
                </a:cubicBezTo>
                <a:lnTo>
                  <a:pt x="3686" y="2344"/>
                </a:lnTo>
                <a:lnTo>
                  <a:pt x="3629" y="2408"/>
                </a:lnTo>
                <a:cubicBezTo>
                  <a:pt x="3682" y="2430"/>
                  <a:pt x="3778" y="2422"/>
                  <a:pt x="3836" y="2405"/>
                </a:cubicBezTo>
                <a:cubicBezTo>
                  <a:pt x="3820" y="2432"/>
                  <a:pt x="3812" y="2455"/>
                  <a:pt x="3819" y="2476"/>
                </a:cubicBezTo>
                <a:cubicBezTo>
                  <a:pt x="3821" y="2481"/>
                  <a:pt x="3828" y="2482"/>
                  <a:pt x="3834" y="2480"/>
                </a:cubicBezTo>
                <a:cubicBezTo>
                  <a:pt x="3868" y="2466"/>
                  <a:pt x="3886" y="2451"/>
                  <a:pt x="3912" y="2434"/>
                </a:cubicBezTo>
                <a:cubicBezTo>
                  <a:pt x="3931" y="2421"/>
                  <a:pt x="3945" y="2412"/>
                  <a:pt x="3951" y="2410"/>
                </a:cubicBezTo>
                <a:cubicBezTo>
                  <a:pt x="4035" y="2443"/>
                  <a:pt x="4123" y="2465"/>
                  <a:pt x="4215" y="2438"/>
                </a:cubicBezTo>
                <a:lnTo>
                  <a:pt x="4258" y="2360"/>
                </a:lnTo>
                <a:lnTo>
                  <a:pt x="4301" y="2376"/>
                </a:lnTo>
                <a:lnTo>
                  <a:pt x="4302" y="2413"/>
                </a:lnTo>
                <a:lnTo>
                  <a:pt x="4302" y="2413"/>
                </a:lnTo>
                <a:lnTo>
                  <a:pt x="4301" y="2413"/>
                </a:lnTo>
                <a:cubicBezTo>
                  <a:pt x="4298" y="2414"/>
                  <a:pt x="4275" y="2423"/>
                  <a:pt x="4278" y="2429"/>
                </a:cubicBezTo>
                <a:cubicBezTo>
                  <a:pt x="4324" y="2467"/>
                  <a:pt x="4396" y="2455"/>
                  <a:pt x="4427" y="2453"/>
                </a:cubicBezTo>
                <a:cubicBezTo>
                  <a:pt x="4453" y="2527"/>
                  <a:pt x="4668" y="2530"/>
                  <a:pt x="4772" y="2534"/>
                </a:cubicBezTo>
                <a:cubicBezTo>
                  <a:pt x="4800" y="2535"/>
                  <a:pt x="4820" y="2536"/>
                  <a:pt x="4829" y="2536"/>
                </a:cubicBezTo>
                <a:lnTo>
                  <a:pt x="4901" y="2459"/>
                </a:lnTo>
                <a:cubicBezTo>
                  <a:pt x="4920" y="2462"/>
                  <a:pt x="4938" y="2458"/>
                  <a:pt x="4952" y="2454"/>
                </a:cubicBezTo>
                <a:lnTo>
                  <a:pt x="4953" y="2454"/>
                </a:lnTo>
                <a:lnTo>
                  <a:pt x="4954" y="2453"/>
                </a:lnTo>
                <a:lnTo>
                  <a:pt x="4955" y="2453"/>
                </a:lnTo>
                <a:lnTo>
                  <a:pt x="4955" y="2453"/>
                </a:lnTo>
                <a:lnTo>
                  <a:pt x="4956" y="2453"/>
                </a:lnTo>
                <a:cubicBezTo>
                  <a:pt x="4920" y="2491"/>
                  <a:pt x="4897" y="2547"/>
                  <a:pt x="4884" y="2596"/>
                </a:cubicBezTo>
                <a:lnTo>
                  <a:pt x="4980" y="2569"/>
                </a:lnTo>
                <a:cubicBezTo>
                  <a:pt x="4981" y="2572"/>
                  <a:pt x="4982" y="2576"/>
                  <a:pt x="4982" y="2577"/>
                </a:cubicBezTo>
                <a:cubicBezTo>
                  <a:pt x="4997" y="2627"/>
                  <a:pt x="5009" y="2625"/>
                  <a:pt x="5054" y="2614"/>
                </a:cubicBezTo>
                <a:cubicBezTo>
                  <a:pt x="5058" y="2613"/>
                  <a:pt x="5065" y="2611"/>
                  <a:pt x="5068" y="2610"/>
                </a:cubicBezTo>
                <a:cubicBezTo>
                  <a:pt x="5109" y="2637"/>
                  <a:pt x="5211" y="2641"/>
                  <a:pt x="5236" y="2637"/>
                </a:cubicBezTo>
                <a:cubicBezTo>
                  <a:pt x="5248" y="2614"/>
                  <a:pt x="5269" y="2580"/>
                  <a:pt x="5285" y="2576"/>
                </a:cubicBezTo>
                <a:cubicBezTo>
                  <a:pt x="5302" y="2571"/>
                  <a:pt x="5307" y="2588"/>
                  <a:pt x="5309" y="2594"/>
                </a:cubicBezTo>
                <a:lnTo>
                  <a:pt x="5309" y="2595"/>
                </a:lnTo>
                <a:lnTo>
                  <a:pt x="5310" y="2596"/>
                </a:lnTo>
                <a:lnTo>
                  <a:pt x="5310" y="2597"/>
                </a:lnTo>
                <a:cubicBezTo>
                  <a:pt x="5314" y="2603"/>
                  <a:pt x="5322" y="2604"/>
                  <a:pt x="5326" y="2603"/>
                </a:cubicBezTo>
                <a:cubicBezTo>
                  <a:pt x="5340" y="2599"/>
                  <a:pt x="5351" y="2581"/>
                  <a:pt x="5348" y="2571"/>
                </a:cubicBezTo>
                <a:cubicBezTo>
                  <a:pt x="5347" y="2567"/>
                  <a:pt x="5341" y="2562"/>
                  <a:pt x="5337" y="2561"/>
                </a:cubicBezTo>
                <a:cubicBezTo>
                  <a:pt x="5340" y="2560"/>
                  <a:pt x="5351" y="2556"/>
                  <a:pt x="5361" y="2552"/>
                </a:cubicBezTo>
                <a:cubicBezTo>
                  <a:pt x="5367" y="2550"/>
                  <a:pt x="5374" y="2548"/>
                  <a:pt x="5379" y="2547"/>
                </a:cubicBezTo>
                <a:cubicBezTo>
                  <a:pt x="5390" y="2543"/>
                  <a:pt x="5419" y="2536"/>
                  <a:pt x="5427" y="2544"/>
                </a:cubicBezTo>
                <a:lnTo>
                  <a:pt x="5605" y="2569"/>
                </a:lnTo>
                <a:lnTo>
                  <a:pt x="5607" y="2578"/>
                </a:lnTo>
                <a:lnTo>
                  <a:pt x="5787" y="2612"/>
                </a:lnTo>
                <a:lnTo>
                  <a:pt x="5877" y="2595"/>
                </a:lnTo>
                <a:lnTo>
                  <a:pt x="5923" y="2658"/>
                </a:lnTo>
                <a:cubicBezTo>
                  <a:pt x="5917" y="2659"/>
                  <a:pt x="5899" y="2664"/>
                  <a:pt x="5886" y="2667"/>
                </a:cubicBezTo>
                <a:cubicBezTo>
                  <a:pt x="5870" y="2674"/>
                  <a:pt x="5836" y="2677"/>
                  <a:pt x="5834" y="2711"/>
                </a:cubicBezTo>
                <a:cubicBezTo>
                  <a:pt x="5845" y="2734"/>
                  <a:pt x="5875" y="2728"/>
                  <a:pt x="5886" y="2725"/>
                </a:cubicBezTo>
                <a:cubicBezTo>
                  <a:pt x="5950" y="2754"/>
                  <a:pt x="6034" y="2769"/>
                  <a:pt x="6099" y="2777"/>
                </a:cubicBezTo>
                <a:cubicBezTo>
                  <a:pt x="6116" y="2773"/>
                  <a:pt x="6133" y="2775"/>
                  <a:pt x="6143" y="2779"/>
                </a:cubicBezTo>
                <a:cubicBezTo>
                  <a:pt x="6154" y="2784"/>
                  <a:pt x="6171" y="2784"/>
                  <a:pt x="6185" y="2781"/>
                </a:cubicBezTo>
                <a:cubicBezTo>
                  <a:pt x="6255" y="2827"/>
                  <a:pt x="6402" y="2833"/>
                  <a:pt x="6474" y="2831"/>
                </a:cubicBezTo>
                <a:cubicBezTo>
                  <a:pt x="6478" y="2848"/>
                  <a:pt x="6496" y="2843"/>
                  <a:pt x="6503" y="2841"/>
                </a:cubicBezTo>
                <a:lnTo>
                  <a:pt x="6503" y="2841"/>
                </a:lnTo>
                <a:lnTo>
                  <a:pt x="6504" y="2841"/>
                </a:lnTo>
                <a:lnTo>
                  <a:pt x="6505" y="2841"/>
                </a:lnTo>
                <a:cubicBezTo>
                  <a:pt x="6535" y="2827"/>
                  <a:pt x="6598" y="2798"/>
                  <a:pt x="6601" y="2747"/>
                </a:cubicBezTo>
                <a:cubicBezTo>
                  <a:pt x="6594" y="2738"/>
                  <a:pt x="6570" y="2747"/>
                  <a:pt x="6567" y="2747"/>
                </a:cubicBezTo>
                <a:lnTo>
                  <a:pt x="6566" y="2747"/>
                </a:lnTo>
                <a:lnTo>
                  <a:pt x="6565" y="2748"/>
                </a:lnTo>
                <a:lnTo>
                  <a:pt x="6564" y="2748"/>
                </a:lnTo>
                <a:lnTo>
                  <a:pt x="6564" y="2748"/>
                </a:lnTo>
                <a:lnTo>
                  <a:pt x="6475" y="2736"/>
                </a:lnTo>
                <a:lnTo>
                  <a:pt x="6474" y="2736"/>
                </a:lnTo>
                <a:lnTo>
                  <a:pt x="6473" y="2736"/>
                </a:lnTo>
                <a:cubicBezTo>
                  <a:pt x="6443" y="2745"/>
                  <a:pt x="6412" y="2745"/>
                  <a:pt x="6378" y="2726"/>
                </a:cubicBezTo>
                <a:lnTo>
                  <a:pt x="6376" y="2726"/>
                </a:lnTo>
                <a:cubicBezTo>
                  <a:pt x="6316" y="2744"/>
                  <a:pt x="6238" y="2745"/>
                  <a:pt x="6185" y="2715"/>
                </a:cubicBezTo>
                <a:lnTo>
                  <a:pt x="6220" y="2572"/>
                </a:lnTo>
                <a:lnTo>
                  <a:pt x="6229" y="2570"/>
                </a:lnTo>
                <a:lnTo>
                  <a:pt x="6230" y="2570"/>
                </a:lnTo>
                <a:cubicBezTo>
                  <a:pt x="6248" y="2582"/>
                  <a:pt x="6256" y="2606"/>
                  <a:pt x="6261" y="2617"/>
                </a:cubicBezTo>
                <a:cubicBezTo>
                  <a:pt x="6267" y="2638"/>
                  <a:pt x="6282" y="2643"/>
                  <a:pt x="6291" y="2639"/>
                </a:cubicBezTo>
                <a:cubicBezTo>
                  <a:pt x="6306" y="2636"/>
                  <a:pt x="6332" y="2610"/>
                  <a:pt x="6340" y="2595"/>
                </a:cubicBezTo>
                <a:lnTo>
                  <a:pt x="6369" y="2596"/>
                </a:lnTo>
                <a:cubicBezTo>
                  <a:pt x="6371" y="2606"/>
                  <a:pt x="6375" y="2618"/>
                  <a:pt x="6377" y="2625"/>
                </a:cubicBezTo>
                <a:cubicBezTo>
                  <a:pt x="6382" y="2674"/>
                  <a:pt x="6417" y="2697"/>
                  <a:pt x="6459" y="2674"/>
                </a:cubicBezTo>
                <a:cubicBezTo>
                  <a:pt x="6461" y="2674"/>
                  <a:pt x="6466" y="2672"/>
                  <a:pt x="6466" y="2672"/>
                </a:cubicBezTo>
                <a:cubicBezTo>
                  <a:pt x="6527" y="2654"/>
                  <a:pt x="6720" y="2657"/>
                  <a:pt x="6783" y="2657"/>
                </a:cubicBezTo>
                <a:lnTo>
                  <a:pt x="6855" y="2674"/>
                </a:lnTo>
                <a:lnTo>
                  <a:pt x="6852" y="2732"/>
                </a:lnTo>
                <a:lnTo>
                  <a:pt x="6605" y="2793"/>
                </a:lnTo>
                <a:cubicBezTo>
                  <a:pt x="6619" y="2837"/>
                  <a:pt x="6662" y="2832"/>
                  <a:pt x="6693" y="2832"/>
                </a:cubicBezTo>
                <a:cubicBezTo>
                  <a:pt x="6720" y="2833"/>
                  <a:pt x="6757" y="2821"/>
                  <a:pt x="6775" y="2858"/>
                </a:cubicBezTo>
                <a:lnTo>
                  <a:pt x="6946" y="2894"/>
                </a:lnTo>
                <a:cubicBezTo>
                  <a:pt x="6986" y="2881"/>
                  <a:pt x="7018" y="2898"/>
                  <a:pt x="7057" y="2911"/>
                </a:cubicBezTo>
                <a:cubicBezTo>
                  <a:pt x="7073" y="2917"/>
                  <a:pt x="7094" y="2917"/>
                  <a:pt x="7112" y="2912"/>
                </a:cubicBezTo>
                <a:lnTo>
                  <a:pt x="7171" y="2952"/>
                </a:lnTo>
                <a:lnTo>
                  <a:pt x="7268" y="2962"/>
                </a:lnTo>
                <a:lnTo>
                  <a:pt x="7349" y="3015"/>
                </a:lnTo>
                <a:lnTo>
                  <a:pt x="7454" y="2985"/>
                </a:lnTo>
                <a:cubicBezTo>
                  <a:pt x="7514" y="2996"/>
                  <a:pt x="7597" y="3010"/>
                  <a:pt x="7646" y="2996"/>
                </a:cubicBezTo>
                <a:lnTo>
                  <a:pt x="7683" y="3023"/>
                </a:lnTo>
                <a:lnTo>
                  <a:pt x="7874" y="3063"/>
                </a:lnTo>
                <a:lnTo>
                  <a:pt x="7972" y="3044"/>
                </a:lnTo>
                <a:lnTo>
                  <a:pt x="7980" y="3070"/>
                </a:lnTo>
                <a:cubicBezTo>
                  <a:pt x="7990" y="3105"/>
                  <a:pt x="8020" y="3106"/>
                  <a:pt x="8043" y="3099"/>
                </a:cubicBezTo>
                <a:lnTo>
                  <a:pt x="8044" y="3099"/>
                </a:lnTo>
                <a:lnTo>
                  <a:pt x="8045" y="3099"/>
                </a:lnTo>
                <a:cubicBezTo>
                  <a:pt x="8063" y="3117"/>
                  <a:pt x="8095" y="3123"/>
                  <a:pt x="8107" y="3119"/>
                </a:cubicBezTo>
                <a:lnTo>
                  <a:pt x="8109" y="3118"/>
                </a:lnTo>
                <a:lnTo>
                  <a:pt x="8110" y="3117"/>
                </a:lnTo>
                <a:lnTo>
                  <a:pt x="8111" y="3117"/>
                </a:lnTo>
                <a:lnTo>
                  <a:pt x="8112" y="3116"/>
                </a:lnTo>
                <a:lnTo>
                  <a:pt x="8113" y="3115"/>
                </a:lnTo>
                <a:lnTo>
                  <a:pt x="8113" y="3114"/>
                </a:lnTo>
                <a:cubicBezTo>
                  <a:pt x="8114" y="3108"/>
                  <a:pt x="8112" y="3104"/>
                  <a:pt x="8112" y="3101"/>
                </a:cubicBezTo>
                <a:lnTo>
                  <a:pt x="8111" y="3100"/>
                </a:lnTo>
                <a:lnTo>
                  <a:pt x="8111" y="3099"/>
                </a:lnTo>
                <a:lnTo>
                  <a:pt x="8166" y="3026"/>
                </a:lnTo>
                <a:cubicBezTo>
                  <a:pt x="8197" y="3019"/>
                  <a:pt x="8228" y="3016"/>
                  <a:pt x="8260" y="3019"/>
                </a:cubicBezTo>
                <a:cubicBezTo>
                  <a:pt x="8290" y="3021"/>
                  <a:pt x="8323" y="3018"/>
                  <a:pt x="8351" y="3011"/>
                </a:cubicBezTo>
                <a:lnTo>
                  <a:pt x="8351" y="3012"/>
                </a:lnTo>
                <a:cubicBezTo>
                  <a:pt x="8356" y="3031"/>
                  <a:pt x="8374" y="3044"/>
                  <a:pt x="8398" y="3045"/>
                </a:cubicBezTo>
                <a:lnTo>
                  <a:pt x="8403" y="3062"/>
                </a:lnTo>
                <a:cubicBezTo>
                  <a:pt x="8411" y="3071"/>
                  <a:pt x="8419" y="3074"/>
                  <a:pt x="8422" y="3072"/>
                </a:cubicBezTo>
                <a:cubicBezTo>
                  <a:pt x="8426" y="3072"/>
                  <a:pt x="8431" y="3067"/>
                  <a:pt x="8432" y="3063"/>
                </a:cubicBezTo>
                <a:lnTo>
                  <a:pt x="8429" y="3055"/>
                </a:lnTo>
                <a:cubicBezTo>
                  <a:pt x="8461" y="3054"/>
                  <a:pt x="8494" y="3046"/>
                  <a:pt x="8521" y="3038"/>
                </a:cubicBezTo>
                <a:cubicBezTo>
                  <a:pt x="8523" y="3037"/>
                  <a:pt x="8527" y="3036"/>
                  <a:pt x="8528" y="3036"/>
                </a:cubicBezTo>
                <a:cubicBezTo>
                  <a:pt x="8575" y="3063"/>
                  <a:pt x="8635" y="3064"/>
                  <a:pt x="8679" y="3075"/>
                </a:cubicBezTo>
                <a:cubicBezTo>
                  <a:pt x="8699" y="3079"/>
                  <a:pt x="8715" y="3082"/>
                  <a:pt x="8722" y="3084"/>
                </a:cubicBezTo>
                <a:cubicBezTo>
                  <a:pt x="8785" y="3066"/>
                  <a:pt x="8836" y="3095"/>
                  <a:pt x="8882" y="3108"/>
                </a:cubicBezTo>
                <a:cubicBezTo>
                  <a:pt x="8905" y="3117"/>
                  <a:pt x="8933" y="3118"/>
                  <a:pt x="8956" y="3112"/>
                </a:cubicBezTo>
                <a:lnTo>
                  <a:pt x="9059" y="3139"/>
                </a:lnTo>
                <a:lnTo>
                  <a:pt x="9085" y="3132"/>
                </a:lnTo>
                <a:lnTo>
                  <a:pt x="9090" y="3149"/>
                </a:lnTo>
                <a:cubicBezTo>
                  <a:pt x="9113" y="3161"/>
                  <a:pt x="9143" y="3172"/>
                  <a:pt x="9172" y="3179"/>
                </a:cubicBezTo>
                <a:cubicBezTo>
                  <a:pt x="9231" y="3195"/>
                  <a:pt x="9303" y="3210"/>
                  <a:pt x="9354" y="3244"/>
                </a:cubicBezTo>
                <a:lnTo>
                  <a:pt x="9497" y="3250"/>
                </a:lnTo>
                <a:lnTo>
                  <a:pt x="9537" y="3191"/>
                </a:lnTo>
                <a:lnTo>
                  <a:pt x="9516" y="3150"/>
                </a:lnTo>
                <a:lnTo>
                  <a:pt x="9617" y="3140"/>
                </a:lnTo>
                <a:lnTo>
                  <a:pt x="9623" y="3062"/>
                </a:lnTo>
                <a:cubicBezTo>
                  <a:pt x="9562" y="3080"/>
                  <a:pt x="9494" y="3050"/>
                  <a:pt x="9443" y="3029"/>
                </a:cubicBezTo>
                <a:cubicBezTo>
                  <a:pt x="9468" y="3030"/>
                  <a:pt x="9499" y="3031"/>
                  <a:pt x="9518" y="3026"/>
                </a:cubicBezTo>
                <a:lnTo>
                  <a:pt x="9589" y="3044"/>
                </a:lnTo>
                <a:cubicBezTo>
                  <a:pt x="9593" y="3038"/>
                  <a:pt x="9601" y="3034"/>
                  <a:pt x="9605" y="3033"/>
                </a:cubicBezTo>
                <a:cubicBezTo>
                  <a:pt x="9631" y="3028"/>
                  <a:pt x="9660" y="3043"/>
                  <a:pt x="9688" y="3054"/>
                </a:cubicBezTo>
                <a:cubicBezTo>
                  <a:pt x="9717" y="3066"/>
                  <a:pt x="9745" y="3079"/>
                  <a:pt x="9768" y="3074"/>
                </a:cubicBezTo>
                <a:cubicBezTo>
                  <a:pt x="9775" y="3073"/>
                  <a:pt x="9781" y="3067"/>
                  <a:pt x="9784" y="3063"/>
                </a:cubicBezTo>
                <a:cubicBezTo>
                  <a:pt x="9794" y="3061"/>
                  <a:pt x="9807" y="3062"/>
                  <a:pt x="9818" y="3064"/>
                </a:cubicBezTo>
                <a:cubicBezTo>
                  <a:pt x="9829" y="3066"/>
                  <a:pt x="9838" y="3066"/>
                  <a:pt x="9842" y="3066"/>
                </a:cubicBezTo>
                <a:cubicBezTo>
                  <a:pt x="9789" y="3046"/>
                  <a:pt x="9922" y="3059"/>
                  <a:pt x="9726" y="3024"/>
                </a:cubicBezTo>
                <a:lnTo>
                  <a:pt x="9692" y="3005"/>
                </a:lnTo>
                <a:lnTo>
                  <a:pt x="9770" y="2982"/>
                </a:lnTo>
                <a:lnTo>
                  <a:pt x="9844" y="3008"/>
                </a:lnTo>
                <a:cubicBezTo>
                  <a:pt x="9869" y="3037"/>
                  <a:pt x="9902" y="3028"/>
                  <a:pt x="9924" y="3023"/>
                </a:cubicBezTo>
                <a:cubicBezTo>
                  <a:pt x="9964" y="3044"/>
                  <a:pt x="10013" y="3073"/>
                  <a:pt x="10047" y="3067"/>
                </a:cubicBezTo>
                <a:cubicBezTo>
                  <a:pt x="10051" y="3066"/>
                  <a:pt x="10056" y="3063"/>
                  <a:pt x="10058" y="3061"/>
                </a:cubicBezTo>
                <a:cubicBezTo>
                  <a:pt x="10059" y="3052"/>
                  <a:pt x="10057" y="3040"/>
                  <a:pt x="10054" y="3031"/>
                </a:cubicBezTo>
                <a:cubicBezTo>
                  <a:pt x="10053" y="3028"/>
                  <a:pt x="10052" y="3023"/>
                  <a:pt x="10051" y="3022"/>
                </a:cubicBezTo>
                <a:cubicBezTo>
                  <a:pt x="10051" y="3020"/>
                  <a:pt x="10050" y="3017"/>
                  <a:pt x="10050" y="3016"/>
                </a:cubicBezTo>
                <a:cubicBezTo>
                  <a:pt x="10046" y="3004"/>
                  <a:pt x="10044" y="2990"/>
                  <a:pt x="10044" y="2980"/>
                </a:cubicBezTo>
                <a:cubicBezTo>
                  <a:pt x="10079" y="2991"/>
                  <a:pt x="10123" y="3005"/>
                  <a:pt x="10153" y="2996"/>
                </a:cubicBezTo>
                <a:cubicBezTo>
                  <a:pt x="10171" y="2992"/>
                  <a:pt x="10176" y="2976"/>
                  <a:pt x="10171" y="2962"/>
                </a:cubicBezTo>
                <a:lnTo>
                  <a:pt x="10187" y="2919"/>
                </a:lnTo>
                <a:cubicBezTo>
                  <a:pt x="10203" y="2924"/>
                  <a:pt x="10220" y="2926"/>
                  <a:pt x="10232" y="2927"/>
                </a:cubicBezTo>
                <a:cubicBezTo>
                  <a:pt x="10246" y="2927"/>
                  <a:pt x="10264" y="2933"/>
                  <a:pt x="10279" y="2941"/>
                </a:cubicBezTo>
                <a:lnTo>
                  <a:pt x="10271" y="2848"/>
                </a:lnTo>
                <a:cubicBezTo>
                  <a:pt x="10243" y="2857"/>
                  <a:pt x="10213" y="2853"/>
                  <a:pt x="10180" y="2827"/>
                </a:cubicBezTo>
                <a:close/>
                <a:moveTo>
                  <a:pt x="7134" y="2726"/>
                </a:moveTo>
                <a:cubicBezTo>
                  <a:pt x="7186" y="2711"/>
                  <a:pt x="7255" y="2744"/>
                  <a:pt x="7314" y="2759"/>
                </a:cubicBezTo>
                <a:cubicBezTo>
                  <a:pt x="7345" y="2769"/>
                  <a:pt x="7376" y="2769"/>
                  <a:pt x="7400" y="2764"/>
                </a:cubicBezTo>
                <a:cubicBezTo>
                  <a:pt x="7402" y="2763"/>
                  <a:pt x="7406" y="2762"/>
                  <a:pt x="7407" y="2761"/>
                </a:cubicBezTo>
                <a:cubicBezTo>
                  <a:pt x="7428" y="2756"/>
                  <a:pt x="7462" y="2747"/>
                  <a:pt x="7486" y="2767"/>
                </a:cubicBezTo>
                <a:lnTo>
                  <a:pt x="7575" y="2780"/>
                </a:lnTo>
                <a:cubicBezTo>
                  <a:pt x="7645" y="2759"/>
                  <a:pt x="7707" y="2801"/>
                  <a:pt x="7766" y="2819"/>
                </a:cubicBezTo>
                <a:cubicBezTo>
                  <a:pt x="7770" y="2818"/>
                  <a:pt x="7781" y="2819"/>
                  <a:pt x="7788" y="2819"/>
                </a:cubicBezTo>
                <a:cubicBezTo>
                  <a:pt x="7797" y="2820"/>
                  <a:pt x="7812" y="2821"/>
                  <a:pt x="7824" y="2822"/>
                </a:cubicBezTo>
                <a:lnTo>
                  <a:pt x="7811" y="2844"/>
                </a:lnTo>
                <a:cubicBezTo>
                  <a:pt x="7907" y="2932"/>
                  <a:pt x="7844" y="2867"/>
                  <a:pt x="7874" y="2891"/>
                </a:cubicBezTo>
                <a:cubicBezTo>
                  <a:pt x="7802" y="2894"/>
                  <a:pt x="7731" y="2905"/>
                  <a:pt x="7708" y="2912"/>
                </a:cubicBezTo>
                <a:lnTo>
                  <a:pt x="7608" y="2893"/>
                </a:lnTo>
                <a:lnTo>
                  <a:pt x="7607" y="2892"/>
                </a:lnTo>
                <a:lnTo>
                  <a:pt x="7607" y="2890"/>
                </a:lnTo>
                <a:cubicBezTo>
                  <a:pt x="7598" y="2858"/>
                  <a:pt x="7586" y="2863"/>
                  <a:pt x="7562" y="2868"/>
                </a:cubicBezTo>
                <a:cubicBezTo>
                  <a:pt x="7560" y="2869"/>
                  <a:pt x="7555" y="2870"/>
                  <a:pt x="7554" y="2871"/>
                </a:cubicBezTo>
                <a:cubicBezTo>
                  <a:pt x="7528" y="2874"/>
                  <a:pt x="7521" y="2852"/>
                  <a:pt x="7515" y="2835"/>
                </a:cubicBezTo>
                <a:lnTo>
                  <a:pt x="7206" y="2810"/>
                </a:lnTo>
                <a:cubicBezTo>
                  <a:pt x="7197" y="2780"/>
                  <a:pt x="7176" y="2789"/>
                  <a:pt x="7165" y="2792"/>
                </a:cubicBezTo>
                <a:lnTo>
                  <a:pt x="7164" y="2793"/>
                </a:lnTo>
                <a:cubicBezTo>
                  <a:pt x="7159" y="2794"/>
                  <a:pt x="7150" y="2797"/>
                  <a:pt x="7146" y="2799"/>
                </a:cubicBezTo>
                <a:cubicBezTo>
                  <a:pt x="7124" y="2802"/>
                  <a:pt x="7123" y="2782"/>
                  <a:pt x="7119" y="2774"/>
                </a:cubicBezTo>
                <a:lnTo>
                  <a:pt x="7119" y="2773"/>
                </a:lnTo>
                <a:lnTo>
                  <a:pt x="7119" y="2772"/>
                </a:lnTo>
                <a:lnTo>
                  <a:pt x="7119" y="2771"/>
                </a:lnTo>
                <a:lnTo>
                  <a:pt x="7118" y="2770"/>
                </a:lnTo>
                <a:lnTo>
                  <a:pt x="7118" y="2769"/>
                </a:lnTo>
                <a:cubicBezTo>
                  <a:pt x="7066" y="2785"/>
                  <a:pt x="6950" y="2749"/>
                  <a:pt x="6917" y="2694"/>
                </a:cubicBezTo>
                <a:lnTo>
                  <a:pt x="6978" y="2677"/>
                </a:lnTo>
                <a:cubicBezTo>
                  <a:pt x="6998" y="2681"/>
                  <a:pt x="7021" y="2686"/>
                  <a:pt x="7039" y="2691"/>
                </a:cubicBezTo>
                <a:cubicBezTo>
                  <a:pt x="7059" y="2696"/>
                  <a:pt x="7081" y="2699"/>
                  <a:pt x="7098" y="2699"/>
                </a:cubicBezTo>
                <a:lnTo>
                  <a:pt x="7134" y="2726"/>
                </a:lnTo>
                <a:close/>
                <a:moveTo>
                  <a:pt x="7874" y="2891"/>
                </a:moveTo>
                <a:cubicBezTo>
                  <a:pt x="7875" y="2891"/>
                  <a:pt x="7881" y="2891"/>
                  <a:pt x="7881" y="2890"/>
                </a:cubicBezTo>
                <a:lnTo>
                  <a:pt x="7879" y="2891"/>
                </a:lnTo>
                <a:lnTo>
                  <a:pt x="7877" y="2891"/>
                </a:lnTo>
                <a:lnTo>
                  <a:pt x="7876" y="2891"/>
                </a:lnTo>
                <a:lnTo>
                  <a:pt x="7874" y="2891"/>
                </a:lnTo>
                <a:lnTo>
                  <a:pt x="7874" y="2891"/>
                </a:lnTo>
                <a:close/>
                <a:moveTo>
                  <a:pt x="5496" y="2421"/>
                </a:moveTo>
                <a:lnTo>
                  <a:pt x="5456" y="2413"/>
                </a:lnTo>
                <a:cubicBezTo>
                  <a:pt x="5458" y="2410"/>
                  <a:pt x="5458" y="2406"/>
                  <a:pt x="5457" y="2406"/>
                </a:cubicBezTo>
                <a:lnTo>
                  <a:pt x="5457" y="2405"/>
                </a:lnTo>
                <a:lnTo>
                  <a:pt x="5457" y="2404"/>
                </a:lnTo>
                <a:lnTo>
                  <a:pt x="5456" y="2403"/>
                </a:lnTo>
                <a:lnTo>
                  <a:pt x="5456" y="2402"/>
                </a:lnTo>
                <a:lnTo>
                  <a:pt x="5455" y="2402"/>
                </a:lnTo>
                <a:lnTo>
                  <a:pt x="5454" y="2401"/>
                </a:lnTo>
                <a:lnTo>
                  <a:pt x="5453" y="2401"/>
                </a:lnTo>
                <a:lnTo>
                  <a:pt x="5452" y="2401"/>
                </a:lnTo>
                <a:lnTo>
                  <a:pt x="5451" y="2401"/>
                </a:lnTo>
                <a:cubicBezTo>
                  <a:pt x="5449" y="2401"/>
                  <a:pt x="5445" y="2406"/>
                  <a:pt x="5445" y="2407"/>
                </a:cubicBezTo>
                <a:lnTo>
                  <a:pt x="5449" y="2358"/>
                </a:lnTo>
                <a:lnTo>
                  <a:pt x="5511" y="2341"/>
                </a:lnTo>
                <a:lnTo>
                  <a:pt x="5516" y="2358"/>
                </a:lnTo>
                <a:lnTo>
                  <a:pt x="5611" y="2359"/>
                </a:lnTo>
                <a:lnTo>
                  <a:pt x="5687" y="2394"/>
                </a:lnTo>
                <a:cubicBezTo>
                  <a:pt x="5688" y="2390"/>
                  <a:pt x="5692" y="2387"/>
                  <a:pt x="5693" y="2387"/>
                </a:cubicBezTo>
                <a:cubicBezTo>
                  <a:pt x="5706" y="2385"/>
                  <a:pt x="5723" y="2401"/>
                  <a:pt x="5724" y="2408"/>
                </a:cubicBezTo>
                <a:cubicBezTo>
                  <a:pt x="5726" y="2412"/>
                  <a:pt x="5725" y="2419"/>
                  <a:pt x="5723" y="2422"/>
                </a:cubicBezTo>
                <a:cubicBezTo>
                  <a:pt x="5760" y="2442"/>
                  <a:pt x="5798" y="2438"/>
                  <a:pt x="5827" y="2430"/>
                </a:cubicBezTo>
                <a:lnTo>
                  <a:pt x="5828" y="2429"/>
                </a:lnTo>
                <a:lnTo>
                  <a:pt x="5829" y="2429"/>
                </a:lnTo>
                <a:cubicBezTo>
                  <a:pt x="5866" y="2436"/>
                  <a:pt x="5919" y="2450"/>
                  <a:pt x="5954" y="2469"/>
                </a:cubicBezTo>
                <a:lnTo>
                  <a:pt x="6018" y="2460"/>
                </a:lnTo>
                <a:lnTo>
                  <a:pt x="6002" y="2503"/>
                </a:lnTo>
                <a:lnTo>
                  <a:pt x="6005" y="2549"/>
                </a:lnTo>
                <a:cubicBezTo>
                  <a:pt x="5968" y="2529"/>
                  <a:pt x="5921" y="2534"/>
                  <a:pt x="5888" y="2535"/>
                </a:cubicBezTo>
                <a:lnTo>
                  <a:pt x="5902" y="2484"/>
                </a:lnTo>
                <a:cubicBezTo>
                  <a:pt x="5845" y="2459"/>
                  <a:pt x="5696" y="2463"/>
                  <a:pt x="5652" y="2471"/>
                </a:cubicBezTo>
                <a:lnTo>
                  <a:pt x="5529" y="2439"/>
                </a:lnTo>
                <a:cubicBezTo>
                  <a:pt x="5521" y="2438"/>
                  <a:pt x="5503" y="2434"/>
                  <a:pt x="5496" y="2427"/>
                </a:cubicBezTo>
                <a:lnTo>
                  <a:pt x="5496" y="2426"/>
                </a:lnTo>
                <a:lnTo>
                  <a:pt x="5495" y="2425"/>
                </a:lnTo>
                <a:lnTo>
                  <a:pt x="5495" y="2424"/>
                </a:lnTo>
                <a:lnTo>
                  <a:pt x="5495" y="2423"/>
                </a:lnTo>
                <a:lnTo>
                  <a:pt x="5495" y="2422"/>
                </a:lnTo>
                <a:lnTo>
                  <a:pt x="5496" y="2421"/>
                </a:lnTo>
                <a:close/>
                <a:moveTo>
                  <a:pt x="2329" y="842"/>
                </a:moveTo>
                <a:lnTo>
                  <a:pt x="2294" y="918"/>
                </a:lnTo>
                <a:cubicBezTo>
                  <a:pt x="2247" y="893"/>
                  <a:pt x="2158" y="900"/>
                  <a:pt x="2097" y="898"/>
                </a:cubicBezTo>
                <a:cubicBezTo>
                  <a:pt x="2073" y="898"/>
                  <a:pt x="2053" y="897"/>
                  <a:pt x="2042" y="896"/>
                </a:cubicBezTo>
                <a:cubicBezTo>
                  <a:pt x="2031" y="862"/>
                  <a:pt x="2051" y="826"/>
                  <a:pt x="2083" y="808"/>
                </a:cubicBezTo>
                <a:cubicBezTo>
                  <a:pt x="2168" y="812"/>
                  <a:pt x="2253" y="828"/>
                  <a:pt x="2329" y="842"/>
                </a:cubicBezTo>
                <a:close/>
                <a:moveTo>
                  <a:pt x="3042" y="1942"/>
                </a:moveTo>
                <a:cubicBezTo>
                  <a:pt x="3010" y="1967"/>
                  <a:pt x="2973" y="1984"/>
                  <a:pt x="2939" y="1992"/>
                </a:cubicBezTo>
                <a:cubicBezTo>
                  <a:pt x="2914" y="1999"/>
                  <a:pt x="2886" y="2007"/>
                  <a:pt x="2863" y="2013"/>
                </a:cubicBezTo>
                <a:cubicBezTo>
                  <a:pt x="2840" y="1984"/>
                  <a:pt x="2812" y="1990"/>
                  <a:pt x="2793" y="1995"/>
                </a:cubicBezTo>
                <a:lnTo>
                  <a:pt x="2792" y="1995"/>
                </a:lnTo>
                <a:lnTo>
                  <a:pt x="2770" y="2049"/>
                </a:lnTo>
                <a:lnTo>
                  <a:pt x="2741" y="2048"/>
                </a:lnTo>
                <a:lnTo>
                  <a:pt x="2750" y="1979"/>
                </a:lnTo>
                <a:lnTo>
                  <a:pt x="2750" y="1978"/>
                </a:lnTo>
                <a:cubicBezTo>
                  <a:pt x="2757" y="1971"/>
                  <a:pt x="2766" y="1962"/>
                  <a:pt x="2771" y="1955"/>
                </a:cubicBezTo>
                <a:cubicBezTo>
                  <a:pt x="2778" y="1946"/>
                  <a:pt x="2787" y="1940"/>
                  <a:pt x="2794" y="1938"/>
                </a:cubicBezTo>
                <a:cubicBezTo>
                  <a:pt x="2811" y="1932"/>
                  <a:pt x="2817" y="1950"/>
                  <a:pt x="2819" y="1956"/>
                </a:cubicBezTo>
                <a:lnTo>
                  <a:pt x="2819" y="1957"/>
                </a:lnTo>
                <a:lnTo>
                  <a:pt x="2819" y="1958"/>
                </a:lnTo>
                <a:lnTo>
                  <a:pt x="2819" y="1959"/>
                </a:lnTo>
                <a:cubicBezTo>
                  <a:pt x="2851" y="1950"/>
                  <a:pt x="2886" y="1931"/>
                  <a:pt x="2908" y="1905"/>
                </a:cubicBezTo>
                <a:lnTo>
                  <a:pt x="3042" y="1942"/>
                </a:lnTo>
                <a:close/>
                <a:moveTo>
                  <a:pt x="9886" y="1900"/>
                </a:moveTo>
                <a:cubicBezTo>
                  <a:pt x="9891" y="1904"/>
                  <a:pt x="9902" y="1904"/>
                  <a:pt x="9910" y="1902"/>
                </a:cubicBezTo>
                <a:cubicBezTo>
                  <a:pt x="9914" y="1901"/>
                  <a:pt x="9921" y="1897"/>
                  <a:pt x="9923" y="1896"/>
                </a:cubicBezTo>
                <a:cubicBezTo>
                  <a:pt x="9934" y="1891"/>
                  <a:pt x="9948" y="1886"/>
                  <a:pt x="9960" y="1883"/>
                </a:cubicBezTo>
                <a:cubicBezTo>
                  <a:pt x="10060" y="1919"/>
                  <a:pt x="9866" y="1781"/>
                  <a:pt x="10159" y="1963"/>
                </a:cubicBezTo>
                <a:lnTo>
                  <a:pt x="10160" y="2000"/>
                </a:lnTo>
                <a:lnTo>
                  <a:pt x="10083" y="1994"/>
                </a:lnTo>
                <a:lnTo>
                  <a:pt x="9999" y="1933"/>
                </a:lnTo>
                <a:lnTo>
                  <a:pt x="9914" y="1967"/>
                </a:lnTo>
                <a:lnTo>
                  <a:pt x="9912" y="1958"/>
                </a:lnTo>
                <a:lnTo>
                  <a:pt x="9886" y="1900"/>
                </a:lnTo>
                <a:close/>
                <a:moveTo>
                  <a:pt x="4228" y="2255"/>
                </a:moveTo>
                <a:cubicBezTo>
                  <a:pt x="4225" y="2247"/>
                  <a:pt x="4236" y="2230"/>
                  <a:pt x="4243" y="2229"/>
                </a:cubicBezTo>
                <a:cubicBezTo>
                  <a:pt x="4277" y="2240"/>
                  <a:pt x="4172" y="2200"/>
                  <a:pt x="4334" y="2262"/>
                </a:cubicBezTo>
                <a:cubicBezTo>
                  <a:pt x="4380" y="2249"/>
                  <a:pt x="4422" y="2271"/>
                  <a:pt x="4463" y="2281"/>
                </a:cubicBezTo>
                <a:cubicBezTo>
                  <a:pt x="4484" y="2288"/>
                  <a:pt x="4508" y="2287"/>
                  <a:pt x="4529" y="2282"/>
                </a:cubicBezTo>
                <a:lnTo>
                  <a:pt x="4544" y="2334"/>
                </a:lnTo>
                <a:cubicBezTo>
                  <a:pt x="4527" y="2325"/>
                  <a:pt x="4502" y="2319"/>
                  <a:pt x="4480" y="2316"/>
                </a:cubicBezTo>
                <a:cubicBezTo>
                  <a:pt x="4456" y="2312"/>
                  <a:pt x="4432" y="2309"/>
                  <a:pt x="4413" y="2306"/>
                </a:cubicBezTo>
                <a:cubicBezTo>
                  <a:pt x="4361" y="2321"/>
                  <a:pt x="4298" y="2309"/>
                  <a:pt x="4252" y="2305"/>
                </a:cubicBezTo>
                <a:lnTo>
                  <a:pt x="4228" y="2255"/>
                </a:lnTo>
                <a:close/>
                <a:moveTo>
                  <a:pt x="1988" y="807"/>
                </a:moveTo>
                <a:lnTo>
                  <a:pt x="1927" y="891"/>
                </a:lnTo>
                <a:lnTo>
                  <a:pt x="1822" y="855"/>
                </a:lnTo>
                <a:cubicBezTo>
                  <a:pt x="1828" y="832"/>
                  <a:pt x="1832" y="786"/>
                  <a:pt x="1854" y="770"/>
                </a:cubicBezTo>
                <a:cubicBezTo>
                  <a:pt x="1863" y="767"/>
                  <a:pt x="1872" y="800"/>
                  <a:pt x="1873" y="801"/>
                </a:cubicBezTo>
                <a:lnTo>
                  <a:pt x="1873" y="802"/>
                </a:lnTo>
                <a:lnTo>
                  <a:pt x="1873" y="802"/>
                </a:lnTo>
                <a:lnTo>
                  <a:pt x="1873" y="802"/>
                </a:lnTo>
                <a:lnTo>
                  <a:pt x="1988" y="807"/>
                </a:lnTo>
                <a:close/>
                <a:moveTo>
                  <a:pt x="1905" y="1342"/>
                </a:moveTo>
                <a:cubicBezTo>
                  <a:pt x="1939" y="1378"/>
                  <a:pt x="1983" y="1386"/>
                  <a:pt x="2018" y="1375"/>
                </a:cubicBezTo>
                <a:lnTo>
                  <a:pt x="2019" y="1375"/>
                </a:lnTo>
                <a:lnTo>
                  <a:pt x="2020" y="1375"/>
                </a:lnTo>
                <a:lnTo>
                  <a:pt x="2020" y="1375"/>
                </a:lnTo>
                <a:lnTo>
                  <a:pt x="2021" y="1374"/>
                </a:lnTo>
                <a:lnTo>
                  <a:pt x="2022" y="1374"/>
                </a:lnTo>
                <a:cubicBezTo>
                  <a:pt x="2028" y="1372"/>
                  <a:pt x="2061" y="1364"/>
                  <a:pt x="2067" y="1380"/>
                </a:cubicBezTo>
                <a:lnTo>
                  <a:pt x="2067" y="1381"/>
                </a:lnTo>
                <a:cubicBezTo>
                  <a:pt x="2054" y="1400"/>
                  <a:pt x="2024" y="1409"/>
                  <a:pt x="2011" y="1415"/>
                </a:cubicBezTo>
                <a:cubicBezTo>
                  <a:pt x="1932" y="1401"/>
                  <a:pt x="1848" y="1384"/>
                  <a:pt x="1775" y="1351"/>
                </a:cubicBezTo>
                <a:cubicBezTo>
                  <a:pt x="1797" y="1345"/>
                  <a:pt x="1821" y="1344"/>
                  <a:pt x="1841" y="1346"/>
                </a:cubicBezTo>
                <a:cubicBezTo>
                  <a:pt x="1862" y="1348"/>
                  <a:pt x="1885" y="1346"/>
                  <a:pt x="1905" y="1342"/>
                </a:cubicBezTo>
                <a:close/>
                <a:moveTo>
                  <a:pt x="4638" y="2430"/>
                </a:moveTo>
                <a:lnTo>
                  <a:pt x="4557" y="2444"/>
                </a:lnTo>
                <a:lnTo>
                  <a:pt x="4547" y="2409"/>
                </a:lnTo>
                <a:lnTo>
                  <a:pt x="4608" y="2325"/>
                </a:lnTo>
                <a:cubicBezTo>
                  <a:pt x="4624" y="2321"/>
                  <a:pt x="4634" y="2339"/>
                  <a:pt x="4635" y="2345"/>
                </a:cubicBezTo>
                <a:cubicBezTo>
                  <a:pt x="4638" y="2352"/>
                  <a:pt x="4636" y="2367"/>
                  <a:pt x="4626" y="2368"/>
                </a:cubicBezTo>
                <a:lnTo>
                  <a:pt x="4625" y="2369"/>
                </a:lnTo>
                <a:lnTo>
                  <a:pt x="4623" y="2369"/>
                </a:lnTo>
                <a:lnTo>
                  <a:pt x="4622" y="2369"/>
                </a:lnTo>
                <a:lnTo>
                  <a:pt x="4620" y="2369"/>
                </a:lnTo>
                <a:lnTo>
                  <a:pt x="4688" y="2407"/>
                </a:lnTo>
                <a:lnTo>
                  <a:pt x="4638" y="2430"/>
                </a:lnTo>
                <a:close/>
                <a:moveTo>
                  <a:pt x="1721" y="1328"/>
                </a:moveTo>
                <a:lnTo>
                  <a:pt x="1720" y="1328"/>
                </a:lnTo>
                <a:cubicBezTo>
                  <a:pt x="1706" y="1332"/>
                  <a:pt x="1672" y="1351"/>
                  <a:pt x="1679" y="1378"/>
                </a:cubicBezTo>
                <a:lnTo>
                  <a:pt x="1620" y="1338"/>
                </a:lnTo>
                <a:cubicBezTo>
                  <a:pt x="1617" y="1318"/>
                  <a:pt x="1607" y="1279"/>
                  <a:pt x="1615" y="1255"/>
                </a:cubicBezTo>
                <a:lnTo>
                  <a:pt x="1615" y="1255"/>
                </a:lnTo>
                <a:lnTo>
                  <a:pt x="1616" y="1255"/>
                </a:lnTo>
                <a:lnTo>
                  <a:pt x="1617" y="1255"/>
                </a:lnTo>
                <a:cubicBezTo>
                  <a:pt x="1629" y="1266"/>
                  <a:pt x="1631" y="1284"/>
                  <a:pt x="1636" y="1295"/>
                </a:cubicBezTo>
                <a:lnTo>
                  <a:pt x="1636" y="1296"/>
                </a:lnTo>
                <a:lnTo>
                  <a:pt x="1636" y="1296"/>
                </a:lnTo>
                <a:lnTo>
                  <a:pt x="1645" y="1293"/>
                </a:lnTo>
                <a:cubicBezTo>
                  <a:pt x="1698" y="1277"/>
                  <a:pt x="1750" y="1294"/>
                  <a:pt x="1764" y="1344"/>
                </a:cubicBezTo>
                <a:lnTo>
                  <a:pt x="1721" y="1328"/>
                </a:lnTo>
                <a:close/>
                <a:moveTo>
                  <a:pt x="3840" y="2186"/>
                </a:moveTo>
                <a:lnTo>
                  <a:pt x="3839" y="2187"/>
                </a:lnTo>
                <a:lnTo>
                  <a:pt x="3838" y="2187"/>
                </a:lnTo>
                <a:lnTo>
                  <a:pt x="3837" y="2187"/>
                </a:lnTo>
                <a:cubicBezTo>
                  <a:pt x="3832" y="2188"/>
                  <a:pt x="3824" y="2191"/>
                  <a:pt x="3815" y="2189"/>
                </a:cubicBezTo>
                <a:lnTo>
                  <a:pt x="3814" y="2189"/>
                </a:lnTo>
                <a:lnTo>
                  <a:pt x="3813" y="2188"/>
                </a:lnTo>
                <a:lnTo>
                  <a:pt x="3812" y="2187"/>
                </a:lnTo>
                <a:lnTo>
                  <a:pt x="3812" y="2186"/>
                </a:lnTo>
                <a:lnTo>
                  <a:pt x="3811" y="2185"/>
                </a:lnTo>
                <a:cubicBezTo>
                  <a:pt x="3824" y="2164"/>
                  <a:pt x="3859" y="2147"/>
                  <a:pt x="3873" y="2139"/>
                </a:cubicBezTo>
                <a:cubicBezTo>
                  <a:pt x="3892" y="2180"/>
                  <a:pt x="3964" y="2173"/>
                  <a:pt x="4007" y="2176"/>
                </a:cubicBezTo>
                <a:lnTo>
                  <a:pt x="4017" y="2211"/>
                </a:lnTo>
                <a:cubicBezTo>
                  <a:pt x="3974" y="2223"/>
                  <a:pt x="3891" y="2205"/>
                  <a:pt x="3840" y="2186"/>
                </a:cubicBezTo>
                <a:close/>
                <a:moveTo>
                  <a:pt x="1887" y="1772"/>
                </a:moveTo>
                <a:cubicBezTo>
                  <a:pt x="1894" y="1770"/>
                  <a:pt x="1903" y="1767"/>
                  <a:pt x="1910" y="1765"/>
                </a:cubicBezTo>
                <a:lnTo>
                  <a:pt x="1911" y="1765"/>
                </a:lnTo>
                <a:cubicBezTo>
                  <a:pt x="1949" y="1755"/>
                  <a:pt x="2004" y="1735"/>
                  <a:pt x="2024" y="1790"/>
                </a:cubicBezTo>
                <a:cubicBezTo>
                  <a:pt x="2002" y="1795"/>
                  <a:pt x="1978" y="1796"/>
                  <a:pt x="1959" y="1794"/>
                </a:cubicBezTo>
                <a:cubicBezTo>
                  <a:pt x="1938" y="1792"/>
                  <a:pt x="1914" y="1794"/>
                  <a:pt x="1894" y="1799"/>
                </a:cubicBezTo>
                <a:cubicBezTo>
                  <a:pt x="1882" y="1746"/>
                  <a:pt x="1802" y="1737"/>
                  <a:pt x="1764" y="1741"/>
                </a:cubicBezTo>
                <a:lnTo>
                  <a:pt x="1838" y="1701"/>
                </a:lnTo>
                <a:cubicBezTo>
                  <a:pt x="1864" y="1717"/>
                  <a:pt x="1881" y="1752"/>
                  <a:pt x="1887" y="1772"/>
                </a:cubicBezTo>
                <a:close/>
                <a:moveTo>
                  <a:pt x="8118" y="2993"/>
                </a:moveTo>
                <a:cubicBezTo>
                  <a:pt x="8110" y="2995"/>
                  <a:pt x="8085" y="2981"/>
                  <a:pt x="8076" y="2976"/>
                </a:cubicBezTo>
                <a:lnTo>
                  <a:pt x="7981" y="2975"/>
                </a:lnTo>
                <a:cubicBezTo>
                  <a:pt x="7994" y="2953"/>
                  <a:pt x="7997" y="2931"/>
                  <a:pt x="7992" y="2915"/>
                </a:cubicBezTo>
                <a:cubicBezTo>
                  <a:pt x="8013" y="2923"/>
                  <a:pt x="8036" y="2928"/>
                  <a:pt x="8054" y="2930"/>
                </a:cubicBezTo>
                <a:cubicBezTo>
                  <a:pt x="8073" y="2932"/>
                  <a:pt x="8095" y="2935"/>
                  <a:pt x="8112" y="2938"/>
                </a:cubicBezTo>
                <a:cubicBezTo>
                  <a:pt x="8116" y="2948"/>
                  <a:pt x="8120" y="2960"/>
                  <a:pt x="8125" y="2973"/>
                </a:cubicBezTo>
                <a:cubicBezTo>
                  <a:pt x="8128" y="2983"/>
                  <a:pt x="8124" y="2991"/>
                  <a:pt x="8118" y="2993"/>
                </a:cubicBezTo>
                <a:close/>
                <a:moveTo>
                  <a:pt x="4783" y="2275"/>
                </a:moveTo>
                <a:lnTo>
                  <a:pt x="4826" y="2263"/>
                </a:lnTo>
                <a:cubicBezTo>
                  <a:pt x="4831" y="2261"/>
                  <a:pt x="4836" y="2264"/>
                  <a:pt x="4837" y="2265"/>
                </a:cubicBezTo>
                <a:cubicBezTo>
                  <a:pt x="4839" y="2267"/>
                  <a:pt x="4845" y="2267"/>
                  <a:pt x="4846" y="2267"/>
                </a:cubicBezTo>
                <a:lnTo>
                  <a:pt x="4850" y="2313"/>
                </a:lnTo>
                <a:lnTo>
                  <a:pt x="4685" y="2332"/>
                </a:lnTo>
                <a:cubicBezTo>
                  <a:pt x="4709" y="2304"/>
                  <a:pt x="4752" y="2284"/>
                  <a:pt x="4783" y="2275"/>
                </a:cubicBezTo>
                <a:close/>
                <a:moveTo>
                  <a:pt x="5387" y="2338"/>
                </a:moveTo>
                <a:lnTo>
                  <a:pt x="5378" y="2407"/>
                </a:lnTo>
                <a:lnTo>
                  <a:pt x="5278" y="2389"/>
                </a:lnTo>
                <a:cubicBezTo>
                  <a:pt x="5244" y="2399"/>
                  <a:pt x="5212" y="2396"/>
                  <a:pt x="5192" y="2385"/>
                </a:cubicBezTo>
                <a:cubicBezTo>
                  <a:pt x="5219" y="2385"/>
                  <a:pt x="5253" y="2379"/>
                  <a:pt x="5283" y="2371"/>
                </a:cubicBezTo>
                <a:cubicBezTo>
                  <a:pt x="5322" y="2359"/>
                  <a:pt x="5360" y="2347"/>
                  <a:pt x="5387" y="2338"/>
                </a:cubicBezTo>
                <a:close/>
                <a:moveTo>
                  <a:pt x="8568" y="2977"/>
                </a:moveTo>
                <a:cubicBezTo>
                  <a:pt x="8566" y="2953"/>
                  <a:pt x="8594" y="2942"/>
                  <a:pt x="8604" y="2938"/>
                </a:cubicBezTo>
                <a:cubicBezTo>
                  <a:pt x="8625" y="2933"/>
                  <a:pt x="8637" y="2953"/>
                  <a:pt x="8640" y="2966"/>
                </a:cubicBezTo>
                <a:lnTo>
                  <a:pt x="8702" y="2948"/>
                </a:lnTo>
                <a:lnTo>
                  <a:pt x="8679" y="3002"/>
                </a:lnTo>
                <a:lnTo>
                  <a:pt x="8588" y="2981"/>
                </a:lnTo>
                <a:lnTo>
                  <a:pt x="8588" y="2981"/>
                </a:lnTo>
                <a:cubicBezTo>
                  <a:pt x="8587" y="2981"/>
                  <a:pt x="8575" y="2983"/>
                  <a:pt x="8573" y="2982"/>
                </a:cubicBezTo>
                <a:lnTo>
                  <a:pt x="8572" y="2981"/>
                </a:lnTo>
                <a:lnTo>
                  <a:pt x="8570" y="2980"/>
                </a:lnTo>
                <a:lnTo>
                  <a:pt x="8570" y="2980"/>
                </a:lnTo>
                <a:lnTo>
                  <a:pt x="8569" y="2978"/>
                </a:lnTo>
                <a:lnTo>
                  <a:pt x="8568" y="2977"/>
                </a:lnTo>
                <a:close/>
                <a:moveTo>
                  <a:pt x="3629" y="2143"/>
                </a:moveTo>
                <a:lnTo>
                  <a:pt x="3672" y="2130"/>
                </a:lnTo>
                <a:lnTo>
                  <a:pt x="3671" y="2159"/>
                </a:lnTo>
                <a:lnTo>
                  <a:pt x="3636" y="2169"/>
                </a:lnTo>
                <a:lnTo>
                  <a:pt x="3555" y="2117"/>
                </a:lnTo>
                <a:lnTo>
                  <a:pt x="3576" y="2092"/>
                </a:lnTo>
                <a:lnTo>
                  <a:pt x="3611" y="2082"/>
                </a:lnTo>
                <a:lnTo>
                  <a:pt x="3629" y="2143"/>
                </a:lnTo>
                <a:close/>
                <a:moveTo>
                  <a:pt x="2617" y="892"/>
                </a:moveTo>
                <a:lnTo>
                  <a:pt x="2682" y="920"/>
                </a:lnTo>
                <a:lnTo>
                  <a:pt x="2644" y="950"/>
                </a:lnTo>
                <a:lnTo>
                  <a:pt x="2642" y="951"/>
                </a:lnTo>
                <a:lnTo>
                  <a:pt x="2641" y="951"/>
                </a:lnTo>
                <a:cubicBezTo>
                  <a:pt x="2609" y="960"/>
                  <a:pt x="2606" y="948"/>
                  <a:pt x="2598" y="925"/>
                </a:cubicBezTo>
                <a:cubicBezTo>
                  <a:pt x="2598" y="922"/>
                  <a:pt x="2596" y="918"/>
                  <a:pt x="2596" y="917"/>
                </a:cubicBezTo>
                <a:lnTo>
                  <a:pt x="2591" y="899"/>
                </a:lnTo>
                <a:lnTo>
                  <a:pt x="2617" y="892"/>
                </a:lnTo>
                <a:close/>
                <a:moveTo>
                  <a:pt x="6145" y="2575"/>
                </a:moveTo>
                <a:cubicBezTo>
                  <a:pt x="6151" y="2593"/>
                  <a:pt x="6141" y="2605"/>
                  <a:pt x="6127" y="2609"/>
                </a:cubicBezTo>
                <a:cubicBezTo>
                  <a:pt x="6101" y="2616"/>
                  <a:pt x="6058" y="2608"/>
                  <a:pt x="6029" y="2599"/>
                </a:cubicBezTo>
                <a:lnTo>
                  <a:pt x="6053" y="2583"/>
                </a:lnTo>
                <a:lnTo>
                  <a:pt x="6125" y="2571"/>
                </a:lnTo>
                <a:lnTo>
                  <a:pt x="6126" y="2573"/>
                </a:lnTo>
                <a:lnTo>
                  <a:pt x="6126" y="2574"/>
                </a:lnTo>
                <a:lnTo>
                  <a:pt x="6127" y="2575"/>
                </a:lnTo>
                <a:lnTo>
                  <a:pt x="6128" y="2576"/>
                </a:lnTo>
                <a:lnTo>
                  <a:pt x="6129" y="2577"/>
                </a:lnTo>
                <a:lnTo>
                  <a:pt x="6130" y="2577"/>
                </a:lnTo>
                <a:lnTo>
                  <a:pt x="6132" y="2577"/>
                </a:lnTo>
                <a:cubicBezTo>
                  <a:pt x="6136" y="2578"/>
                  <a:pt x="6140" y="2576"/>
                  <a:pt x="6143" y="2576"/>
                </a:cubicBezTo>
                <a:lnTo>
                  <a:pt x="6144" y="2575"/>
                </a:lnTo>
                <a:lnTo>
                  <a:pt x="6145" y="2575"/>
                </a:lnTo>
                <a:close/>
                <a:moveTo>
                  <a:pt x="4977" y="2295"/>
                </a:moveTo>
                <a:lnTo>
                  <a:pt x="5005" y="2325"/>
                </a:lnTo>
                <a:lnTo>
                  <a:pt x="4987" y="2330"/>
                </a:lnTo>
                <a:lnTo>
                  <a:pt x="4936" y="2316"/>
                </a:lnTo>
                <a:lnTo>
                  <a:pt x="4906" y="2278"/>
                </a:lnTo>
                <a:lnTo>
                  <a:pt x="4977" y="2295"/>
                </a:lnTo>
                <a:close/>
                <a:moveTo>
                  <a:pt x="3777" y="2166"/>
                </a:moveTo>
                <a:cubicBezTo>
                  <a:pt x="3775" y="2167"/>
                  <a:pt x="3772" y="2168"/>
                  <a:pt x="3771" y="2169"/>
                </a:cubicBezTo>
                <a:cubicBezTo>
                  <a:pt x="3750" y="2174"/>
                  <a:pt x="3716" y="2183"/>
                  <a:pt x="3691" y="2163"/>
                </a:cubicBezTo>
                <a:lnTo>
                  <a:pt x="3761" y="2143"/>
                </a:lnTo>
                <a:lnTo>
                  <a:pt x="3777" y="2166"/>
                </a:lnTo>
                <a:close/>
                <a:moveTo>
                  <a:pt x="8745" y="2936"/>
                </a:moveTo>
                <a:lnTo>
                  <a:pt x="8799" y="2958"/>
                </a:lnTo>
                <a:lnTo>
                  <a:pt x="8825" y="2951"/>
                </a:lnTo>
                <a:cubicBezTo>
                  <a:pt x="8828" y="2959"/>
                  <a:pt x="8803" y="2967"/>
                  <a:pt x="8802" y="2967"/>
                </a:cubicBezTo>
                <a:lnTo>
                  <a:pt x="8802" y="2967"/>
                </a:lnTo>
                <a:lnTo>
                  <a:pt x="8801" y="2967"/>
                </a:lnTo>
                <a:lnTo>
                  <a:pt x="8775" y="2974"/>
                </a:lnTo>
                <a:lnTo>
                  <a:pt x="8728" y="2941"/>
                </a:lnTo>
                <a:lnTo>
                  <a:pt x="8745" y="2936"/>
                </a:lnTo>
                <a:close/>
                <a:moveTo>
                  <a:pt x="4798" y="2460"/>
                </a:moveTo>
                <a:lnTo>
                  <a:pt x="4790" y="2434"/>
                </a:lnTo>
                <a:lnTo>
                  <a:pt x="4873" y="2458"/>
                </a:lnTo>
                <a:cubicBezTo>
                  <a:pt x="4850" y="2464"/>
                  <a:pt x="4820" y="2464"/>
                  <a:pt x="4798" y="2460"/>
                </a:cubicBezTo>
                <a:close/>
                <a:moveTo>
                  <a:pt x="1522" y="733"/>
                </a:moveTo>
                <a:lnTo>
                  <a:pt x="1462" y="788"/>
                </a:lnTo>
                <a:lnTo>
                  <a:pt x="1462" y="787"/>
                </a:lnTo>
                <a:lnTo>
                  <a:pt x="1462" y="786"/>
                </a:lnTo>
                <a:lnTo>
                  <a:pt x="1461" y="785"/>
                </a:lnTo>
                <a:lnTo>
                  <a:pt x="1461" y="784"/>
                </a:lnTo>
                <a:lnTo>
                  <a:pt x="1461" y="783"/>
                </a:lnTo>
                <a:cubicBezTo>
                  <a:pt x="1456" y="768"/>
                  <a:pt x="1456" y="751"/>
                  <a:pt x="1478" y="745"/>
                </a:cubicBezTo>
                <a:lnTo>
                  <a:pt x="1522" y="733"/>
                </a:lnTo>
                <a:close/>
                <a:moveTo>
                  <a:pt x="8339" y="2873"/>
                </a:moveTo>
                <a:lnTo>
                  <a:pt x="8367" y="2902"/>
                </a:lnTo>
                <a:cubicBezTo>
                  <a:pt x="8347" y="2899"/>
                  <a:pt x="8325" y="2896"/>
                  <a:pt x="8308" y="2895"/>
                </a:cubicBezTo>
                <a:cubicBezTo>
                  <a:pt x="8289" y="2893"/>
                  <a:pt x="8266" y="2887"/>
                  <a:pt x="8247" y="2880"/>
                </a:cubicBezTo>
                <a:cubicBezTo>
                  <a:pt x="8279" y="2882"/>
                  <a:pt x="8309" y="2881"/>
                  <a:pt x="8339" y="2873"/>
                </a:cubicBezTo>
                <a:close/>
                <a:moveTo>
                  <a:pt x="1630" y="778"/>
                </a:moveTo>
                <a:cubicBezTo>
                  <a:pt x="1631" y="782"/>
                  <a:pt x="1635" y="785"/>
                  <a:pt x="1636" y="785"/>
                </a:cubicBezTo>
                <a:cubicBezTo>
                  <a:pt x="1640" y="786"/>
                  <a:pt x="1643" y="791"/>
                  <a:pt x="1643" y="793"/>
                </a:cubicBezTo>
                <a:cubicBezTo>
                  <a:pt x="1647" y="803"/>
                  <a:pt x="1635" y="816"/>
                  <a:pt x="1628" y="816"/>
                </a:cubicBezTo>
                <a:cubicBezTo>
                  <a:pt x="1620" y="819"/>
                  <a:pt x="1603" y="820"/>
                  <a:pt x="1600" y="805"/>
                </a:cubicBezTo>
                <a:cubicBezTo>
                  <a:pt x="1602" y="790"/>
                  <a:pt x="1626" y="778"/>
                  <a:pt x="1630" y="778"/>
                </a:cubicBezTo>
                <a:close/>
                <a:moveTo>
                  <a:pt x="8472" y="2939"/>
                </a:moveTo>
                <a:lnTo>
                  <a:pt x="8474" y="2947"/>
                </a:lnTo>
                <a:lnTo>
                  <a:pt x="8475" y="2948"/>
                </a:lnTo>
                <a:lnTo>
                  <a:pt x="8475" y="2950"/>
                </a:lnTo>
                <a:lnTo>
                  <a:pt x="8475" y="2951"/>
                </a:lnTo>
                <a:lnTo>
                  <a:pt x="8476" y="2952"/>
                </a:lnTo>
                <a:cubicBezTo>
                  <a:pt x="8479" y="2964"/>
                  <a:pt x="8481" y="2974"/>
                  <a:pt x="8464" y="2979"/>
                </a:cubicBezTo>
                <a:lnTo>
                  <a:pt x="8463" y="2979"/>
                </a:lnTo>
                <a:lnTo>
                  <a:pt x="8462" y="2979"/>
                </a:lnTo>
                <a:cubicBezTo>
                  <a:pt x="8458" y="2980"/>
                  <a:pt x="8454" y="2981"/>
                  <a:pt x="8451" y="2981"/>
                </a:cubicBezTo>
                <a:lnTo>
                  <a:pt x="8449" y="2981"/>
                </a:lnTo>
                <a:lnTo>
                  <a:pt x="8448" y="2980"/>
                </a:lnTo>
                <a:lnTo>
                  <a:pt x="8447" y="2979"/>
                </a:lnTo>
                <a:lnTo>
                  <a:pt x="8446" y="2979"/>
                </a:lnTo>
                <a:lnTo>
                  <a:pt x="8446" y="2978"/>
                </a:lnTo>
                <a:lnTo>
                  <a:pt x="8445" y="2976"/>
                </a:lnTo>
                <a:lnTo>
                  <a:pt x="8444" y="2975"/>
                </a:lnTo>
                <a:lnTo>
                  <a:pt x="8439" y="2957"/>
                </a:lnTo>
                <a:cubicBezTo>
                  <a:pt x="8447" y="2944"/>
                  <a:pt x="8458" y="2943"/>
                  <a:pt x="8467" y="2940"/>
                </a:cubicBezTo>
                <a:lnTo>
                  <a:pt x="8469" y="2939"/>
                </a:lnTo>
                <a:lnTo>
                  <a:pt x="8470" y="2939"/>
                </a:lnTo>
                <a:lnTo>
                  <a:pt x="8471" y="2939"/>
                </a:lnTo>
                <a:lnTo>
                  <a:pt x="8472" y="2939"/>
                </a:lnTo>
                <a:close/>
                <a:moveTo>
                  <a:pt x="6495" y="2541"/>
                </a:moveTo>
                <a:lnTo>
                  <a:pt x="6455" y="2533"/>
                </a:lnTo>
                <a:lnTo>
                  <a:pt x="6455" y="2533"/>
                </a:lnTo>
                <a:lnTo>
                  <a:pt x="6454" y="2532"/>
                </a:lnTo>
                <a:lnTo>
                  <a:pt x="6454" y="2531"/>
                </a:lnTo>
                <a:cubicBezTo>
                  <a:pt x="6453" y="2526"/>
                  <a:pt x="6450" y="2517"/>
                  <a:pt x="6452" y="2509"/>
                </a:cubicBezTo>
                <a:lnTo>
                  <a:pt x="6452" y="2508"/>
                </a:lnTo>
                <a:lnTo>
                  <a:pt x="6453" y="2507"/>
                </a:lnTo>
                <a:lnTo>
                  <a:pt x="6454" y="2506"/>
                </a:lnTo>
                <a:lnTo>
                  <a:pt x="6455" y="2505"/>
                </a:lnTo>
                <a:lnTo>
                  <a:pt x="6456" y="2505"/>
                </a:lnTo>
                <a:cubicBezTo>
                  <a:pt x="6478" y="2502"/>
                  <a:pt x="6494" y="2537"/>
                  <a:pt x="6495" y="2541"/>
                </a:cubicBezTo>
                <a:close/>
                <a:moveTo>
                  <a:pt x="7558" y="2718"/>
                </a:moveTo>
                <a:cubicBezTo>
                  <a:pt x="7549" y="2689"/>
                  <a:pt x="7569" y="2677"/>
                  <a:pt x="7590" y="2671"/>
                </a:cubicBezTo>
                <a:lnTo>
                  <a:pt x="7591" y="2671"/>
                </a:lnTo>
                <a:lnTo>
                  <a:pt x="7600" y="2668"/>
                </a:lnTo>
                <a:lnTo>
                  <a:pt x="7558" y="2718"/>
                </a:lnTo>
                <a:close/>
                <a:moveTo>
                  <a:pt x="1678" y="1672"/>
                </a:moveTo>
                <a:lnTo>
                  <a:pt x="1679" y="1709"/>
                </a:lnTo>
                <a:lnTo>
                  <a:pt x="1678" y="1709"/>
                </a:lnTo>
                <a:lnTo>
                  <a:pt x="1678" y="1710"/>
                </a:lnTo>
                <a:lnTo>
                  <a:pt x="1677" y="1710"/>
                </a:lnTo>
                <a:cubicBezTo>
                  <a:pt x="1668" y="1713"/>
                  <a:pt x="1651" y="1714"/>
                  <a:pt x="1648" y="1699"/>
                </a:cubicBezTo>
                <a:cubicBezTo>
                  <a:pt x="1650" y="1684"/>
                  <a:pt x="1674" y="1672"/>
                  <a:pt x="1678" y="1672"/>
                </a:cubicBezTo>
                <a:close/>
                <a:moveTo>
                  <a:pt x="1227" y="1186"/>
                </a:moveTo>
                <a:cubicBezTo>
                  <a:pt x="1232" y="1201"/>
                  <a:pt x="1229" y="1223"/>
                  <a:pt x="1210" y="1229"/>
                </a:cubicBezTo>
                <a:lnTo>
                  <a:pt x="1205" y="1211"/>
                </a:lnTo>
                <a:cubicBezTo>
                  <a:pt x="1200" y="1194"/>
                  <a:pt x="1218" y="1189"/>
                  <a:pt x="1224" y="1187"/>
                </a:cubicBezTo>
                <a:lnTo>
                  <a:pt x="1225" y="1187"/>
                </a:lnTo>
                <a:lnTo>
                  <a:pt x="1226" y="1186"/>
                </a:lnTo>
                <a:lnTo>
                  <a:pt x="1227" y="1186"/>
                </a:lnTo>
                <a:close/>
                <a:moveTo>
                  <a:pt x="498" y="327"/>
                </a:moveTo>
                <a:lnTo>
                  <a:pt x="499" y="364"/>
                </a:lnTo>
                <a:cubicBezTo>
                  <a:pt x="490" y="367"/>
                  <a:pt x="478" y="359"/>
                  <a:pt x="477" y="352"/>
                </a:cubicBezTo>
                <a:cubicBezTo>
                  <a:pt x="476" y="339"/>
                  <a:pt x="493" y="328"/>
                  <a:pt x="498" y="327"/>
                </a:cubicBezTo>
                <a:close/>
                <a:moveTo>
                  <a:pt x="3498" y="2114"/>
                </a:moveTo>
                <a:lnTo>
                  <a:pt x="3490" y="2088"/>
                </a:lnTo>
                <a:cubicBezTo>
                  <a:pt x="3511" y="2091"/>
                  <a:pt x="3522" y="2100"/>
                  <a:pt x="3526" y="2116"/>
                </a:cubicBezTo>
                <a:cubicBezTo>
                  <a:pt x="3522" y="2117"/>
                  <a:pt x="3515" y="2116"/>
                  <a:pt x="3512" y="2115"/>
                </a:cubicBezTo>
                <a:cubicBezTo>
                  <a:pt x="3507" y="2113"/>
                  <a:pt x="3500" y="2114"/>
                  <a:pt x="3498" y="2114"/>
                </a:cubicBezTo>
                <a:close/>
                <a:moveTo>
                  <a:pt x="578" y="342"/>
                </a:moveTo>
                <a:cubicBezTo>
                  <a:pt x="584" y="359"/>
                  <a:pt x="574" y="372"/>
                  <a:pt x="559" y="375"/>
                </a:cubicBezTo>
                <a:lnTo>
                  <a:pt x="557" y="367"/>
                </a:lnTo>
                <a:cubicBezTo>
                  <a:pt x="551" y="350"/>
                  <a:pt x="569" y="344"/>
                  <a:pt x="575" y="342"/>
                </a:cubicBezTo>
                <a:lnTo>
                  <a:pt x="576" y="342"/>
                </a:lnTo>
                <a:lnTo>
                  <a:pt x="577" y="342"/>
                </a:lnTo>
                <a:lnTo>
                  <a:pt x="578" y="342"/>
                </a:lnTo>
                <a:close/>
                <a:moveTo>
                  <a:pt x="921" y="1075"/>
                </a:moveTo>
                <a:lnTo>
                  <a:pt x="913" y="1115"/>
                </a:lnTo>
                <a:lnTo>
                  <a:pt x="897" y="1092"/>
                </a:lnTo>
                <a:lnTo>
                  <a:pt x="897" y="1090"/>
                </a:lnTo>
                <a:lnTo>
                  <a:pt x="897" y="1089"/>
                </a:lnTo>
                <a:lnTo>
                  <a:pt x="897" y="1088"/>
                </a:lnTo>
                <a:lnTo>
                  <a:pt x="898" y="1087"/>
                </a:lnTo>
                <a:lnTo>
                  <a:pt x="898" y="1086"/>
                </a:lnTo>
                <a:cubicBezTo>
                  <a:pt x="907" y="1078"/>
                  <a:pt x="914" y="1078"/>
                  <a:pt x="918" y="1076"/>
                </a:cubicBezTo>
                <a:lnTo>
                  <a:pt x="919" y="1076"/>
                </a:lnTo>
                <a:lnTo>
                  <a:pt x="920" y="1076"/>
                </a:lnTo>
                <a:lnTo>
                  <a:pt x="921" y="1075"/>
                </a:lnTo>
                <a:close/>
                <a:moveTo>
                  <a:pt x="4372" y="2393"/>
                </a:moveTo>
                <a:cubicBezTo>
                  <a:pt x="4358" y="2398"/>
                  <a:pt x="4337" y="2395"/>
                  <a:pt x="4323" y="2388"/>
                </a:cubicBezTo>
                <a:lnTo>
                  <a:pt x="4324" y="2388"/>
                </a:lnTo>
                <a:lnTo>
                  <a:pt x="4325" y="2388"/>
                </a:lnTo>
                <a:lnTo>
                  <a:pt x="4326" y="2387"/>
                </a:lnTo>
                <a:lnTo>
                  <a:pt x="4327" y="2387"/>
                </a:lnTo>
                <a:cubicBezTo>
                  <a:pt x="4342" y="2383"/>
                  <a:pt x="4353" y="2381"/>
                  <a:pt x="4369" y="2384"/>
                </a:cubicBezTo>
                <a:lnTo>
                  <a:pt x="4372" y="2393"/>
                </a:lnTo>
                <a:close/>
                <a:moveTo>
                  <a:pt x="7881" y="2890"/>
                </a:moveTo>
                <a:lnTo>
                  <a:pt x="7883" y="2891"/>
                </a:lnTo>
                <a:lnTo>
                  <a:pt x="7884" y="2892"/>
                </a:lnTo>
                <a:lnTo>
                  <a:pt x="7886" y="2892"/>
                </a:lnTo>
                <a:lnTo>
                  <a:pt x="7887" y="2892"/>
                </a:lnTo>
                <a:lnTo>
                  <a:pt x="7888" y="2892"/>
                </a:lnTo>
                <a:lnTo>
                  <a:pt x="7889" y="2892"/>
                </a:lnTo>
                <a:lnTo>
                  <a:pt x="7889" y="2892"/>
                </a:lnTo>
                <a:cubicBezTo>
                  <a:pt x="7888" y="2892"/>
                  <a:pt x="7882" y="2891"/>
                  <a:pt x="7881" y="2890"/>
                </a:cubicBezTo>
                <a:close/>
                <a:moveTo>
                  <a:pt x="7889" y="2892"/>
                </a:moveTo>
                <a:lnTo>
                  <a:pt x="7889" y="2892"/>
                </a:lnTo>
                <a:lnTo>
                  <a:pt x="7890" y="2891"/>
                </a:lnTo>
                <a:lnTo>
                  <a:pt x="7891" y="2890"/>
                </a:lnTo>
                <a:cubicBezTo>
                  <a:pt x="7891" y="2888"/>
                  <a:pt x="7895" y="2880"/>
                  <a:pt x="7896" y="2877"/>
                </a:cubicBezTo>
                <a:lnTo>
                  <a:pt x="7930" y="2895"/>
                </a:lnTo>
                <a:cubicBezTo>
                  <a:pt x="7921" y="2898"/>
                  <a:pt x="7899" y="2894"/>
                  <a:pt x="7889" y="2892"/>
                </a:cubicBezTo>
                <a:close/>
                <a:moveTo>
                  <a:pt x="6149" y="2489"/>
                </a:moveTo>
                <a:lnTo>
                  <a:pt x="6154" y="2506"/>
                </a:lnTo>
                <a:cubicBezTo>
                  <a:pt x="6145" y="2509"/>
                  <a:pt x="6123" y="2504"/>
                  <a:pt x="6114" y="2499"/>
                </a:cubicBezTo>
                <a:lnTo>
                  <a:pt x="6149" y="2489"/>
                </a:lnTo>
                <a:close/>
                <a:moveTo>
                  <a:pt x="7345" y="2704"/>
                </a:moveTo>
                <a:lnTo>
                  <a:pt x="7317" y="2702"/>
                </a:lnTo>
                <a:lnTo>
                  <a:pt x="7352" y="2692"/>
                </a:lnTo>
                <a:lnTo>
                  <a:pt x="7345" y="2704"/>
                </a:lnTo>
                <a:close/>
                <a:moveTo>
                  <a:pt x="3400" y="2038"/>
                </a:moveTo>
                <a:lnTo>
                  <a:pt x="3403" y="2047"/>
                </a:lnTo>
                <a:lnTo>
                  <a:pt x="3376" y="2054"/>
                </a:lnTo>
                <a:cubicBezTo>
                  <a:pt x="3382" y="2044"/>
                  <a:pt x="3392" y="2041"/>
                  <a:pt x="3398" y="2039"/>
                </a:cubicBezTo>
                <a:lnTo>
                  <a:pt x="3399" y="2038"/>
                </a:lnTo>
                <a:lnTo>
                  <a:pt x="3400" y="2038"/>
                </a:lnTo>
                <a:close/>
                <a:moveTo>
                  <a:pt x="2850" y="976"/>
                </a:moveTo>
                <a:lnTo>
                  <a:pt x="2841" y="979"/>
                </a:lnTo>
                <a:cubicBezTo>
                  <a:pt x="2833" y="982"/>
                  <a:pt x="2819" y="974"/>
                  <a:pt x="2810" y="969"/>
                </a:cubicBezTo>
                <a:lnTo>
                  <a:pt x="2850" y="976"/>
                </a:lnTo>
                <a:close/>
                <a:moveTo>
                  <a:pt x="8043" y="2863"/>
                </a:moveTo>
                <a:lnTo>
                  <a:pt x="8048" y="2880"/>
                </a:lnTo>
                <a:lnTo>
                  <a:pt x="8036" y="2862"/>
                </a:lnTo>
                <a:lnTo>
                  <a:pt x="8036" y="2862"/>
                </a:lnTo>
                <a:lnTo>
                  <a:pt x="8037" y="2863"/>
                </a:lnTo>
                <a:lnTo>
                  <a:pt x="8038" y="2863"/>
                </a:lnTo>
                <a:lnTo>
                  <a:pt x="8039" y="2863"/>
                </a:lnTo>
                <a:lnTo>
                  <a:pt x="8040" y="2863"/>
                </a:lnTo>
                <a:lnTo>
                  <a:pt x="8042" y="2863"/>
                </a:lnTo>
                <a:lnTo>
                  <a:pt x="8043" y="2863"/>
                </a:lnTo>
                <a:close/>
                <a:moveTo>
                  <a:pt x="8036" y="2862"/>
                </a:moveTo>
                <a:lnTo>
                  <a:pt x="8032" y="2857"/>
                </a:lnTo>
                <a:lnTo>
                  <a:pt x="8032" y="2857"/>
                </a:lnTo>
                <a:lnTo>
                  <a:pt x="8033" y="2858"/>
                </a:lnTo>
                <a:lnTo>
                  <a:pt x="8033" y="2859"/>
                </a:lnTo>
                <a:lnTo>
                  <a:pt x="8035" y="2861"/>
                </a:lnTo>
                <a:lnTo>
                  <a:pt x="8035" y="2861"/>
                </a:lnTo>
                <a:lnTo>
                  <a:pt x="8036" y="2862"/>
                </a:lnTo>
                <a:close/>
              </a:path>
            </a:pathLst>
          </a:custGeom>
          <a:solidFill>
            <a:srgbClr val="D7C8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 name="文本框 1"/>
          <p:cNvSpPr txBox="1"/>
          <p:nvPr/>
        </p:nvSpPr>
        <p:spPr>
          <a:xfrm>
            <a:off x="619760" y="685800"/>
            <a:ext cx="3874135" cy="706755"/>
          </a:xfrm>
          <a:prstGeom prst="rect">
            <a:avLst/>
          </a:prstGeom>
          <a:noFill/>
        </p:spPr>
        <p:txBody>
          <a:bodyPr wrap="square" rtlCol="0">
            <a:spAutoFit/>
          </a:bodyPr>
          <a:p>
            <a:pPr algn="ctr"/>
            <a:r>
              <a:rPr lang="en-US" altLang="zh-CN" sz="4000" smtClean="0">
                <a:solidFill>
                  <a:srgbClr val="71838F"/>
                </a:solidFill>
                <a:latin typeface="华康华综体W5" panose="040B0509000000000000" charset="-122"/>
                <a:ea typeface="华康华综体W5" panose="040B0509000000000000" charset="-122"/>
                <a:sym typeface="+mn-ea"/>
              </a:rPr>
              <a:t>C</a:t>
            </a:r>
            <a:r>
              <a:rPr lang="zh-CN" altLang="en-US" sz="4000" smtClean="0">
                <a:solidFill>
                  <a:srgbClr val="71838F"/>
                </a:solidFill>
                <a:latin typeface="华康华综体W5" panose="040B0509000000000000" charset="-122"/>
                <a:ea typeface="华康华综体W5" panose="040B0509000000000000" charset="-122"/>
                <a:sym typeface="+mn-ea"/>
              </a:rPr>
              <a:t>语言</a:t>
            </a:r>
            <a:r>
              <a:rPr lang="zh-CN" altLang="en-US" sz="4000" smtClean="0">
                <a:solidFill>
                  <a:srgbClr val="71838F"/>
                </a:solidFill>
                <a:latin typeface="华康华综体W5" panose="040B0509000000000000" charset="-122"/>
                <a:ea typeface="华康华综体W5" panose="040B0509000000000000" charset="-122"/>
                <a:sym typeface="+mn-ea"/>
              </a:rPr>
              <a:t>使用</a:t>
            </a:r>
            <a:endParaRPr lang="zh-CN" altLang="en-US" sz="4000" smtClean="0">
              <a:solidFill>
                <a:srgbClr val="71838F"/>
              </a:solidFill>
              <a:latin typeface="华康华综体W5" panose="040B0509000000000000" charset="-122"/>
              <a:ea typeface="华康华综体W5" panose="040B0509000000000000" charset="-122"/>
              <a:sym typeface="+mn-ea"/>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rot="3660000">
            <a:off x="220980" y="-1193165"/>
            <a:ext cx="2242185" cy="4464050"/>
          </a:xfrm>
          <a:custGeom>
            <a:avLst/>
            <a:gdLst/>
            <a:ahLst/>
            <a:cxnLst>
              <a:cxn ang="3">
                <a:pos x="hc" y="t"/>
              </a:cxn>
              <a:cxn ang="cd2">
                <a:pos x="l" y="vc"/>
              </a:cxn>
              <a:cxn ang="cd4">
                <a:pos x="hc" y="b"/>
              </a:cxn>
              <a:cxn ang="0">
                <a:pos x="r" y="vc"/>
              </a:cxn>
            </a:cxnLst>
            <a:rect l="l" t="t" r="r" b="b"/>
            <a:pathLst>
              <a:path w="8889" h="10784">
                <a:moveTo>
                  <a:pt x="8219" y="3054"/>
                </a:moveTo>
                <a:cubicBezTo>
                  <a:pt x="8275" y="3105"/>
                  <a:pt x="8363" y="3128"/>
                  <a:pt x="8410" y="3127"/>
                </a:cubicBezTo>
                <a:lnTo>
                  <a:pt x="8412" y="3127"/>
                </a:lnTo>
                <a:lnTo>
                  <a:pt x="8415" y="3127"/>
                </a:lnTo>
                <a:lnTo>
                  <a:pt x="8418" y="3127"/>
                </a:lnTo>
                <a:cubicBezTo>
                  <a:pt x="8407" y="3158"/>
                  <a:pt x="8396" y="3199"/>
                  <a:pt x="8389" y="3224"/>
                </a:cubicBezTo>
                <a:cubicBezTo>
                  <a:pt x="8383" y="3253"/>
                  <a:pt x="8359" y="3281"/>
                  <a:pt x="8343" y="3290"/>
                </a:cubicBezTo>
                <a:lnTo>
                  <a:pt x="8343" y="3292"/>
                </a:lnTo>
                <a:lnTo>
                  <a:pt x="8343" y="3294"/>
                </a:lnTo>
                <a:cubicBezTo>
                  <a:pt x="8344" y="3326"/>
                  <a:pt x="8302" y="3360"/>
                  <a:pt x="8273" y="3383"/>
                </a:cubicBezTo>
                <a:cubicBezTo>
                  <a:pt x="8264" y="3391"/>
                  <a:pt x="8249" y="3405"/>
                  <a:pt x="8245" y="3409"/>
                </a:cubicBezTo>
                <a:cubicBezTo>
                  <a:pt x="8212" y="3385"/>
                  <a:pt x="8161" y="3366"/>
                  <a:pt x="8138" y="3367"/>
                </a:cubicBezTo>
                <a:lnTo>
                  <a:pt x="8137" y="3367"/>
                </a:lnTo>
                <a:lnTo>
                  <a:pt x="8136" y="3367"/>
                </a:lnTo>
                <a:lnTo>
                  <a:pt x="8130" y="3367"/>
                </a:lnTo>
                <a:cubicBezTo>
                  <a:pt x="8120" y="3370"/>
                  <a:pt x="8114" y="3370"/>
                  <a:pt x="8113" y="3370"/>
                </a:cubicBezTo>
                <a:lnTo>
                  <a:pt x="8110" y="3370"/>
                </a:lnTo>
                <a:lnTo>
                  <a:pt x="8110" y="3367"/>
                </a:lnTo>
                <a:lnTo>
                  <a:pt x="8109" y="3367"/>
                </a:lnTo>
                <a:lnTo>
                  <a:pt x="8109" y="3367"/>
                </a:lnTo>
                <a:lnTo>
                  <a:pt x="8109" y="3367"/>
                </a:lnTo>
                <a:lnTo>
                  <a:pt x="8109" y="3367"/>
                </a:lnTo>
                <a:lnTo>
                  <a:pt x="8108" y="3367"/>
                </a:lnTo>
                <a:lnTo>
                  <a:pt x="8108" y="3367"/>
                </a:lnTo>
                <a:cubicBezTo>
                  <a:pt x="8105" y="3366"/>
                  <a:pt x="8060" y="3384"/>
                  <a:pt x="7997" y="3409"/>
                </a:cubicBezTo>
                <a:lnTo>
                  <a:pt x="8170" y="3454"/>
                </a:lnTo>
                <a:cubicBezTo>
                  <a:pt x="8149" y="3458"/>
                  <a:pt x="8124" y="3463"/>
                  <a:pt x="8108" y="3466"/>
                </a:cubicBezTo>
                <a:cubicBezTo>
                  <a:pt x="8093" y="3469"/>
                  <a:pt x="8078" y="3472"/>
                  <a:pt x="8070" y="3473"/>
                </a:cubicBezTo>
                <a:cubicBezTo>
                  <a:pt x="8045" y="3479"/>
                  <a:pt x="8011" y="3482"/>
                  <a:pt x="7997" y="3482"/>
                </a:cubicBezTo>
                <a:cubicBezTo>
                  <a:pt x="7894" y="3484"/>
                  <a:pt x="7844" y="3552"/>
                  <a:pt x="7815" y="3590"/>
                </a:cubicBezTo>
                <a:lnTo>
                  <a:pt x="7814" y="3592"/>
                </a:lnTo>
                <a:cubicBezTo>
                  <a:pt x="7810" y="3596"/>
                  <a:pt x="7805" y="3603"/>
                  <a:pt x="7804" y="3605"/>
                </a:cubicBezTo>
                <a:cubicBezTo>
                  <a:pt x="7801" y="3609"/>
                  <a:pt x="7799" y="3612"/>
                  <a:pt x="7799" y="3612"/>
                </a:cubicBezTo>
                <a:cubicBezTo>
                  <a:pt x="7792" y="3619"/>
                  <a:pt x="7783" y="3633"/>
                  <a:pt x="7782" y="3634"/>
                </a:cubicBezTo>
                <a:cubicBezTo>
                  <a:pt x="7754" y="3679"/>
                  <a:pt x="7698" y="3731"/>
                  <a:pt x="7624" y="3734"/>
                </a:cubicBezTo>
                <a:lnTo>
                  <a:pt x="7600" y="3689"/>
                </a:lnTo>
                <a:cubicBezTo>
                  <a:pt x="7624" y="3646"/>
                  <a:pt x="7664" y="3592"/>
                  <a:pt x="7691" y="3563"/>
                </a:cubicBezTo>
                <a:cubicBezTo>
                  <a:pt x="7724" y="3524"/>
                  <a:pt x="7771" y="3469"/>
                  <a:pt x="7799" y="3439"/>
                </a:cubicBezTo>
                <a:lnTo>
                  <a:pt x="7997" y="3334"/>
                </a:lnTo>
                <a:cubicBezTo>
                  <a:pt x="7987" y="3329"/>
                  <a:pt x="7981" y="3311"/>
                  <a:pt x="7982" y="3304"/>
                </a:cubicBezTo>
                <a:lnTo>
                  <a:pt x="7982" y="3303"/>
                </a:lnTo>
                <a:lnTo>
                  <a:pt x="7982" y="3302"/>
                </a:lnTo>
                <a:lnTo>
                  <a:pt x="7982" y="3301"/>
                </a:lnTo>
                <a:lnTo>
                  <a:pt x="7982" y="3296"/>
                </a:lnTo>
                <a:cubicBezTo>
                  <a:pt x="7984" y="3175"/>
                  <a:pt x="8360" y="2743"/>
                  <a:pt x="8394" y="2729"/>
                </a:cubicBezTo>
                <a:cubicBezTo>
                  <a:pt x="8389" y="2722"/>
                  <a:pt x="8370" y="2706"/>
                  <a:pt x="8356" y="2693"/>
                </a:cubicBezTo>
                <a:cubicBezTo>
                  <a:pt x="8347" y="2685"/>
                  <a:pt x="8335" y="2673"/>
                  <a:pt x="8328" y="2667"/>
                </a:cubicBezTo>
                <a:cubicBezTo>
                  <a:pt x="8287" y="2631"/>
                  <a:pt x="8246" y="2581"/>
                  <a:pt x="8242" y="2545"/>
                </a:cubicBezTo>
                <a:lnTo>
                  <a:pt x="8242" y="2544"/>
                </a:lnTo>
                <a:lnTo>
                  <a:pt x="8242" y="2542"/>
                </a:lnTo>
                <a:lnTo>
                  <a:pt x="8242" y="2541"/>
                </a:lnTo>
                <a:cubicBezTo>
                  <a:pt x="8241" y="2527"/>
                  <a:pt x="8259" y="2511"/>
                  <a:pt x="8268" y="2506"/>
                </a:cubicBezTo>
                <a:cubicBezTo>
                  <a:pt x="8305" y="2499"/>
                  <a:pt x="8333" y="2471"/>
                  <a:pt x="8333" y="2464"/>
                </a:cubicBezTo>
                <a:lnTo>
                  <a:pt x="8333" y="2463"/>
                </a:lnTo>
                <a:lnTo>
                  <a:pt x="8333" y="2463"/>
                </a:lnTo>
                <a:lnTo>
                  <a:pt x="8333" y="2459"/>
                </a:lnTo>
                <a:lnTo>
                  <a:pt x="8333" y="2458"/>
                </a:lnTo>
                <a:cubicBezTo>
                  <a:pt x="8334" y="2446"/>
                  <a:pt x="8307" y="2425"/>
                  <a:pt x="8294" y="2417"/>
                </a:cubicBezTo>
                <a:cubicBezTo>
                  <a:pt x="8446" y="2329"/>
                  <a:pt x="8579" y="2033"/>
                  <a:pt x="8592" y="1989"/>
                </a:cubicBezTo>
                <a:cubicBezTo>
                  <a:pt x="8575" y="1974"/>
                  <a:pt x="8568" y="1948"/>
                  <a:pt x="8568" y="1936"/>
                </a:cubicBezTo>
                <a:lnTo>
                  <a:pt x="8568" y="1933"/>
                </a:lnTo>
                <a:cubicBezTo>
                  <a:pt x="8566" y="1850"/>
                  <a:pt x="8774" y="1698"/>
                  <a:pt x="8820" y="1674"/>
                </a:cubicBezTo>
                <a:cubicBezTo>
                  <a:pt x="8867" y="1648"/>
                  <a:pt x="8890" y="1615"/>
                  <a:pt x="8889" y="1599"/>
                </a:cubicBezTo>
                <a:lnTo>
                  <a:pt x="8889" y="1596"/>
                </a:lnTo>
                <a:lnTo>
                  <a:pt x="8889" y="1595"/>
                </a:lnTo>
                <a:cubicBezTo>
                  <a:pt x="8891" y="1567"/>
                  <a:pt x="8836" y="1524"/>
                  <a:pt x="8789" y="1501"/>
                </a:cubicBezTo>
                <a:cubicBezTo>
                  <a:pt x="8771" y="1483"/>
                  <a:pt x="8744" y="1474"/>
                  <a:pt x="8732" y="1474"/>
                </a:cubicBezTo>
                <a:lnTo>
                  <a:pt x="8728" y="1474"/>
                </a:lnTo>
                <a:cubicBezTo>
                  <a:pt x="8697" y="1473"/>
                  <a:pt x="8661" y="1505"/>
                  <a:pt x="8641" y="1529"/>
                </a:cubicBezTo>
                <a:cubicBezTo>
                  <a:pt x="8573" y="1554"/>
                  <a:pt x="8534" y="1598"/>
                  <a:pt x="8535" y="1619"/>
                </a:cubicBezTo>
                <a:lnTo>
                  <a:pt x="8536" y="1620"/>
                </a:lnTo>
                <a:lnTo>
                  <a:pt x="8536" y="1626"/>
                </a:lnTo>
                <a:cubicBezTo>
                  <a:pt x="8535" y="1634"/>
                  <a:pt x="8541" y="1647"/>
                  <a:pt x="8541" y="1648"/>
                </a:cubicBezTo>
                <a:lnTo>
                  <a:pt x="8567" y="1722"/>
                </a:lnTo>
                <a:cubicBezTo>
                  <a:pt x="8363" y="1774"/>
                  <a:pt x="8202" y="1945"/>
                  <a:pt x="8170" y="2047"/>
                </a:cubicBezTo>
                <a:cubicBezTo>
                  <a:pt x="8096" y="2093"/>
                  <a:pt x="8016" y="2155"/>
                  <a:pt x="7966" y="2200"/>
                </a:cubicBezTo>
                <a:cubicBezTo>
                  <a:pt x="7910" y="2251"/>
                  <a:pt x="7824" y="2311"/>
                  <a:pt x="7773" y="2344"/>
                </a:cubicBezTo>
                <a:cubicBezTo>
                  <a:pt x="7795" y="2354"/>
                  <a:pt x="7810" y="2374"/>
                  <a:pt x="7809" y="2378"/>
                </a:cubicBezTo>
                <a:lnTo>
                  <a:pt x="7809" y="2381"/>
                </a:lnTo>
                <a:cubicBezTo>
                  <a:pt x="7809" y="2387"/>
                  <a:pt x="7799" y="2402"/>
                  <a:pt x="7799" y="2402"/>
                </a:cubicBezTo>
                <a:cubicBezTo>
                  <a:pt x="7786" y="2410"/>
                  <a:pt x="7771" y="2417"/>
                  <a:pt x="7763" y="2420"/>
                </a:cubicBezTo>
                <a:cubicBezTo>
                  <a:pt x="7742" y="2429"/>
                  <a:pt x="7726" y="2439"/>
                  <a:pt x="7727" y="2444"/>
                </a:cubicBezTo>
                <a:lnTo>
                  <a:pt x="7727" y="2445"/>
                </a:lnTo>
                <a:lnTo>
                  <a:pt x="7727" y="2445"/>
                </a:lnTo>
                <a:lnTo>
                  <a:pt x="7727" y="2447"/>
                </a:lnTo>
                <a:cubicBezTo>
                  <a:pt x="7727" y="2454"/>
                  <a:pt x="7744" y="2472"/>
                  <a:pt x="7748" y="2476"/>
                </a:cubicBezTo>
                <a:lnTo>
                  <a:pt x="7699" y="2579"/>
                </a:lnTo>
                <a:lnTo>
                  <a:pt x="7376" y="2729"/>
                </a:lnTo>
                <a:lnTo>
                  <a:pt x="7302" y="2757"/>
                </a:lnTo>
                <a:cubicBezTo>
                  <a:pt x="7298" y="2754"/>
                  <a:pt x="7295" y="2746"/>
                  <a:pt x="7295" y="2746"/>
                </a:cubicBezTo>
                <a:lnTo>
                  <a:pt x="7296" y="2745"/>
                </a:lnTo>
                <a:lnTo>
                  <a:pt x="7296" y="2745"/>
                </a:lnTo>
                <a:lnTo>
                  <a:pt x="7296" y="2742"/>
                </a:lnTo>
                <a:lnTo>
                  <a:pt x="7296" y="2741"/>
                </a:lnTo>
                <a:lnTo>
                  <a:pt x="7296" y="2740"/>
                </a:lnTo>
                <a:cubicBezTo>
                  <a:pt x="7296" y="2733"/>
                  <a:pt x="7305" y="2719"/>
                  <a:pt x="7306" y="2718"/>
                </a:cubicBezTo>
                <a:cubicBezTo>
                  <a:pt x="7317" y="2704"/>
                  <a:pt x="7325" y="2688"/>
                  <a:pt x="7327" y="2685"/>
                </a:cubicBezTo>
                <a:lnTo>
                  <a:pt x="7327" y="2684"/>
                </a:lnTo>
                <a:lnTo>
                  <a:pt x="7327" y="2684"/>
                </a:lnTo>
                <a:lnTo>
                  <a:pt x="7327" y="2684"/>
                </a:lnTo>
                <a:cubicBezTo>
                  <a:pt x="7364" y="2679"/>
                  <a:pt x="7383" y="2649"/>
                  <a:pt x="7382" y="2631"/>
                </a:cubicBezTo>
                <a:lnTo>
                  <a:pt x="7382" y="2630"/>
                </a:lnTo>
                <a:lnTo>
                  <a:pt x="7382" y="2629"/>
                </a:lnTo>
                <a:lnTo>
                  <a:pt x="7382" y="2626"/>
                </a:lnTo>
                <a:lnTo>
                  <a:pt x="7384" y="2623"/>
                </a:lnTo>
                <a:lnTo>
                  <a:pt x="7384" y="2615"/>
                </a:lnTo>
                <a:lnTo>
                  <a:pt x="7384" y="2612"/>
                </a:lnTo>
                <a:cubicBezTo>
                  <a:pt x="7390" y="2538"/>
                  <a:pt x="7205" y="2475"/>
                  <a:pt x="7059" y="2478"/>
                </a:cubicBezTo>
                <a:lnTo>
                  <a:pt x="7051" y="2478"/>
                </a:lnTo>
                <a:lnTo>
                  <a:pt x="7030" y="2478"/>
                </a:lnTo>
                <a:lnTo>
                  <a:pt x="7020" y="2479"/>
                </a:lnTo>
                <a:lnTo>
                  <a:pt x="7011" y="2479"/>
                </a:lnTo>
                <a:lnTo>
                  <a:pt x="7001" y="2481"/>
                </a:lnTo>
                <a:lnTo>
                  <a:pt x="6998" y="2479"/>
                </a:lnTo>
                <a:lnTo>
                  <a:pt x="6995" y="2479"/>
                </a:lnTo>
                <a:cubicBezTo>
                  <a:pt x="6960" y="2479"/>
                  <a:pt x="6909" y="2482"/>
                  <a:pt x="6887" y="2484"/>
                </a:cubicBezTo>
                <a:cubicBezTo>
                  <a:pt x="6836" y="2487"/>
                  <a:pt x="6757" y="2489"/>
                  <a:pt x="6722" y="2490"/>
                </a:cubicBezTo>
                <a:cubicBezTo>
                  <a:pt x="6707" y="2491"/>
                  <a:pt x="6689" y="2491"/>
                  <a:pt x="6681" y="2491"/>
                </a:cubicBezTo>
                <a:cubicBezTo>
                  <a:pt x="6728" y="2477"/>
                  <a:pt x="6752" y="2436"/>
                  <a:pt x="6751" y="2419"/>
                </a:cubicBezTo>
                <a:lnTo>
                  <a:pt x="6751" y="2418"/>
                </a:lnTo>
                <a:lnTo>
                  <a:pt x="6751" y="2417"/>
                </a:lnTo>
                <a:lnTo>
                  <a:pt x="6751" y="2414"/>
                </a:lnTo>
                <a:lnTo>
                  <a:pt x="6751" y="2413"/>
                </a:lnTo>
                <a:lnTo>
                  <a:pt x="6751" y="2412"/>
                </a:lnTo>
                <a:cubicBezTo>
                  <a:pt x="6752" y="2390"/>
                  <a:pt x="6728" y="2359"/>
                  <a:pt x="6707" y="2344"/>
                </a:cubicBezTo>
                <a:lnTo>
                  <a:pt x="6807" y="2239"/>
                </a:lnTo>
                <a:lnTo>
                  <a:pt x="6806" y="2237"/>
                </a:lnTo>
                <a:lnTo>
                  <a:pt x="6806" y="2235"/>
                </a:lnTo>
                <a:cubicBezTo>
                  <a:pt x="6806" y="2192"/>
                  <a:pt x="6900" y="2123"/>
                  <a:pt x="6954" y="2092"/>
                </a:cubicBezTo>
                <a:cubicBezTo>
                  <a:pt x="6921" y="2085"/>
                  <a:pt x="6901" y="2060"/>
                  <a:pt x="6902" y="2052"/>
                </a:cubicBezTo>
                <a:lnTo>
                  <a:pt x="6902" y="2052"/>
                </a:lnTo>
                <a:lnTo>
                  <a:pt x="6902" y="2051"/>
                </a:lnTo>
                <a:lnTo>
                  <a:pt x="6902" y="2048"/>
                </a:lnTo>
                <a:cubicBezTo>
                  <a:pt x="6901" y="2035"/>
                  <a:pt x="6936" y="2014"/>
                  <a:pt x="6948" y="2008"/>
                </a:cubicBezTo>
                <a:cubicBezTo>
                  <a:pt x="6977" y="1993"/>
                  <a:pt x="7001" y="1975"/>
                  <a:pt x="7001" y="1968"/>
                </a:cubicBezTo>
                <a:lnTo>
                  <a:pt x="7001" y="1966"/>
                </a:lnTo>
                <a:lnTo>
                  <a:pt x="7001" y="1965"/>
                </a:lnTo>
                <a:cubicBezTo>
                  <a:pt x="7001" y="1959"/>
                  <a:pt x="6983" y="1945"/>
                  <a:pt x="6980" y="1944"/>
                </a:cubicBezTo>
                <a:cubicBezTo>
                  <a:pt x="7040" y="1856"/>
                  <a:pt x="7103" y="1740"/>
                  <a:pt x="7132" y="1676"/>
                </a:cubicBezTo>
                <a:cubicBezTo>
                  <a:pt x="7169" y="1595"/>
                  <a:pt x="7236" y="1478"/>
                  <a:pt x="7276" y="1411"/>
                </a:cubicBezTo>
                <a:cubicBezTo>
                  <a:pt x="7369" y="1370"/>
                  <a:pt x="7431" y="1275"/>
                  <a:pt x="7429" y="1229"/>
                </a:cubicBezTo>
                <a:lnTo>
                  <a:pt x="7429" y="1226"/>
                </a:lnTo>
                <a:lnTo>
                  <a:pt x="7429" y="1219"/>
                </a:lnTo>
                <a:lnTo>
                  <a:pt x="7429" y="1217"/>
                </a:lnTo>
                <a:lnTo>
                  <a:pt x="7429" y="1215"/>
                </a:lnTo>
                <a:cubicBezTo>
                  <a:pt x="7431" y="1172"/>
                  <a:pt x="7355" y="1122"/>
                  <a:pt x="7299" y="1123"/>
                </a:cubicBezTo>
                <a:lnTo>
                  <a:pt x="7296" y="1123"/>
                </a:lnTo>
                <a:cubicBezTo>
                  <a:pt x="7295" y="1084"/>
                  <a:pt x="7143" y="1187"/>
                  <a:pt x="7104" y="1373"/>
                </a:cubicBezTo>
                <a:cubicBezTo>
                  <a:pt x="7077" y="1512"/>
                  <a:pt x="6962" y="1605"/>
                  <a:pt x="6832" y="1641"/>
                </a:cubicBezTo>
                <a:cubicBezTo>
                  <a:pt x="6792" y="1654"/>
                  <a:pt x="6771" y="1678"/>
                  <a:pt x="6772" y="1688"/>
                </a:cubicBezTo>
                <a:lnTo>
                  <a:pt x="6772" y="1688"/>
                </a:lnTo>
                <a:lnTo>
                  <a:pt x="6772" y="1689"/>
                </a:lnTo>
                <a:lnTo>
                  <a:pt x="6772" y="1692"/>
                </a:lnTo>
                <a:lnTo>
                  <a:pt x="6772" y="1693"/>
                </a:lnTo>
                <a:lnTo>
                  <a:pt x="6772" y="1693"/>
                </a:lnTo>
                <a:cubicBezTo>
                  <a:pt x="6771" y="1710"/>
                  <a:pt x="6817" y="1744"/>
                  <a:pt x="6856" y="1766"/>
                </a:cubicBezTo>
                <a:cubicBezTo>
                  <a:pt x="6769" y="1802"/>
                  <a:pt x="6718" y="1855"/>
                  <a:pt x="6687" y="1887"/>
                </a:cubicBezTo>
                <a:cubicBezTo>
                  <a:pt x="6675" y="1899"/>
                  <a:pt x="6657" y="1917"/>
                  <a:pt x="6650" y="1921"/>
                </a:cubicBezTo>
                <a:cubicBezTo>
                  <a:pt x="6622" y="1950"/>
                  <a:pt x="6568" y="1985"/>
                  <a:pt x="6534" y="2004"/>
                </a:cubicBezTo>
                <a:cubicBezTo>
                  <a:pt x="6552" y="2013"/>
                  <a:pt x="6562" y="2034"/>
                  <a:pt x="6562" y="2042"/>
                </a:cubicBezTo>
                <a:lnTo>
                  <a:pt x="6562" y="2042"/>
                </a:lnTo>
                <a:lnTo>
                  <a:pt x="6562" y="2043"/>
                </a:lnTo>
                <a:lnTo>
                  <a:pt x="6562" y="2044"/>
                </a:lnTo>
                <a:cubicBezTo>
                  <a:pt x="6562" y="2066"/>
                  <a:pt x="6544" y="2096"/>
                  <a:pt x="6534" y="2106"/>
                </a:cubicBezTo>
                <a:lnTo>
                  <a:pt x="6508" y="2106"/>
                </a:lnTo>
                <a:lnTo>
                  <a:pt x="6508" y="2329"/>
                </a:lnTo>
                <a:cubicBezTo>
                  <a:pt x="6452" y="2344"/>
                  <a:pt x="6273" y="2411"/>
                  <a:pt x="6276" y="2449"/>
                </a:cubicBezTo>
                <a:lnTo>
                  <a:pt x="6276" y="2451"/>
                </a:lnTo>
                <a:lnTo>
                  <a:pt x="6276" y="2457"/>
                </a:lnTo>
                <a:lnTo>
                  <a:pt x="6275" y="2458"/>
                </a:lnTo>
                <a:lnTo>
                  <a:pt x="6275" y="2459"/>
                </a:lnTo>
                <a:cubicBezTo>
                  <a:pt x="6275" y="2474"/>
                  <a:pt x="6296" y="2497"/>
                  <a:pt x="6310" y="2506"/>
                </a:cubicBezTo>
                <a:lnTo>
                  <a:pt x="6310" y="2509"/>
                </a:lnTo>
                <a:lnTo>
                  <a:pt x="6307" y="2512"/>
                </a:lnTo>
                <a:lnTo>
                  <a:pt x="6306" y="2513"/>
                </a:lnTo>
                <a:cubicBezTo>
                  <a:pt x="6301" y="2520"/>
                  <a:pt x="6274" y="2524"/>
                  <a:pt x="6274" y="2524"/>
                </a:cubicBezTo>
                <a:lnTo>
                  <a:pt x="6273" y="2524"/>
                </a:lnTo>
                <a:cubicBezTo>
                  <a:pt x="6259" y="2524"/>
                  <a:pt x="6238" y="2511"/>
                  <a:pt x="6235" y="2506"/>
                </a:cubicBezTo>
                <a:cubicBezTo>
                  <a:pt x="6216" y="2498"/>
                  <a:pt x="6200" y="2447"/>
                  <a:pt x="6201" y="2429"/>
                </a:cubicBezTo>
                <a:lnTo>
                  <a:pt x="6201" y="2428"/>
                </a:lnTo>
                <a:lnTo>
                  <a:pt x="6201" y="2427"/>
                </a:lnTo>
                <a:lnTo>
                  <a:pt x="6201" y="2426"/>
                </a:lnTo>
                <a:lnTo>
                  <a:pt x="6201" y="2423"/>
                </a:lnTo>
                <a:lnTo>
                  <a:pt x="6201" y="2422"/>
                </a:lnTo>
                <a:lnTo>
                  <a:pt x="6201" y="2420"/>
                </a:lnTo>
                <a:lnTo>
                  <a:pt x="6201" y="2419"/>
                </a:lnTo>
                <a:cubicBezTo>
                  <a:pt x="6200" y="2406"/>
                  <a:pt x="6208" y="2391"/>
                  <a:pt x="6211" y="2388"/>
                </a:cubicBezTo>
                <a:cubicBezTo>
                  <a:pt x="6275" y="2368"/>
                  <a:pt x="6290" y="2334"/>
                  <a:pt x="6299" y="2315"/>
                </a:cubicBezTo>
                <a:cubicBezTo>
                  <a:pt x="6302" y="2309"/>
                  <a:pt x="6308" y="2300"/>
                  <a:pt x="6310" y="2297"/>
                </a:cubicBezTo>
                <a:cubicBezTo>
                  <a:pt x="6317" y="2280"/>
                  <a:pt x="6345" y="2252"/>
                  <a:pt x="6359" y="2239"/>
                </a:cubicBezTo>
                <a:lnTo>
                  <a:pt x="6359" y="2077"/>
                </a:lnTo>
                <a:lnTo>
                  <a:pt x="6534" y="2004"/>
                </a:lnTo>
                <a:lnTo>
                  <a:pt x="6459" y="1884"/>
                </a:lnTo>
                <a:cubicBezTo>
                  <a:pt x="6611" y="1801"/>
                  <a:pt x="6721" y="1619"/>
                  <a:pt x="6756" y="1529"/>
                </a:cubicBezTo>
                <a:cubicBezTo>
                  <a:pt x="6827" y="1496"/>
                  <a:pt x="6863" y="1447"/>
                  <a:pt x="6862" y="1419"/>
                </a:cubicBezTo>
                <a:lnTo>
                  <a:pt x="6862" y="1417"/>
                </a:lnTo>
                <a:lnTo>
                  <a:pt x="6862" y="1413"/>
                </a:lnTo>
                <a:lnTo>
                  <a:pt x="6862" y="1411"/>
                </a:lnTo>
                <a:cubicBezTo>
                  <a:pt x="6863" y="1371"/>
                  <a:pt x="6821" y="1319"/>
                  <a:pt x="6781" y="1293"/>
                </a:cubicBezTo>
                <a:lnTo>
                  <a:pt x="6980" y="1011"/>
                </a:lnTo>
                <a:cubicBezTo>
                  <a:pt x="6973" y="1007"/>
                  <a:pt x="6970" y="989"/>
                  <a:pt x="6971" y="986"/>
                </a:cubicBezTo>
                <a:cubicBezTo>
                  <a:pt x="6979" y="882"/>
                  <a:pt x="7115" y="699"/>
                  <a:pt x="7178" y="641"/>
                </a:cubicBezTo>
                <a:cubicBezTo>
                  <a:pt x="7162" y="630"/>
                  <a:pt x="7153" y="613"/>
                  <a:pt x="7154" y="610"/>
                </a:cubicBezTo>
                <a:lnTo>
                  <a:pt x="7154" y="609"/>
                </a:lnTo>
                <a:lnTo>
                  <a:pt x="7154" y="609"/>
                </a:lnTo>
                <a:lnTo>
                  <a:pt x="7154" y="607"/>
                </a:lnTo>
                <a:lnTo>
                  <a:pt x="7153" y="606"/>
                </a:lnTo>
                <a:cubicBezTo>
                  <a:pt x="7152" y="592"/>
                  <a:pt x="7188" y="565"/>
                  <a:pt x="7202" y="558"/>
                </a:cubicBezTo>
                <a:cubicBezTo>
                  <a:pt x="7224" y="545"/>
                  <a:pt x="7240" y="520"/>
                  <a:pt x="7239" y="513"/>
                </a:cubicBezTo>
                <a:lnTo>
                  <a:pt x="7239" y="512"/>
                </a:lnTo>
                <a:lnTo>
                  <a:pt x="7239" y="512"/>
                </a:lnTo>
                <a:lnTo>
                  <a:pt x="7239" y="509"/>
                </a:lnTo>
                <a:cubicBezTo>
                  <a:pt x="7240" y="497"/>
                  <a:pt x="7216" y="474"/>
                  <a:pt x="7203" y="464"/>
                </a:cubicBezTo>
                <a:cubicBezTo>
                  <a:pt x="7208" y="463"/>
                  <a:pt x="7218" y="457"/>
                  <a:pt x="7218" y="457"/>
                </a:cubicBezTo>
                <a:cubicBezTo>
                  <a:pt x="7267" y="434"/>
                  <a:pt x="7295" y="418"/>
                  <a:pt x="7296" y="403"/>
                </a:cubicBezTo>
                <a:lnTo>
                  <a:pt x="7296" y="401"/>
                </a:lnTo>
                <a:cubicBezTo>
                  <a:pt x="7291" y="379"/>
                  <a:pt x="7260" y="358"/>
                  <a:pt x="7236" y="342"/>
                </a:cubicBezTo>
                <a:cubicBezTo>
                  <a:pt x="7231" y="337"/>
                  <a:pt x="7220" y="329"/>
                  <a:pt x="7215" y="325"/>
                </a:cubicBezTo>
                <a:cubicBezTo>
                  <a:pt x="7211" y="322"/>
                  <a:pt x="7205" y="318"/>
                  <a:pt x="7203" y="316"/>
                </a:cubicBezTo>
                <a:lnTo>
                  <a:pt x="6880" y="479"/>
                </a:lnTo>
                <a:cubicBezTo>
                  <a:pt x="6884" y="488"/>
                  <a:pt x="6886" y="504"/>
                  <a:pt x="6886" y="506"/>
                </a:cubicBezTo>
                <a:lnTo>
                  <a:pt x="6886" y="510"/>
                </a:lnTo>
                <a:lnTo>
                  <a:pt x="6886" y="511"/>
                </a:lnTo>
                <a:lnTo>
                  <a:pt x="6886" y="512"/>
                </a:lnTo>
                <a:cubicBezTo>
                  <a:pt x="6887" y="533"/>
                  <a:pt x="6867" y="558"/>
                  <a:pt x="6851" y="568"/>
                </a:cubicBezTo>
                <a:cubicBezTo>
                  <a:pt x="6838" y="582"/>
                  <a:pt x="6814" y="600"/>
                  <a:pt x="6805" y="606"/>
                </a:cubicBezTo>
                <a:cubicBezTo>
                  <a:pt x="6762" y="636"/>
                  <a:pt x="6724" y="672"/>
                  <a:pt x="6726" y="696"/>
                </a:cubicBezTo>
                <a:lnTo>
                  <a:pt x="6726" y="697"/>
                </a:lnTo>
                <a:lnTo>
                  <a:pt x="6726" y="698"/>
                </a:lnTo>
                <a:lnTo>
                  <a:pt x="6726" y="703"/>
                </a:lnTo>
                <a:cubicBezTo>
                  <a:pt x="6726" y="712"/>
                  <a:pt x="6731" y="728"/>
                  <a:pt x="6732" y="731"/>
                </a:cubicBezTo>
                <a:lnTo>
                  <a:pt x="6632" y="849"/>
                </a:lnTo>
                <a:cubicBezTo>
                  <a:pt x="6648" y="858"/>
                  <a:pt x="6653" y="874"/>
                  <a:pt x="6653" y="877"/>
                </a:cubicBezTo>
                <a:lnTo>
                  <a:pt x="6653" y="879"/>
                </a:lnTo>
                <a:cubicBezTo>
                  <a:pt x="6637" y="890"/>
                  <a:pt x="6631" y="900"/>
                  <a:pt x="6631" y="901"/>
                </a:cubicBezTo>
                <a:lnTo>
                  <a:pt x="6631" y="901"/>
                </a:lnTo>
                <a:lnTo>
                  <a:pt x="6629" y="903"/>
                </a:lnTo>
                <a:lnTo>
                  <a:pt x="6629" y="906"/>
                </a:lnTo>
                <a:lnTo>
                  <a:pt x="6631" y="906"/>
                </a:lnTo>
                <a:lnTo>
                  <a:pt x="6631" y="907"/>
                </a:lnTo>
                <a:lnTo>
                  <a:pt x="6632" y="907"/>
                </a:lnTo>
                <a:lnTo>
                  <a:pt x="6634" y="908"/>
                </a:lnTo>
                <a:lnTo>
                  <a:pt x="6635" y="908"/>
                </a:lnTo>
                <a:lnTo>
                  <a:pt x="6636" y="908"/>
                </a:lnTo>
                <a:lnTo>
                  <a:pt x="6638" y="908"/>
                </a:lnTo>
                <a:lnTo>
                  <a:pt x="6639" y="909"/>
                </a:lnTo>
                <a:lnTo>
                  <a:pt x="6639" y="909"/>
                </a:lnTo>
                <a:lnTo>
                  <a:pt x="6641" y="909"/>
                </a:lnTo>
                <a:lnTo>
                  <a:pt x="6643" y="909"/>
                </a:lnTo>
                <a:lnTo>
                  <a:pt x="6644" y="909"/>
                </a:lnTo>
                <a:lnTo>
                  <a:pt x="6645" y="910"/>
                </a:lnTo>
                <a:lnTo>
                  <a:pt x="6645" y="910"/>
                </a:lnTo>
                <a:lnTo>
                  <a:pt x="6647" y="910"/>
                </a:lnTo>
                <a:lnTo>
                  <a:pt x="6647" y="912"/>
                </a:lnTo>
                <a:lnTo>
                  <a:pt x="6647" y="912"/>
                </a:lnTo>
                <a:lnTo>
                  <a:pt x="6647" y="912"/>
                </a:lnTo>
                <a:lnTo>
                  <a:pt x="6647" y="912"/>
                </a:lnTo>
                <a:lnTo>
                  <a:pt x="6647" y="912"/>
                </a:lnTo>
                <a:cubicBezTo>
                  <a:pt x="6649" y="916"/>
                  <a:pt x="6557" y="965"/>
                  <a:pt x="6434" y="1026"/>
                </a:cubicBezTo>
                <a:lnTo>
                  <a:pt x="6235" y="1293"/>
                </a:lnTo>
                <a:cubicBezTo>
                  <a:pt x="6219" y="1330"/>
                  <a:pt x="6131" y="1400"/>
                  <a:pt x="6088" y="1426"/>
                </a:cubicBezTo>
                <a:cubicBezTo>
                  <a:pt x="6106" y="1437"/>
                  <a:pt x="6115" y="1455"/>
                  <a:pt x="6114" y="1459"/>
                </a:cubicBezTo>
                <a:lnTo>
                  <a:pt x="6114" y="1461"/>
                </a:lnTo>
                <a:lnTo>
                  <a:pt x="6114" y="1461"/>
                </a:lnTo>
                <a:cubicBezTo>
                  <a:pt x="6116" y="1478"/>
                  <a:pt x="6081" y="1504"/>
                  <a:pt x="6062" y="1514"/>
                </a:cubicBezTo>
                <a:lnTo>
                  <a:pt x="5913" y="1604"/>
                </a:lnTo>
                <a:cubicBezTo>
                  <a:pt x="5904" y="1599"/>
                  <a:pt x="5901" y="1586"/>
                  <a:pt x="5901" y="1584"/>
                </a:cubicBezTo>
                <a:cubicBezTo>
                  <a:pt x="5905" y="1560"/>
                  <a:pt x="5930" y="1533"/>
                  <a:pt x="5946" y="1516"/>
                </a:cubicBezTo>
                <a:lnTo>
                  <a:pt x="5947" y="1515"/>
                </a:lnTo>
                <a:lnTo>
                  <a:pt x="5948" y="1514"/>
                </a:lnTo>
                <a:lnTo>
                  <a:pt x="5949" y="1513"/>
                </a:lnTo>
                <a:lnTo>
                  <a:pt x="5949" y="1512"/>
                </a:lnTo>
                <a:lnTo>
                  <a:pt x="5950" y="1511"/>
                </a:lnTo>
                <a:lnTo>
                  <a:pt x="5952" y="1509"/>
                </a:lnTo>
                <a:lnTo>
                  <a:pt x="5954" y="1508"/>
                </a:lnTo>
                <a:lnTo>
                  <a:pt x="5956" y="1506"/>
                </a:lnTo>
                <a:lnTo>
                  <a:pt x="5957" y="1504"/>
                </a:lnTo>
                <a:lnTo>
                  <a:pt x="5958" y="1503"/>
                </a:lnTo>
                <a:lnTo>
                  <a:pt x="5960" y="1502"/>
                </a:lnTo>
                <a:lnTo>
                  <a:pt x="5961" y="1501"/>
                </a:lnTo>
                <a:lnTo>
                  <a:pt x="5962" y="1500"/>
                </a:lnTo>
                <a:lnTo>
                  <a:pt x="5965" y="1496"/>
                </a:lnTo>
                <a:lnTo>
                  <a:pt x="5966" y="1495"/>
                </a:lnTo>
                <a:cubicBezTo>
                  <a:pt x="5988" y="1475"/>
                  <a:pt x="6007" y="1450"/>
                  <a:pt x="6013" y="1441"/>
                </a:cubicBezTo>
                <a:cubicBezTo>
                  <a:pt x="6000" y="1441"/>
                  <a:pt x="5988" y="1437"/>
                  <a:pt x="5988" y="1436"/>
                </a:cubicBezTo>
                <a:lnTo>
                  <a:pt x="5988" y="1435"/>
                </a:lnTo>
                <a:lnTo>
                  <a:pt x="5988" y="1435"/>
                </a:lnTo>
                <a:lnTo>
                  <a:pt x="5985" y="1434"/>
                </a:lnTo>
                <a:lnTo>
                  <a:pt x="5983" y="1432"/>
                </a:lnTo>
                <a:lnTo>
                  <a:pt x="5982" y="1431"/>
                </a:lnTo>
                <a:lnTo>
                  <a:pt x="5982" y="1422"/>
                </a:lnTo>
                <a:cubicBezTo>
                  <a:pt x="5983" y="1411"/>
                  <a:pt x="5986" y="1389"/>
                  <a:pt x="5988" y="1381"/>
                </a:cubicBezTo>
                <a:cubicBezTo>
                  <a:pt x="5999" y="1377"/>
                  <a:pt x="6016" y="1371"/>
                  <a:pt x="6024" y="1369"/>
                </a:cubicBezTo>
                <a:cubicBezTo>
                  <a:pt x="6043" y="1363"/>
                  <a:pt x="6087" y="1348"/>
                  <a:pt x="6082" y="1335"/>
                </a:cubicBezTo>
                <a:lnTo>
                  <a:pt x="6082" y="1334"/>
                </a:lnTo>
                <a:cubicBezTo>
                  <a:pt x="6082" y="1328"/>
                  <a:pt x="6066" y="1311"/>
                  <a:pt x="6062" y="1308"/>
                </a:cubicBezTo>
                <a:cubicBezTo>
                  <a:pt x="6097" y="1232"/>
                  <a:pt x="6151" y="1135"/>
                  <a:pt x="6199" y="1067"/>
                </a:cubicBezTo>
                <a:lnTo>
                  <a:pt x="6204" y="1059"/>
                </a:lnTo>
                <a:lnTo>
                  <a:pt x="6208" y="1052"/>
                </a:lnTo>
                <a:lnTo>
                  <a:pt x="6213" y="1044"/>
                </a:lnTo>
                <a:cubicBezTo>
                  <a:pt x="6308" y="902"/>
                  <a:pt x="6416" y="717"/>
                  <a:pt x="6434" y="613"/>
                </a:cubicBezTo>
                <a:cubicBezTo>
                  <a:pt x="6457" y="595"/>
                  <a:pt x="6469" y="572"/>
                  <a:pt x="6468" y="561"/>
                </a:cubicBezTo>
                <a:lnTo>
                  <a:pt x="6468" y="561"/>
                </a:lnTo>
                <a:lnTo>
                  <a:pt x="6468" y="560"/>
                </a:lnTo>
                <a:lnTo>
                  <a:pt x="6468" y="559"/>
                </a:lnTo>
                <a:lnTo>
                  <a:pt x="6468" y="556"/>
                </a:lnTo>
                <a:lnTo>
                  <a:pt x="6468" y="556"/>
                </a:lnTo>
                <a:lnTo>
                  <a:pt x="6468" y="555"/>
                </a:lnTo>
                <a:cubicBezTo>
                  <a:pt x="6468" y="537"/>
                  <a:pt x="6436" y="508"/>
                  <a:pt x="6410" y="494"/>
                </a:cubicBezTo>
                <a:lnTo>
                  <a:pt x="6384" y="494"/>
                </a:lnTo>
                <a:cubicBezTo>
                  <a:pt x="6479" y="443"/>
                  <a:pt x="6775" y="79"/>
                  <a:pt x="6762" y="21"/>
                </a:cubicBezTo>
                <a:cubicBezTo>
                  <a:pt x="6762" y="14"/>
                  <a:pt x="6757" y="7"/>
                  <a:pt x="6757" y="6"/>
                </a:cubicBezTo>
                <a:lnTo>
                  <a:pt x="6756" y="6"/>
                </a:lnTo>
                <a:lnTo>
                  <a:pt x="6756" y="6"/>
                </a:lnTo>
                <a:lnTo>
                  <a:pt x="6755" y="6"/>
                </a:lnTo>
                <a:cubicBezTo>
                  <a:pt x="6743" y="1"/>
                  <a:pt x="6716" y="0"/>
                  <a:pt x="6708" y="0"/>
                </a:cubicBezTo>
                <a:lnTo>
                  <a:pt x="6704" y="0"/>
                </a:lnTo>
                <a:cubicBezTo>
                  <a:pt x="6654" y="-1"/>
                  <a:pt x="6582" y="20"/>
                  <a:pt x="6557" y="36"/>
                </a:cubicBezTo>
                <a:lnTo>
                  <a:pt x="6459" y="139"/>
                </a:lnTo>
                <a:cubicBezTo>
                  <a:pt x="6399" y="174"/>
                  <a:pt x="6358" y="241"/>
                  <a:pt x="6359" y="269"/>
                </a:cubicBezTo>
                <a:lnTo>
                  <a:pt x="6359" y="270"/>
                </a:lnTo>
                <a:lnTo>
                  <a:pt x="6359" y="272"/>
                </a:lnTo>
                <a:cubicBezTo>
                  <a:pt x="6275" y="305"/>
                  <a:pt x="6233" y="356"/>
                  <a:pt x="6207" y="386"/>
                </a:cubicBezTo>
                <a:lnTo>
                  <a:pt x="6205" y="388"/>
                </a:lnTo>
                <a:lnTo>
                  <a:pt x="6204" y="389"/>
                </a:lnTo>
                <a:lnTo>
                  <a:pt x="6202" y="391"/>
                </a:lnTo>
                <a:cubicBezTo>
                  <a:pt x="6195" y="400"/>
                  <a:pt x="6183" y="413"/>
                  <a:pt x="6180" y="416"/>
                </a:cubicBezTo>
                <a:cubicBezTo>
                  <a:pt x="6160" y="443"/>
                  <a:pt x="6116" y="477"/>
                  <a:pt x="6088" y="494"/>
                </a:cubicBezTo>
                <a:lnTo>
                  <a:pt x="5169" y="1456"/>
                </a:lnTo>
                <a:cubicBezTo>
                  <a:pt x="5107" y="1476"/>
                  <a:pt x="5040" y="1520"/>
                  <a:pt x="5043" y="1541"/>
                </a:cubicBezTo>
                <a:lnTo>
                  <a:pt x="5043" y="1543"/>
                </a:lnTo>
                <a:lnTo>
                  <a:pt x="5043" y="1547"/>
                </a:lnTo>
                <a:cubicBezTo>
                  <a:pt x="5043" y="1559"/>
                  <a:pt x="5060" y="1582"/>
                  <a:pt x="5070" y="1589"/>
                </a:cubicBezTo>
                <a:cubicBezTo>
                  <a:pt x="4958" y="1636"/>
                  <a:pt x="4920" y="1693"/>
                  <a:pt x="4921" y="1735"/>
                </a:cubicBezTo>
                <a:lnTo>
                  <a:pt x="4921" y="1736"/>
                </a:lnTo>
                <a:cubicBezTo>
                  <a:pt x="4791" y="1815"/>
                  <a:pt x="4623" y="2098"/>
                  <a:pt x="4624" y="2151"/>
                </a:cubicBezTo>
                <a:lnTo>
                  <a:pt x="4351" y="2402"/>
                </a:lnTo>
                <a:lnTo>
                  <a:pt x="4375" y="2506"/>
                </a:lnTo>
                <a:cubicBezTo>
                  <a:pt x="4215" y="2581"/>
                  <a:pt x="4105" y="2729"/>
                  <a:pt x="4036" y="2820"/>
                </a:cubicBezTo>
                <a:lnTo>
                  <a:pt x="4033" y="2825"/>
                </a:lnTo>
                <a:lnTo>
                  <a:pt x="4029" y="2830"/>
                </a:lnTo>
                <a:lnTo>
                  <a:pt x="4028" y="2831"/>
                </a:lnTo>
                <a:cubicBezTo>
                  <a:pt x="4012" y="2852"/>
                  <a:pt x="3986" y="2886"/>
                  <a:pt x="3980" y="2894"/>
                </a:cubicBezTo>
                <a:cubicBezTo>
                  <a:pt x="3932" y="2963"/>
                  <a:pt x="3840" y="3044"/>
                  <a:pt x="3781" y="3084"/>
                </a:cubicBezTo>
                <a:cubicBezTo>
                  <a:pt x="3780" y="3113"/>
                  <a:pt x="3758" y="3145"/>
                  <a:pt x="3738" y="3163"/>
                </a:cubicBezTo>
                <a:cubicBezTo>
                  <a:pt x="3706" y="3196"/>
                  <a:pt x="3696" y="3206"/>
                  <a:pt x="3696" y="3206"/>
                </a:cubicBezTo>
                <a:lnTo>
                  <a:pt x="3696" y="3206"/>
                </a:lnTo>
                <a:cubicBezTo>
                  <a:pt x="3696" y="3206"/>
                  <a:pt x="3706" y="3194"/>
                  <a:pt x="3710" y="3189"/>
                </a:cubicBezTo>
                <a:cubicBezTo>
                  <a:pt x="3714" y="3185"/>
                  <a:pt x="3719" y="3179"/>
                  <a:pt x="3720" y="3178"/>
                </a:cubicBezTo>
                <a:cubicBezTo>
                  <a:pt x="3730" y="3168"/>
                  <a:pt x="3736" y="3160"/>
                  <a:pt x="3735" y="3161"/>
                </a:cubicBezTo>
                <a:lnTo>
                  <a:pt x="3736" y="3161"/>
                </a:lnTo>
                <a:lnTo>
                  <a:pt x="3736" y="3160"/>
                </a:lnTo>
                <a:lnTo>
                  <a:pt x="3736" y="3160"/>
                </a:lnTo>
                <a:lnTo>
                  <a:pt x="3736" y="3160"/>
                </a:lnTo>
                <a:cubicBezTo>
                  <a:pt x="3741" y="3154"/>
                  <a:pt x="3656" y="3245"/>
                  <a:pt x="3548" y="3358"/>
                </a:cubicBezTo>
                <a:cubicBezTo>
                  <a:pt x="3522" y="3385"/>
                  <a:pt x="3475" y="3435"/>
                  <a:pt x="3458" y="3454"/>
                </a:cubicBezTo>
                <a:cubicBezTo>
                  <a:pt x="3474" y="3468"/>
                  <a:pt x="3483" y="3491"/>
                  <a:pt x="3483" y="3500"/>
                </a:cubicBezTo>
                <a:lnTo>
                  <a:pt x="3483" y="3501"/>
                </a:lnTo>
                <a:lnTo>
                  <a:pt x="3483" y="3502"/>
                </a:lnTo>
                <a:cubicBezTo>
                  <a:pt x="3484" y="3515"/>
                  <a:pt x="3451" y="3534"/>
                  <a:pt x="3434" y="3542"/>
                </a:cubicBezTo>
                <a:cubicBezTo>
                  <a:pt x="3394" y="3568"/>
                  <a:pt x="3329" y="3604"/>
                  <a:pt x="3288" y="3622"/>
                </a:cubicBezTo>
                <a:cubicBezTo>
                  <a:pt x="3235" y="3645"/>
                  <a:pt x="3196" y="3698"/>
                  <a:pt x="3186" y="3734"/>
                </a:cubicBezTo>
                <a:cubicBezTo>
                  <a:pt x="3200" y="3746"/>
                  <a:pt x="3206" y="3766"/>
                  <a:pt x="3205" y="3770"/>
                </a:cubicBezTo>
                <a:lnTo>
                  <a:pt x="3205" y="3774"/>
                </a:lnTo>
                <a:lnTo>
                  <a:pt x="3206" y="3776"/>
                </a:lnTo>
                <a:cubicBezTo>
                  <a:pt x="3207" y="3801"/>
                  <a:pt x="3151" y="3839"/>
                  <a:pt x="3112" y="3852"/>
                </a:cubicBezTo>
                <a:lnTo>
                  <a:pt x="3112" y="3858"/>
                </a:lnTo>
                <a:cubicBezTo>
                  <a:pt x="3112" y="3977"/>
                  <a:pt x="2879" y="4206"/>
                  <a:pt x="2789" y="4267"/>
                </a:cubicBezTo>
                <a:cubicBezTo>
                  <a:pt x="2817" y="4274"/>
                  <a:pt x="2830" y="4293"/>
                  <a:pt x="2830" y="4300"/>
                </a:cubicBezTo>
                <a:lnTo>
                  <a:pt x="2830" y="4300"/>
                </a:lnTo>
                <a:lnTo>
                  <a:pt x="2830" y="4301"/>
                </a:lnTo>
                <a:lnTo>
                  <a:pt x="2830" y="4304"/>
                </a:lnTo>
                <a:cubicBezTo>
                  <a:pt x="2822" y="4308"/>
                  <a:pt x="2819" y="4312"/>
                  <a:pt x="2819" y="4312"/>
                </a:cubicBezTo>
                <a:lnTo>
                  <a:pt x="2818" y="4313"/>
                </a:lnTo>
                <a:lnTo>
                  <a:pt x="2818" y="4313"/>
                </a:lnTo>
                <a:lnTo>
                  <a:pt x="2818" y="4314"/>
                </a:lnTo>
                <a:lnTo>
                  <a:pt x="2818" y="4314"/>
                </a:lnTo>
                <a:lnTo>
                  <a:pt x="2819" y="4314"/>
                </a:lnTo>
                <a:lnTo>
                  <a:pt x="2819" y="4315"/>
                </a:lnTo>
                <a:lnTo>
                  <a:pt x="2820" y="4315"/>
                </a:lnTo>
                <a:lnTo>
                  <a:pt x="2820" y="4315"/>
                </a:lnTo>
                <a:lnTo>
                  <a:pt x="2821" y="4315"/>
                </a:lnTo>
                <a:cubicBezTo>
                  <a:pt x="2823" y="4315"/>
                  <a:pt x="2828" y="4314"/>
                  <a:pt x="2828" y="4314"/>
                </a:cubicBezTo>
                <a:lnTo>
                  <a:pt x="2829" y="4314"/>
                </a:lnTo>
                <a:lnTo>
                  <a:pt x="2830" y="4314"/>
                </a:lnTo>
                <a:lnTo>
                  <a:pt x="2831" y="4314"/>
                </a:lnTo>
                <a:lnTo>
                  <a:pt x="2832" y="4314"/>
                </a:lnTo>
                <a:lnTo>
                  <a:pt x="2832" y="4314"/>
                </a:lnTo>
                <a:lnTo>
                  <a:pt x="2833" y="4314"/>
                </a:lnTo>
                <a:lnTo>
                  <a:pt x="2833" y="4314"/>
                </a:lnTo>
                <a:lnTo>
                  <a:pt x="2834" y="4314"/>
                </a:lnTo>
                <a:lnTo>
                  <a:pt x="2834" y="4314"/>
                </a:lnTo>
                <a:lnTo>
                  <a:pt x="2834" y="4314"/>
                </a:lnTo>
                <a:lnTo>
                  <a:pt x="2833" y="4315"/>
                </a:lnTo>
                <a:cubicBezTo>
                  <a:pt x="2837" y="4315"/>
                  <a:pt x="2791" y="4336"/>
                  <a:pt x="2715" y="4370"/>
                </a:cubicBezTo>
                <a:lnTo>
                  <a:pt x="2709" y="4370"/>
                </a:lnTo>
                <a:lnTo>
                  <a:pt x="2707" y="4371"/>
                </a:lnTo>
                <a:lnTo>
                  <a:pt x="2703" y="4371"/>
                </a:lnTo>
                <a:cubicBezTo>
                  <a:pt x="2682" y="4371"/>
                  <a:pt x="2652" y="4364"/>
                  <a:pt x="2640" y="4356"/>
                </a:cubicBezTo>
                <a:cubicBezTo>
                  <a:pt x="2624" y="4450"/>
                  <a:pt x="2515" y="4696"/>
                  <a:pt x="2416" y="4844"/>
                </a:cubicBezTo>
                <a:cubicBezTo>
                  <a:pt x="2315" y="4912"/>
                  <a:pt x="2260" y="5044"/>
                  <a:pt x="2243" y="5124"/>
                </a:cubicBezTo>
                <a:lnTo>
                  <a:pt x="2169" y="5214"/>
                </a:lnTo>
                <a:lnTo>
                  <a:pt x="2045" y="5332"/>
                </a:lnTo>
                <a:lnTo>
                  <a:pt x="2045" y="5333"/>
                </a:lnTo>
                <a:cubicBezTo>
                  <a:pt x="2041" y="5362"/>
                  <a:pt x="2017" y="5390"/>
                  <a:pt x="1993" y="5406"/>
                </a:cubicBezTo>
                <a:cubicBezTo>
                  <a:pt x="1964" y="5427"/>
                  <a:pt x="1947" y="5461"/>
                  <a:pt x="1945" y="5480"/>
                </a:cubicBezTo>
                <a:lnTo>
                  <a:pt x="1772" y="5672"/>
                </a:lnTo>
                <a:lnTo>
                  <a:pt x="1673" y="5717"/>
                </a:lnTo>
                <a:lnTo>
                  <a:pt x="1574" y="5835"/>
                </a:lnTo>
                <a:lnTo>
                  <a:pt x="1566" y="5835"/>
                </a:lnTo>
                <a:lnTo>
                  <a:pt x="1562" y="5835"/>
                </a:lnTo>
                <a:lnTo>
                  <a:pt x="1558" y="5834"/>
                </a:lnTo>
                <a:cubicBezTo>
                  <a:pt x="1482" y="5833"/>
                  <a:pt x="1475" y="5855"/>
                  <a:pt x="1474" y="5884"/>
                </a:cubicBezTo>
                <a:lnTo>
                  <a:pt x="1474" y="5891"/>
                </a:lnTo>
                <a:lnTo>
                  <a:pt x="1475" y="5894"/>
                </a:lnTo>
                <a:cubicBezTo>
                  <a:pt x="1475" y="5935"/>
                  <a:pt x="1406" y="5938"/>
                  <a:pt x="1378" y="5939"/>
                </a:cubicBezTo>
                <a:lnTo>
                  <a:pt x="1377" y="5939"/>
                </a:lnTo>
                <a:lnTo>
                  <a:pt x="1375" y="5939"/>
                </a:lnTo>
                <a:lnTo>
                  <a:pt x="1350" y="5939"/>
                </a:lnTo>
                <a:lnTo>
                  <a:pt x="1350" y="5946"/>
                </a:lnTo>
                <a:cubicBezTo>
                  <a:pt x="1341" y="5972"/>
                  <a:pt x="1339" y="5989"/>
                  <a:pt x="1339" y="5991"/>
                </a:cubicBezTo>
                <a:cubicBezTo>
                  <a:pt x="1339" y="6001"/>
                  <a:pt x="1346" y="6004"/>
                  <a:pt x="1348" y="6004"/>
                </a:cubicBezTo>
                <a:lnTo>
                  <a:pt x="1348" y="6005"/>
                </a:lnTo>
                <a:lnTo>
                  <a:pt x="1350" y="6006"/>
                </a:lnTo>
                <a:lnTo>
                  <a:pt x="1352" y="6007"/>
                </a:lnTo>
                <a:lnTo>
                  <a:pt x="1353" y="6008"/>
                </a:lnTo>
                <a:lnTo>
                  <a:pt x="1354" y="6009"/>
                </a:lnTo>
                <a:lnTo>
                  <a:pt x="1354" y="6012"/>
                </a:lnTo>
                <a:lnTo>
                  <a:pt x="1356" y="6014"/>
                </a:lnTo>
                <a:lnTo>
                  <a:pt x="1356" y="6015"/>
                </a:lnTo>
                <a:lnTo>
                  <a:pt x="1356" y="6015"/>
                </a:lnTo>
                <a:lnTo>
                  <a:pt x="1356" y="6016"/>
                </a:lnTo>
                <a:lnTo>
                  <a:pt x="1356" y="6016"/>
                </a:lnTo>
                <a:lnTo>
                  <a:pt x="1356" y="6017"/>
                </a:lnTo>
                <a:cubicBezTo>
                  <a:pt x="1359" y="6028"/>
                  <a:pt x="1313" y="6122"/>
                  <a:pt x="1251" y="6234"/>
                </a:cubicBezTo>
                <a:cubicBezTo>
                  <a:pt x="1226" y="6247"/>
                  <a:pt x="1201" y="6269"/>
                  <a:pt x="1202" y="6277"/>
                </a:cubicBezTo>
                <a:lnTo>
                  <a:pt x="1202" y="6278"/>
                </a:lnTo>
                <a:lnTo>
                  <a:pt x="1202" y="6279"/>
                </a:lnTo>
                <a:lnTo>
                  <a:pt x="1177" y="6279"/>
                </a:lnTo>
                <a:cubicBezTo>
                  <a:pt x="1176" y="6286"/>
                  <a:pt x="1167" y="6305"/>
                  <a:pt x="1164" y="6310"/>
                </a:cubicBezTo>
                <a:cubicBezTo>
                  <a:pt x="1155" y="6323"/>
                  <a:pt x="1151" y="6337"/>
                  <a:pt x="1151" y="6340"/>
                </a:cubicBezTo>
                <a:cubicBezTo>
                  <a:pt x="1152" y="6355"/>
                  <a:pt x="1119" y="6368"/>
                  <a:pt x="1106" y="6367"/>
                </a:cubicBezTo>
                <a:lnTo>
                  <a:pt x="1105" y="6367"/>
                </a:lnTo>
                <a:lnTo>
                  <a:pt x="1104" y="6367"/>
                </a:lnTo>
                <a:lnTo>
                  <a:pt x="1102" y="6367"/>
                </a:lnTo>
                <a:lnTo>
                  <a:pt x="1102" y="6369"/>
                </a:lnTo>
                <a:lnTo>
                  <a:pt x="1102" y="6372"/>
                </a:lnTo>
                <a:lnTo>
                  <a:pt x="1102" y="6376"/>
                </a:lnTo>
                <a:lnTo>
                  <a:pt x="1102" y="6381"/>
                </a:lnTo>
                <a:cubicBezTo>
                  <a:pt x="1102" y="6384"/>
                  <a:pt x="1102" y="6390"/>
                  <a:pt x="1102" y="6391"/>
                </a:cubicBezTo>
                <a:cubicBezTo>
                  <a:pt x="1103" y="6424"/>
                  <a:pt x="1094" y="6459"/>
                  <a:pt x="1078" y="6487"/>
                </a:cubicBezTo>
                <a:cubicBezTo>
                  <a:pt x="1077" y="6494"/>
                  <a:pt x="1066" y="6507"/>
                  <a:pt x="1063" y="6509"/>
                </a:cubicBezTo>
                <a:cubicBezTo>
                  <a:pt x="1055" y="6517"/>
                  <a:pt x="1053" y="6530"/>
                  <a:pt x="1053" y="6530"/>
                </a:cubicBezTo>
                <a:cubicBezTo>
                  <a:pt x="824" y="6668"/>
                  <a:pt x="819" y="6712"/>
                  <a:pt x="807" y="6761"/>
                </a:cubicBezTo>
                <a:lnTo>
                  <a:pt x="807" y="6764"/>
                </a:lnTo>
                <a:cubicBezTo>
                  <a:pt x="804" y="6781"/>
                  <a:pt x="791" y="6822"/>
                  <a:pt x="780" y="6842"/>
                </a:cubicBezTo>
                <a:cubicBezTo>
                  <a:pt x="691" y="6917"/>
                  <a:pt x="608" y="7048"/>
                  <a:pt x="581" y="7107"/>
                </a:cubicBezTo>
                <a:cubicBezTo>
                  <a:pt x="467" y="7310"/>
                  <a:pt x="267" y="7564"/>
                  <a:pt x="110" y="7699"/>
                </a:cubicBezTo>
                <a:lnTo>
                  <a:pt x="110" y="7705"/>
                </a:lnTo>
                <a:cubicBezTo>
                  <a:pt x="104" y="7716"/>
                  <a:pt x="104" y="7724"/>
                  <a:pt x="104" y="7725"/>
                </a:cubicBezTo>
                <a:lnTo>
                  <a:pt x="104" y="7727"/>
                </a:lnTo>
                <a:lnTo>
                  <a:pt x="105" y="7728"/>
                </a:lnTo>
                <a:lnTo>
                  <a:pt x="106" y="7730"/>
                </a:lnTo>
                <a:lnTo>
                  <a:pt x="107" y="7731"/>
                </a:lnTo>
                <a:lnTo>
                  <a:pt x="108" y="7731"/>
                </a:lnTo>
                <a:lnTo>
                  <a:pt x="109" y="7732"/>
                </a:lnTo>
                <a:lnTo>
                  <a:pt x="111" y="7734"/>
                </a:lnTo>
                <a:lnTo>
                  <a:pt x="112" y="7735"/>
                </a:lnTo>
                <a:lnTo>
                  <a:pt x="112" y="7737"/>
                </a:lnTo>
                <a:lnTo>
                  <a:pt x="112" y="7737"/>
                </a:lnTo>
                <a:lnTo>
                  <a:pt x="112" y="7737"/>
                </a:lnTo>
                <a:lnTo>
                  <a:pt x="112" y="7737"/>
                </a:lnTo>
                <a:lnTo>
                  <a:pt x="112" y="7738"/>
                </a:lnTo>
                <a:lnTo>
                  <a:pt x="112" y="7738"/>
                </a:lnTo>
                <a:cubicBezTo>
                  <a:pt x="114" y="7743"/>
                  <a:pt x="82" y="7776"/>
                  <a:pt x="36" y="7817"/>
                </a:cubicBezTo>
                <a:cubicBezTo>
                  <a:pt x="60" y="7829"/>
                  <a:pt x="61" y="7837"/>
                  <a:pt x="61" y="7842"/>
                </a:cubicBezTo>
                <a:lnTo>
                  <a:pt x="61" y="7842"/>
                </a:lnTo>
                <a:lnTo>
                  <a:pt x="61" y="7843"/>
                </a:lnTo>
                <a:lnTo>
                  <a:pt x="61" y="7844"/>
                </a:lnTo>
                <a:cubicBezTo>
                  <a:pt x="52" y="7870"/>
                  <a:pt x="23" y="7893"/>
                  <a:pt x="0" y="7903"/>
                </a:cubicBezTo>
                <a:lnTo>
                  <a:pt x="3349" y="10336"/>
                </a:lnTo>
                <a:lnTo>
                  <a:pt x="3508" y="10377"/>
                </a:lnTo>
                <a:lnTo>
                  <a:pt x="3469" y="10424"/>
                </a:lnTo>
                <a:lnTo>
                  <a:pt x="3966" y="10784"/>
                </a:lnTo>
                <a:cubicBezTo>
                  <a:pt x="3988" y="10748"/>
                  <a:pt x="4004" y="10710"/>
                  <a:pt x="4004" y="10702"/>
                </a:cubicBezTo>
                <a:cubicBezTo>
                  <a:pt x="3953" y="10675"/>
                  <a:pt x="3878" y="10622"/>
                  <a:pt x="3880" y="10601"/>
                </a:cubicBezTo>
                <a:lnTo>
                  <a:pt x="3880" y="10600"/>
                </a:lnTo>
                <a:lnTo>
                  <a:pt x="3880" y="10598"/>
                </a:lnTo>
                <a:cubicBezTo>
                  <a:pt x="3879" y="10569"/>
                  <a:pt x="3933" y="10570"/>
                  <a:pt x="3945" y="10570"/>
                </a:cubicBezTo>
                <a:lnTo>
                  <a:pt x="3954" y="10570"/>
                </a:lnTo>
                <a:cubicBezTo>
                  <a:pt x="3973" y="10566"/>
                  <a:pt x="3982" y="10553"/>
                  <a:pt x="3981" y="10550"/>
                </a:cubicBezTo>
                <a:lnTo>
                  <a:pt x="3981" y="10549"/>
                </a:lnTo>
                <a:lnTo>
                  <a:pt x="3981" y="10549"/>
                </a:lnTo>
                <a:lnTo>
                  <a:pt x="3981" y="10548"/>
                </a:lnTo>
                <a:lnTo>
                  <a:pt x="3981" y="10546"/>
                </a:lnTo>
                <a:cubicBezTo>
                  <a:pt x="3982" y="10522"/>
                  <a:pt x="3938" y="10497"/>
                  <a:pt x="3917" y="10498"/>
                </a:cubicBezTo>
                <a:lnTo>
                  <a:pt x="3915" y="10498"/>
                </a:lnTo>
                <a:lnTo>
                  <a:pt x="3914" y="10498"/>
                </a:lnTo>
                <a:lnTo>
                  <a:pt x="3913" y="10498"/>
                </a:lnTo>
                <a:lnTo>
                  <a:pt x="3911" y="10498"/>
                </a:lnTo>
                <a:lnTo>
                  <a:pt x="3910" y="10498"/>
                </a:lnTo>
                <a:cubicBezTo>
                  <a:pt x="3899" y="10497"/>
                  <a:pt x="3883" y="10507"/>
                  <a:pt x="3880" y="10510"/>
                </a:cubicBezTo>
                <a:cubicBezTo>
                  <a:pt x="3880" y="10507"/>
                  <a:pt x="3877" y="10486"/>
                  <a:pt x="3876" y="10475"/>
                </a:cubicBezTo>
                <a:cubicBezTo>
                  <a:pt x="3876" y="10472"/>
                  <a:pt x="3875" y="10468"/>
                  <a:pt x="3875" y="10467"/>
                </a:cubicBezTo>
                <a:cubicBezTo>
                  <a:pt x="3874" y="10458"/>
                  <a:pt x="3874" y="10443"/>
                  <a:pt x="3874" y="10440"/>
                </a:cubicBezTo>
                <a:lnTo>
                  <a:pt x="3874" y="10432"/>
                </a:lnTo>
                <a:lnTo>
                  <a:pt x="3874" y="10431"/>
                </a:lnTo>
                <a:lnTo>
                  <a:pt x="3874" y="10430"/>
                </a:lnTo>
                <a:lnTo>
                  <a:pt x="3874" y="10429"/>
                </a:lnTo>
                <a:lnTo>
                  <a:pt x="3874" y="10428"/>
                </a:lnTo>
                <a:cubicBezTo>
                  <a:pt x="3873" y="10406"/>
                  <a:pt x="3885" y="10366"/>
                  <a:pt x="3905" y="10362"/>
                </a:cubicBezTo>
                <a:lnTo>
                  <a:pt x="4104" y="10095"/>
                </a:lnTo>
                <a:lnTo>
                  <a:pt x="4127" y="10095"/>
                </a:lnTo>
                <a:lnTo>
                  <a:pt x="4351" y="9830"/>
                </a:lnTo>
                <a:lnTo>
                  <a:pt x="4375" y="9682"/>
                </a:lnTo>
                <a:lnTo>
                  <a:pt x="4573" y="9637"/>
                </a:lnTo>
                <a:cubicBezTo>
                  <a:pt x="4573" y="9641"/>
                  <a:pt x="4573" y="9652"/>
                  <a:pt x="4573" y="9659"/>
                </a:cubicBezTo>
                <a:cubicBezTo>
                  <a:pt x="4572" y="9672"/>
                  <a:pt x="4572" y="9690"/>
                  <a:pt x="4572" y="9698"/>
                </a:cubicBezTo>
                <a:cubicBezTo>
                  <a:pt x="4572" y="9701"/>
                  <a:pt x="4573" y="9708"/>
                  <a:pt x="4573" y="9711"/>
                </a:cubicBezTo>
                <a:cubicBezTo>
                  <a:pt x="4573" y="9714"/>
                  <a:pt x="4573" y="9719"/>
                  <a:pt x="4573" y="9719"/>
                </a:cubicBezTo>
                <a:lnTo>
                  <a:pt x="4573" y="9721"/>
                </a:lnTo>
                <a:lnTo>
                  <a:pt x="4573" y="9722"/>
                </a:lnTo>
                <a:lnTo>
                  <a:pt x="4573" y="9723"/>
                </a:lnTo>
                <a:cubicBezTo>
                  <a:pt x="4571" y="9752"/>
                  <a:pt x="4591" y="9790"/>
                  <a:pt x="4648" y="9800"/>
                </a:cubicBezTo>
                <a:cubicBezTo>
                  <a:pt x="4718" y="9793"/>
                  <a:pt x="4723" y="9738"/>
                  <a:pt x="4723" y="9725"/>
                </a:cubicBezTo>
                <a:cubicBezTo>
                  <a:pt x="4846" y="9642"/>
                  <a:pt x="4966" y="9493"/>
                  <a:pt x="5021" y="9415"/>
                </a:cubicBezTo>
                <a:cubicBezTo>
                  <a:pt x="5022" y="9387"/>
                  <a:pt x="5044" y="9358"/>
                  <a:pt x="5060" y="9348"/>
                </a:cubicBezTo>
                <a:cubicBezTo>
                  <a:pt x="5081" y="9333"/>
                  <a:pt x="5095" y="9301"/>
                  <a:pt x="5096" y="9282"/>
                </a:cubicBezTo>
                <a:cubicBezTo>
                  <a:pt x="5272" y="9197"/>
                  <a:pt x="5408" y="8939"/>
                  <a:pt x="5442" y="8853"/>
                </a:cubicBezTo>
                <a:lnTo>
                  <a:pt x="5444" y="8853"/>
                </a:lnTo>
                <a:cubicBezTo>
                  <a:pt x="5489" y="8853"/>
                  <a:pt x="5491" y="8824"/>
                  <a:pt x="5492" y="8816"/>
                </a:cubicBezTo>
                <a:lnTo>
                  <a:pt x="5492" y="8815"/>
                </a:lnTo>
                <a:lnTo>
                  <a:pt x="5492" y="8814"/>
                </a:lnTo>
                <a:lnTo>
                  <a:pt x="5492" y="8814"/>
                </a:lnTo>
                <a:lnTo>
                  <a:pt x="5492" y="8809"/>
                </a:lnTo>
                <a:cubicBezTo>
                  <a:pt x="5486" y="8755"/>
                  <a:pt x="5432" y="8634"/>
                  <a:pt x="5318" y="8617"/>
                </a:cubicBezTo>
                <a:cubicBezTo>
                  <a:pt x="5293" y="8621"/>
                  <a:pt x="5294" y="8656"/>
                  <a:pt x="5294" y="8663"/>
                </a:cubicBezTo>
                <a:lnTo>
                  <a:pt x="5294" y="8665"/>
                </a:lnTo>
                <a:lnTo>
                  <a:pt x="5294" y="8667"/>
                </a:lnTo>
                <a:lnTo>
                  <a:pt x="5294" y="8669"/>
                </a:lnTo>
                <a:lnTo>
                  <a:pt x="5293" y="8670"/>
                </a:lnTo>
                <a:lnTo>
                  <a:pt x="5293" y="8670"/>
                </a:lnTo>
                <a:lnTo>
                  <a:pt x="5292" y="8671"/>
                </a:lnTo>
                <a:lnTo>
                  <a:pt x="5292" y="8674"/>
                </a:lnTo>
                <a:lnTo>
                  <a:pt x="5294" y="8674"/>
                </a:lnTo>
                <a:lnTo>
                  <a:pt x="5294" y="8675"/>
                </a:lnTo>
                <a:lnTo>
                  <a:pt x="5194" y="8809"/>
                </a:lnTo>
                <a:lnTo>
                  <a:pt x="5194" y="8814"/>
                </a:lnTo>
                <a:lnTo>
                  <a:pt x="5194" y="8816"/>
                </a:lnTo>
                <a:cubicBezTo>
                  <a:pt x="5197" y="8866"/>
                  <a:pt x="5158" y="8920"/>
                  <a:pt x="5096" y="8957"/>
                </a:cubicBezTo>
                <a:lnTo>
                  <a:pt x="5096" y="8964"/>
                </a:lnTo>
                <a:lnTo>
                  <a:pt x="5096" y="8969"/>
                </a:lnTo>
                <a:cubicBezTo>
                  <a:pt x="5100" y="9068"/>
                  <a:pt x="5018" y="9201"/>
                  <a:pt x="4921" y="9252"/>
                </a:cubicBezTo>
                <a:lnTo>
                  <a:pt x="4573" y="9135"/>
                </a:lnTo>
                <a:lnTo>
                  <a:pt x="4573" y="9120"/>
                </a:lnTo>
                <a:cubicBezTo>
                  <a:pt x="4604" y="9099"/>
                  <a:pt x="4666" y="9094"/>
                  <a:pt x="4695" y="9092"/>
                </a:cubicBezTo>
                <a:lnTo>
                  <a:pt x="4697" y="9092"/>
                </a:lnTo>
                <a:lnTo>
                  <a:pt x="4699" y="9091"/>
                </a:lnTo>
                <a:lnTo>
                  <a:pt x="4700" y="9091"/>
                </a:lnTo>
                <a:cubicBezTo>
                  <a:pt x="4706" y="9091"/>
                  <a:pt x="4714" y="9090"/>
                  <a:pt x="4717" y="9090"/>
                </a:cubicBezTo>
                <a:cubicBezTo>
                  <a:pt x="4720" y="9090"/>
                  <a:pt x="4722" y="9090"/>
                  <a:pt x="4723" y="9090"/>
                </a:cubicBezTo>
                <a:lnTo>
                  <a:pt x="4726" y="9090"/>
                </a:lnTo>
                <a:lnTo>
                  <a:pt x="4728" y="9090"/>
                </a:lnTo>
                <a:lnTo>
                  <a:pt x="4731" y="9090"/>
                </a:lnTo>
                <a:cubicBezTo>
                  <a:pt x="4783" y="9090"/>
                  <a:pt x="4802" y="9068"/>
                  <a:pt x="4802" y="9057"/>
                </a:cubicBezTo>
                <a:lnTo>
                  <a:pt x="4802" y="9049"/>
                </a:lnTo>
                <a:lnTo>
                  <a:pt x="4802" y="9048"/>
                </a:lnTo>
                <a:cubicBezTo>
                  <a:pt x="4802" y="9021"/>
                  <a:pt x="4747" y="8969"/>
                  <a:pt x="4723" y="8957"/>
                </a:cubicBezTo>
                <a:lnTo>
                  <a:pt x="4748" y="8912"/>
                </a:lnTo>
                <a:lnTo>
                  <a:pt x="4749" y="8912"/>
                </a:lnTo>
                <a:lnTo>
                  <a:pt x="4751" y="8912"/>
                </a:lnTo>
                <a:lnTo>
                  <a:pt x="4829" y="8912"/>
                </a:lnTo>
                <a:cubicBezTo>
                  <a:pt x="4845" y="8915"/>
                  <a:pt x="4872" y="8915"/>
                  <a:pt x="4876" y="8915"/>
                </a:cubicBezTo>
                <a:lnTo>
                  <a:pt x="4881" y="8915"/>
                </a:lnTo>
                <a:cubicBezTo>
                  <a:pt x="4969" y="8917"/>
                  <a:pt x="5026" y="8876"/>
                  <a:pt x="5026" y="8837"/>
                </a:cubicBezTo>
                <a:lnTo>
                  <a:pt x="5026" y="8835"/>
                </a:lnTo>
                <a:lnTo>
                  <a:pt x="5025" y="8833"/>
                </a:lnTo>
                <a:lnTo>
                  <a:pt x="5026" y="8832"/>
                </a:lnTo>
                <a:lnTo>
                  <a:pt x="5026" y="8831"/>
                </a:lnTo>
                <a:lnTo>
                  <a:pt x="5026" y="8830"/>
                </a:lnTo>
                <a:lnTo>
                  <a:pt x="5026" y="8829"/>
                </a:lnTo>
                <a:cubicBezTo>
                  <a:pt x="5026" y="8821"/>
                  <a:pt x="5022" y="8807"/>
                  <a:pt x="5021" y="8806"/>
                </a:cubicBezTo>
                <a:lnTo>
                  <a:pt x="5021" y="8804"/>
                </a:lnTo>
                <a:lnTo>
                  <a:pt x="5021" y="8803"/>
                </a:lnTo>
                <a:lnTo>
                  <a:pt x="5021" y="8801"/>
                </a:lnTo>
                <a:lnTo>
                  <a:pt x="5021" y="8800"/>
                </a:lnTo>
                <a:lnTo>
                  <a:pt x="5021" y="8799"/>
                </a:lnTo>
                <a:lnTo>
                  <a:pt x="5021" y="8794"/>
                </a:lnTo>
                <a:lnTo>
                  <a:pt x="5021" y="8790"/>
                </a:lnTo>
                <a:cubicBezTo>
                  <a:pt x="5021" y="8696"/>
                  <a:pt x="5160" y="8411"/>
                  <a:pt x="5203" y="8324"/>
                </a:cubicBezTo>
                <a:cubicBezTo>
                  <a:pt x="5209" y="8311"/>
                  <a:pt x="5219" y="8292"/>
                  <a:pt x="5219" y="8290"/>
                </a:cubicBezTo>
                <a:lnTo>
                  <a:pt x="5318" y="8187"/>
                </a:lnTo>
                <a:lnTo>
                  <a:pt x="5467" y="8217"/>
                </a:lnTo>
                <a:lnTo>
                  <a:pt x="5442" y="8632"/>
                </a:lnTo>
                <a:cubicBezTo>
                  <a:pt x="5561" y="8632"/>
                  <a:pt x="5588" y="8560"/>
                  <a:pt x="5604" y="8523"/>
                </a:cubicBezTo>
                <a:cubicBezTo>
                  <a:pt x="5606" y="8521"/>
                  <a:pt x="5608" y="8516"/>
                  <a:pt x="5608" y="8515"/>
                </a:cubicBezTo>
                <a:lnTo>
                  <a:pt x="5609" y="8514"/>
                </a:lnTo>
                <a:lnTo>
                  <a:pt x="5609" y="8513"/>
                </a:lnTo>
                <a:lnTo>
                  <a:pt x="5610" y="8512"/>
                </a:lnTo>
                <a:lnTo>
                  <a:pt x="5610" y="8511"/>
                </a:lnTo>
                <a:lnTo>
                  <a:pt x="5611" y="8510"/>
                </a:lnTo>
                <a:lnTo>
                  <a:pt x="5611" y="8510"/>
                </a:lnTo>
                <a:cubicBezTo>
                  <a:pt x="5614" y="8506"/>
                  <a:pt x="5618" y="8495"/>
                  <a:pt x="5619" y="8492"/>
                </a:cubicBezTo>
                <a:cubicBezTo>
                  <a:pt x="5621" y="8488"/>
                  <a:pt x="5623" y="8482"/>
                  <a:pt x="5624" y="8481"/>
                </a:cubicBezTo>
                <a:cubicBezTo>
                  <a:pt x="5632" y="8443"/>
                  <a:pt x="5668" y="8399"/>
                  <a:pt x="5740" y="8395"/>
                </a:cubicBezTo>
                <a:lnTo>
                  <a:pt x="5962" y="8142"/>
                </a:lnTo>
                <a:lnTo>
                  <a:pt x="5962" y="8136"/>
                </a:lnTo>
                <a:lnTo>
                  <a:pt x="5962" y="8134"/>
                </a:lnTo>
                <a:cubicBezTo>
                  <a:pt x="5961" y="8083"/>
                  <a:pt x="6019" y="8036"/>
                  <a:pt x="6059" y="8003"/>
                </a:cubicBezTo>
                <a:lnTo>
                  <a:pt x="6061" y="8001"/>
                </a:lnTo>
                <a:cubicBezTo>
                  <a:pt x="6073" y="7991"/>
                  <a:pt x="6088" y="7979"/>
                  <a:pt x="6092" y="7977"/>
                </a:cubicBezTo>
                <a:cubicBezTo>
                  <a:pt x="6121" y="7955"/>
                  <a:pt x="6136" y="7916"/>
                  <a:pt x="6137" y="7892"/>
                </a:cubicBezTo>
                <a:lnTo>
                  <a:pt x="6286" y="7817"/>
                </a:lnTo>
                <a:lnTo>
                  <a:pt x="6384" y="7670"/>
                </a:lnTo>
                <a:lnTo>
                  <a:pt x="6583" y="7567"/>
                </a:lnTo>
                <a:lnTo>
                  <a:pt x="6583" y="7389"/>
                </a:lnTo>
                <a:cubicBezTo>
                  <a:pt x="6659" y="7303"/>
                  <a:pt x="6760" y="7163"/>
                  <a:pt x="6756" y="7096"/>
                </a:cubicBezTo>
                <a:lnTo>
                  <a:pt x="6756" y="7092"/>
                </a:lnTo>
                <a:lnTo>
                  <a:pt x="6856" y="7047"/>
                </a:lnTo>
                <a:lnTo>
                  <a:pt x="7103" y="6767"/>
                </a:lnTo>
                <a:lnTo>
                  <a:pt x="7129" y="6604"/>
                </a:lnTo>
                <a:lnTo>
                  <a:pt x="7208" y="6604"/>
                </a:lnTo>
                <a:cubicBezTo>
                  <a:pt x="7306" y="6605"/>
                  <a:pt x="7328" y="6550"/>
                  <a:pt x="7327" y="6519"/>
                </a:cubicBezTo>
                <a:lnTo>
                  <a:pt x="7327" y="6515"/>
                </a:lnTo>
                <a:cubicBezTo>
                  <a:pt x="7388" y="6496"/>
                  <a:pt x="7427" y="6446"/>
                  <a:pt x="7426" y="6429"/>
                </a:cubicBezTo>
                <a:lnTo>
                  <a:pt x="7426" y="6428"/>
                </a:lnTo>
                <a:lnTo>
                  <a:pt x="7426" y="6424"/>
                </a:lnTo>
                <a:lnTo>
                  <a:pt x="7424" y="6422"/>
                </a:lnTo>
                <a:lnTo>
                  <a:pt x="7423" y="6419"/>
                </a:lnTo>
                <a:lnTo>
                  <a:pt x="7421" y="6418"/>
                </a:lnTo>
                <a:lnTo>
                  <a:pt x="7420" y="6416"/>
                </a:lnTo>
                <a:cubicBezTo>
                  <a:pt x="7411" y="6412"/>
                  <a:pt x="7401" y="6412"/>
                  <a:pt x="7396" y="6412"/>
                </a:cubicBezTo>
                <a:cubicBezTo>
                  <a:pt x="7394" y="6412"/>
                  <a:pt x="7391" y="6412"/>
                  <a:pt x="7391" y="6412"/>
                </a:cubicBezTo>
                <a:lnTo>
                  <a:pt x="7390" y="6412"/>
                </a:lnTo>
                <a:lnTo>
                  <a:pt x="7389" y="6412"/>
                </a:lnTo>
                <a:lnTo>
                  <a:pt x="7388" y="6412"/>
                </a:lnTo>
                <a:lnTo>
                  <a:pt x="7388" y="6412"/>
                </a:lnTo>
                <a:lnTo>
                  <a:pt x="7387" y="6412"/>
                </a:lnTo>
                <a:lnTo>
                  <a:pt x="7376" y="6412"/>
                </a:lnTo>
                <a:lnTo>
                  <a:pt x="7227" y="6294"/>
                </a:lnTo>
                <a:cubicBezTo>
                  <a:pt x="7230" y="6241"/>
                  <a:pt x="7254" y="6181"/>
                  <a:pt x="7279" y="6141"/>
                </a:cubicBezTo>
                <a:cubicBezTo>
                  <a:pt x="7309" y="6097"/>
                  <a:pt x="7325" y="6034"/>
                  <a:pt x="7327" y="5997"/>
                </a:cubicBezTo>
                <a:lnTo>
                  <a:pt x="7332" y="5997"/>
                </a:lnTo>
                <a:lnTo>
                  <a:pt x="7334" y="5997"/>
                </a:lnTo>
                <a:lnTo>
                  <a:pt x="7337" y="5997"/>
                </a:lnTo>
                <a:cubicBezTo>
                  <a:pt x="7389" y="5998"/>
                  <a:pt x="7438" y="5968"/>
                  <a:pt x="7451" y="5939"/>
                </a:cubicBezTo>
                <a:lnTo>
                  <a:pt x="7500" y="5939"/>
                </a:lnTo>
                <a:cubicBezTo>
                  <a:pt x="7529" y="5932"/>
                  <a:pt x="7543" y="5919"/>
                  <a:pt x="7542" y="5915"/>
                </a:cubicBezTo>
                <a:lnTo>
                  <a:pt x="7542" y="5912"/>
                </a:lnTo>
                <a:lnTo>
                  <a:pt x="7541" y="5909"/>
                </a:lnTo>
                <a:lnTo>
                  <a:pt x="7541" y="5908"/>
                </a:lnTo>
                <a:cubicBezTo>
                  <a:pt x="7538" y="5902"/>
                  <a:pt x="7527" y="5894"/>
                  <a:pt x="7526" y="5894"/>
                </a:cubicBezTo>
                <a:lnTo>
                  <a:pt x="7526" y="5894"/>
                </a:lnTo>
                <a:lnTo>
                  <a:pt x="7500" y="5894"/>
                </a:lnTo>
                <a:cubicBezTo>
                  <a:pt x="7523" y="5845"/>
                  <a:pt x="7526" y="5778"/>
                  <a:pt x="7526" y="5742"/>
                </a:cubicBezTo>
                <a:lnTo>
                  <a:pt x="7526" y="5732"/>
                </a:lnTo>
                <a:cubicBezTo>
                  <a:pt x="7599" y="5691"/>
                  <a:pt x="7655" y="5618"/>
                  <a:pt x="7687" y="5576"/>
                </a:cubicBezTo>
                <a:cubicBezTo>
                  <a:pt x="7704" y="5554"/>
                  <a:pt x="7730" y="5524"/>
                  <a:pt x="7742" y="5512"/>
                </a:cubicBezTo>
                <a:cubicBezTo>
                  <a:pt x="7766" y="5482"/>
                  <a:pt x="7791" y="5457"/>
                  <a:pt x="7799" y="5450"/>
                </a:cubicBezTo>
                <a:lnTo>
                  <a:pt x="7798" y="5446"/>
                </a:lnTo>
                <a:lnTo>
                  <a:pt x="7798" y="5442"/>
                </a:lnTo>
                <a:cubicBezTo>
                  <a:pt x="7798" y="5363"/>
                  <a:pt x="7880" y="5297"/>
                  <a:pt x="7929" y="5256"/>
                </a:cubicBezTo>
                <a:lnTo>
                  <a:pt x="7932" y="5254"/>
                </a:lnTo>
                <a:lnTo>
                  <a:pt x="7934" y="5251"/>
                </a:lnTo>
                <a:lnTo>
                  <a:pt x="7935" y="5250"/>
                </a:lnTo>
                <a:cubicBezTo>
                  <a:pt x="7946" y="5242"/>
                  <a:pt x="7960" y="5229"/>
                  <a:pt x="7968" y="5223"/>
                </a:cubicBezTo>
                <a:cubicBezTo>
                  <a:pt x="7975" y="5217"/>
                  <a:pt x="7979" y="5214"/>
                  <a:pt x="7984" y="5209"/>
                </a:cubicBezTo>
                <a:cubicBezTo>
                  <a:pt x="8024" y="5177"/>
                  <a:pt x="8046" y="5126"/>
                  <a:pt x="8046" y="5095"/>
                </a:cubicBezTo>
                <a:lnTo>
                  <a:pt x="8195" y="4947"/>
                </a:lnTo>
                <a:lnTo>
                  <a:pt x="8195" y="4902"/>
                </a:lnTo>
                <a:lnTo>
                  <a:pt x="8245" y="4902"/>
                </a:lnTo>
                <a:cubicBezTo>
                  <a:pt x="8292" y="4875"/>
                  <a:pt x="8353" y="4822"/>
                  <a:pt x="8385" y="4789"/>
                </a:cubicBezTo>
                <a:cubicBezTo>
                  <a:pt x="8391" y="4783"/>
                  <a:pt x="8403" y="4770"/>
                  <a:pt x="8408" y="4765"/>
                </a:cubicBezTo>
                <a:cubicBezTo>
                  <a:pt x="8412" y="4760"/>
                  <a:pt x="8417" y="4755"/>
                  <a:pt x="8418" y="4754"/>
                </a:cubicBezTo>
                <a:cubicBezTo>
                  <a:pt x="8490" y="4677"/>
                  <a:pt x="8602" y="4577"/>
                  <a:pt x="8691" y="4534"/>
                </a:cubicBezTo>
                <a:lnTo>
                  <a:pt x="8814" y="4311"/>
                </a:lnTo>
                <a:lnTo>
                  <a:pt x="8691" y="4222"/>
                </a:lnTo>
                <a:lnTo>
                  <a:pt x="8567" y="4237"/>
                </a:lnTo>
                <a:lnTo>
                  <a:pt x="8616" y="4074"/>
                </a:lnTo>
                <a:lnTo>
                  <a:pt x="8418" y="4029"/>
                </a:lnTo>
                <a:lnTo>
                  <a:pt x="8418" y="4034"/>
                </a:lnTo>
                <a:cubicBezTo>
                  <a:pt x="8420" y="4132"/>
                  <a:pt x="8277" y="4236"/>
                  <a:pt x="8204" y="4289"/>
                </a:cubicBezTo>
                <a:lnTo>
                  <a:pt x="8200" y="4294"/>
                </a:lnTo>
                <a:lnTo>
                  <a:pt x="8195" y="4296"/>
                </a:lnTo>
                <a:lnTo>
                  <a:pt x="8195" y="4295"/>
                </a:lnTo>
                <a:lnTo>
                  <a:pt x="8197" y="4292"/>
                </a:lnTo>
                <a:lnTo>
                  <a:pt x="8198" y="4291"/>
                </a:lnTo>
                <a:lnTo>
                  <a:pt x="8198" y="4289"/>
                </a:lnTo>
                <a:cubicBezTo>
                  <a:pt x="8220" y="4253"/>
                  <a:pt x="8245" y="4202"/>
                  <a:pt x="8245" y="4179"/>
                </a:cubicBezTo>
                <a:lnTo>
                  <a:pt x="8343" y="4074"/>
                </a:lnTo>
                <a:cubicBezTo>
                  <a:pt x="8333" y="4068"/>
                  <a:pt x="8328" y="4053"/>
                  <a:pt x="8328" y="4048"/>
                </a:cubicBezTo>
                <a:lnTo>
                  <a:pt x="8328" y="4047"/>
                </a:lnTo>
                <a:lnTo>
                  <a:pt x="8328" y="4047"/>
                </a:lnTo>
                <a:lnTo>
                  <a:pt x="8328" y="4046"/>
                </a:lnTo>
                <a:cubicBezTo>
                  <a:pt x="8328" y="4012"/>
                  <a:pt x="8389" y="3967"/>
                  <a:pt x="8425" y="3940"/>
                </a:cubicBezTo>
                <a:cubicBezTo>
                  <a:pt x="8429" y="3937"/>
                  <a:pt x="8436" y="3932"/>
                  <a:pt x="8438" y="3930"/>
                </a:cubicBezTo>
                <a:cubicBezTo>
                  <a:pt x="8441" y="3928"/>
                  <a:pt x="8445" y="3925"/>
                  <a:pt x="8445" y="3925"/>
                </a:cubicBezTo>
                <a:lnTo>
                  <a:pt x="8448" y="3924"/>
                </a:lnTo>
                <a:lnTo>
                  <a:pt x="8450" y="3921"/>
                </a:lnTo>
                <a:lnTo>
                  <a:pt x="8452" y="3919"/>
                </a:lnTo>
                <a:lnTo>
                  <a:pt x="8455" y="3918"/>
                </a:lnTo>
                <a:cubicBezTo>
                  <a:pt x="8507" y="3881"/>
                  <a:pt x="8558" y="3836"/>
                  <a:pt x="8558" y="3806"/>
                </a:cubicBezTo>
                <a:cubicBezTo>
                  <a:pt x="8558" y="3797"/>
                  <a:pt x="8546" y="3780"/>
                  <a:pt x="8541" y="3779"/>
                </a:cubicBezTo>
                <a:cubicBezTo>
                  <a:pt x="8543" y="3762"/>
                  <a:pt x="8558" y="3738"/>
                  <a:pt x="8569" y="3725"/>
                </a:cubicBezTo>
                <a:cubicBezTo>
                  <a:pt x="8584" y="3709"/>
                  <a:pt x="8591" y="3692"/>
                  <a:pt x="8592" y="3689"/>
                </a:cubicBezTo>
                <a:cubicBezTo>
                  <a:pt x="8574" y="3705"/>
                  <a:pt x="8561" y="3707"/>
                  <a:pt x="8561" y="3707"/>
                </a:cubicBezTo>
                <a:lnTo>
                  <a:pt x="8558" y="3707"/>
                </a:lnTo>
                <a:lnTo>
                  <a:pt x="8556" y="3706"/>
                </a:lnTo>
                <a:lnTo>
                  <a:pt x="8555" y="3705"/>
                </a:lnTo>
                <a:cubicBezTo>
                  <a:pt x="8553" y="3703"/>
                  <a:pt x="8552" y="3696"/>
                  <a:pt x="8552" y="3697"/>
                </a:cubicBezTo>
                <a:lnTo>
                  <a:pt x="8551" y="3695"/>
                </a:lnTo>
                <a:lnTo>
                  <a:pt x="8550" y="3693"/>
                </a:lnTo>
                <a:lnTo>
                  <a:pt x="8549" y="3691"/>
                </a:lnTo>
                <a:lnTo>
                  <a:pt x="8547" y="3689"/>
                </a:lnTo>
                <a:lnTo>
                  <a:pt x="8546" y="3689"/>
                </a:lnTo>
                <a:lnTo>
                  <a:pt x="8546" y="3689"/>
                </a:lnTo>
                <a:lnTo>
                  <a:pt x="8545" y="3689"/>
                </a:lnTo>
                <a:lnTo>
                  <a:pt x="8545" y="3688"/>
                </a:lnTo>
                <a:lnTo>
                  <a:pt x="8544" y="3688"/>
                </a:lnTo>
                <a:cubicBezTo>
                  <a:pt x="8537" y="3684"/>
                  <a:pt x="8473" y="3755"/>
                  <a:pt x="8394" y="3852"/>
                </a:cubicBezTo>
                <a:lnTo>
                  <a:pt x="8319" y="3897"/>
                </a:lnTo>
                <a:lnTo>
                  <a:pt x="8319" y="3764"/>
                </a:lnTo>
                <a:lnTo>
                  <a:pt x="8443" y="3659"/>
                </a:lnTo>
                <a:cubicBezTo>
                  <a:pt x="8531" y="3638"/>
                  <a:pt x="8537" y="3578"/>
                  <a:pt x="8541" y="3551"/>
                </a:cubicBezTo>
                <a:lnTo>
                  <a:pt x="8541" y="3549"/>
                </a:lnTo>
                <a:lnTo>
                  <a:pt x="8541" y="3542"/>
                </a:lnTo>
                <a:cubicBezTo>
                  <a:pt x="8547" y="3539"/>
                  <a:pt x="8557" y="3533"/>
                  <a:pt x="8560" y="3531"/>
                </a:cubicBezTo>
                <a:cubicBezTo>
                  <a:pt x="8564" y="3529"/>
                  <a:pt x="8567" y="3527"/>
                  <a:pt x="8567" y="3527"/>
                </a:cubicBezTo>
                <a:cubicBezTo>
                  <a:pt x="8650" y="3478"/>
                  <a:pt x="8748" y="3409"/>
                  <a:pt x="8749" y="3369"/>
                </a:cubicBezTo>
                <a:cubicBezTo>
                  <a:pt x="8749" y="3361"/>
                  <a:pt x="8742" y="3349"/>
                  <a:pt x="8740" y="3349"/>
                </a:cubicBezTo>
                <a:cubicBezTo>
                  <a:pt x="8721" y="3345"/>
                  <a:pt x="8682" y="3342"/>
                  <a:pt x="8661" y="3342"/>
                </a:cubicBezTo>
                <a:lnTo>
                  <a:pt x="8658" y="3342"/>
                </a:lnTo>
                <a:lnTo>
                  <a:pt x="8657" y="3342"/>
                </a:lnTo>
                <a:lnTo>
                  <a:pt x="8655" y="3342"/>
                </a:lnTo>
                <a:lnTo>
                  <a:pt x="8653" y="3342"/>
                </a:lnTo>
                <a:lnTo>
                  <a:pt x="8649" y="3342"/>
                </a:lnTo>
                <a:lnTo>
                  <a:pt x="8615" y="3342"/>
                </a:lnTo>
                <a:cubicBezTo>
                  <a:pt x="8611" y="3342"/>
                  <a:pt x="8604" y="3342"/>
                  <a:pt x="8602" y="3342"/>
                </a:cubicBezTo>
                <a:cubicBezTo>
                  <a:pt x="8572" y="3342"/>
                  <a:pt x="8536" y="3338"/>
                  <a:pt x="8518" y="3334"/>
                </a:cubicBezTo>
                <a:cubicBezTo>
                  <a:pt x="8574" y="3288"/>
                  <a:pt x="8644" y="3217"/>
                  <a:pt x="8642" y="3177"/>
                </a:cubicBezTo>
                <a:lnTo>
                  <a:pt x="8641" y="3175"/>
                </a:lnTo>
                <a:lnTo>
                  <a:pt x="8641" y="3169"/>
                </a:lnTo>
                <a:lnTo>
                  <a:pt x="8641" y="3167"/>
                </a:lnTo>
                <a:cubicBezTo>
                  <a:pt x="8643" y="3139"/>
                  <a:pt x="8602" y="3126"/>
                  <a:pt x="8571" y="3127"/>
                </a:cubicBezTo>
                <a:lnTo>
                  <a:pt x="8567" y="3127"/>
                </a:lnTo>
                <a:lnTo>
                  <a:pt x="8467" y="3084"/>
                </a:lnTo>
                <a:cubicBezTo>
                  <a:pt x="8491" y="3061"/>
                  <a:pt x="8513" y="3029"/>
                  <a:pt x="8521" y="3015"/>
                </a:cubicBezTo>
                <a:cubicBezTo>
                  <a:pt x="8532" y="2994"/>
                  <a:pt x="8568" y="2964"/>
                  <a:pt x="8592" y="2949"/>
                </a:cubicBezTo>
                <a:lnTo>
                  <a:pt x="8343" y="2921"/>
                </a:lnTo>
                <a:lnTo>
                  <a:pt x="8343" y="2923"/>
                </a:lnTo>
                <a:lnTo>
                  <a:pt x="8343" y="2925"/>
                </a:lnTo>
                <a:lnTo>
                  <a:pt x="8343" y="2927"/>
                </a:lnTo>
                <a:cubicBezTo>
                  <a:pt x="8346" y="2972"/>
                  <a:pt x="8295" y="3023"/>
                  <a:pt x="8219" y="3054"/>
                </a:cubicBezTo>
                <a:close/>
                <a:moveTo>
                  <a:pt x="5665" y="7772"/>
                </a:moveTo>
                <a:lnTo>
                  <a:pt x="5665" y="7769"/>
                </a:lnTo>
                <a:cubicBezTo>
                  <a:pt x="5662" y="7708"/>
                  <a:pt x="5753" y="7628"/>
                  <a:pt x="5809" y="7577"/>
                </a:cubicBezTo>
                <a:lnTo>
                  <a:pt x="5813" y="7574"/>
                </a:lnTo>
                <a:lnTo>
                  <a:pt x="5816" y="7571"/>
                </a:lnTo>
                <a:lnTo>
                  <a:pt x="5819" y="7568"/>
                </a:lnTo>
                <a:cubicBezTo>
                  <a:pt x="5835" y="7555"/>
                  <a:pt x="5857" y="7535"/>
                  <a:pt x="5869" y="7523"/>
                </a:cubicBezTo>
                <a:cubicBezTo>
                  <a:pt x="5877" y="7515"/>
                  <a:pt x="5882" y="7511"/>
                  <a:pt x="5888" y="7505"/>
                </a:cubicBezTo>
                <a:cubicBezTo>
                  <a:pt x="5937" y="7462"/>
                  <a:pt x="5962" y="7405"/>
                  <a:pt x="5962" y="7374"/>
                </a:cubicBezTo>
                <a:lnTo>
                  <a:pt x="5962" y="7372"/>
                </a:lnTo>
                <a:lnTo>
                  <a:pt x="5962" y="7371"/>
                </a:lnTo>
                <a:lnTo>
                  <a:pt x="5962" y="7369"/>
                </a:lnTo>
                <a:lnTo>
                  <a:pt x="5962" y="7362"/>
                </a:lnTo>
                <a:lnTo>
                  <a:pt x="5962" y="7361"/>
                </a:lnTo>
                <a:lnTo>
                  <a:pt x="5962" y="7359"/>
                </a:lnTo>
                <a:lnTo>
                  <a:pt x="5962" y="7357"/>
                </a:lnTo>
                <a:lnTo>
                  <a:pt x="5962" y="7355"/>
                </a:lnTo>
                <a:cubicBezTo>
                  <a:pt x="5960" y="7320"/>
                  <a:pt x="5979" y="7260"/>
                  <a:pt x="6037" y="7240"/>
                </a:cubicBezTo>
                <a:lnTo>
                  <a:pt x="6137" y="7107"/>
                </a:lnTo>
                <a:lnTo>
                  <a:pt x="6137" y="7103"/>
                </a:lnTo>
                <a:cubicBezTo>
                  <a:pt x="6133" y="7018"/>
                  <a:pt x="6238" y="6941"/>
                  <a:pt x="6303" y="6892"/>
                </a:cubicBezTo>
                <a:cubicBezTo>
                  <a:pt x="6339" y="6864"/>
                  <a:pt x="6369" y="6840"/>
                  <a:pt x="6384" y="6827"/>
                </a:cubicBezTo>
                <a:lnTo>
                  <a:pt x="6384" y="6825"/>
                </a:lnTo>
                <a:cubicBezTo>
                  <a:pt x="6384" y="6819"/>
                  <a:pt x="6398" y="6796"/>
                  <a:pt x="6401" y="6792"/>
                </a:cubicBezTo>
                <a:cubicBezTo>
                  <a:pt x="6406" y="6784"/>
                  <a:pt x="6417" y="6767"/>
                  <a:pt x="6423" y="6755"/>
                </a:cubicBezTo>
                <a:cubicBezTo>
                  <a:pt x="6427" y="6749"/>
                  <a:pt x="6432" y="6741"/>
                  <a:pt x="6434" y="6737"/>
                </a:cubicBezTo>
                <a:lnTo>
                  <a:pt x="6484" y="6767"/>
                </a:lnTo>
                <a:cubicBezTo>
                  <a:pt x="6604" y="6723"/>
                  <a:pt x="6645" y="6705"/>
                  <a:pt x="6647" y="6704"/>
                </a:cubicBezTo>
                <a:cubicBezTo>
                  <a:pt x="6606" y="6803"/>
                  <a:pt x="6582" y="6924"/>
                  <a:pt x="6583" y="6955"/>
                </a:cubicBezTo>
                <a:lnTo>
                  <a:pt x="6583" y="6956"/>
                </a:lnTo>
                <a:lnTo>
                  <a:pt x="6583" y="6958"/>
                </a:lnTo>
                <a:lnTo>
                  <a:pt x="6583" y="6959"/>
                </a:lnTo>
                <a:lnTo>
                  <a:pt x="6459" y="7107"/>
                </a:lnTo>
                <a:lnTo>
                  <a:pt x="6452" y="7107"/>
                </a:lnTo>
                <a:lnTo>
                  <a:pt x="6447" y="7107"/>
                </a:lnTo>
                <a:lnTo>
                  <a:pt x="6443" y="7107"/>
                </a:lnTo>
                <a:cubicBezTo>
                  <a:pt x="6362" y="7106"/>
                  <a:pt x="6362" y="7132"/>
                  <a:pt x="6359" y="7161"/>
                </a:cubicBezTo>
                <a:lnTo>
                  <a:pt x="6359" y="7162"/>
                </a:lnTo>
                <a:lnTo>
                  <a:pt x="6359" y="7164"/>
                </a:lnTo>
                <a:lnTo>
                  <a:pt x="6359" y="7168"/>
                </a:lnTo>
                <a:lnTo>
                  <a:pt x="6359" y="7169"/>
                </a:lnTo>
                <a:lnTo>
                  <a:pt x="6359" y="7171"/>
                </a:lnTo>
                <a:lnTo>
                  <a:pt x="6359" y="7172"/>
                </a:lnTo>
                <a:lnTo>
                  <a:pt x="6359" y="7173"/>
                </a:lnTo>
                <a:lnTo>
                  <a:pt x="6359" y="7177"/>
                </a:lnTo>
                <a:lnTo>
                  <a:pt x="6359" y="7178"/>
                </a:lnTo>
                <a:lnTo>
                  <a:pt x="6359" y="7182"/>
                </a:lnTo>
                <a:cubicBezTo>
                  <a:pt x="6352" y="7222"/>
                  <a:pt x="6284" y="7224"/>
                  <a:pt x="6246" y="7225"/>
                </a:cubicBezTo>
                <a:lnTo>
                  <a:pt x="6244" y="7225"/>
                </a:lnTo>
                <a:lnTo>
                  <a:pt x="6242" y="7225"/>
                </a:lnTo>
                <a:lnTo>
                  <a:pt x="6240" y="7225"/>
                </a:lnTo>
                <a:lnTo>
                  <a:pt x="6235" y="7225"/>
                </a:lnTo>
                <a:lnTo>
                  <a:pt x="5938" y="7699"/>
                </a:lnTo>
                <a:lnTo>
                  <a:pt x="5934" y="7699"/>
                </a:lnTo>
                <a:lnTo>
                  <a:pt x="5931" y="7699"/>
                </a:lnTo>
                <a:lnTo>
                  <a:pt x="5928" y="7699"/>
                </a:lnTo>
                <a:cubicBezTo>
                  <a:pt x="5864" y="7699"/>
                  <a:pt x="5861" y="7730"/>
                  <a:pt x="5861" y="7744"/>
                </a:cubicBezTo>
                <a:lnTo>
                  <a:pt x="5861" y="7745"/>
                </a:lnTo>
                <a:lnTo>
                  <a:pt x="5861" y="7747"/>
                </a:lnTo>
                <a:lnTo>
                  <a:pt x="5861" y="7758"/>
                </a:lnTo>
                <a:cubicBezTo>
                  <a:pt x="5861" y="7767"/>
                  <a:pt x="5863" y="7785"/>
                  <a:pt x="5864" y="7787"/>
                </a:cubicBezTo>
                <a:cubicBezTo>
                  <a:pt x="5860" y="7818"/>
                  <a:pt x="5815" y="7817"/>
                  <a:pt x="5795" y="7817"/>
                </a:cubicBezTo>
                <a:lnTo>
                  <a:pt x="5764" y="7817"/>
                </a:lnTo>
                <a:lnTo>
                  <a:pt x="5764" y="7822"/>
                </a:lnTo>
                <a:cubicBezTo>
                  <a:pt x="5770" y="7913"/>
                  <a:pt x="5550" y="8085"/>
                  <a:pt x="5418" y="8099"/>
                </a:cubicBezTo>
                <a:lnTo>
                  <a:pt x="5418" y="7995"/>
                </a:lnTo>
                <a:cubicBezTo>
                  <a:pt x="5443" y="7965"/>
                  <a:pt x="5480" y="7926"/>
                  <a:pt x="5503" y="7905"/>
                </a:cubicBezTo>
                <a:cubicBezTo>
                  <a:pt x="5531" y="7877"/>
                  <a:pt x="5556" y="7838"/>
                  <a:pt x="5565" y="7817"/>
                </a:cubicBezTo>
                <a:lnTo>
                  <a:pt x="5665" y="7772"/>
                </a:lnTo>
                <a:close/>
                <a:moveTo>
                  <a:pt x="6647" y="6704"/>
                </a:moveTo>
                <a:lnTo>
                  <a:pt x="6648" y="6703"/>
                </a:lnTo>
                <a:lnTo>
                  <a:pt x="6650" y="6701"/>
                </a:lnTo>
                <a:lnTo>
                  <a:pt x="6650" y="6700"/>
                </a:lnTo>
                <a:lnTo>
                  <a:pt x="6648" y="6700"/>
                </a:lnTo>
                <a:lnTo>
                  <a:pt x="6648" y="6701"/>
                </a:lnTo>
                <a:lnTo>
                  <a:pt x="6647" y="6704"/>
                </a:lnTo>
                <a:close/>
                <a:moveTo>
                  <a:pt x="6648" y="6700"/>
                </a:moveTo>
                <a:cubicBezTo>
                  <a:pt x="6647" y="6700"/>
                  <a:pt x="6639" y="6702"/>
                  <a:pt x="6641" y="6701"/>
                </a:cubicBezTo>
                <a:lnTo>
                  <a:pt x="6636" y="6701"/>
                </a:lnTo>
                <a:lnTo>
                  <a:pt x="6635" y="6701"/>
                </a:lnTo>
                <a:lnTo>
                  <a:pt x="6634" y="6701"/>
                </a:lnTo>
                <a:lnTo>
                  <a:pt x="6631" y="6701"/>
                </a:lnTo>
                <a:lnTo>
                  <a:pt x="6631" y="6700"/>
                </a:lnTo>
                <a:cubicBezTo>
                  <a:pt x="6630" y="6700"/>
                  <a:pt x="6645" y="6693"/>
                  <a:pt x="6653" y="6689"/>
                </a:cubicBezTo>
                <a:lnTo>
                  <a:pt x="6650" y="6695"/>
                </a:lnTo>
                <a:lnTo>
                  <a:pt x="6648" y="6700"/>
                </a:lnTo>
                <a:close/>
                <a:moveTo>
                  <a:pt x="6653" y="6689"/>
                </a:moveTo>
                <a:lnTo>
                  <a:pt x="6653" y="6689"/>
                </a:lnTo>
                <a:lnTo>
                  <a:pt x="6653" y="6690"/>
                </a:lnTo>
                <a:lnTo>
                  <a:pt x="6653" y="6690"/>
                </a:lnTo>
                <a:lnTo>
                  <a:pt x="6653" y="6690"/>
                </a:lnTo>
                <a:lnTo>
                  <a:pt x="6653" y="6690"/>
                </a:lnTo>
                <a:lnTo>
                  <a:pt x="6653" y="6690"/>
                </a:lnTo>
                <a:lnTo>
                  <a:pt x="6653" y="6689"/>
                </a:lnTo>
                <a:close/>
                <a:moveTo>
                  <a:pt x="6653" y="6689"/>
                </a:moveTo>
                <a:cubicBezTo>
                  <a:pt x="6654" y="6688"/>
                  <a:pt x="6658" y="6677"/>
                  <a:pt x="6657" y="6679"/>
                </a:cubicBezTo>
                <a:lnTo>
                  <a:pt x="6657" y="6677"/>
                </a:lnTo>
                <a:cubicBezTo>
                  <a:pt x="6656" y="6680"/>
                  <a:pt x="6653" y="6689"/>
                  <a:pt x="6653" y="6689"/>
                </a:cubicBezTo>
                <a:close/>
                <a:moveTo>
                  <a:pt x="3632" y="10200"/>
                </a:moveTo>
                <a:lnTo>
                  <a:pt x="3583" y="10258"/>
                </a:lnTo>
                <a:cubicBezTo>
                  <a:pt x="3573" y="10255"/>
                  <a:pt x="3563" y="10252"/>
                  <a:pt x="3564" y="10252"/>
                </a:cubicBezTo>
                <a:lnTo>
                  <a:pt x="3558" y="10252"/>
                </a:lnTo>
                <a:lnTo>
                  <a:pt x="3556" y="10253"/>
                </a:lnTo>
                <a:lnTo>
                  <a:pt x="3553" y="10253"/>
                </a:lnTo>
                <a:lnTo>
                  <a:pt x="3552" y="10255"/>
                </a:lnTo>
                <a:lnTo>
                  <a:pt x="3550" y="10256"/>
                </a:lnTo>
                <a:lnTo>
                  <a:pt x="3549" y="10258"/>
                </a:lnTo>
                <a:lnTo>
                  <a:pt x="3547" y="10259"/>
                </a:lnTo>
                <a:lnTo>
                  <a:pt x="3547" y="10262"/>
                </a:lnTo>
                <a:cubicBezTo>
                  <a:pt x="3547" y="10265"/>
                  <a:pt x="3557" y="10273"/>
                  <a:pt x="3556" y="10273"/>
                </a:cubicBezTo>
                <a:lnTo>
                  <a:pt x="3434" y="10243"/>
                </a:lnTo>
                <a:lnTo>
                  <a:pt x="3434" y="10140"/>
                </a:lnTo>
                <a:lnTo>
                  <a:pt x="3483" y="10140"/>
                </a:lnTo>
                <a:lnTo>
                  <a:pt x="3558" y="9992"/>
                </a:lnTo>
                <a:lnTo>
                  <a:pt x="3707" y="9888"/>
                </a:lnTo>
                <a:lnTo>
                  <a:pt x="3702" y="9888"/>
                </a:lnTo>
                <a:lnTo>
                  <a:pt x="3701" y="9886"/>
                </a:lnTo>
                <a:lnTo>
                  <a:pt x="3698" y="9885"/>
                </a:lnTo>
                <a:lnTo>
                  <a:pt x="3696" y="9882"/>
                </a:lnTo>
                <a:lnTo>
                  <a:pt x="3693" y="9879"/>
                </a:lnTo>
                <a:lnTo>
                  <a:pt x="3693" y="9877"/>
                </a:lnTo>
                <a:lnTo>
                  <a:pt x="3692" y="9876"/>
                </a:lnTo>
                <a:cubicBezTo>
                  <a:pt x="3691" y="9855"/>
                  <a:pt x="3753" y="9835"/>
                  <a:pt x="3768" y="9836"/>
                </a:cubicBezTo>
                <a:lnTo>
                  <a:pt x="3772" y="9836"/>
                </a:lnTo>
                <a:cubicBezTo>
                  <a:pt x="3784" y="9836"/>
                  <a:pt x="3804" y="9842"/>
                  <a:pt x="3805" y="9845"/>
                </a:cubicBezTo>
                <a:cubicBezTo>
                  <a:pt x="3889" y="9798"/>
                  <a:pt x="3906" y="9725"/>
                  <a:pt x="3905" y="9685"/>
                </a:cubicBezTo>
                <a:lnTo>
                  <a:pt x="3905" y="9682"/>
                </a:lnTo>
                <a:cubicBezTo>
                  <a:pt x="3947" y="9629"/>
                  <a:pt x="4040" y="9540"/>
                  <a:pt x="4104" y="9504"/>
                </a:cubicBezTo>
                <a:lnTo>
                  <a:pt x="4127" y="9400"/>
                </a:lnTo>
                <a:lnTo>
                  <a:pt x="4227" y="9445"/>
                </a:lnTo>
                <a:lnTo>
                  <a:pt x="4351" y="9460"/>
                </a:lnTo>
                <a:cubicBezTo>
                  <a:pt x="4282" y="9500"/>
                  <a:pt x="4253" y="9574"/>
                  <a:pt x="4237" y="9614"/>
                </a:cubicBezTo>
                <a:cubicBezTo>
                  <a:pt x="4233" y="9624"/>
                  <a:pt x="4228" y="9635"/>
                  <a:pt x="4227" y="9637"/>
                </a:cubicBezTo>
                <a:lnTo>
                  <a:pt x="4104" y="9593"/>
                </a:lnTo>
                <a:cubicBezTo>
                  <a:pt x="3992" y="9668"/>
                  <a:pt x="3885" y="9928"/>
                  <a:pt x="3880" y="9977"/>
                </a:cubicBezTo>
                <a:lnTo>
                  <a:pt x="3707" y="10155"/>
                </a:lnTo>
                <a:cubicBezTo>
                  <a:pt x="3705" y="10156"/>
                  <a:pt x="3702" y="10160"/>
                  <a:pt x="3701" y="10160"/>
                </a:cubicBezTo>
                <a:cubicBezTo>
                  <a:pt x="3688" y="10175"/>
                  <a:pt x="3661" y="10201"/>
                  <a:pt x="3643" y="10201"/>
                </a:cubicBezTo>
                <a:lnTo>
                  <a:pt x="3637" y="10201"/>
                </a:lnTo>
                <a:lnTo>
                  <a:pt x="3634" y="10200"/>
                </a:lnTo>
                <a:lnTo>
                  <a:pt x="3632" y="10200"/>
                </a:lnTo>
                <a:close/>
                <a:moveTo>
                  <a:pt x="3556" y="10273"/>
                </a:moveTo>
                <a:lnTo>
                  <a:pt x="3557" y="10273"/>
                </a:lnTo>
                <a:lnTo>
                  <a:pt x="3557" y="10273"/>
                </a:lnTo>
                <a:lnTo>
                  <a:pt x="3558" y="10273"/>
                </a:lnTo>
                <a:lnTo>
                  <a:pt x="3556" y="10273"/>
                </a:lnTo>
                <a:close/>
                <a:moveTo>
                  <a:pt x="5565" y="3099"/>
                </a:moveTo>
                <a:cubicBezTo>
                  <a:pt x="5582" y="3093"/>
                  <a:pt x="5590" y="3071"/>
                  <a:pt x="5589" y="3063"/>
                </a:cubicBezTo>
                <a:lnTo>
                  <a:pt x="5589" y="3060"/>
                </a:lnTo>
                <a:cubicBezTo>
                  <a:pt x="5589" y="3054"/>
                  <a:pt x="5587" y="3044"/>
                  <a:pt x="5587" y="3041"/>
                </a:cubicBezTo>
                <a:cubicBezTo>
                  <a:pt x="5586" y="3039"/>
                  <a:pt x="5586" y="3037"/>
                  <a:pt x="5586" y="3037"/>
                </a:cubicBezTo>
                <a:cubicBezTo>
                  <a:pt x="5580" y="3020"/>
                  <a:pt x="5577" y="2989"/>
                  <a:pt x="5577" y="2973"/>
                </a:cubicBezTo>
                <a:cubicBezTo>
                  <a:pt x="5604" y="2952"/>
                  <a:pt x="5615" y="2936"/>
                  <a:pt x="5615" y="2935"/>
                </a:cubicBezTo>
                <a:lnTo>
                  <a:pt x="5615" y="2934"/>
                </a:lnTo>
                <a:lnTo>
                  <a:pt x="5615" y="2928"/>
                </a:lnTo>
                <a:lnTo>
                  <a:pt x="5613" y="2927"/>
                </a:lnTo>
                <a:lnTo>
                  <a:pt x="5613" y="2926"/>
                </a:lnTo>
                <a:lnTo>
                  <a:pt x="5612" y="2926"/>
                </a:lnTo>
                <a:cubicBezTo>
                  <a:pt x="5610" y="2924"/>
                  <a:pt x="5603" y="2923"/>
                  <a:pt x="5602" y="2923"/>
                </a:cubicBezTo>
                <a:lnTo>
                  <a:pt x="5601" y="2923"/>
                </a:lnTo>
                <a:lnTo>
                  <a:pt x="5600" y="2924"/>
                </a:lnTo>
                <a:lnTo>
                  <a:pt x="5599" y="2924"/>
                </a:lnTo>
                <a:lnTo>
                  <a:pt x="5598" y="2924"/>
                </a:lnTo>
                <a:cubicBezTo>
                  <a:pt x="5596" y="2923"/>
                  <a:pt x="5592" y="2923"/>
                  <a:pt x="5591" y="2923"/>
                </a:cubicBezTo>
                <a:cubicBezTo>
                  <a:pt x="5587" y="2923"/>
                  <a:pt x="5581" y="2924"/>
                  <a:pt x="5580" y="2924"/>
                </a:cubicBezTo>
                <a:lnTo>
                  <a:pt x="5580" y="2924"/>
                </a:lnTo>
                <a:lnTo>
                  <a:pt x="5579" y="2924"/>
                </a:lnTo>
                <a:lnTo>
                  <a:pt x="5579" y="2924"/>
                </a:lnTo>
                <a:lnTo>
                  <a:pt x="5574" y="2924"/>
                </a:lnTo>
                <a:lnTo>
                  <a:pt x="5571" y="2925"/>
                </a:lnTo>
                <a:lnTo>
                  <a:pt x="5564" y="2925"/>
                </a:lnTo>
                <a:lnTo>
                  <a:pt x="5561" y="2924"/>
                </a:lnTo>
                <a:lnTo>
                  <a:pt x="5558" y="2924"/>
                </a:lnTo>
                <a:lnTo>
                  <a:pt x="5558" y="2923"/>
                </a:lnTo>
                <a:lnTo>
                  <a:pt x="5556" y="2923"/>
                </a:lnTo>
                <a:lnTo>
                  <a:pt x="5556" y="2921"/>
                </a:lnTo>
                <a:lnTo>
                  <a:pt x="5556" y="2921"/>
                </a:lnTo>
                <a:lnTo>
                  <a:pt x="5556" y="2920"/>
                </a:lnTo>
                <a:lnTo>
                  <a:pt x="5555" y="2920"/>
                </a:lnTo>
                <a:lnTo>
                  <a:pt x="5556" y="2919"/>
                </a:lnTo>
                <a:cubicBezTo>
                  <a:pt x="5553" y="2911"/>
                  <a:pt x="5724" y="2813"/>
                  <a:pt x="5938" y="2699"/>
                </a:cubicBezTo>
                <a:lnTo>
                  <a:pt x="6037" y="2714"/>
                </a:lnTo>
                <a:lnTo>
                  <a:pt x="5962" y="2832"/>
                </a:lnTo>
                <a:lnTo>
                  <a:pt x="5740" y="2934"/>
                </a:lnTo>
                <a:lnTo>
                  <a:pt x="5764" y="3084"/>
                </a:lnTo>
                <a:lnTo>
                  <a:pt x="5740" y="3084"/>
                </a:lnTo>
                <a:lnTo>
                  <a:pt x="5565" y="3099"/>
                </a:lnTo>
                <a:close/>
                <a:moveTo>
                  <a:pt x="7103" y="6352"/>
                </a:moveTo>
                <a:lnTo>
                  <a:pt x="7103" y="6353"/>
                </a:lnTo>
                <a:cubicBezTo>
                  <a:pt x="7104" y="6366"/>
                  <a:pt x="7056" y="6395"/>
                  <a:pt x="7037" y="6407"/>
                </a:cubicBezTo>
                <a:cubicBezTo>
                  <a:pt x="7034" y="6409"/>
                  <a:pt x="7030" y="6411"/>
                  <a:pt x="7029" y="6412"/>
                </a:cubicBezTo>
                <a:lnTo>
                  <a:pt x="6954" y="6560"/>
                </a:lnTo>
                <a:cubicBezTo>
                  <a:pt x="6909" y="6529"/>
                  <a:pt x="6844" y="6514"/>
                  <a:pt x="6808" y="6515"/>
                </a:cubicBezTo>
                <a:lnTo>
                  <a:pt x="6807" y="6515"/>
                </a:lnTo>
                <a:cubicBezTo>
                  <a:pt x="6842" y="6487"/>
                  <a:pt x="6877" y="6447"/>
                  <a:pt x="6890" y="6425"/>
                </a:cubicBezTo>
                <a:cubicBezTo>
                  <a:pt x="6909" y="6397"/>
                  <a:pt x="6938" y="6359"/>
                  <a:pt x="6954" y="6337"/>
                </a:cubicBezTo>
                <a:lnTo>
                  <a:pt x="6955" y="6337"/>
                </a:lnTo>
                <a:lnTo>
                  <a:pt x="6956" y="6337"/>
                </a:lnTo>
                <a:lnTo>
                  <a:pt x="6958" y="6337"/>
                </a:lnTo>
                <a:lnTo>
                  <a:pt x="6960" y="6337"/>
                </a:lnTo>
                <a:lnTo>
                  <a:pt x="6964" y="6337"/>
                </a:lnTo>
                <a:lnTo>
                  <a:pt x="6966" y="6337"/>
                </a:lnTo>
                <a:lnTo>
                  <a:pt x="6967" y="6337"/>
                </a:lnTo>
                <a:lnTo>
                  <a:pt x="6974" y="6337"/>
                </a:lnTo>
                <a:lnTo>
                  <a:pt x="6975" y="6337"/>
                </a:lnTo>
                <a:lnTo>
                  <a:pt x="6978" y="6337"/>
                </a:lnTo>
                <a:cubicBezTo>
                  <a:pt x="7003" y="6336"/>
                  <a:pt x="7035" y="6334"/>
                  <a:pt x="7060" y="6334"/>
                </a:cubicBezTo>
                <a:lnTo>
                  <a:pt x="7062" y="6334"/>
                </a:lnTo>
                <a:lnTo>
                  <a:pt x="7064" y="6334"/>
                </a:lnTo>
                <a:lnTo>
                  <a:pt x="7066" y="6334"/>
                </a:lnTo>
                <a:cubicBezTo>
                  <a:pt x="7091" y="6334"/>
                  <a:pt x="7104" y="6346"/>
                  <a:pt x="7103" y="6352"/>
                </a:cubicBezTo>
                <a:close/>
                <a:moveTo>
                  <a:pt x="7402" y="5642"/>
                </a:moveTo>
                <a:cubicBezTo>
                  <a:pt x="7332" y="5637"/>
                  <a:pt x="7327" y="5581"/>
                  <a:pt x="7327" y="5569"/>
                </a:cubicBezTo>
                <a:cubicBezTo>
                  <a:pt x="7326" y="5533"/>
                  <a:pt x="7395" y="5524"/>
                  <a:pt x="7424" y="5524"/>
                </a:cubicBezTo>
                <a:lnTo>
                  <a:pt x="7426" y="5524"/>
                </a:lnTo>
                <a:lnTo>
                  <a:pt x="7426" y="5421"/>
                </a:lnTo>
                <a:lnTo>
                  <a:pt x="7549" y="5480"/>
                </a:lnTo>
                <a:lnTo>
                  <a:pt x="7426" y="5612"/>
                </a:lnTo>
                <a:lnTo>
                  <a:pt x="7426" y="5614"/>
                </a:lnTo>
                <a:lnTo>
                  <a:pt x="7426" y="5614"/>
                </a:lnTo>
                <a:lnTo>
                  <a:pt x="7426" y="5615"/>
                </a:lnTo>
                <a:cubicBezTo>
                  <a:pt x="7426" y="5620"/>
                  <a:pt x="7420" y="5635"/>
                  <a:pt x="7419" y="5636"/>
                </a:cubicBezTo>
                <a:lnTo>
                  <a:pt x="7418" y="5636"/>
                </a:lnTo>
                <a:cubicBezTo>
                  <a:pt x="7417" y="5639"/>
                  <a:pt x="7404" y="5643"/>
                  <a:pt x="7403" y="5642"/>
                </a:cubicBezTo>
                <a:lnTo>
                  <a:pt x="7402" y="5642"/>
                </a:lnTo>
                <a:lnTo>
                  <a:pt x="7402" y="5642"/>
                </a:lnTo>
                <a:close/>
                <a:moveTo>
                  <a:pt x="4524" y="9252"/>
                </a:moveTo>
                <a:lnTo>
                  <a:pt x="4530" y="9252"/>
                </a:lnTo>
                <a:lnTo>
                  <a:pt x="4532" y="9252"/>
                </a:lnTo>
                <a:lnTo>
                  <a:pt x="4534" y="9252"/>
                </a:lnTo>
                <a:cubicBezTo>
                  <a:pt x="4579" y="9252"/>
                  <a:pt x="4599" y="9277"/>
                  <a:pt x="4599" y="9294"/>
                </a:cubicBezTo>
                <a:lnTo>
                  <a:pt x="4599" y="9299"/>
                </a:lnTo>
                <a:lnTo>
                  <a:pt x="4599" y="9301"/>
                </a:lnTo>
                <a:cubicBezTo>
                  <a:pt x="4600" y="9344"/>
                  <a:pt x="4536" y="9414"/>
                  <a:pt x="4500" y="9445"/>
                </a:cubicBezTo>
                <a:lnTo>
                  <a:pt x="4475" y="9400"/>
                </a:lnTo>
                <a:lnTo>
                  <a:pt x="4500" y="9282"/>
                </a:lnTo>
                <a:lnTo>
                  <a:pt x="4503" y="9282"/>
                </a:lnTo>
                <a:lnTo>
                  <a:pt x="4508" y="9281"/>
                </a:lnTo>
                <a:lnTo>
                  <a:pt x="4511" y="9281"/>
                </a:lnTo>
                <a:lnTo>
                  <a:pt x="4514" y="9279"/>
                </a:lnTo>
                <a:lnTo>
                  <a:pt x="4517" y="9278"/>
                </a:lnTo>
                <a:cubicBezTo>
                  <a:pt x="4524" y="9272"/>
                  <a:pt x="4524" y="9263"/>
                  <a:pt x="4524" y="9260"/>
                </a:cubicBezTo>
                <a:lnTo>
                  <a:pt x="4524" y="9259"/>
                </a:lnTo>
                <a:lnTo>
                  <a:pt x="4524" y="9258"/>
                </a:lnTo>
                <a:lnTo>
                  <a:pt x="4524" y="9257"/>
                </a:lnTo>
                <a:lnTo>
                  <a:pt x="4524" y="9256"/>
                </a:lnTo>
                <a:lnTo>
                  <a:pt x="4524" y="9256"/>
                </a:lnTo>
                <a:lnTo>
                  <a:pt x="4524" y="9255"/>
                </a:lnTo>
                <a:lnTo>
                  <a:pt x="4524" y="9252"/>
                </a:lnTo>
                <a:close/>
                <a:moveTo>
                  <a:pt x="7426" y="5347"/>
                </a:moveTo>
                <a:lnTo>
                  <a:pt x="7526" y="5272"/>
                </a:lnTo>
                <a:lnTo>
                  <a:pt x="7526" y="5229"/>
                </a:lnTo>
                <a:lnTo>
                  <a:pt x="7527" y="5229"/>
                </a:lnTo>
                <a:cubicBezTo>
                  <a:pt x="7549" y="5229"/>
                  <a:pt x="7550" y="5271"/>
                  <a:pt x="7549" y="5271"/>
                </a:cubicBezTo>
                <a:lnTo>
                  <a:pt x="7549" y="5317"/>
                </a:lnTo>
                <a:lnTo>
                  <a:pt x="7426" y="5377"/>
                </a:lnTo>
                <a:lnTo>
                  <a:pt x="7426" y="5347"/>
                </a:lnTo>
                <a:close/>
                <a:moveTo>
                  <a:pt x="6954" y="5954"/>
                </a:moveTo>
                <a:lnTo>
                  <a:pt x="7054" y="5924"/>
                </a:lnTo>
                <a:cubicBezTo>
                  <a:pt x="7032" y="5951"/>
                  <a:pt x="7006" y="5989"/>
                  <a:pt x="6991" y="6010"/>
                </a:cubicBezTo>
                <a:cubicBezTo>
                  <a:pt x="6974" y="6038"/>
                  <a:pt x="6932" y="6080"/>
                  <a:pt x="6905" y="6102"/>
                </a:cubicBezTo>
                <a:cubicBezTo>
                  <a:pt x="6933" y="6056"/>
                  <a:pt x="6955" y="6000"/>
                  <a:pt x="6954" y="5960"/>
                </a:cubicBezTo>
                <a:lnTo>
                  <a:pt x="6954" y="5958"/>
                </a:lnTo>
                <a:lnTo>
                  <a:pt x="6954" y="5955"/>
                </a:lnTo>
                <a:lnTo>
                  <a:pt x="6954" y="5954"/>
                </a:lnTo>
                <a:close/>
                <a:moveTo>
                  <a:pt x="7227" y="5776"/>
                </a:moveTo>
                <a:lnTo>
                  <a:pt x="7256" y="5776"/>
                </a:lnTo>
                <a:lnTo>
                  <a:pt x="7259" y="5775"/>
                </a:lnTo>
                <a:lnTo>
                  <a:pt x="7271" y="5775"/>
                </a:lnTo>
                <a:cubicBezTo>
                  <a:pt x="7303" y="5774"/>
                  <a:pt x="7328" y="5784"/>
                  <a:pt x="7327" y="5803"/>
                </a:cubicBezTo>
                <a:lnTo>
                  <a:pt x="7327" y="5804"/>
                </a:lnTo>
                <a:lnTo>
                  <a:pt x="7327" y="5805"/>
                </a:lnTo>
                <a:lnTo>
                  <a:pt x="7327" y="5809"/>
                </a:lnTo>
                <a:cubicBezTo>
                  <a:pt x="7327" y="5817"/>
                  <a:pt x="7324" y="5827"/>
                  <a:pt x="7323" y="5827"/>
                </a:cubicBezTo>
                <a:lnTo>
                  <a:pt x="7321" y="5830"/>
                </a:lnTo>
                <a:cubicBezTo>
                  <a:pt x="7318" y="5833"/>
                  <a:pt x="7303" y="5835"/>
                  <a:pt x="7302" y="5835"/>
                </a:cubicBezTo>
                <a:lnTo>
                  <a:pt x="7253" y="5835"/>
                </a:lnTo>
                <a:cubicBezTo>
                  <a:pt x="7230" y="5822"/>
                  <a:pt x="7229" y="5804"/>
                  <a:pt x="7228" y="5795"/>
                </a:cubicBezTo>
                <a:lnTo>
                  <a:pt x="7228" y="5794"/>
                </a:lnTo>
                <a:lnTo>
                  <a:pt x="7228" y="5794"/>
                </a:lnTo>
                <a:lnTo>
                  <a:pt x="7227" y="5793"/>
                </a:lnTo>
                <a:lnTo>
                  <a:pt x="7227" y="5792"/>
                </a:lnTo>
                <a:lnTo>
                  <a:pt x="7227" y="5791"/>
                </a:lnTo>
                <a:lnTo>
                  <a:pt x="7227" y="5776"/>
                </a:lnTo>
                <a:close/>
                <a:moveTo>
                  <a:pt x="4699" y="8690"/>
                </a:moveTo>
                <a:lnTo>
                  <a:pt x="4648" y="8750"/>
                </a:lnTo>
                <a:lnTo>
                  <a:pt x="4633" y="8750"/>
                </a:lnTo>
                <a:cubicBezTo>
                  <a:pt x="4620" y="8750"/>
                  <a:pt x="4594" y="8748"/>
                  <a:pt x="4582" y="8744"/>
                </a:cubicBezTo>
                <a:lnTo>
                  <a:pt x="4579" y="8742"/>
                </a:lnTo>
                <a:lnTo>
                  <a:pt x="4578" y="8741"/>
                </a:lnTo>
                <a:lnTo>
                  <a:pt x="4576" y="8739"/>
                </a:lnTo>
                <a:lnTo>
                  <a:pt x="4575" y="8736"/>
                </a:lnTo>
                <a:lnTo>
                  <a:pt x="4573" y="8735"/>
                </a:lnTo>
                <a:cubicBezTo>
                  <a:pt x="4584" y="8697"/>
                  <a:pt x="4694" y="8690"/>
                  <a:pt x="4699" y="8690"/>
                </a:cubicBezTo>
                <a:close/>
                <a:moveTo>
                  <a:pt x="5962" y="7107"/>
                </a:moveTo>
                <a:lnTo>
                  <a:pt x="5958" y="7107"/>
                </a:lnTo>
                <a:cubicBezTo>
                  <a:pt x="5877" y="7108"/>
                  <a:pt x="5863" y="7063"/>
                  <a:pt x="5864" y="7036"/>
                </a:cubicBezTo>
                <a:lnTo>
                  <a:pt x="5864" y="7019"/>
                </a:lnTo>
                <a:lnTo>
                  <a:pt x="5962" y="7107"/>
                </a:lnTo>
                <a:close/>
                <a:moveTo>
                  <a:pt x="6657" y="6677"/>
                </a:moveTo>
                <a:lnTo>
                  <a:pt x="6660" y="6676"/>
                </a:lnTo>
                <a:lnTo>
                  <a:pt x="6663" y="6674"/>
                </a:lnTo>
                <a:lnTo>
                  <a:pt x="6665" y="6671"/>
                </a:lnTo>
                <a:lnTo>
                  <a:pt x="6666" y="6670"/>
                </a:lnTo>
                <a:lnTo>
                  <a:pt x="6668" y="6669"/>
                </a:lnTo>
                <a:lnTo>
                  <a:pt x="6668" y="6667"/>
                </a:lnTo>
                <a:cubicBezTo>
                  <a:pt x="6665" y="6669"/>
                  <a:pt x="6656" y="6679"/>
                  <a:pt x="6657" y="6678"/>
                </a:cubicBezTo>
                <a:lnTo>
                  <a:pt x="6657" y="6677"/>
                </a:lnTo>
                <a:close/>
                <a:moveTo>
                  <a:pt x="6668" y="6667"/>
                </a:moveTo>
                <a:lnTo>
                  <a:pt x="6666" y="6666"/>
                </a:lnTo>
                <a:lnTo>
                  <a:pt x="6665" y="6664"/>
                </a:lnTo>
                <a:lnTo>
                  <a:pt x="6663" y="6664"/>
                </a:lnTo>
                <a:cubicBezTo>
                  <a:pt x="6657" y="6661"/>
                  <a:pt x="6635" y="6650"/>
                  <a:pt x="6632" y="6649"/>
                </a:cubicBezTo>
                <a:lnTo>
                  <a:pt x="6707" y="6604"/>
                </a:lnTo>
                <a:cubicBezTo>
                  <a:pt x="6707" y="6617"/>
                  <a:pt x="6684" y="6647"/>
                  <a:pt x="6674" y="6659"/>
                </a:cubicBezTo>
                <a:lnTo>
                  <a:pt x="6673" y="6660"/>
                </a:lnTo>
                <a:lnTo>
                  <a:pt x="6673" y="6660"/>
                </a:lnTo>
                <a:lnTo>
                  <a:pt x="6672" y="6661"/>
                </a:lnTo>
                <a:lnTo>
                  <a:pt x="6671" y="6661"/>
                </a:lnTo>
                <a:lnTo>
                  <a:pt x="6669" y="6663"/>
                </a:lnTo>
                <a:lnTo>
                  <a:pt x="6669" y="6664"/>
                </a:lnTo>
                <a:lnTo>
                  <a:pt x="6668" y="6666"/>
                </a:lnTo>
                <a:lnTo>
                  <a:pt x="6668" y="6667"/>
                </a:lnTo>
                <a:close/>
                <a:moveTo>
                  <a:pt x="4302" y="9208"/>
                </a:moveTo>
                <a:lnTo>
                  <a:pt x="4351" y="9208"/>
                </a:lnTo>
                <a:lnTo>
                  <a:pt x="4351" y="9209"/>
                </a:lnTo>
                <a:cubicBezTo>
                  <a:pt x="4352" y="9224"/>
                  <a:pt x="4316" y="9260"/>
                  <a:pt x="4302" y="9267"/>
                </a:cubicBezTo>
                <a:lnTo>
                  <a:pt x="4302" y="9208"/>
                </a:lnTo>
                <a:close/>
                <a:moveTo>
                  <a:pt x="5764" y="7432"/>
                </a:moveTo>
                <a:lnTo>
                  <a:pt x="5740" y="7477"/>
                </a:lnTo>
                <a:lnTo>
                  <a:pt x="5740" y="7417"/>
                </a:lnTo>
                <a:lnTo>
                  <a:pt x="5764" y="7432"/>
                </a:lnTo>
                <a:close/>
                <a:moveTo>
                  <a:pt x="6707" y="6412"/>
                </a:moveTo>
                <a:lnTo>
                  <a:pt x="6756" y="6412"/>
                </a:lnTo>
                <a:lnTo>
                  <a:pt x="6699" y="6424"/>
                </a:lnTo>
                <a:lnTo>
                  <a:pt x="6699" y="6424"/>
                </a:lnTo>
                <a:lnTo>
                  <a:pt x="6700" y="6424"/>
                </a:lnTo>
                <a:lnTo>
                  <a:pt x="6699" y="6424"/>
                </a:lnTo>
                <a:lnTo>
                  <a:pt x="6701" y="6422"/>
                </a:lnTo>
                <a:lnTo>
                  <a:pt x="6704" y="6421"/>
                </a:lnTo>
                <a:lnTo>
                  <a:pt x="6704" y="6419"/>
                </a:lnTo>
                <a:lnTo>
                  <a:pt x="6705" y="6416"/>
                </a:lnTo>
                <a:lnTo>
                  <a:pt x="6707" y="6415"/>
                </a:lnTo>
                <a:lnTo>
                  <a:pt x="6707" y="6412"/>
                </a:lnTo>
                <a:close/>
                <a:moveTo>
                  <a:pt x="6699" y="6424"/>
                </a:moveTo>
                <a:lnTo>
                  <a:pt x="6699" y="6424"/>
                </a:lnTo>
                <a:lnTo>
                  <a:pt x="6699" y="6424"/>
                </a:lnTo>
                <a:cubicBezTo>
                  <a:pt x="6699" y="6424"/>
                  <a:pt x="6695" y="6424"/>
                  <a:pt x="6694" y="6425"/>
                </a:cubicBezTo>
                <a:lnTo>
                  <a:pt x="6694" y="6425"/>
                </a:lnTo>
                <a:lnTo>
                  <a:pt x="6699" y="6424"/>
                </a:lnTo>
                <a:close/>
                <a:moveTo>
                  <a:pt x="6694" y="6425"/>
                </a:moveTo>
                <a:lnTo>
                  <a:pt x="6681" y="6427"/>
                </a:lnTo>
                <a:lnTo>
                  <a:pt x="6683" y="6427"/>
                </a:lnTo>
                <a:cubicBezTo>
                  <a:pt x="6685" y="6427"/>
                  <a:pt x="6693" y="6425"/>
                  <a:pt x="6694" y="6425"/>
                </a:cubicBezTo>
                <a:close/>
              </a:path>
            </a:pathLst>
          </a:custGeom>
          <a:solidFill>
            <a:srgbClr val="E6EADE"/>
          </a:solidFill>
          <a:effectLst/>
        </p:spPr>
        <p:txBody>
          <a:bodyPr wrap="square" rtlCol="0">
            <a:noAutofit/>
          </a:bodyPr>
          <a:p>
            <a:endParaRPr lang="en-US" altLang="zh-CN" sz="59500">
              <a:solidFill>
                <a:srgbClr val="D6C8B6"/>
              </a:solidFill>
              <a:latin typeface="Road Rage" charset="0"/>
              <a:cs typeface="Road Rage" charset="0"/>
            </a:endParaRPr>
          </a:p>
        </p:txBody>
      </p:sp>
      <p:sp>
        <p:nvSpPr>
          <p:cNvPr id="13" name="文本框 12"/>
          <p:cNvSpPr txBox="1"/>
          <p:nvPr/>
        </p:nvSpPr>
        <p:spPr>
          <a:xfrm>
            <a:off x="619760" y="685800"/>
            <a:ext cx="3874135" cy="706755"/>
          </a:xfrm>
          <a:prstGeom prst="rect">
            <a:avLst/>
          </a:prstGeom>
          <a:noFill/>
        </p:spPr>
        <p:txBody>
          <a:bodyPr wrap="square" rtlCol="0">
            <a:spAutoFit/>
          </a:bodyPr>
          <a:p>
            <a:pPr algn="ctr"/>
            <a:r>
              <a:rPr lang="zh-CN" altLang="en-US" sz="4000" smtClean="0">
                <a:solidFill>
                  <a:srgbClr val="71838F"/>
                </a:solidFill>
                <a:latin typeface="华康华综体W5" panose="040B0509000000000000" charset="-122"/>
                <a:ea typeface="华康华综体W5" panose="040B0509000000000000" charset="-122"/>
                <a:cs typeface="汉仪综艺体简" panose="02010600000101010101" charset="-122"/>
                <a:sym typeface="+mn-ea"/>
              </a:rPr>
              <a:t>生成方法</a:t>
            </a:r>
            <a:endParaRPr lang="zh-CN" altLang="en-US" sz="4000" smtClean="0">
              <a:solidFill>
                <a:srgbClr val="71838F"/>
              </a:solidFill>
              <a:latin typeface="华康华综体W5" panose="040B0509000000000000" charset="-122"/>
              <a:ea typeface="华康华综体W5" panose="040B0509000000000000" charset="-122"/>
              <a:cs typeface="汉仪综艺体简" panose="02010600000101010101" charset="-122"/>
              <a:sym typeface="+mn-ea"/>
            </a:endParaRPr>
          </a:p>
        </p:txBody>
      </p:sp>
      <p:pic>
        <p:nvPicPr>
          <p:cNvPr id="5" name="图片 4"/>
          <p:cNvPicPr>
            <a:picLocks noChangeAspect="1"/>
          </p:cNvPicPr>
          <p:nvPr/>
        </p:nvPicPr>
        <p:blipFill>
          <a:blip r:embed="rId1"/>
          <a:stretch>
            <a:fillRect/>
          </a:stretch>
        </p:blipFill>
        <p:spPr>
          <a:xfrm>
            <a:off x="501650" y="1643380"/>
            <a:ext cx="6368415" cy="4566920"/>
          </a:xfrm>
          <a:prstGeom prst="rect">
            <a:avLst/>
          </a:prstGeom>
        </p:spPr>
      </p:pic>
      <p:pic>
        <p:nvPicPr>
          <p:cNvPr id="7" name="图片 6"/>
          <p:cNvPicPr>
            <a:picLocks noChangeAspect="1"/>
          </p:cNvPicPr>
          <p:nvPr/>
        </p:nvPicPr>
        <p:blipFill>
          <a:blip r:embed="rId2"/>
          <a:stretch>
            <a:fillRect/>
          </a:stretch>
        </p:blipFill>
        <p:spPr>
          <a:xfrm>
            <a:off x="6372860" y="2297430"/>
            <a:ext cx="5819140" cy="2263140"/>
          </a:xfrm>
          <a:prstGeom prst="rect">
            <a:avLst/>
          </a:prstGeom>
          <a:ln>
            <a:solidFill>
              <a:schemeClr val="bg1"/>
            </a:solidFill>
          </a:ln>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rot="3660000">
            <a:off x="220980" y="-1193165"/>
            <a:ext cx="2242185" cy="4464050"/>
          </a:xfrm>
          <a:custGeom>
            <a:avLst/>
            <a:gdLst/>
            <a:ahLst/>
            <a:cxnLst>
              <a:cxn ang="3">
                <a:pos x="hc" y="t"/>
              </a:cxn>
              <a:cxn ang="cd2">
                <a:pos x="l" y="vc"/>
              </a:cxn>
              <a:cxn ang="cd4">
                <a:pos x="hc" y="b"/>
              </a:cxn>
              <a:cxn ang="0">
                <a:pos x="r" y="vc"/>
              </a:cxn>
            </a:cxnLst>
            <a:rect l="l" t="t" r="r" b="b"/>
            <a:pathLst>
              <a:path w="8889" h="10784">
                <a:moveTo>
                  <a:pt x="8219" y="3054"/>
                </a:moveTo>
                <a:cubicBezTo>
                  <a:pt x="8275" y="3105"/>
                  <a:pt x="8363" y="3128"/>
                  <a:pt x="8410" y="3127"/>
                </a:cubicBezTo>
                <a:lnTo>
                  <a:pt x="8412" y="3127"/>
                </a:lnTo>
                <a:lnTo>
                  <a:pt x="8415" y="3127"/>
                </a:lnTo>
                <a:lnTo>
                  <a:pt x="8418" y="3127"/>
                </a:lnTo>
                <a:cubicBezTo>
                  <a:pt x="8407" y="3158"/>
                  <a:pt x="8396" y="3199"/>
                  <a:pt x="8389" y="3224"/>
                </a:cubicBezTo>
                <a:cubicBezTo>
                  <a:pt x="8383" y="3253"/>
                  <a:pt x="8359" y="3281"/>
                  <a:pt x="8343" y="3290"/>
                </a:cubicBezTo>
                <a:lnTo>
                  <a:pt x="8343" y="3292"/>
                </a:lnTo>
                <a:lnTo>
                  <a:pt x="8343" y="3294"/>
                </a:lnTo>
                <a:cubicBezTo>
                  <a:pt x="8344" y="3326"/>
                  <a:pt x="8302" y="3360"/>
                  <a:pt x="8273" y="3383"/>
                </a:cubicBezTo>
                <a:cubicBezTo>
                  <a:pt x="8264" y="3391"/>
                  <a:pt x="8249" y="3405"/>
                  <a:pt x="8245" y="3409"/>
                </a:cubicBezTo>
                <a:cubicBezTo>
                  <a:pt x="8212" y="3385"/>
                  <a:pt x="8161" y="3366"/>
                  <a:pt x="8138" y="3367"/>
                </a:cubicBezTo>
                <a:lnTo>
                  <a:pt x="8137" y="3367"/>
                </a:lnTo>
                <a:lnTo>
                  <a:pt x="8136" y="3367"/>
                </a:lnTo>
                <a:lnTo>
                  <a:pt x="8130" y="3367"/>
                </a:lnTo>
                <a:cubicBezTo>
                  <a:pt x="8120" y="3370"/>
                  <a:pt x="8114" y="3370"/>
                  <a:pt x="8113" y="3370"/>
                </a:cubicBezTo>
                <a:lnTo>
                  <a:pt x="8110" y="3370"/>
                </a:lnTo>
                <a:lnTo>
                  <a:pt x="8110" y="3367"/>
                </a:lnTo>
                <a:lnTo>
                  <a:pt x="8109" y="3367"/>
                </a:lnTo>
                <a:lnTo>
                  <a:pt x="8109" y="3367"/>
                </a:lnTo>
                <a:lnTo>
                  <a:pt x="8109" y="3367"/>
                </a:lnTo>
                <a:lnTo>
                  <a:pt x="8109" y="3367"/>
                </a:lnTo>
                <a:lnTo>
                  <a:pt x="8108" y="3367"/>
                </a:lnTo>
                <a:lnTo>
                  <a:pt x="8108" y="3367"/>
                </a:lnTo>
                <a:cubicBezTo>
                  <a:pt x="8105" y="3366"/>
                  <a:pt x="8060" y="3384"/>
                  <a:pt x="7997" y="3409"/>
                </a:cubicBezTo>
                <a:lnTo>
                  <a:pt x="8170" y="3454"/>
                </a:lnTo>
                <a:cubicBezTo>
                  <a:pt x="8149" y="3458"/>
                  <a:pt x="8124" y="3463"/>
                  <a:pt x="8108" y="3466"/>
                </a:cubicBezTo>
                <a:cubicBezTo>
                  <a:pt x="8093" y="3469"/>
                  <a:pt x="8078" y="3472"/>
                  <a:pt x="8070" y="3473"/>
                </a:cubicBezTo>
                <a:cubicBezTo>
                  <a:pt x="8045" y="3479"/>
                  <a:pt x="8011" y="3482"/>
                  <a:pt x="7997" y="3482"/>
                </a:cubicBezTo>
                <a:cubicBezTo>
                  <a:pt x="7894" y="3484"/>
                  <a:pt x="7844" y="3552"/>
                  <a:pt x="7815" y="3590"/>
                </a:cubicBezTo>
                <a:lnTo>
                  <a:pt x="7814" y="3592"/>
                </a:lnTo>
                <a:cubicBezTo>
                  <a:pt x="7810" y="3596"/>
                  <a:pt x="7805" y="3603"/>
                  <a:pt x="7804" y="3605"/>
                </a:cubicBezTo>
                <a:cubicBezTo>
                  <a:pt x="7801" y="3609"/>
                  <a:pt x="7799" y="3612"/>
                  <a:pt x="7799" y="3612"/>
                </a:cubicBezTo>
                <a:cubicBezTo>
                  <a:pt x="7792" y="3619"/>
                  <a:pt x="7783" y="3633"/>
                  <a:pt x="7782" y="3634"/>
                </a:cubicBezTo>
                <a:cubicBezTo>
                  <a:pt x="7754" y="3679"/>
                  <a:pt x="7698" y="3731"/>
                  <a:pt x="7624" y="3734"/>
                </a:cubicBezTo>
                <a:lnTo>
                  <a:pt x="7600" y="3689"/>
                </a:lnTo>
                <a:cubicBezTo>
                  <a:pt x="7624" y="3646"/>
                  <a:pt x="7664" y="3592"/>
                  <a:pt x="7691" y="3563"/>
                </a:cubicBezTo>
                <a:cubicBezTo>
                  <a:pt x="7724" y="3524"/>
                  <a:pt x="7771" y="3469"/>
                  <a:pt x="7799" y="3439"/>
                </a:cubicBezTo>
                <a:lnTo>
                  <a:pt x="7997" y="3334"/>
                </a:lnTo>
                <a:cubicBezTo>
                  <a:pt x="7987" y="3329"/>
                  <a:pt x="7981" y="3311"/>
                  <a:pt x="7982" y="3304"/>
                </a:cubicBezTo>
                <a:lnTo>
                  <a:pt x="7982" y="3303"/>
                </a:lnTo>
                <a:lnTo>
                  <a:pt x="7982" y="3302"/>
                </a:lnTo>
                <a:lnTo>
                  <a:pt x="7982" y="3301"/>
                </a:lnTo>
                <a:lnTo>
                  <a:pt x="7982" y="3296"/>
                </a:lnTo>
                <a:cubicBezTo>
                  <a:pt x="7984" y="3175"/>
                  <a:pt x="8360" y="2743"/>
                  <a:pt x="8394" y="2729"/>
                </a:cubicBezTo>
                <a:cubicBezTo>
                  <a:pt x="8389" y="2722"/>
                  <a:pt x="8370" y="2706"/>
                  <a:pt x="8356" y="2693"/>
                </a:cubicBezTo>
                <a:cubicBezTo>
                  <a:pt x="8347" y="2685"/>
                  <a:pt x="8335" y="2673"/>
                  <a:pt x="8328" y="2667"/>
                </a:cubicBezTo>
                <a:cubicBezTo>
                  <a:pt x="8287" y="2631"/>
                  <a:pt x="8246" y="2581"/>
                  <a:pt x="8242" y="2545"/>
                </a:cubicBezTo>
                <a:lnTo>
                  <a:pt x="8242" y="2544"/>
                </a:lnTo>
                <a:lnTo>
                  <a:pt x="8242" y="2542"/>
                </a:lnTo>
                <a:lnTo>
                  <a:pt x="8242" y="2541"/>
                </a:lnTo>
                <a:cubicBezTo>
                  <a:pt x="8241" y="2527"/>
                  <a:pt x="8259" y="2511"/>
                  <a:pt x="8268" y="2506"/>
                </a:cubicBezTo>
                <a:cubicBezTo>
                  <a:pt x="8305" y="2499"/>
                  <a:pt x="8333" y="2471"/>
                  <a:pt x="8333" y="2464"/>
                </a:cubicBezTo>
                <a:lnTo>
                  <a:pt x="8333" y="2463"/>
                </a:lnTo>
                <a:lnTo>
                  <a:pt x="8333" y="2463"/>
                </a:lnTo>
                <a:lnTo>
                  <a:pt x="8333" y="2459"/>
                </a:lnTo>
                <a:lnTo>
                  <a:pt x="8333" y="2458"/>
                </a:lnTo>
                <a:cubicBezTo>
                  <a:pt x="8334" y="2446"/>
                  <a:pt x="8307" y="2425"/>
                  <a:pt x="8294" y="2417"/>
                </a:cubicBezTo>
                <a:cubicBezTo>
                  <a:pt x="8446" y="2329"/>
                  <a:pt x="8579" y="2033"/>
                  <a:pt x="8592" y="1989"/>
                </a:cubicBezTo>
                <a:cubicBezTo>
                  <a:pt x="8575" y="1974"/>
                  <a:pt x="8568" y="1948"/>
                  <a:pt x="8568" y="1936"/>
                </a:cubicBezTo>
                <a:lnTo>
                  <a:pt x="8568" y="1933"/>
                </a:lnTo>
                <a:cubicBezTo>
                  <a:pt x="8566" y="1850"/>
                  <a:pt x="8774" y="1698"/>
                  <a:pt x="8820" y="1674"/>
                </a:cubicBezTo>
                <a:cubicBezTo>
                  <a:pt x="8867" y="1648"/>
                  <a:pt x="8890" y="1615"/>
                  <a:pt x="8889" y="1599"/>
                </a:cubicBezTo>
                <a:lnTo>
                  <a:pt x="8889" y="1596"/>
                </a:lnTo>
                <a:lnTo>
                  <a:pt x="8889" y="1595"/>
                </a:lnTo>
                <a:cubicBezTo>
                  <a:pt x="8891" y="1567"/>
                  <a:pt x="8836" y="1524"/>
                  <a:pt x="8789" y="1501"/>
                </a:cubicBezTo>
                <a:cubicBezTo>
                  <a:pt x="8771" y="1483"/>
                  <a:pt x="8744" y="1474"/>
                  <a:pt x="8732" y="1474"/>
                </a:cubicBezTo>
                <a:lnTo>
                  <a:pt x="8728" y="1474"/>
                </a:lnTo>
                <a:cubicBezTo>
                  <a:pt x="8697" y="1473"/>
                  <a:pt x="8661" y="1505"/>
                  <a:pt x="8641" y="1529"/>
                </a:cubicBezTo>
                <a:cubicBezTo>
                  <a:pt x="8573" y="1554"/>
                  <a:pt x="8534" y="1598"/>
                  <a:pt x="8535" y="1619"/>
                </a:cubicBezTo>
                <a:lnTo>
                  <a:pt x="8536" y="1620"/>
                </a:lnTo>
                <a:lnTo>
                  <a:pt x="8536" y="1626"/>
                </a:lnTo>
                <a:cubicBezTo>
                  <a:pt x="8535" y="1634"/>
                  <a:pt x="8541" y="1647"/>
                  <a:pt x="8541" y="1648"/>
                </a:cubicBezTo>
                <a:lnTo>
                  <a:pt x="8567" y="1722"/>
                </a:lnTo>
                <a:cubicBezTo>
                  <a:pt x="8363" y="1774"/>
                  <a:pt x="8202" y="1945"/>
                  <a:pt x="8170" y="2047"/>
                </a:cubicBezTo>
                <a:cubicBezTo>
                  <a:pt x="8096" y="2093"/>
                  <a:pt x="8016" y="2155"/>
                  <a:pt x="7966" y="2200"/>
                </a:cubicBezTo>
                <a:cubicBezTo>
                  <a:pt x="7910" y="2251"/>
                  <a:pt x="7824" y="2311"/>
                  <a:pt x="7773" y="2344"/>
                </a:cubicBezTo>
                <a:cubicBezTo>
                  <a:pt x="7795" y="2354"/>
                  <a:pt x="7810" y="2374"/>
                  <a:pt x="7809" y="2378"/>
                </a:cubicBezTo>
                <a:lnTo>
                  <a:pt x="7809" y="2381"/>
                </a:lnTo>
                <a:cubicBezTo>
                  <a:pt x="7809" y="2387"/>
                  <a:pt x="7799" y="2402"/>
                  <a:pt x="7799" y="2402"/>
                </a:cubicBezTo>
                <a:cubicBezTo>
                  <a:pt x="7786" y="2410"/>
                  <a:pt x="7771" y="2417"/>
                  <a:pt x="7763" y="2420"/>
                </a:cubicBezTo>
                <a:cubicBezTo>
                  <a:pt x="7742" y="2429"/>
                  <a:pt x="7726" y="2439"/>
                  <a:pt x="7727" y="2444"/>
                </a:cubicBezTo>
                <a:lnTo>
                  <a:pt x="7727" y="2445"/>
                </a:lnTo>
                <a:lnTo>
                  <a:pt x="7727" y="2445"/>
                </a:lnTo>
                <a:lnTo>
                  <a:pt x="7727" y="2447"/>
                </a:lnTo>
                <a:cubicBezTo>
                  <a:pt x="7727" y="2454"/>
                  <a:pt x="7744" y="2472"/>
                  <a:pt x="7748" y="2476"/>
                </a:cubicBezTo>
                <a:lnTo>
                  <a:pt x="7699" y="2579"/>
                </a:lnTo>
                <a:lnTo>
                  <a:pt x="7376" y="2729"/>
                </a:lnTo>
                <a:lnTo>
                  <a:pt x="7302" y="2757"/>
                </a:lnTo>
                <a:cubicBezTo>
                  <a:pt x="7298" y="2754"/>
                  <a:pt x="7295" y="2746"/>
                  <a:pt x="7295" y="2746"/>
                </a:cubicBezTo>
                <a:lnTo>
                  <a:pt x="7296" y="2745"/>
                </a:lnTo>
                <a:lnTo>
                  <a:pt x="7296" y="2745"/>
                </a:lnTo>
                <a:lnTo>
                  <a:pt x="7296" y="2742"/>
                </a:lnTo>
                <a:lnTo>
                  <a:pt x="7296" y="2741"/>
                </a:lnTo>
                <a:lnTo>
                  <a:pt x="7296" y="2740"/>
                </a:lnTo>
                <a:cubicBezTo>
                  <a:pt x="7296" y="2733"/>
                  <a:pt x="7305" y="2719"/>
                  <a:pt x="7306" y="2718"/>
                </a:cubicBezTo>
                <a:cubicBezTo>
                  <a:pt x="7317" y="2704"/>
                  <a:pt x="7325" y="2688"/>
                  <a:pt x="7327" y="2685"/>
                </a:cubicBezTo>
                <a:lnTo>
                  <a:pt x="7327" y="2684"/>
                </a:lnTo>
                <a:lnTo>
                  <a:pt x="7327" y="2684"/>
                </a:lnTo>
                <a:lnTo>
                  <a:pt x="7327" y="2684"/>
                </a:lnTo>
                <a:cubicBezTo>
                  <a:pt x="7364" y="2679"/>
                  <a:pt x="7383" y="2649"/>
                  <a:pt x="7382" y="2631"/>
                </a:cubicBezTo>
                <a:lnTo>
                  <a:pt x="7382" y="2630"/>
                </a:lnTo>
                <a:lnTo>
                  <a:pt x="7382" y="2629"/>
                </a:lnTo>
                <a:lnTo>
                  <a:pt x="7382" y="2626"/>
                </a:lnTo>
                <a:lnTo>
                  <a:pt x="7384" y="2623"/>
                </a:lnTo>
                <a:lnTo>
                  <a:pt x="7384" y="2615"/>
                </a:lnTo>
                <a:lnTo>
                  <a:pt x="7384" y="2612"/>
                </a:lnTo>
                <a:cubicBezTo>
                  <a:pt x="7390" y="2538"/>
                  <a:pt x="7205" y="2475"/>
                  <a:pt x="7059" y="2478"/>
                </a:cubicBezTo>
                <a:lnTo>
                  <a:pt x="7051" y="2478"/>
                </a:lnTo>
                <a:lnTo>
                  <a:pt x="7030" y="2478"/>
                </a:lnTo>
                <a:lnTo>
                  <a:pt x="7020" y="2479"/>
                </a:lnTo>
                <a:lnTo>
                  <a:pt x="7011" y="2479"/>
                </a:lnTo>
                <a:lnTo>
                  <a:pt x="7001" y="2481"/>
                </a:lnTo>
                <a:lnTo>
                  <a:pt x="6998" y="2479"/>
                </a:lnTo>
                <a:lnTo>
                  <a:pt x="6995" y="2479"/>
                </a:lnTo>
                <a:cubicBezTo>
                  <a:pt x="6960" y="2479"/>
                  <a:pt x="6909" y="2482"/>
                  <a:pt x="6887" y="2484"/>
                </a:cubicBezTo>
                <a:cubicBezTo>
                  <a:pt x="6836" y="2487"/>
                  <a:pt x="6757" y="2489"/>
                  <a:pt x="6722" y="2490"/>
                </a:cubicBezTo>
                <a:cubicBezTo>
                  <a:pt x="6707" y="2491"/>
                  <a:pt x="6689" y="2491"/>
                  <a:pt x="6681" y="2491"/>
                </a:cubicBezTo>
                <a:cubicBezTo>
                  <a:pt x="6728" y="2477"/>
                  <a:pt x="6752" y="2436"/>
                  <a:pt x="6751" y="2419"/>
                </a:cubicBezTo>
                <a:lnTo>
                  <a:pt x="6751" y="2418"/>
                </a:lnTo>
                <a:lnTo>
                  <a:pt x="6751" y="2417"/>
                </a:lnTo>
                <a:lnTo>
                  <a:pt x="6751" y="2414"/>
                </a:lnTo>
                <a:lnTo>
                  <a:pt x="6751" y="2413"/>
                </a:lnTo>
                <a:lnTo>
                  <a:pt x="6751" y="2412"/>
                </a:lnTo>
                <a:cubicBezTo>
                  <a:pt x="6752" y="2390"/>
                  <a:pt x="6728" y="2359"/>
                  <a:pt x="6707" y="2344"/>
                </a:cubicBezTo>
                <a:lnTo>
                  <a:pt x="6807" y="2239"/>
                </a:lnTo>
                <a:lnTo>
                  <a:pt x="6806" y="2237"/>
                </a:lnTo>
                <a:lnTo>
                  <a:pt x="6806" y="2235"/>
                </a:lnTo>
                <a:cubicBezTo>
                  <a:pt x="6806" y="2192"/>
                  <a:pt x="6900" y="2123"/>
                  <a:pt x="6954" y="2092"/>
                </a:cubicBezTo>
                <a:cubicBezTo>
                  <a:pt x="6921" y="2085"/>
                  <a:pt x="6901" y="2060"/>
                  <a:pt x="6902" y="2052"/>
                </a:cubicBezTo>
                <a:lnTo>
                  <a:pt x="6902" y="2052"/>
                </a:lnTo>
                <a:lnTo>
                  <a:pt x="6902" y="2051"/>
                </a:lnTo>
                <a:lnTo>
                  <a:pt x="6902" y="2048"/>
                </a:lnTo>
                <a:cubicBezTo>
                  <a:pt x="6901" y="2035"/>
                  <a:pt x="6936" y="2014"/>
                  <a:pt x="6948" y="2008"/>
                </a:cubicBezTo>
                <a:cubicBezTo>
                  <a:pt x="6977" y="1993"/>
                  <a:pt x="7001" y="1975"/>
                  <a:pt x="7001" y="1968"/>
                </a:cubicBezTo>
                <a:lnTo>
                  <a:pt x="7001" y="1966"/>
                </a:lnTo>
                <a:lnTo>
                  <a:pt x="7001" y="1965"/>
                </a:lnTo>
                <a:cubicBezTo>
                  <a:pt x="7001" y="1959"/>
                  <a:pt x="6983" y="1945"/>
                  <a:pt x="6980" y="1944"/>
                </a:cubicBezTo>
                <a:cubicBezTo>
                  <a:pt x="7040" y="1856"/>
                  <a:pt x="7103" y="1740"/>
                  <a:pt x="7132" y="1676"/>
                </a:cubicBezTo>
                <a:cubicBezTo>
                  <a:pt x="7169" y="1595"/>
                  <a:pt x="7236" y="1478"/>
                  <a:pt x="7276" y="1411"/>
                </a:cubicBezTo>
                <a:cubicBezTo>
                  <a:pt x="7369" y="1370"/>
                  <a:pt x="7431" y="1275"/>
                  <a:pt x="7429" y="1229"/>
                </a:cubicBezTo>
                <a:lnTo>
                  <a:pt x="7429" y="1226"/>
                </a:lnTo>
                <a:lnTo>
                  <a:pt x="7429" y="1219"/>
                </a:lnTo>
                <a:lnTo>
                  <a:pt x="7429" y="1217"/>
                </a:lnTo>
                <a:lnTo>
                  <a:pt x="7429" y="1215"/>
                </a:lnTo>
                <a:cubicBezTo>
                  <a:pt x="7431" y="1172"/>
                  <a:pt x="7355" y="1122"/>
                  <a:pt x="7299" y="1123"/>
                </a:cubicBezTo>
                <a:lnTo>
                  <a:pt x="7296" y="1123"/>
                </a:lnTo>
                <a:cubicBezTo>
                  <a:pt x="7295" y="1084"/>
                  <a:pt x="7143" y="1187"/>
                  <a:pt x="7104" y="1373"/>
                </a:cubicBezTo>
                <a:cubicBezTo>
                  <a:pt x="7077" y="1512"/>
                  <a:pt x="6962" y="1605"/>
                  <a:pt x="6832" y="1641"/>
                </a:cubicBezTo>
                <a:cubicBezTo>
                  <a:pt x="6792" y="1654"/>
                  <a:pt x="6771" y="1678"/>
                  <a:pt x="6772" y="1688"/>
                </a:cubicBezTo>
                <a:lnTo>
                  <a:pt x="6772" y="1688"/>
                </a:lnTo>
                <a:lnTo>
                  <a:pt x="6772" y="1689"/>
                </a:lnTo>
                <a:lnTo>
                  <a:pt x="6772" y="1692"/>
                </a:lnTo>
                <a:lnTo>
                  <a:pt x="6772" y="1693"/>
                </a:lnTo>
                <a:lnTo>
                  <a:pt x="6772" y="1693"/>
                </a:lnTo>
                <a:cubicBezTo>
                  <a:pt x="6771" y="1710"/>
                  <a:pt x="6817" y="1744"/>
                  <a:pt x="6856" y="1766"/>
                </a:cubicBezTo>
                <a:cubicBezTo>
                  <a:pt x="6769" y="1802"/>
                  <a:pt x="6718" y="1855"/>
                  <a:pt x="6687" y="1887"/>
                </a:cubicBezTo>
                <a:cubicBezTo>
                  <a:pt x="6675" y="1899"/>
                  <a:pt x="6657" y="1917"/>
                  <a:pt x="6650" y="1921"/>
                </a:cubicBezTo>
                <a:cubicBezTo>
                  <a:pt x="6622" y="1950"/>
                  <a:pt x="6568" y="1985"/>
                  <a:pt x="6534" y="2004"/>
                </a:cubicBezTo>
                <a:cubicBezTo>
                  <a:pt x="6552" y="2013"/>
                  <a:pt x="6562" y="2034"/>
                  <a:pt x="6562" y="2042"/>
                </a:cubicBezTo>
                <a:lnTo>
                  <a:pt x="6562" y="2042"/>
                </a:lnTo>
                <a:lnTo>
                  <a:pt x="6562" y="2043"/>
                </a:lnTo>
                <a:lnTo>
                  <a:pt x="6562" y="2044"/>
                </a:lnTo>
                <a:cubicBezTo>
                  <a:pt x="6562" y="2066"/>
                  <a:pt x="6544" y="2096"/>
                  <a:pt x="6534" y="2106"/>
                </a:cubicBezTo>
                <a:lnTo>
                  <a:pt x="6508" y="2106"/>
                </a:lnTo>
                <a:lnTo>
                  <a:pt x="6508" y="2329"/>
                </a:lnTo>
                <a:cubicBezTo>
                  <a:pt x="6452" y="2344"/>
                  <a:pt x="6273" y="2411"/>
                  <a:pt x="6276" y="2449"/>
                </a:cubicBezTo>
                <a:lnTo>
                  <a:pt x="6276" y="2451"/>
                </a:lnTo>
                <a:lnTo>
                  <a:pt x="6276" y="2457"/>
                </a:lnTo>
                <a:lnTo>
                  <a:pt x="6275" y="2458"/>
                </a:lnTo>
                <a:lnTo>
                  <a:pt x="6275" y="2459"/>
                </a:lnTo>
                <a:cubicBezTo>
                  <a:pt x="6275" y="2474"/>
                  <a:pt x="6296" y="2497"/>
                  <a:pt x="6310" y="2506"/>
                </a:cubicBezTo>
                <a:lnTo>
                  <a:pt x="6310" y="2509"/>
                </a:lnTo>
                <a:lnTo>
                  <a:pt x="6307" y="2512"/>
                </a:lnTo>
                <a:lnTo>
                  <a:pt x="6306" y="2513"/>
                </a:lnTo>
                <a:cubicBezTo>
                  <a:pt x="6301" y="2520"/>
                  <a:pt x="6274" y="2524"/>
                  <a:pt x="6274" y="2524"/>
                </a:cubicBezTo>
                <a:lnTo>
                  <a:pt x="6273" y="2524"/>
                </a:lnTo>
                <a:cubicBezTo>
                  <a:pt x="6259" y="2524"/>
                  <a:pt x="6238" y="2511"/>
                  <a:pt x="6235" y="2506"/>
                </a:cubicBezTo>
                <a:cubicBezTo>
                  <a:pt x="6216" y="2498"/>
                  <a:pt x="6200" y="2447"/>
                  <a:pt x="6201" y="2429"/>
                </a:cubicBezTo>
                <a:lnTo>
                  <a:pt x="6201" y="2428"/>
                </a:lnTo>
                <a:lnTo>
                  <a:pt x="6201" y="2427"/>
                </a:lnTo>
                <a:lnTo>
                  <a:pt x="6201" y="2426"/>
                </a:lnTo>
                <a:lnTo>
                  <a:pt x="6201" y="2423"/>
                </a:lnTo>
                <a:lnTo>
                  <a:pt x="6201" y="2422"/>
                </a:lnTo>
                <a:lnTo>
                  <a:pt x="6201" y="2420"/>
                </a:lnTo>
                <a:lnTo>
                  <a:pt x="6201" y="2419"/>
                </a:lnTo>
                <a:cubicBezTo>
                  <a:pt x="6200" y="2406"/>
                  <a:pt x="6208" y="2391"/>
                  <a:pt x="6211" y="2388"/>
                </a:cubicBezTo>
                <a:cubicBezTo>
                  <a:pt x="6275" y="2368"/>
                  <a:pt x="6290" y="2334"/>
                  <a:pt x="6299" y="2315"/>
                </a:cubicBezTo>
                <a:cubicBezTo>
                  <a:pt x="6302" y="2309"/>
                  <a:pt x="6308" y="2300"/>
                  <a:pt x="6310" y="2297"/>
                </a:cubicBezTo>
                <a:cubicBezTo>
                  <a:pt x="6317" y="2280"/>
                  <a:pt x="6345" y="2252"/>
                  <a:pt x="6359" y="2239"/>
                </a:cubicBezTo>
                <a:lnTo>
                  <a:pt x="6359" y="2077"/>
                </a:lnTo>
                <a:lnTo>
                  <a:pt x="6534" y="2004"/>
                </a:lnTo>
                <a:lnTo>
                  <a:pt x="6459" y="1884"/>
                </a:lnTo>
                <a:cubicBezTo>
                  <a:pt x="6611" y="1801"/>
                  <a:pt x="6721" y="1619"/>
                  <a:pt x="6756" y="1529"/>
                </a:cubicBezTo>
                <a:cubicBezTo>
                  <a:pt x="6827" y="1496"/>
                  <a:pt x="6863" y="1447"/>
                  <a:pt x="6862" y="1419"/>
                </a:cubicBezTo>
                <a:lnTo>
                  <a:pt x="6862" y="1417"/>
                </a:lnTo>
                <a:lnTo>
                  <a:pt x="6862" y="1413"/>
                </a:lnTo>
                <a:lnTo>
                  <a:pt x="6862" y="1411"/>
                </a:lnTo>
                <a:cubicBezTo>
                  <a:pt x="6863" y="1371"/>
                  <a:pt x="6821" y="1319"/>
                  <a:pt x="6781" y="1293"/>
                </a:cubicBezTo>
                <a:lnTo>
                  <a:pt x="6980" y="1011"/>
                </a:lnTo>
                <a:cubicBezTo>
                  <a:pt x="6973" y="1007"/>
                  <a:pt x="6970" y="989"/>
                  <a:pt x="6971" y="986"/>
                </a:cubicBezTo>
                <a:cubicBezTo>
                  <a:pt x="6979" y="882"/>
                  <a:pt x="7115" y="699"/>
                  <a:pt x="7178" y="641"/>
                </a:cubicBezTo>
                <a:cubicBezTo>
                  <a:pt x="7162" y="630"/>
                  <a:pt x="7153" y="613"/>
                  <a:pt x="7154" y="610"/>
                </a:cubicBezTo>
                <a:lnTo>
                  <a:pt x="7154" y="609"/>
                </a:lnTo>
                <a:lnTo>
                  <a:pt x="7154" y="609"/>
                </a:lnTo>
                <a:lnTo>
                  <a:pt x="7154" y="607"/>
                </a:lnTo>
                <a:lnTo>
                  <a:pt x="7153" y="606"/>
                </a:lnTo>
                <a:cubicBezTo>
                  <a:pt x="7152" y="592"/>
                  <a:pt x="7188" y="565"/>
                  <a:pt x="7202" y="558"/>
                </a:cubicBezTo>
                <a:cubicBezTo>
                  <a:pt x="7224" y="545"/>
                  <a:pt x="7240" y="520"/>
                  <a:pt x="7239" y="513"/>
                </a:cubicBezTo>
                <a:lnTo>
                  <a:pt x="7239" y="512"/>
                </a:lnTo>
                <a:lnTo>
                  <a:pt x="7239" y="512"/>
                </a:lnTo>
                <a:lnTo>
                  <a:pt x="7239" y="509"/>
                </a:lnTo>
                <a:cubicBezTo>
                  <a:pt x="7240" y="497"/>
                  <a:pt x="7216" y="474"/>
                  <a:pt x="7203" y="464"/>
                </a:cubicBezTo>
                <a:cubicBezTo>
                  <a:pt x="7208" y="463"/>
                  <a:pt x="7218" y="457"/>
                  <a:pt x="7218" y="457"/>
                </a:cubicBezTo>
                <a:cubicBezTo>
                  <a:pt x="7267" y="434"/>
                  <a:pt x="7295" y="418"/>
                  <a:pt x="7296" y="403"/>
                </a:cubicBezTo>
                <a:lnTo>
                  <a:pt x="7296" y="401"/>
                </a:lnTo>
                <a:cubicBezTo>
                  <a:pt x="7291" y="379"/>
                  <a:pt x="7260" y="358"/>
                  <a:pt x="7236" y="342"/>
                </a:cubicBezTo>
                <a:cubicBezTo>
                  <a:pt x="7231" y="337"/>
                  <a:pt x="7220" y="329"/>
                  <a:pt x="7215" y="325"/>
                </a:cubicBezTo>
                <a:cubicBezTo>
                  <a:pt x="7211" y="322"/>
                  <a:pt x="7205" y="318"/>
                  <a:pt x="7203" y="316"/>
                </a:cubicBezTo>
                <a:lnTo>
                  <a:pt x="6880" y="479"/>
                </a:lnTo>
                <a:cubicBezTo>
                  <a:pt x="6884" y="488"/>
                  <a:pt x="6886" y="504"/>
                  <a:pt x="6886" y="506"/>
                </a:cubicBezTo>
                <a:lnTo>
                  <a:pt x="6886" y="510"/>
                </a:lnTo>
                <a:lnTo>
                  <a:pt x="6886" y="511"/>
                </a:lnTo>
                <a:lnTo>
                  <a:pt x="6886" y="512"/>
                </a:lnTo>
                <a:cubicBezTo>
                  <a:pt x="6887" y="533"/>
                  <a:pt x="6867" y="558"/>
                  <a:pt x="6851" y="568"/>
                </a:cubicBezTo>
                <a:cubicBezTo>
                  <a:pt x="6838" y="582"/>
                  <a:pt x="6814" y="600"/>
                  <a:pt x="6805" y="606"/>
                </a:cubicBezTo>
                <a:cubicBezTo>
                  <a:pt x="6762" y="636"/>
                  <a:pt x="6724" y="672"/>
                  <a:pt x="6726" y="696"/>
                </a:cubicBezTo>
                <a:lnTo>
                  <a:pt x="6726" y="697"/>
                </a:lnTo>
                <a:lnTo>
                  <a:pt x="6726" y="698"/>
                </a:lnTo>
                <a:lnTo>
                  <a:pt x="6726" y="703"/>
                </a:lnTo>
                <a:cubicBezTo>
                  <a:pt x="6726" y="712"/>
                  <a:pt x="6731" y="728"/>
                  <a:pt x="6732" y="731"/>
                </a:cubicBezTo>
                <a:lnTo>
                  <a:pt x="6632" y="849"/>
                </a:lnTo>
                <a:cubicBezTo>
                  <a:pt x="6648" y="858"/>
                  <a:pt x="6653" y="874"/>
                  <a:pt x="6653" y="877"/>
                </a:cubicBezTo>
                <a:lnTo>
                  <a:pt x="6653" y="879"/>
                </a:lnTo>
                <a:cubicBezTo>
                  <a:pt x="6637" y="890"/>
                  <a:pt x="6631" y="900"/>
                  <a:pt x="6631" y="901"/>
                </a:cubicBezTo>
                <a:lnTo>
                  <a:pt x="6631" y="901"/>
                </a:lnTo>
                <a:lnTo>
                  <a:pt x="6629" y="903"/>
                </a:lnTo>
                <a:lnTo>
                  <a:pt x="6629" y="906"/>
                </a:lnTo>
                <a:lnTo>
                  <a:pt x="6631" y="906"/>
                </a:lnTo>
                <a:lnTo>
                  <a:pt x="6631" y="907"/>
                </a:lnTo>
                <a:lnTo>
                  <a:pt x="6632" y="907"/>
                </a:lnTo>
                <a:lnTo>
                  <a:pt x="6634" y="908"/>
                </a:lnTo>
                <a:lnTo>
                  <a:pt x="6635" y="908"/>
                </a:lnTo>
                <a:lnTo>
                  <a:pt x="6636" y="908"/>
                </a:lnTo>
                <a:lnTo>
                  <a:pt x="6638" y="908"/>
                </a:lnTo>
                <a:lnTo>
                  <a:pt x="6639" y="909"/>
                </a:lnTo>
                <a:lnTo>
                  <a:pt x="6639" y="909"/>
                </a:lnTo>
                <a:lnTo>
                  <a:pt x="6641" y="909"/>
                </a:lnTo>
                <a:lnTo>
                  <a:pt x="6643" y="909"/>
                </a:lnTo>
                <a:lnTo>
                  <a:pt x="6644" y="909"/>
                </a:lnTo>
                <a:lnTo>
                  <a:pt x="6645" y="910"/>
                </a:lnTo>
                <a:lnTo>
                  <a:pt x="6645" y="910"/>
                </a:lnTo>
                <a:lnTo>
                  <a:pt x="6647" y="910"/>
                </a:lnTo>
                <a:lnTo>
                  <a:pt x="6647" y="912"/>
                </a:lnTo>
                <a:lnTo>
                  <a:pt x="6647" y="912"/>
                </a:lnTo>
                <a:lnTo>
                  <a:pt x="6647" y="912"/>
                </a:lnTo>
                <a:lnTo>
                  <a:pt x="6647" y="912"/>
                </a:lnTo>
                <a:lnTo>
                  <a:pt x="6647" y="912"/>
                </a:lnTo>
                <a:cubicBezTo>
                  <a:pt x="6649" y="916"/>
                  <a:pt x="6557" y="965"/>
                  <a:pt x="6434" y="1026"/>
                </a:cubicBezTo>
                <a:lnTo>
                  <a:pt x="6235" y="1293"/>
                </a:lnTo>
                <a:cubicBezTo>
                  <a:pt x="6219" y="1330"/>
                  <a:pt x="6131" y="1400"/>
                  <a:pt x="6088" y="1426"/>
                </a:cubicBezTo>
                <a:cubicBezTo>
                  <a:pt x="6106" y="1437"/>
                  <a:pt x="6115" y="1455"/>
                  <a:pt x="6114" y="1459"/>
                </a:cubicBezTo>
                <a:lnTo>
                  <a:pt x="6114" y="1461"/>
                </a:lnTo>
                <a:lnTo>
                  <a:pt x="6114" y="1461"/>
                </a:lnTo>
                <a:cubicBezTo>
                  <a:pt x="6116" y="1478"/>
                  <a:pt x="6081" y="1504"/>
                  <a:pt x="6062" y="1514"/>
                </a:cubicBezTo>
                <a:lnTo>
                  <a:pt x="5913" y="1604"/>
                </a:lnTo>
                <a:cubicBezTo>
                  <a:pt x="5904" y="1599"/>
                  <a:pt x="5901" y="1586"/>
                  <a:pt x="5901" y="1584"/>
                </a:cubicBezTo>
                <a:cubicBezTo>
                  <a:pt x="5905" y="1560"/>
                  <a:pt x="5930" y="1533"/>
                  <a:pt x="5946" y="1516"/>
                </a:cubicBezTo>
                <a:lnTo>
                  <a:pt x="5947" y="1515"/>
                </a:lnTo>
                <a:lnTo>
                  <a:pt x="5948" y="1514"/>
                </a:lnTo>
                <a:lnTo>
                  <a:pt x="5949" y="1513"/>
                </a:lnTo>
                <a:lnTo>
                  <a:pt x="5949" y="1512"/>
                </a:lnTo>
                <a:lnTo>
                  <a:pt x="5950" y="1511"/>
                </a:lnTo>
                <a:lnTo>
                  <a:pt x="5952" y="1509"/>
                </a:lnTo>
                <a:lnTo>
                  <a:pt x="5954" y="1508"/>
                </a:lnTo>
                <a:lnTo>
                  <a:pt x="5956" y="1506"/>
                </a:lnTo>
                <a:lnTo>
                  <a:pt x="5957" y="1504"/>
                </a:lnTo>
                <a:lnTo>
                  <a:pt x="5958" y="1503"/>
                </a:lnTo>
                <a:lnTo>
                  <a:pt x="5960" y="1502"/>
                </a:lnTo>
                <a:lnTo>
                  <a:pt x="5961" y="1501"/>
                </a:lnTo>
                <a:lnTo>
                  <a:pt x="5962" y="1500"/>
                </a:lnTo>
                <a:lnTo>
                  <a:pt x="5965" y="1496"/>
                </a:lnTo>
                <a:lnTo>
                  <a:pt x="5966" y="1495"/>
                </a:lnTo>
                <a:cubicBezTo>
                  <a:pt x="5988" y="1475"/>
                  <a:pt x="6007" y="1450"/>
                  <a:pt x="6013" y="1441"/>
                </a:cubicBezTo>
                <a:cubicBezTo>
                  <a:pt x="6000" y="1441"/>
                  <a:pt x="5988" y="1437"/>
                  <a:pt x="5988" y="1436"/>
                </a:cubicBezTo>
                <a:lnTo>
                  <a:pt x="5988" y="1435"/>
                </a:lnTo>
                <a:lnTo>
                  <a:pt x="5988" y="1435"/>
                </a:lnTo>
                <a:lnTo>
                  <a:pt x="5985" y="1434"/>
                </a:lnTo>
                <a:lnTo>
                  <a:pt x="5983" y="1432"/>
                </a:lnTo>
                <a:lnTo>
                  <a:pt x="5982" y="1431"/>
                </a:lnTo>
                <a:lnTo>
                  <a:pt x="5982" y="1422"/>
                </a:lnTo>
                <a:cubicBezTo>
                  <a:pt x="5983" y="1411"/>
                  <a:pt x="5986" y="1389"/>
                  <a:pt x="5988" y="1381"/>
                </a:cubicBezTo>
                <a:cubicBezTo>
                  <a:pt x="5999" y="1377"/>
                  <a:pt x="6016" y="1371"/>
                  <a:pt x="6024" y="1369"/>
                </a:cubicBezTo>
                <a:cubicBezTo>
                  <a:pt x="6043" y="1363"/>
                  <a:pt x="6087" y="1348"/>
                  <a:pt x="6082" y="1335"/>
                </a:cubicBezTo>
                <a:lnTo>
                  <a:pt x="6082" y="1334"/>
                </a:lnTo>
                <a:cubicBezTo>
                  <a:pt x="6082" y="1328"/>
                  <a:pt x="6066" y="1311"/>
                  <a:pt x="6062" y="1308"/>
                </a:cubicBezTo>
                <a:cubicBezTo>
                  <a:pt x="6097" y="1232"/>
                  <a:pt x="6151" y="1135"/>
                  <a:pt x="6199" y="1067"/>
                </a:cubicBezTo>
                <a:lnTo>
                  <a:pt x="6204" y="1059"/>
                </a:lnTo>
                <a:lnTo>
                  <a:pt x="6208" y="1052"/>
                </a:lnTo>
                <a:lnTo>
                  <a:pt x="6213" y="1044"/>
                </a:lnTo>
                <a:cubicBezTo>
                  <a:pt x="6308" y="902"/>
                  <a:pt x="6416" y="717"/>
                  <a:pt x="6434" y="613"/>
                </a:cubicBezTo>
                <a:cubicBezTo>
                  <a:pt x="6457" y="595"/>
                  <a:pt x="6469" y="572"/>
                  <a:pt x="6468" y="561"/>
                </a:cubicBezTo>
                <a:lnTo>
                  <a:pt x="6468" y="561"/>
                </a:lnTo>
                <a:lnTo>
                  <a:pt x="6468" y="560"/>
                </a:lnTo>
                <a:lnTo>
                  <a:pt x="6468" y="559"/>
                </a:lnTo>
                <a:lnTo>
                  <a:pt x="6468" y="556"/>
                </a:lnTo>
                <a:lnTo>
                  <a:pt x="6468" y="556"/>
                </a:lnTo>
                <a:lnTo>
                  <a:pt x="6468" y="555"/>
                </a:lnTo>
                <a:cubicBezTo>
                  <a:pt x="6468" y="537"/>
                  <a:pt x="6436" y="508"/>
                  <a:pt x="6410" y="494"/>
                </a:cubicBezTo>
                <a:lnTo>
                  <a:pt x="6384" y="494"/>
                </a:lnTo>
                <a:cubicBezTo>
                  <a:pt x="6479" y="443"/>
                  <a:pt x="6775" y="79"/>
                  <a:pt x="6762" y="21"/>
                </a:cubicBezTo>
                <a:cubicBezTo>
                  <a:pt x="6762" y="14"/>
                  <a:pt x="6757" y="7"/>
                  <a:pt x="6757" y="6"/>
                </a:cubicBezTo>
                <a:lnTo>
                  <a:pt x="6756" y="6"/>
                </a:lnTo>
                <a:lnTo>
                  <a:pt x="6756" y="6"/>
                </a:lnTo>
                <a:lnTo>
                  <a:pt x="6755" y="6"/>
                </a:lnTo>
                <a:cubicBezTo>
                  <a:pt x="6743" y="1"/>
                  <a:pt x="6716" y="0"/>
                  <a:pt x="6708" y="0"/>
                </a:cubicBezTo>
                <a:lnTo>
                  <a:pt x="6704" y="0"/>
                </a:lnTo>
                <a:cubicBezTo>
                  <a:pt x="6654" y="-1"/>
                  <a:pt x="6582" y="20"/>
                  <a:pt x="6557" y="36"/>
                </a:cubicBezTo>
                <a:lnTo>
                  <a:pt x="6459" y="139"/>
                </a:lnTo>
                <a:cubicBezTo>
                  <a:pt x="6399" y="174"/>
                  <a:pt x="6358" y="241"/>
                  <a:pt x="6359" y="269"/>
                </a:cubicBezTo>
                <a:lnTo>
                  <a:pt x="6359" y="270"/>
                </a:lnTo>
                <a:lnTo>
                  <a:pt x="6359" y="272"/>
                </a:lnTo>
                <a:cubicBezTo>
                  <a:pt x="6275" y="305"/>
                  <a:pt x="6233" y="356"/>
                  <a:pt x="6207" y="386"/>
                </a:cubicBezTo>
                <a:lnTo>
                  <a:pt x="6205" y="388"/>
                </a:lnTo>
                <a:lnTo>
                  <a:pt x="6204" y="389"/>
                </a:lnTo>
                <a:lnTo>
                  <a:pt x="6202" y="391"/>
                </a:lnTo>
                <a:cubicBezTo>
                  <a:pt x="6195" y="400"/>
                  <a:pt x="6183" y="413"/>
                  <a:pt x="6180" y="416"/>
                </a:cubicBezTo>
                <a:cubicBezTo>
                  <a:pt x="6160" y="443"/>
                  <a:pt x="6116" y="477"/>
                  <a:pt x="6088" y="494"/>
                </a:cubicBezTo>
                <a:lnTo>
                  <a:pt x="5169" y="1456"/>
                </a:lnTo>
                <a:cubicBezTo>
                  <a:pt x="5107" y="1476"/>
                  <a:pt x="5040" y="1520"/>
                  <a:pt x="5043" y="1541"/>
                </a:cubicBezTo>
                <a:lnTo>
                  <a:pt x="5043" y="1543"/>
                </a:lnTo>
                <a:lnTo>
                  <a:pt x="5043" y="1547"/>
                </a:lnTo>
                <a:cubicBezTo>
                  <a:pt x="5043" y="1559"/>
                  <a:pt x="5060" y="1582"/>
                  <a:pt x="5070" y="1589"/>
                </a:cubicBezTo>
                <a:cubicBezTo>
                  <a:pt x="4958" y="1636"/>
                  <a:pt x="4920" y="1693"/>
                  <a:pt x="4921" y="1735"/>
                </a:cubicBezTo>
                <a:lnTo>
                  <a:pt x="4921" y="1736"/>
                </a:lnTo>
                <a:cubicBezTo>
                  <a:pt x="4791" y="1815"/>
                  <a:pt x="4623" y="2098"/>
                  <a:pt x="4624" y="2151"/>
                </a:cubicBezTo>
                <a:lnTo>
                  <a:pt x="4351" y="2402"/>
                </a:lnTo>
                <a:lnTo>
                  <a:pt x="4375" y="2506"/>
                </a:lnTo>
                <a:cubicBezTo>
                  <a:pt x="4215" y="2581"/>
                  <a:pt x="4105" y="2729"/>
                  <a:pt x="4036" y="2820"/>
                </a:cubicBezTo>
                <a:lnTo>
                  <a:pt x="4033" y="2825"/>
                </a:lnTo>
                <a:lnTo>
                  <a:pt x="4029" y="2830"/>
                </a:lnTo>
                <a:lnTo>
                  <a:pt x="4028" y="2831"/>
                </a:lnTo>
                <a:cubicBezTo>
                  <a:pt x="4012" y="2852"/>
                  <a:pt x="3986" y="2886"/>
                  <a:pt x="3980" y="2894"/>
                </a:cubicBezTo>
                <a:cubicBezTo>
                  <a:pt x="3932" y="2963"/>
                  <a:pt x="3840" y="3044"/>
                  <a:pt x="3781" y="3084"/>
                </a:cubicBezTo>
                <a:cubicBezTo>
                  <a:pt x="3780" y="3113"/>
                  <a:pt x="3758" y="3145"/>
                  <a:pt x="3738" y="3163"/>
                </a:cubicBezTo>
                <a:cubicBezTo>
                  <a:pt x="3706" y="3196"/>
                  <a:pt x="3696" y="3206"/>
                  <a:pt x="3696" y="3206"/>
                </a:cubicBezTo>
                <a:lnTo>
                  <a:pt x="3696" y="3206"/>
                </a:lnTo>
                <a:cubicBezTo>
                  <a:pt x="3696" y="3206"/>
                  <a:pt x="3706" y="3194"/>
                  <a:pt x="3710" y="3189"/>
                </a:cubicBezTo>
                <a:cubicBezTo>
                  <a:pt x="3714" y="3185"/>
                  <a:pt x="3719" y="3179"/>
                  <a:pt x="3720" y="3178"/>
                </a:cubicBezTo>
                <a:cubicBezTo>
                  <a:pt x="3730" y="3168"/>
                  <a:pt x="3736" y="3160"/>
                  <a:pt x="3735" y="3161"/>
                </a:cubicBezTo>
                <a:lnTo>
                  <a:pt x="3736" y="3161"/>
                </a:lnTo>
                <a:lnTo>
                  <a:pt x="3736" y="3160"/>
                </a:lnTo>
                <a:lnTo>
                  <a:pt x="3736" y="3160"/>
                </a:lnTo>
                <a:lnTo>
                  <a:pt x="3736" y="3160"/>
                </a:lnTo>
                <a:cubicBezTo>
                  <a:pt x="3741" y="3154"/>
                  <a:pt x="3656" y="3245"/>
                  <a:pt x="3548" y="3358"/>
                </a:cubicBezTo>
                <a:cubicBezTo>
                  <a:pt x="3522" y="3385"/>
                  <a:pt x="3475" y="3435"/>
                  <a:pt x="3458" y="3454"/>
                </a:cubicBezTo>
                <a:cubicBezTo>
                  <a:pt x="3474" y="3468"/>
                  <a:pt x="3483" y="3491"/>
                  <a:pt x="3483" y="3500"/>
                </a:cubicBezTo>
                <a:lnTo>
                  <a:pt x="3483" y="3501"/>
                </a:lnTo>
                <a:lnTo>
                  <a:pt x="3483" y="3502"/>
                </a:lnTo>
                <a:cubicBezTo>
                  <a:pt x="3484" y="3515"/>
                  <a:pt x="3451" y="3534"/>
                  <a:pt x="3434" y="3542"/>
                </a:cubicBezTo>
                <a:cubicBezTo>
                  <a:pt x="3394" y="3568"/>
                  <a:pt x="3329" y="3604"/>
                  <a:pt x="3288" y="3622"/>
                </a:cubicBezTo>
                <a:cubicBezTo>
                  <a:pt x="3235" y="3645"/>
                  <a:pt x="3196" y="3698"/>
                  <a:pt x="3186" y="3734"/>
                </a:cubicBezTo>
                <a:cubicBezTo>
                  <a:pt x="3200" y="3746"/>
                  <a:pt x="3206" y="3766"/>
                  <a:pt x="3205" y="3770"/>
                </a:cubicBezTo>
                <a:lnTo>
                  <a:pt x="3205" y="3774"/>
                </a:lnTo>
                <a:lnTo>
                  <a:pt x="3206" y="3776"/>
                </a:lnTo>
                <a:cubicBezTo>
                  <a:pt x="3207" y="3801"/>
                  <a:pt x="3151" y="3839"/>
                  <a:pt x="3112" y="3852"/>
                </a:cubicBezTo>
                <a:lnTo>
                  <a:pt x="3112" y="3858"/>
                </a:lnTo>
                <a:cubicBezTo>
                  <a:pt x="3112" y="3977"/>
                  <a:pt x="2879" y="4206"/>
                  <a:pt x="2789" y="4267"/>
                </a:cubicBezTo>
                <a:cubicBezTo>
                  <a:pt x="2817" y="4274"/>
                  <a:pt x="2830" y="4293"/>
                  <a:pt x="2830" y="4300"/>
                </a:cubicBezTo>
                <a:lnTo>
                  <a:pt x="2830" y="4300"/>
                </a:lnTo>
                <a:lnTo>
                  <a:pt x="2830" y="4301"/>
                </a:lnTo>
                <a:lnTo>
                  <a:pt x="2830" y="4304"/>
                </a:lnTo>
                <a:cubicBezTo>
                  <a:pt x="2822" y="4308"/>
                  <a:pt x="2819" y="4312"/>
                  <a:pt x="2819" y="4312"/>
                </a:cubicBezTo>
                <a:lnTo>
                  <a:pt x="2818" y="4313"/>
                </a:lnTo>
                <a:lnTo>
                  <a:pt x="2818" y="4313"/>
                </a:lnTo>
                <a:lnTo>
                  <a:pt x="2818" y="4314"/>
                </a:lnTo>
                <a:lnTo>
                  <a:pt x="2818" y="4314"/>
                </a:lnTo>
                <a:lnTo>
                  <a:pt x="2819" y="4314"/>
                </a:lnTo>
                <a:lnTo>
                  <a:pt x="2819" y="4315"/>
                </a:lnTo>
                <a:lnTo>
                  <a:pt x="2820" y="4315"/>
                </a:lnTo>
                <a:lnTo>
                  <a:pt x="2820" y="4315"/>
                </a:lnTo>
                <a:lnTo>
                  <a:pt x="2821" y="4315"/>
                </a:lnTo>
                <a:cubicBezTo>
                  <a:pt x="2823" y="4315"/>
                  <a:pt x="2828" y="4314"/>
                  <a:pt x="2828" y="4314"/>
                </a:cubicBezTo>
                <a:lnTo>
                  <a:pt x="2829" y="4314"/>
                </a:lnTo>
                <a:lnTo>
                  <a:pt x="2830" y="4314"/>
                </a:lnTo>
                <a:lnTo>
                  <a:pt x="2831" y="4314"/>
                </a:lnTo>
                <a:lnTo>
                  <a:pt x="2832" y="4314"/>
                </a:lnTo>
                <a:lnTo>
                  <a:pt x="2832" y="4314"/>
                </a:lnTo>
                <a:lnTo>
                  <a:pt x="2833" y="4314"/>
                </a:lnTo>
                <a:lnTo>
                  <a:pt x="2833" y="4314"/>
                </a:lnTo>
                <a:lnTo>
                  <a:pt x="2834" y="4314"/>
                </a:lnTo>
                <a:lnTo>
                  <a:pt x="2834" y="4314"/>
                </a:lnTo>
                <a:lnTo>
                  <a:pt x="2834" y="4314"/>
                </a:lnTo>
                <a:lnTo>
                  <a:pt x="2833" y="4315"/>
                </a:lnTo>
                <a:cubicBezTo>
                  <a:pt x="2837" y="4315"/>
                  <a:pt x="2791" y="4336"/>
                  <a:pt x="2715" y="4370"/>
                </a:cubicBezTo>
                <a:lnTo>
                  <a:pt x="2709" y="4370"/>
                </a:lnTo>
                <a:lnTo>
                  <a:pt x="2707" y="4371"/>
                </a:lnTo>
                <a:lnTo>
                  <a:pt x="2703" y="4371"/>
                </a:lnTo>
                <a:cubicBezTo>
                  <a:pt x="2682" y="4371"/>
                  <a:pt x="2652" y="4364"/>
                  <a:pt x="2640" y="4356"/>
                </a:cubicBezTo>
                <a:cubicBezTo>
                  <a:pt x="2624" y="4450"/>
                  <a:pt x="2515" y="4696"/>
                  <a:pt x="2416" y="4844"/>
                </a:cubicBezTo>
                <a:cubicBezTo>
                  <a:pt x="2315" y="4912"/>
                  <a:pt x="2260" y="5044"/>
                  <a:pt x="2243" y="5124"/>
                </a:cubicBezTo>
                <a:lnTo>
                  <a:pt x="2169" y="5214"/>
                </a:lnTo>
                <a:lnTo>
                  <a:pt x="2045" y="5332"/>
                </a:lnTo>
                <a:lnTo>
                  <a:pt x="2045" y="5333"/>
                </a:lnTo>
                <a:cubicBezTo>
                  <a:pt x="2041" y="5362"/>
                  <a:pt x="2017" y="5390"/>
                  <a:pt x="1993" y="5406"/>
                </a:cubicBezTo>
                <a:cubicBezTo>
                  <a:pt x="1964" y="5427"/>
                  <a:pt x="1947" y="5461"/>
                  <a:pt x="1945" y="5480"/>
                </a:cubicBezTo>
                <a:lnTo>
                  <a:pt x="1772" y="5672"/>
                </a:lnTo>
                <a:lnTo>
                  <a:pt x="1673" y="5717"/>
                </a:lnTo>
                <a:lnTo>
                  <a:pt x="1574" y="5835"/>
                </a:lnTo>
                <a:lnTo>
                  <a:pt x="1566" y="5835"/>
                </a:lnTo>
                <a:lnTo>
                  <a:pt x="1562" y="5835"/>
                </a:lnTo>
                <a:lnTo>
                  <a:pt x="1558" y="5834"/>
                </a:lnTo>
                <a:cubicBezTo>
                  <a:pt x="1482" y="5833"/>
                  <a:pt x="1475" y="5855"/>
                  <a:pt x="1474" y="5884"/>
                </a:cubicBezTo>
                <a:lnTo>
                  <a:pt x="1474" y="5891"/>
                </a:lnTo>
                <a:lnTo>
                  <a:pt x="1475" y="5894"/>
                </a:lnTo>
                <a:cubicBezTo>
                  <a:pt x="1475" y="5935"/>
                  <a:pt x="1406" y="5938"/>
                  <a:pt x="1378" y="5939"/>
                </a:cubicBezTo>
                <a:lnTo>
                  <a:pt x="1377" y="5939"/>
                </a:lnTo>
                <a:lnTo>
                  <a:pt x="1375" y="5939"/>
                </a:lnTo>
                <a:lnTo>
                  <a:pt x="1350" y="5939"/>
                </a:lnTo>
                <a:lnTo>
                  <a:pt x="1350" y="5946"/>
                </a:lnTo>
                <a:cubicBezTo>
                  <a:pt x="1341" y="5972"/>
                  <a:pt x="1339" y="5989"/>
                  <a:pt x="1339" y="5991"/>
                </a:cubicBezTo>
                <a:cubicBezTo>
                  <a:pt x="1339" y="6001"/>
                  <a:pt x="1346" y="6004"/>
                  <a:pt x="1348" y="6004"/>
                </a:cubicBezTo>
                <a:lnTo>
                  <a:pt x="1348" y="6005"/>
                </a:lnTo>
                <a:lnTo>
                  <a:pt x="1350" y="6006"/>
                </a:lnTo>
                <a:lnTo>
                  <a:pt x="1352" y="6007"/>
                </a:lnTo>
                <a:lnTo>
                  <a:pt x="1353" y="6008"/>
                </a:lnTo>
                <a:lnTo>
                  <a:pt x="1354" y="6009"/>
                </a:lnTo>
                <a:lnTo>
                  <a:pt x="1354" y="6012"/>
                </a:lnTo>
                <a:lnTo>
                  <a:pt x="1356" y="6014"/>
                </a:lnTo>
                <a:lnTo>
                  <a:pt x="1356" y="6015"/>
                </a:lnTo>
                <a:lnTo>
                  <a:pt x="1356" y="6015"/>
                </a:lnTo>
                <a:lnTo>
                  <a:pt x="1356" y="6016"/>
                </a:lnTo>
                <a:lnTo>
                  <a:pt x="1356" y="6016"/>
                </a:lnTo>
                <a:lnTo>
                  <a:pt x="1356" y="6017"/>
                </a:lnTo>
                <a:cubicBezTo>
                  <a:pt x="1359" y="6028"/>
                  <a:pt x="1313" y="6122"/>
                  <a:pt x="1251" y="6234"/>
                </a:cubicBezTo>
                <a:cubicBezTo>
                  <a:pt x="1226" y="6247"/>
                  <a:pt x="1201" y="6269"/>
                  <a:pt x="1202" y="6277"/>
                </a:cubicBezTo>
                <a:lnTo>
                  <a:pt x="1202" y="6278"/>
                </a:lnTo>
                <a:lnTo>
                  <a:pt x="1202" y="6279"/>
                </a:lnTo>
                <a:lnTo>
                  <a:pt x="1177" y="6279"/>
                </a:lnTo>
                <a:cubicBezTo>
                  <a:pt x="1176" y="6286"/>
                  <a:pt x="1167" y="6305"/>
                  <a:pt x="1164" y="6310"/>
                </a:cubicBezTo>
                <a:cubicBezTo>
                  <a:pt x="1155" y="6323"/>
                  <a:pt x="1151" y="6337"/>
                  <a:pt x="1151" y="6340"/>
                </a:cubicBezTo>
                <a:cubicBezTo>
                  <a:pt x="1152" y="6355"/>
                  <a:pt x="1119" y="6368"/>
                  <a:pt x="1106" y="6367"/>
                </a:cubicBezTo>
                <a:lnTo>
                  <a:pt x="1105" y="6367"/>
                </a:lnTo>
                <a:lnTo>
                  <a:pt x="1104" y="6367"/>
                </a:lnTo>
                <a:lnTo>
                  <a:pt x="1102" y="6367"/>
                </a:lnTo>
                <a:lnTo>
                  <a:pt x="1102" y="6369"/>
                </a:lnTo>
                <a:lnTo>
                  <a:pt x="1102" y="6372"/>
                </a:lnTo>
                <a:lnTo>
                  <a:pt x="1102" y="6376"/>
                </a:lnTo>
                <a:lnTo>
                  <a:pt x="1102" y="6381"/>
                </a:lnTo>
                <a:cubicBezTo>
                  <a:pt x="1102" y="6384"/>
                  <a:pt x="1102" y="6390"/>
                  <a:pt x="1102" y="6391"/>
                </a:cubicBezTo>
                <a:cubicBezTo>
                  <a:pt x="1103" y="6424"/>
                  <a:pt x="1094" y="6459"/>
                  <a:pt x="1078" y="6487"/>
                </a:cubicBezTo>
                <a:cubicBezTo>
                  <a:pt x="1077" y="6494"/>
                  <a:pt x="1066" y="6507"/>
                  <a:pt x="1063" y="6509"/>
                </a:cubicBezTo>
                <a:cubicBezTo>
                  <a:pt x="1055" y="6517"/>
                  <a:pt x="1053" y="6530"/>
                  <a:pt x="1053" y="6530"/>
                </a:cubicBezTo>
                <a:cubicBezTo>
                  <a:pt x="824" y="6668"/>
                  <a:pt x="819" y="6712"/>
                  <a:pt x="807" y="6761"/>
                </a:cubicBezTo>
                <a:lnTo>
                  <a:pt x="807" y="6764"/>
                </a:lnTo>
                <a:cubicBezTo>
                  <a:pt x="804" y="6781"/>
                  <a:pt x="791" y="6822"/>
                  <a:pt x="780" y="6842"/>
                </a:cubicBezTo>
                <a:cubicBezTo>
                  <a:pt x="691" y="6917"/>
                  <a:pt x="608" y="7048"/>
                  <a:pt x="581" y="7107"/>
                </a:cubicBezTo>
                <a:cubicBezTo>
                  <a:pt x="467" y="7310"/>
                  <a:pt x="267" y="7564"/>
                  <a:pt x="110" y="7699"/>
                </a:cubicBezTo>
                <a:lnTo>
                  <a:pt x="110" y="7705"/>
                </a:lnTo>
                <a:cubicBezTo>
                  <a:pt x="104" y="7716"/>
                  <a:pt x="104" y="7724"/>
                  <a:pt x="104" y="7725"/>
                </a:cubicBezTo>
                <a:lnTo>
                  <a:pt x="104" y="7727"/>
                </a:lnTo>
                <a:lnTo>
                  <a:pt x="105" y="7728"/>
                </a:lnTo>
                <a:lnTo>
                  <a:pt x="106" y="7730"/>
                </a:lnTo>
                <a:lnTo>
                  <a:pt x="107" y="7731"/>
                </a:lnTo>
                <a:lnTo>
                  <a:pt x="108" y="7731"/>
                </a:lnTo>
                <a:lnTo>
                  <a:pt x="109" y="7732"/>
                </a:lnTo>
                <a:lnTo>
                  <a:pt x="111" y="7734"/>
                </a:lnTo>
                <a:lnTo>
                  <a:pt x="112" y="7735"/>
                </a:lnTo>
                <a:lnTo>
                  <a:pt x="112" y="7737"/>
                </a:lnTo>
                <a:lnTo>
                  <a:pt x="112" y="7737"/>
                </a:lnTo>
                <a:lnTo>
                  <a:pt x="112" y="7737"/>
                </a:lnTo>
                <a:lnTo>
                  <a:pt x="112" y="7737"/>
                </a:lnTo>
                <a:lnTo>
                  <a:pt x="112" y="7738"/>
                </a:lnTo>
                <a:lnTo>
                  <a:pt x="112" y="7738"/>
                </a:lnTo>
                <a:cubicBezTo>
                  <a:pt x="114" y="7743"/>
                  <a:pt x="82" y="7776"/>
                  <a:pt x="36" y="7817"/>
                </a:cubicBezTo>
                <a:cubicBezTo>
                  <a:pt x="60" y="7829"/>
                  <a:pt x="61" y="7837"/>
                  <a:pt x="61" y="7842"/>
                </a:cubicBezTo>
                <a:lnTo>
                  <a:pt x="61" y="7842"/>
                </a:lnTo>
                <a:lnTo>
                  <a:pt x="61" y="7843"/>
                </a:lnTo>
                <a:lnTo>
                  <a:pt x="61" y="7844"/>
                </a:lnTo>
                <a:cubicBezTo>
                  <a:pt x="52" y="7870"/>
                  <a:pt x="23" y="7893"/>
                  <a:pt x="0" y="7903"/>
                </a:cubicBezTo>
                <a:lnTo>
                  <a:pt x="3349" y="10336"/>
                </a:lnTo>
                <a:lnTo>
                  <a:pt x="3508" y="10377"/>
                </a:lnTo>
                <a:lnTo>
                  <a:pt x="3469" y="10424"/>
                </a:lnTo>
                <a:lnTo>
                  <a:pt x="3966" y="10784"/>
                </a:lnTo>
                <a:cubicBezTo>
                  <a:pt x="3988" y="10748"/>
                  <a:pt x="4004" y="10710"/>
                  <a:pt x="4004" y="10702"/>
                </a:cubicBezTo>
                <a:cubicBezTo>
                  <a:pt x="3953" y="10675"/>
                  <a:pt x="3878" y="10622"/>
                  <a:pt x="3880" y="10601"/>
                </a:cubicBezTo>
                <a:lnTo>
                  <a:pt x="3880" y="10600"/>
                </a:lnTo>
                <a:lnTo>
                  <a:pt x="3880" y="10598"/>
                </a:lnTo>
                <a:cubicBezTo>
                  <a:pt x="3879" y="10569"/>
                  <a:pt x="3933" y="10570"/>
                  <a:pt x="3945" y="10570"/>
                </a:cubicBezTo>
                <a:lnTo>
                  <a:pt x="3954" y="10570"/>
                </a:lnTo>
                <a:cubicBezTo>
                  <a:pt x="3973" y="10566"/>
                  <a:pt x="3982" y="10553"/>
                  <a:pt x="3981" y="10550"/>
                </a:cubicBezTo>
                <a:lnTo>
                  <a:pt x="3981" y="10549"/>
                </a:lnTo>
                <a:lnTo>
                  <a:pt x="3981" y="10549"/>
                </a:lnTo>
                <a:lnTo>
                  <a:pt x="3981" y="10548"/>
                </a:lnTo>
                <a:lnTo>
                  <a:pt x="3981" y="10546"/>
                </a:lnTo>
                <a:cubicBezTo>
                  <a:pt x="3982" y="10522"/>
                  <a:pt x="3938" y="10497"/>
                  <a:pt x="3917" y="10498"/>
                </a:cubicBezTo>
                <a:lnTo>
                  <a:pt x="3915" y="10498"/>
                </a:lnTo>
                <a:lnTo>
                  <a:pt x="3914" y="10498"/>
                </a:lnTo>
                <a:lnTo>
                  <a:pt x="3913" y="10498"/>
                </a:lnTo>
                <a:lnTo>
                  <a:pt x="3911" y="10498"/>
                </a:lnTo>
                <a:lnTo>
                  <a:pt x="3910" y="10498"/>
                </a:lnTo>
                <a:cubicBezTo>
                  <a:pt x="3899" y="10497"/>
                  <a:pt x="3883" y="10507"/>
                  <a:pt x="3880" y="10510"/>
                </a:cubicBezTo>
                <a:cubicBezTo>
                  <a:pt x="3880" y="10507"/>
                  <a:pt x="3877" y="10486"/>
                  <a:pt x="3876" y="10475"/>
                </a:cubicBezTo>
                <a:cubicBezTo>
                  <a:pt x="3876" y="10472"/>
                  <a:pt x="3875" y="10468"/>
                  <a:pt x="3875" y="10467"/>
                </a:cubicBezTo>
                <a:cubicBezTo>
                  <a:pt x="3874" y="10458"/>
                  <a:pt x="3874" y="10443"/>
                  <a:pt x="3874" y="10440"/>
                </a:cubicBezTo>
                <a:lnTo>
                  <a:pt x="3874" y="10432"/>
                </a:lnTo>
                <a:lnTo>
                  <a:pt x="3874" y="10431"/>
                </a:lnTo>
                <a:lnTo>
                  <a:pt x="3874" y="10430"/>
                </a:lnTo>
                <a:lnTo>
                  <a:pt x="3874" y="10429"/>
                </a:lnTo>
                <a:lnTo>
                  <a:pt x="3874" y="10428"/>
                </a:lnTo>
                <a:cubicBezTo>
                  <a:pt x="3873" y="10406"/>
                  <a:pt x="3885" y="10366"/>
                  <a:pt x="3905" y="10362"/>
                </a:cubicBezTo>
                <a:lnTo>
                  <a:pt x="4104" y="10095"/>
                </a:lnTo>
                <a:lnTo>
                  <a:pt x="4127" y="10095"/>
                </a:lnTo>
                <a:lnTo>
                  <a:pt x="4351" y="9830"/>
                </a:lnTo>
                <a:lnTo>
                  <a:pt x="4375" y="9682"/>
                </a:lnTo>
                <a:lnTo>
                  <a:pt x="4573" y="9637"/>
                </a:lnTo>
                <a:cubicBezTo>
                  <a:pt x="4573" y="9641"/>
                  <a:pt x="4573" y="9652"/>
                  <a:pt x="4573" y="9659"/>
                </a:cubicBezTo>
                <a:cubicBezTo>
                  <a:pt x="4572" y="9672"/>
                  <a:pt x="4572" y="9690"/>
                  <a:pt x="4572" y="9698"/>
                </a:cubicBezTo>
                <a:cubicBezTo>
                  <a:pt x="4572" y="9701"/>
                  <a:pt x="4573" y="9708"/>
                  <a:pt x="4573" y="9711"/>
                </a:cubicBezTo>
                <a:cubicBezTo>
                  <a:pt x="4573" y="9714"/>
                  <a:pt x="4573" y="9719"/>
                  <a:pt x="4573" y="9719"/>
                </a:cubicBezTo>
                <a:lnTo>
                  <a:pt x="4573" y="9721"/>
                </a:lnTo>
                <a:lnTo>
                  <a:pt x="4573" y="9722"/>
                </a:lnTo>
                <a:lnTo>
                  <a:pt x="4573" y="9723"/>
                </a:lnTo>
                <a:cubicBezTo>
                  <a:pt x="4571" y="9752"/>
                  <a:pt x="4591" y="9790"/>
                  <a:pt x="4648" y="9800"/>
                </a:cubicBezTo>
                <a:cubicBezTo>
                  <a:pt x="4718" y="9793"/>
                  <a:pt x="4723" y="9738"/>
                  <a:pt x="4723" y="9725"/>
                </a:cubicBezTo>
                <a:cubicBezTo>
                  <a:pt x="4846" y="9642"/>
                  <a:pt x="4966" y="9493"/>
                  <a:pt x="5021" y="9415"/>
                </a:cubicBezTo>
                <a:cubicBezTo>
                  <a:pt x="5022" y="9387"/>
                  <a:pt x="5044" y="9358"/>
                  <a:pt x="5060" y="9348"/>
                </a:cubicBezTo>
                <a:cubicBezTo>
                  <a:pt x="5081" y="9333"/>
                  <a:pt x="5095" y="9301"/>
                  <a:pt x="5096" y="9282"/>
                </a:cubicBezTo>
                <a:cubicBezTo>
                  <a:pt x="5272" y="9197"/>
                  <a:pt x="5408" y="8939"/>
                  <a:pt x="5442" y="8853"/>
                </a:cubicBezTo>
                <a:lnTo>
                  <a:pt x="5444" y="8853"/>
                </a:lnTo>
                <a:cubicBezTo>
                  <a:pt x="5489" y="8853"/>
                  <a:pt x="5491" y="8824"/>
                  <a:pt x="5492" y="8816"/>
                </a:cubicBezTo>
                <a:lnTo>
                  <a:pt x="5492" y="8815"/>
                </a:lnTo>
                <a:lnTo>
                  <a:pt x="5492" y="8814"/>
                </a:lnTo>
                <a:lnTo>
                  <a:pt x="5492" y="8814"/>
                </a:lnTo>
                <a:lnTo>
                  <a:pt x="5492" y="8809"/>
                </a:lnTo>
                <a:cubicBezTo>
                  <a:pt x="5486" y="8755"/>
                  <a:pt x="5432" y="8634"/>
                  <a:pt x="5318" y="8617"/>
                </a:cubicBezTo>
                <a:cubicBezTo>
                  <a:pt x="5293" y="8621"/>
                  <a:pt x="5294" y="8656"/>
                  <a:pt x="5294" y="8663"/>
                </a:cubicBezTo>
                <a:lnTo>
                  <a:pt x="5294" y="8665"/>
                </a:lnTo>
                <a:lnTo>
                  <a:pt x="5294" y="8667"/>
                </a:lnTo>
                <a:lnTo>
                  <a:pt x="5294" y="8669"/>
                </a:lnTo>
                <a:lnTo>
                  <a:pt x="5293" y="8670"/>
                </a:lnTo>
                <a:lnTo>
                  <a:pt x="5293" y="8670"/>
                </a:lnTo>
                <a:lnTo>
                  <a:pt x="5292" y="8671"/>
                </a:lnTo>
                <a:lnTo>
                  <a:pt x="5292" y="8674"/>
                </a:lnTo>
                <a:lnTo>
                  <a:pt x="5294" y="8674"/>
                </a:lnTo>
                <a:lnTo>
                  <a:pt x="5294" y="8675"/>
                </a:lnTo>
                <a:lnTo>
                  <a:pt x="5194" y="8809"/>
                </a:lnTo>
                <a:lnTo>
                  <a:pt x="5194" y="8814"/>
                </a:lnTo>
                <a:lnTo>
                  <a:pt x="5194" y="8816"/>
                </a:lnTo>
                <a:cubicBezTo>
                  <a:pt x="5197" y="8866"/>
                  <a:pt x="5158" y="8920"/>
                  <a:pt x="5096" y="8957"/>
                </a:cubicBezTo>
                <a:lnTo>
                  <a:pt x="5096" y="8964"/>
                </a:lnTo>
                <a:lnTo>
                  <a:pt x="5096" y="8969"/>
                </a:lnTo>
                <a:cubicBezTo>
                  <a:pt x="5100" y="9068"/>
                  <a:pt x="5018" y="9201"/>
                  <a:pt x="4921" y="9252"/>
                </a:cubicBezTo>
                <a:lnTo>
                  <a:pt x="4573" y="9135"/>
                </a:lnTo>
                <a:lnTo>
                  <a:pt x="4573" y="9120"/>
                </a:lnTo>
                <a:cubicBezTo>
                  <a:pt x="4604" y="9099"/>
                  <a:pt x="4666" y="9094"/>
                  <a:pt x="4695" y="9092"/>
                </a:cubicBezTo>
                <a:lnTo>
                  <a:pt x="4697" y="9092"/>
                </a:lnTo>
                <a:lnTo>
                  <a:pt x="4699" y="9091"/>
                </a:lnTo>
                <a:lnTo>
                  <a:pt x="4700" y="9091"/>
                </a:lnTo>
                <a:cubicBezTo>
                  <a:pt x="4706" y="9091"/>
                  <a:pt x="4714" y="9090"/>
                  <a:pt x="4717" y="9090"/>
                </a:cubicBezTo>
                <a:cubicBezTo>
                  <a:pt x="4720" y="9090"/>
                  <a:pt x="4722" y="9090"/>
                  <a:pt x="4723" y="9090"/>
                </a:cubicBezTo>
                <a:lnTo>
                  <a:pt x="4726" y="9090"/>
                </a:lnTo>
                <a:lnTo>
                  <a:pt x="4728" y="9090"/>
                </a:lnTo>
                <a:lnTo>
                  <a:pt x="4731" y="9090"/>
                </a:lnTo>
                <a:cubicBezTo>
                  <a:pt x="4783" y="9090"/>
                  <a:pt x="4802" y="9068"/>
                  <a:pt x="4802" y="9057"/>
                </a:cubicBezTo>
                <a:lnTo>
                  <a:pt x="4802" y="9049"/>
                </a:lnTo>
                <a:lnTo>
                  <a:pt x="4802" y="9048"/>
                </a:lnTo>
                <a:cubicBezTo>
                  <a:pt x="4802" y="9021"/>
                  <a:pt x="4747" y="8969"/>
                  <a:pt x="4723" y="8957"/>
                </a:cubicBezTo>
                <a:lnTo>
                  <a:pt x="4748" y="8912"/>
                </a:lnTo>
                <a:lnTo>
                  <a:pt x="4749" y="8912"/>
                </a:lnTo>
                <a:lnTo>
                  <a:pt x="4751" y="8912"/>
                </a:lnTo>
                <a:lnTo>
                  <a:pt x="4829" y="8912"/>
                </a:lnTo>
                <a:cubicBezTo>
                  <a:pt x="4845" y="8915"/>
                  <a:pt x="4872" y="8915"/>
                  <a:pt x="4876" y="8915"/>
                </a:cubicBezTo>
                <a:lnTo>
                  <a:pt x="4881" y="8915"/>
                </a:lnTo>
                <a:cubicBezTo>
                  <a:pt x="4969" y="8917"/>
                  <a:pt x="5026" y="8876"/>
                  <a:pt x="5026" y="8837"/>
                </a:cubicBezTo>
                <a:lnTo>
                  <a:pt x="5026" y="8835"/>
                </a:lnTo>
                <a:lnTo>
                  <a:pt x="5025" y="8833"/>
                </a:lnTo>
                <a:lnTo>
                  <a:pt x="5026" y="8832"/>
                </a:lnTo>
                <a:lnTo>
                  <a:pt x="5026" y="8831"/>
                </a:lnTo>
                <a:lnTo>
                  <a:pt x="5026" y="8830"/>
                </a:lnTo>
                <a:lnTo>
                  <a:pt x="5026" y="8829"/>
                </a:lnTo>
                <a:cubicBezTo>
                  <a:pt x="5026" y="8821"/>
                  <a:pt x="5022" y="8807"/>
                  <a:pt x="5021" y="8806"/>
                </a:cubicBezTo>
                <a:lnTo>
                  <a:pt x="5021" y="8804"/>
                </a:lnTo>
                <a:lnTo>
                  <a:pt x="5021" y="8803"/>
                </a:lnTo>
                <a:lnTo>
                  <a:pt x="5021" y="8801"/>
                </a:lnTo>
                <a:lnTo>
                  <a:pt x="5021" y="8800"/>
                </a:lnTo>
                <a:lnTo>
                  <a:pt x="5021" y="8799"/>
                </a:lnTo>
                <a:lnTo>
                  <a:pt x="5021" y="8794"/>
                </a:lnTo>
                <a:lnTo>
                  <a:pt x="5021" y="8790"/>
                </a:lnTo>
                <a:cubicBezTo>
                  <a:pt x="5021" y="8696"/>
                  <a:pt x="5160" y="8411"/>
                  <a:pt x="5203" y="8324"/>
                </a:cubicBezTo>
                <a:cubicBezTo>
                  <a:pt x="5209" y="8311"/>
                  <a:pt x="5219" y="8292"/>
                  <a:pt x="5219" y="8290"/>
                </a:cubicBezTo>
                <a:lnTo>
                  <a:pt x="5318" y="8187"/>
                </a:lnTo>
                <a:lnTo>
                  <a:pt x="5467" y="8217"/>
                </a:lnTo>
                <a:lnTo>
                  <a:pt x="5442" y="8632"/>
                </a:lnTo>
                <a:cubicBezTo>
                  <a:pt x="5561" y="8632"/>
                  <a:pt x="5588" y="8560"/>
                  <a:pt x="5604" y="8523"/>
                </a:cubicBezTo>
                <a:cubicBezTo>
                  <a:pt x="5606" y="8521"/>
                  <a:pt x="5608" y="8516"/>
                  <a:pt x="5608" y="8515"/>
                </a:cubicBezTo>
                <a:lnTo>
                  <a:pt x="5609" y="8514"/>
                </a:lnTo>
                <a:lnTo>
                  <a:pt x="5609" y="8513"/>
                </a:lnTo>
                <a:lnTo>
                  <a:pt x="5610" y="8512"/>
                </a:lnTo>
                <a:lnTo>
                  <a:pt x="5610" y="8511"/>
                </a:lnTo>
                <a:lnTo>
                  <a:pt x="5611" y="8510"/>
                </a:lnTo>
                <a:lnTo>
                  <a:pt x="5611" y="8510"/>
                </a:lnTo>
                <a:cubicBezTo>
                  <a:pt x="5614" y="8506"/>
                  <a:pt x="5618" y="8495"/>
                  <a:pt x="5619" y="8492"/>
                </a:cubicBezTo>
                <a:cubicBezTo>
                  <a:pt x="5621" y="8488"/>
                  <a:pt x="5623" y="8482"/>
                  <a:pt x="5624" y="8481"/>
                </a:cubicBezTo>
                <a:cubicBezTo>
                  <a:pt x="5632" y="8443"/>
                  <a:pt x="5668" y="8399"/>
                  <a:pt x="5740" y="8395"/>
                </a:cubicBezTo>
                <a:lnTo>
                  <a:pt x="5962" y="8142"/>
                </a:lnTo>
                <a:lnTo>
                  <a:pt x="5962" y="8136"/>
                </a:lnTo>
                <a:lnTo>
                  <a:pt x="5962" y="8134"/>
                </a:lnTo>
                <a:cubicBezTo>
                  <a:pt x="5961" y="8083"/>
                  <a:pt x="6019" y="8036"/>
                  <a:pt x="6059" y="8003"/>
                </a:cubicBezTo>
                <a:lnTo>
                  <a:pt x="6061" y="8001"/>
                </a:lnTo>
                <a:cubicBezTo>
                  <a:pt x="6073" y="7991"/>
                  <a:pt x="6088" y="7979"/>
                  <a:pt x="6092" y="7977"/>
                </a:cubicBezTo>
                <a:cubicBezTo>
                  <a:pt x="6121" y="7955"/>
                  <a:pt x="6136" y="7916"/>
                  <a:pt x="6137" y="7892"/>
                </a:cubicBezTo>
                <a:lnTo>
                  <a:pt x="6286" y="7817"/>
                </a:lnTo>
                <a:lnTo>
                  <a:pt x="6384" y="7670"/>
                </a:lnTo>
                <a:lnTo>
                  <a:pt x="6583" y="7567"/>
                </a:lnTo>
                <a:lnTo>
                  <a:pt x="6583" y="7389"/>
                </a:lnTo>
                <a:cubicBezTo>
                  <a:pt x="6659" y="7303"/>
                  <a:pt x="6760" y="7163"/>
                  <a:pt x="6756" y="7096"/>
                </a:cubicBezTo>
                <a:lnTo>
                  <a:pt x="6756" y="7092"/>
                </a:lnTo>
                <a:lnTo>
                  <a:pt x="6856" y="7047"/>
                </a:lnTo>
                <a:lnTo>
                  <a:pt x="7103" y="6767"/>
                </a:lnTo>
                <a:lnTo>
                  <a:pt x="7129" y="6604"/>
                </a:lnTo>
                <a:lnTo>
                  <a:pt x="7208" y="6604"/>
                </a:lnTo>
                <a:cubicBezTo>
                  <a:pt x="7306" y="6605"/>
                  <a:pt x="7328" y="6550"/>
                  <a:pt x="7327" y="6519"/>
                </a:cubicBezTo>
                <a:lnTo>
                  <a:pt x="7327" y="6515"/>
                </a:lnTo>
                <a:cubicBezTo>
                  <a:pt x="7388" y="6496"/>
                  <a:pt x="7427" y="6446"/>
                  <a:pt x="7426" y="6429"/>
                </a:cubicBezTo>
                <a:lnTo>
                  <a:pt x="7426" y="6428"/>
                </a:lnTo>
                <a:lnTo>
                  <a:pt x="7426" y="6424"/>
                </a:lnTo>
                <a:lnTo>
                  <a:pt x="7424" y="6422"/>
                </a:lnTo>
                <a:lnTo>
                  <a:pt x="7423" y="6419"/>
                </a:lnTo>
                <a:lnTo>
                  <a:pt x="7421" y="6418"/>
                </a:lnTo>
                <a:lnTo>
                  <a:pt x="7420" y="6416"/>
                </a:lnTo>
                <a:cubicBezTo>
                  <a:pt x="7411" y="6412"/>
                  <a:pt x="7401" y="6412"/>
                  <a:pt x="7396" y="6412"/>
                </a:cubicBezTo>
                <a:cubicBezTo>
                  <a:pt x="7394" y="6412"/>
                  <a:pt x="7391" y="6412"/>
                  <a:pt x="7391" y="6412"/>
                </a:cubicBezTo>
                <a:lnTo>
                  <a:pt x="7390" y="6412"/>
                </a:lnTo>
                <a:lnTo>
                  <a:pt x="7389" y="6412"/>
                </a:lnTo>
                <a:lnTo>
                  <a:pt x="7388" y="6412"/>
                </a:lnTo>
                <a:lnTo>
                  <a:pt x="7388" y="6412"/>
                </a:lnTo>
                <a:lnTo>
                  <a:pt x="7387" y="6412"/>
                </a:lnTo>
                <a:lnTo>
                  <a:pt x="7376" y="6412"/>
                </a:lnTo>
                <a:lnTo>
                  <a:pt x="7227" y="6294"/>
                </a:lnTo>
                <a:cubicBezTo>
                  <a:pt x="7230" y="6241"/>
                  <a:pt x="7254" y="6181"/>
                  <a:pt x="7279" y="6141"/>
                </a:cubicBezTo>
                <a:cubicBezTo>
                  <a:pt x="7309" y="6097"/>
                  <a:pt x="7325" y="6034"/>
                  <a:pt x="7327" y="5997"/>
                </a:cubicBezTo>
                <a:lnTo>
                  <a:pt x="7332" y="5997"/>
                </a:lnTo>
                <a:lnTo>
                  <a:pt x="7334" y="5997"/>
                </a:lnTo>
                <a:lnTo>
                  <a:pt x="7337" y="5997"/>
                </a:lnTo>
                <a:cubicBezTo>
                  <a:pt x="7389" y="5998"/>
                  <a:pt x="7438" y="5968"/>
                  <a:pt x="7451" y="5939"/>
                </a:cubicBezTo>
                <a:lnTo>
                  <a:pt x="7500" y="5939"/>
                </a:lnTo>
                <a:cubicBezTo>
                  <a:pt x="7529" y="5932"/>
                  <a:pt x="7543" y="5919"/>
                  <a:pt x="7542" y="5915"/>
                </a:cubicBezTo>
                <a:lnTo>
                  <a:pt x="7542" y="5912"/>
                </a:lnTo>
                <a:lnTo>
                  <a:pt x="7541" y="5909"/>
                </a:lnTo>
                <a:lnTo>
                  <a:pt x="7541" y="5908"/>
                </a:lnTo>
                <a:cubicBezTo>
                  <a:pt x="7538" y="5902"/>
                  <a:pt x="7527" y="5894"/>
                  <a:pt x="7526" y="5894"/>
                </a:cubicBezTo>
                <a:lnTo>
                  <a:pt x="7526" y="5894"/>
                </a:lnTo>
                <a:lnTo>
                  <a:pt x="7500" y="5894"/>
                </a:lnTo>
                <a:cubicBezTo>
                  <a:pt x="7523" y="5845"/>
                  <a:pt x="7526" y="5778"/>
                  <a:pt x="7526" y="5742"/>
                </a:cubicBezTo>
                <a:lnTo>
                  <a:pt x="7526" y="5732"/>
                </a:lnTo>
                <a:cubicBezTo>
                  <a:pt x="7599" y="5691"/>
                  <a:pt x="7655" y="5618"/>
                  <a:pt x="7687" y="5576"/>
                </a:cubicBezTo>
                <a:cubicBezTo>
                  <a:pt x="7704" y="5554"/>
                  <a:pt x="7730" y="5524"/>
                  <a:pt x="7742" y="5512"/>
                </a:cubicBezTo>
                <a:cubicBezTo>
                  <a:pt x="7766" y="5482"/>
                  <a:pt x="7791" y="5457"/>
                  <a:pt x="7799" y="5450"/>
                </a:cubicBezTo>
                <a:lnTo>
                  <a:pt x="7798" y="5446"/>
                </a:lnTo>
                <a:lnTo>
                  <a:pt x="7798" y="5442"/>
                </a:lnTo>
                <a:cubicBezTo>
                  <a:pt x="7798" y="5363"/>
                  <a:pt x="7880" y="5297"/>
                  <a:pt x="7929" y="5256"/>
                </a:cubicBezTo>
                <a:lnTo>
                  <a:pt x="7932" y="5254"/>
                </a:lnTo>
                <a:lnTo>
                  <a:pt x="7934" y="5251"/>
                </a:lnTo>
                <a:lnTo>
                  <a:pt x="7935" y="5250"/>
                </a:lnTo>
                <a:cubicBezTo>
                  <a:pt x="7946" y="5242"/>
                  <a:pt x="7960" y="5229"/>
                  <a:pt x="7968" y="5223"/>
                </a:cubicBezTo>
                <a:cubicBezTo>
                  <a:pt x="7975" y="5217"/>
                  <a:pt x="7979" y="5214"/>
                  <a:pt x="7984" y="5209"/>
                </a:cubicBezTo>
                <a:cubicBezTo>
                  <a:pt x="8024" y="5177"/>
                  <a:pt x="8046" y="5126"/>
                  <a:pt x="8046" y="5095"/>
                </a:cubicBezTo>
                <a:lnTo>
                  <a:pt x="8195" y="4947"/>
                </a:lnTo>
                <a:lnTo>
                  <a:pt x="8195" y="4902"/>
                </a:lnTo>
                <a:lnTo>
                  <a:pt x="8245" y="4902"/>
                </a:lnTo>
                <a:cubicBezTo>
                  <a:pt x="8292" y="4875"/>
                  <a:pt x="8353" y="4822"/>
                  <a:pt x="8385" y="4789"/>
                </a:cubicBezTo>
                <a:cubicBezTo>
                  <a:pt x="8391" y="4783"/>
                  <a:pt x="8403" y="4770"/>
                  <a:pt x="8408" y="4765"/>
                </a:cubicBezTo>
                <a:cubicBezTo>
                  <a:pt x="8412" y="4760"/>
                  <a:pt x="8417" y="4755"/>
                  <a:pt x="8418" y="4754"/>
                </a:cubicBezTo>
                <a:cubicBezTo>
                  <a:pt x="8490" y="4677"/>
                  <a:pt x="8602" y="4577"/>
                  <a:pt x="8691" y="4534"/>
                </a:cubicBezTo>
                <a:lnTo>
                  <a:pt x="8814" y="4311"/>
                </a:lnTo>
                <a:lnTo>
                  <a:pt x="8691" y="4222"/>
                </a:lnTo>
                <a:lnTo>
                  <a:pt x="8567" y="4237"/>
                </a:lnTo>
                <a:lnTo>
                  <a:pt x="8616" y="4074"/>
                </a:lnTo>
                <a:lnTo>
                  <a:pt x="8418" y="4029"/>
                </a:lnTo>
                <a:lnTo>
                  <a:pt x="8418" y="4034"/>
                </a:lnTo>
                <a:cubicBezTo>
                  <a:pt x="8420" y="4132"/>
                  <a:pt x="8277" y="4236"/>
                  <a:pt x="8204" y="4289"/>
                </a:cubicBezTo>
                <a:lnTo>
                  <a:pt x="8200" y="4294"/>
                </a:lnTo>
                <a:lnTo>
                  <a:pt x="8195" y="4296"/>
                </a:lnTo>
                <a:lnTo>
                  <a:pt x="8195" y="4295"/>
                </a:lnTo>
                <a:lnTo>
                  <a:pt x="8197" y="4292"/>
                </a:lnTo>
                <a:lnTo>
                  <a:pt x="8198" y="4291"/>
                </a:lnTo>
                <a:lnTo>
                  <a:pt x="8198" y="4289"/>
                </a:lnTo>
                <a:cubicBezTo>
                  <a:pt x="8220" y="4253"/>
                  <a:pt x="8245" y="4202"/>
                  <a:pt x="8245" y="4179"/>
                </a:cubicBezTo>
                <a:lnTo>
                  <a:pt x="8343" y="4074"/>
                </a:lnTo>
                <a:cubicBezTo>
                  <a:pt x="8333" y="4068"/>
                  <a:pt x="8328" y="4053"/>
                  <a:pt x="8328" y="4048"/>
                </a:cubicBezTo>
                <a:lnTo>
                  <a:pt x="8328" y="4047"/>
                </a:lnTo>
                <a:lnTo>
                  <a:pt x="8328" y="4047"/>
                </a:lnTo>
                <a:lnTo>
                  <a:pt x="8328" y="4046"/>
                </a:lnTo>
                <a:cubicBezTo>
                  <a:pt x="8328" y="4012"/>
                  <a:pt x="8389" y="3967"/>
                  <a:pt x="8425" y="3940"/>
                </a:cubicBezTo>
                <a:cubicBezTo>
                  <a:pt x="8429" y="3937"/>
                  <a:pt x="8436" y="3932"/>
                  <a:pt x="8438" y="3930"/>
                </a:cubicBezTo>
                <a:cubicBezTo>
                  <a:pt x="8441" y="3928"/>
                  <a:pt x="8445" y="3925"/>
                  <a:pt x="8445" y="3925"/>
                </a:cubicBezTo>
                <a:lnTo>
                  <a:pt x="8448" y="3924"/>
                </a:lnTo>
                <a:lnTo>
                  <a:pt x="8450" y="3921"/>
                </a:lnTo>
                <a:lnTo>
                  <a:pt x="8452" y="3919"/>
                </a:lnTo>
                <a:lnTo>
                  <a:pt x="8455" y="3918"/>
                </a:lnTo>
                <a:cubicBezTo>
                  <a:pt x="8507" y="3881"/>
                  <a:pt x="8558" y="3836"/>
                  <a:pt x="8558" y="3806"/>
                </a:cubicBezTo>
                <a:cubicBezTo>
                  <a:pt x="8558" y="3797"/>
                  <a:pt x="8546" y="3780"/>
                  <a:pt x="8541" y="3779"/>
                </a:cubicBezTo>
                <a:cubicBezTo>
                  <a:pt x="8543" y="3762"/>
                  <a:pt x="8558" y="3738"/>
                  <a:pt x="8569" y="3725"/>
                </a:cubicBezTo>
                <a:cubicBezTo>
                  <a:pt x="8584" y="3709"/>
                  <a:pt x="8591" y="3692"/>
                  <a:pt x="8592" y="3689"/>
                </a:cubicBezTo>
                <a:cubicBezTo>
                  <a:pt x="8574" y="3705"/>
                  <a:pt x="8561" y="3707"/>
                  <a:pt x="8561" y="3707"/>
                </a:cubicBezTo>
                <a:lnTo>
                  <a:pt x="8558" y="3707"/>
                </a:lnTo>
                <a:lnTo>
                  <a:pt x="8556" y="3706"/>
                </a:lnTo>
                <a:lnTo>
                  <a:pt x="8555" y="3705"/>
                </a:lnTo>
                <a:cubicBezTo>
                  <a:pt x="8553" y="3703"/>
                  <a:pt x="8552" y="3696"/>
                  <a:pt x="8552" y="3697"/>
                </a:cubicBezTo>
                <a:lnTo>
                  <a:pt x="8551" y="3695"/>
                </a:lnTo>
                <a:lnTo>
                  <a:pt x="8550" y="3693"/>
                </a:lnTo>
                <a:lnTo>
                  <a:pt x="8549" y="3691"/>
                </a:lnTo>
                <a:lnTo>
                  <a:pt x="8547" y="3689"/>
                </a:lnTo>
                <a:lnTo>
                  <a:pt x="8546" y="3689"/>
                </a:lnTo>
                <a:lnTo>
                  <a:pt x="8546" y="3689"/>
                </a:lnTo>
                <a:lnTo>
                  <a:pt x="8545" y="3689"/>
                </a:lnTo>
                <a:lnTo>
                  <a:pt x="8545" y="3688"/>
                </a:lnTo>
                <a:lnTo>
                  <a:pt x="8544" y="3688"/>
                </a:lnTo>
                <a:cubicBezTo>
                  <a:pt x="8537" y="3684"/>
                  <a:pt x="8473" y="3755"/>
                  <a:pt x="8394" y="3852"/>
                </a:cubicBezTo>
                <a:lnTo>
                  <a:pt x="8319" y="3897"/>
                </a:lnTo>
                <a:lnTo>
                  <a:pt x="8319" y="3764"/>
                </a:lnTo>
                <a:lnTo>
                  <a:pt x="8443" y="3659"/>
                </a:lnTo>
                <a:cubicBezTo>
                  <a:pt x="8531" y="3638"/>
                  <a:pt x="8537" y="3578"/>
                  <a:pt x="8541" y="3551"/>
                </a:cubicBezTo>
                <a:lnTo>
                  <a:pt x="8541" y="3549"/>
                </a:lnTo>
                <a:lnTo>
                  <a:pt x="8541" y="3542"/>
                </a:lnTo>
                <a:cubicBezTo>
                  <a:pt x="8547" y="3539"/>
                  <a:pt x="8557" y="3533"/>
                  <a:pt x="8560" y="3531"/>
                </a:cubicBezTo>
                <a:cubicBezTo>
                  <a:pt x="8564" y="3529"/>
                  <a:pt x="8567" y="3527"/>
                  <a:pt x="8567" y="3527"/>
                </a:cubicBezTo>
                <a:cubicBezTo>
                  <a:pt x="8650" y="3478"/>
                  <a:pt x="8748" y="3409"/>
                  <a:pt x="8749" y="3369"/>
                </a:cubicBezTo>
                <a:cubicBezTo>
                  <a:pt x="8749" y="3361"/>
                  <a:pt x="8742" y="3349"/>
                  <a:pt x="8740" y="3349"/>
                </a:cubicBezTo>
                <a:cubicBezTo>
                  <a:pt x="8721" y="3345"/>
                  <a:pt x="8682" y="3342"/>
                  <a:pt x="8661" y="3342"/>
                </a:cubicBezTo>
                <a:lnTo>
                  <a:pt x="8658" y="3342"/>
                </a:lnTo>
                <a:lnTo>
                  <a:pt x="8657" y="3342"/>
                </a:lnTo>
                <a:lnTo>
                  <a:pt x="8655" y="3342"/>
                </a:lnTo>
                <a:lnTo>
                  <a:pt x="8653" y="3342"/>
                </a:lnTo>
                <a:lnTo>
                  <a:pt x="8649" y="3342"/>
                </a:lnTo>
                <a:lnTo>
                  <a:pt x="8615" y="3342"/>
                </a:lnTo>
                <a:cubicBezTo>
                  <a:pt x="8611" y="3342"/>
                  <a:pt x="8604" y="3342"/>
                  <a:pt x="8602" y="3342"/>
                </a:cubicBezTo>
                <a:cubicBezTo>
                  <a:pt x="8572" y="3342"/>
                  <a:pt x="8536" y="3338"/>
                  <a:pt x="8518" y="3334"/>
                </a:cubicBezTo>
                <a:cubicBezTo>
                  <a:pt x="8574" y="3288"/>
                  <a:pt x="8644" y="3217"/>
                  <a:pt x="8642" y="3177"/>
                </a:cubicBezTo>
                <a:lnTo>
                  <a:pt x="8641" y="3175"/>
                </a:lnTo>
                <a:lnTo>
                  <a:pt x="8641" y="3169"/>
                </a:lnTo>
                <a:lnTo>
                  <a:pt x="8641" y="3167"/>
                </a:lnTo>
                <a:cubicBezTo>
                  <a:pt x="8643" y="3139"/>
                  <a:pt x="8602" y="3126"/>
                  <a:pt x="8571" y="3127"/>
                </a:cubicBezTo>
                <a:lnTo>
                  <a:pt x="8567" y="3127"/>
                </a:lnTo>
                <a:lnTo>
                  <a:pt x="8467" y="3084"/>
                </a:lnTo>
                <a:cubicBezTo>
                  <a:pt x="8491" y="3061"/>
                  <a:pt x="8513" y="3029"/>
                  <a:pt x="8521" y="3015"/>
                </a:cubicBezTo>
                <a:cubicBezTo>
                  <a:pt x="8532" y="2994"/>
                  <a:pt x="8568" y="2964"/>
                  <a:pt x="8592" y="2949"/>
                </a:cubicBezTo>
                <a:lnTo>
                  <a:pt x="8343" y="2921"/>
                </a:lnTo>
                <a:lnTo>
                  <a:pt x="8343" y="2923"/>
                </a:lnTo>
                <a:lnTo>
                  <a:pt x="8343" y="2925"/>
                </a:lnTo>
                <a:lnTo>
                  <a:pt x="8343" y="2927"/>
                </a:lnTo>
                <a:cubicBezTo>
                  <a:pt x="8346" y="2972"/>
                  <a:pt x="8295" y="3023"/>
                  <a:pt x="8219" y="3054"/>
                </a:cubicBezTo>
                <a:close/>
                <a:moveTo>
                  <a:pt x="5665" y="7772"/>
                </a:moveTo>
                <a:lnTo>
                  <a:pt x="5665" y="7769"/>
                </a:lnTo>
                <a:cubicBezTo>
                  <a:pt x="5662" y="7708"/>
                  <a:pt x="5753" y="7628"/>
                  <a:pt x="5809" y="7577"/>
                </a:cubicBezTo>
                <a:lnTo>
                  <a:pt x="5813" y="7574"/>
                </a:lnTo>
                <a:lnTo>
                  <a:pt x="5816" y="7571"/>
                </a:lnTo>
                <a:lnTo>
                  <a:pt x="5819" y="7568"/>
                </a:lnTo>
                <a:cubicBezTo>
                  <a:pt x="5835" y="7555"/>
                  <a:pt x="5857" y="7535"/>
                  <a:pt x="5869" y="7523"/>
                </a:cubicBezTo>
                <a:cubicBezTo>
                  <a:pt x="5877" y="7515"/>
                  <a:pt x="5882" y="7511"/>
                  <a:pt x="5888" y="7505"/>
                </a:cubicBezTo>
                <a:cubicBezTo>
                  <a:pt x="5937" y="7462"/>
                  <a:pt x="5962" y="7405"/>
                  <a:pt x="5962" y="7374"/>
                </a:cubicBezTo>
                <a:lnTo>
                  <a:pt x="5962" y="7372"/>
                </a:lnTo>
                <a:lnTo>
                  <a:pt x="5962" y="7371"/>
                </a:lnTo>
                <a:lnTo>
                  <a:pt x="5962" y="7369"/>
                </a:lnTo>
                <a:lnTo>
                  <a:pt x="5962" y="7362"/>
                </a:lnTo>
                <a:lnTo>
                  <a:pt x="5962" y="7361"/>
                </a:lnTo>
                <a:lnTo>
                  <a:pt x="5962" y="7359"/>
                </a:lnTo>
                <a:lnTo>
                  <a:pt x="5962" y="7357"/>
                </a:lnTo>
                <a:lnTo>
                  <a:pt x="5962" y="7355"/>
                </a:lnTo>
                <a:cubicBezTo>
                  <a:pt x="5960" y="7320"/>
                  <a:pt x="5979" y="7260"/>
                  <a:pt x="6037" y="7240"/>
                </a:cubicBezTo>
                <a:lnTo>
                  <a:pt x="6137" y="7107"/>
                </a:lnTo>
                <a:lnTo>
                  <a:pt x="6137" y="7103"/>
                </a:lnTo>
                <a:cubicBezTo>
                  <a:pt x="6133" y="7018"/>
                  <a:pt x="6238" y="6941"/>
                  <a:pt x="6303" y="6892"/>
                </a:cubicBezTo>
                <a:cubicBezTo>
                  <a:pt x="6339" y="6864"/>
                  <a:pt x="6369" y="6840"/>
                  <a:pt x="6384" y="6827"/>
                </a:cubicBezTo>
                <a:lnTo>
                  <a:pt x="6384" y="6825"/>
                </a:lnTo>
                <a:cubicBezTo>
                  <a:pt x="6384" y="6819"/>
                  <a:pt x="6398" y="6796"/>
                  <a:pt x="6401" y="6792"/>
                </a:cubicBezTo>
                <a:cubicBezTo>
                  <a:pt x="6406" y="6784"/>
                  <a:pt x="6417" y="6767"/>
                  <a:pt x="6423" y="6755"/>
                </a:cubicBezTo>
                <a:cubicBezTo>
                  <a:pt x="6427" y="6749"/>
                  <a:pt x="6432" y="6741"/>
                  <a:pt x="6434" y="6737"/>
                </a:cubicBezTo>
                <a:lnTo>
                  <a:pt x="6484" y="6767"/>
                </a:lnTo>
                <a:cubicBezTo>
                  <a:pt x="6604" y="6723"/>
                  <a:pt x="6645" y="6705"/>
                  <a:pt x="6647" y="6704"/>
                </a:cubicBezTo>
                <a:cubicBezTo>
                  <a:pt x="6606" y="6803"/>
                  <a:pt x="6582" y="6924"/>
                  <a:pt x="6583" y="6955"/>
                </a:cubicBezTo>
                <a:lnTo>
                  <a:pt x="6583" y="6956"/>
                </a:lnTo>
                <a:lnTo>
                  <a:pt x="6583" y="6958"/>
                </a:lnTo>
                <a:lnTo>
                  <a:pt x="6583" y="6959"/>
                </a:lnTo>
                <a:lnTo>
                  <a:pt x="6459" y="7107"/>
                </a:lnTo>
                <a:lnTo>
                  <a:pt x="6452" y="7107"/>
                </a:lnTo>
                <a:lnTo>
                  <a:pt x="6447" y="7107"/>
                </a:lnTo>
                <a:lnTo>
                  <a:pt x="6443" y="7107"/>
                </a:lnTo>
                <a:cubicBezTo>
                  <a:pt x="6362" y="7106"/>
                  <a:pt x="6362" y="7132"/>
                  <a:pt x="6359" y="7161"/>
                </a:cubicBezTo>
                <a:lnTo>
                  <a:pt x="6359" y="7162"/>
                </a:lnTo>
                <a:lnTo>
                  <a:pt x="6359" y="7164"/>
                </a:lnTo>
                <a:lnTo>
                  <a:pt x="6359" y="7168"/>
                </a:lnTo>
                <a:lnTo>
                  <a:pt x="6359" y="7169"/>
                </a:lnTo>
                <a:lnTo>
                  <a:pt x="6359" y="7171"/>
                </a:lnTo>
                <a:lnTo>
                  <a:pt x="6359" y="7172"/>
                </a:lnTo>
                <a:lnTo>
                  <a:pt x="6359" y="7173"/>
                </a:lnTo>
                <a:lnTo>
                  <a:pt x="6359" y="7177"/>
                </a:lnTo>
                <a:lnTo>
                  <a:pt x="6359" y="7178"/>
                </a:lnTo>
                <a:lnTo>
                  <a:pt x="6359" y="7182"/>
                </a:lnTo>
                <a:cubicBezTo>
                  <a:pt x="6352" y="7222"/>
                  <a:pt x="6284" y="7224"/>
                  <a:pt x="6246" y="7225"/>
                </a:cubicBezTo>
                <a:lnTo>
                  <a:pt x="6244" y="7225"/>
                </a:lnTo>
                <a:lnTo>
                  <a:pt x="6242" y="7225"/>
                </a:lnTo>
                <a:lnTo>
                  <a:pt x="6240" y="7225"/>
                </a:lnTo>
                <a:lnTo>
                  <a:pt x="6235" y="7225"/>
                </a:lnTo>
                <a:lnTo>
                  <a:pt x="5938" y="7699"/>
                </a:lnTo>
                <a:lnTo>
                  <a:pt x="5934" y="7699"/>
                </a:lnTo>
                <a:lnTo>
                  <a:pt x="5931" y="7699"/>
                </a:lnTo>
                <a:lnTo>
                  <a:pt x="5928" y="7699"/>
                </a:lnTo>
                <a:cubicBezTo>
                  <a:pt x="5864" y="7699"/>
                  <a:pt x="5861" y="7730"/>
                  <a:pt x="5861" y="7744"/>
                </a:cubicBezTo>
                <a:lnTo>
                  <a:pt x="5861" y="7745"/>
                </a:lnTo>
                <a:lnTo>
                  <a:pt x="5861" y="7747"/>
                </a:lnTo>
                <a:lnTo>
                  <a:pt x="5861" y="7758"/>
                </a:lnTo>
                <a:cubicBezTo>
                  <a:pt x="5861" y="7767"/>
                  <a:pt x="5863" y="7785"/>
                  <a:pt x="5864" y="7787"/>
                </a:cubicBezTo>
                <a:cubicBezTo>
                  <a:pt x="5860" y="7818"/>
                  <a:pt x="5815" y="7817"/>
                  <a:pt x="5795" y="7817"/>
                </a:cubicBezTo>
                <a:lnTo>
                  <a:pt x="5764" y="7817"/>
                </a:lnTo>
                <a:lnTo>
                  <a:pt x="5764" y="7822"/>
                </a:lnTo>
                <a:cubicBezTo>
                  <a:pt x="5770" y="7913"/>
                  <a:pt x="5550" y="8085"/>
                  <a:pt x="5418" y="8099"/>
                </a:cubicBezTo>
                <a:lnTo>
                  <a:pt x="5418" y="7995"/>
                </a:lnTo>
                <a:cubicBezTo>
                  <a:pt x="5443" y="7965"/>
                  <a:pt x="5480" y="7926"/>
                  <a:pt x="5503" y="7905"/>
                </a:cubicBezTo>
                <a:cubicBezTo>
                  <a:pt x="5531" y="7877"/>
                  <a:pt x="5556" y="7838"/>
                  <a:pt x="5565" y="7817"/>
                </a:cubicBezTo>
                <a:lnTo>
                  <a:pt x="5665" y="7772"/>
                </a:lnTo>
                <a:close/>
                <a:moveTo>
                  <a:pt x="6647" y="6704"/>
                </a:moveTo>
                <a:lnTo>
                  <a:pt x="6648" y="6703"/>
                </a:lnTo>
                <a:lnTo>
                  <a:pt x="6650" y="6701"/>
                </a:lnTo>
                <a:lnTo>
                  <a:pt x="6650" y="6700"/>
                </a:lnTo>
                <a:lnTo>
                  <a:pt x="6648" y="6700"/>
                </a:lnTo>
                <a:lnTo>
                  <a:pt x="6648" y="6701"/>
                </a:lnTo>
                <a:lnTo>
                  <a:pt x="6647" y="6704"/>
                </a:lnTo>
                <a:close/>
                <a:moveTo>
                  <a:pt x="6648" y="6700"/>
                </a:moveTo>
                <a:cubicBezTo>
                  <a:pt x="6647" y="6700"/>
                  <a:pt x="6639" y="6702"/>
                  <a:pt x="6641" y="6701"/>
                </a:cubicBezTo>
                <a:lnTo>
                  <a:pt x="6636" y="6701"/>
                </a:lnTo>
                <a:lnTo>
                  <a:pt x="6635" y="6701"/>
                </a:lnTo>
                <a:lnTo>
                  <a:pt x="6634" y="6701"/>
                </a:lnTo>
                <a:lnTo>
                  <a:pt x="6631" y="6701"/>
                </a:lnTo>
                <a:lnTo>
                  <a:pt x="6631" y="6700"/>
                </a:lnTo>
                <a:cubicBezTo>
                  <a:pt x="6630" y="6700"/>
                  <a:pt x="6645" y="6693"/>
                  <a:pt x="6653" y="6689"/>
                </a:cubicBezTo>
                <a:lnTo>
                  <a:pt x="6650" y="6695"/>
                </a:lnTo>
                <a:lnTo>
                  <a:pt x="6648" y="6700"/>
                </a:lnTo>
                <a:close/>
                <a:moveTo>
                  <a:pt x="6653" y="6689"/>
                </a:moveTo>
                <a:lnTo>
                  <a:pt x="6653" y="6689"/>
                </a:lnTo>
                <a:lnTo>
                  <a:pt x="6653" y="6690"/>
                </a:lnTo>
                <a:lnTo>
                  <a:pt x="6653" y="6690"/>
                </a:lnTo>
                <a:lnTo>
                  <a:pt x="6653" y="6690"/>
                </a:lnTo>
                <a:lnTo>
                  <a:pt x="6653" y="6690"/>
                </a:lnTo>
                <a:lnTo>
                  <a:pt x="6653" y="6690"/>
                </a:lnTo>
                <a:lnTo>
                  <a:pt x="6653" y="6689"/>
                </a:lnTo>
                <a:close/>
                <a:moveTo>
                  <a:pt x="6653" y="6689"/>
                </a:moveTo>
                <a:cubicBezTo>
                  <a:pt x="6654" y="6688"/>
                  <a:pt x="6658" y="6677"/>
                  <a:pt x="6657" y="6679"/>
                </a:cubicBezTo>
                <a:lnTo>
                  <a:pt x="6657" y="6677"/>
                </a:lnTo>
                <a:cubicBezTo>
                  <a:pt x="6656" y="6680"/>
                  <a:pt x="6653" y="6689"/>
                  <a:pt x="6653" y="6689"/>
                </a:cubicBezTo>
                <a:close/>
                <a:moveTo>
                  <a:pt x="3632" y="10200"/>
                </a:moveTo>
                <a:lnTo>
                  <a:pt x="3583" y="10258"/>
                </a:lnTo>
                <a:cubicBezTo>
                  <a:pt x="3573" y="10255"/>
                  <a:pt x="3563" y="10252"/>
                  <a:pt x="3564" y="10252"/>
                </a:cubicBezTo>
                <a:lnTo>
                  <a:pt x="3558" y="10252"/>
                </a:lnTo>
                <a:lnTo>
                  <a:pt x="3556" y="10253"/>
                </a:lnTo>
                <a:lnTo>
                  <a:pt x="3553" y="10253"/>
                </a:lnTo>
                <a:lnTo>
                  <a:pt x="3552" y="10255"/>
                </a:lnTo>
                <a:lnTo>
                  <a:pt x="3550" y="10256"/>
                </a:lnTo>
                <a:lnTo>
                  <a:pt x="3549" y="10258"/>
                </a:lnTo>
                <a:lnTo>
                  <a:pt x="3547" y="10259"/>
                </a:lnTo>
                <a:lnTo>
                  <a:pt x="3547" y="10262"/>
                </a:lnTo>
                <a:cubicBezTo>
                  <a:pt x="3547" y="10265"/>
                  <a:pt x="3557" y="10273"/>
                  <a:pt x="3556" y="10273"/>
                </a:cubicBezTo>
                <a:lnTo>
                  <a:pt x="3434" y="10243"/>
                </a:lnTo>
                <a:lnTo>
                  <a:pt x="3434" y="10140"/>
                </a:lnTo>
                <a:lnTo>
                  <a:pt x="3483" y="10140"/>
                </a:lnTo>
                <a:lnTo>
                  <a:pt x="3558" y="9992"/>
                </a:lnTo>
                <a:lnTo>
                  <a:pt x="3707" y="9888"/>
                </a:lnTo>
                <a:lnTo>
                  <a:pt x="3702" y="9888"/>
                </a:lnTo>
                <a:lnTo>
                  <a:pt x="3701" y="9886"/>
                </a:lnTo>
                <a:lnTo>
                  <a:pt x="3698" y="9885"/>
                </a:lnTo>
                <a:lnTo>
                  <a:pt x="3696" y="9882"/>
                </a:lnTo>
                <a:lnTo>
                  <a:pt x="3693" y="9879"/>
                </a:lnTo>
                <a:lnTo>
                  <a:pt x="3693" y="9877"/>
                </a:lnTo>
                <a:lnTo>
                  <a:pt x="3692" y="9876"/>
                </a:lnTo>
                <a:cubicBezTo>
                  <a:pt x="3691" y="9855"/>
                  <a:pt x="3753" y="9835"/>
                  <a:pt x="3768" y="9836"/>
                </a:cubicBezTo>
                <a:lnTo>
                  <a:pt x="3772" y="9836"/>
                </a:lnTo>
                <a:cubicBezTo>
                  <a:pt x="3784" y="9836"/>
                  <a:pt x="3804" y="9842"/>
                  <a:pt x="3805" y="9845"/>
                </a:cubicBezTo>
                <a:cubicBezTo>
                  <a:pt x="3889" y="9798"/>
                  <a:pt x="3906" y="9725"/>
                  <a:pt x="3905" y="9685"/>
                </a:cubicBezTo>
                <a:lnTo>
                  <a:pt x="3905" y="9682"/>
                </a:lnTo>
                <a:cubicBezTo>
                  <a:pt x="3947" y="9629"/>
                  <a:pt x="4040" y="9540"/>
                  <a:pt x="4104" y="9504"/>
                </a:cubicBezTo>
                <a:lnTo>
                  <a:pt x="4127" y="9400"/>
                </a:lnTo>
                <a:lnTo>
                  <a:pt x="4227" y="9445"/>
                </a:lnTo>
                <a:lnTo>
                  <a:pt x="4351" y="9460"/>
                </a:lnTo>
                <a:cubicBezTo>
                  <a:pt x="4282" y="9500"/>
                  <a:pt x="4253" y="9574"/>
                  <a:pt x="4237" y="9614"/>
                </a:cubicBezTo>
                <a:cubicBezTo>
                  <a:pt x="4233" y="9624"/>
                  <a:pt x="4228" y="9635"/>
                  <a:pt x="4227" y="9637"/>
                </a:cubicBezTo>
                <a:lnTo>
                  <a:pt x="4104" y="9593"/>
                </a:lnTo>
                <a:cubicBezTo>
                  <a:pt x="3992" y="9668"/>
                  <a:pt x="3885" y="9928"/>
                  <a:pt x="3880" y="9977"/>
                </a:cubicBezTo>
                <a:lnTo>
                  <a:pt x="3707" y="10155"/>
                </a:lnTo>
                <a:cubicBezTo>
                  <a:pt x="3705" y="10156"/>
                  <a:pt x="3702" y="10160"/>
                  <a:pt x="3701" y="10160"/>
                </a:cubicBezTo>
                <a:cubicBezTo>
                  <a:pt x="3688" y="10175"/>
                  <a:pt x="3661" y="10201"/>
                  <a:pt x="3643" y="10201"/>
                </a:cubicBezTo>
                <a:lnTo>
                  <a:pt x="3637" y="10201"/>
                </a:lnTo>
                <a:lnTo>
                  <a:pt x="3634" y="10200"/>
                </a:lnTo>
                <a:lnTo>
                  <a:pt x="3632" y="10200"/>
                </a:lnTo>
                <a:close/>
                <a:moveTo>
                  <a:pt x="3556" y="10273"/>
                </a:moveTo>
                <a:lnTo>
                  <a:pt x="3557" y="10273"/>
                </a:lnTo>
                <a:lnTo>
                  <a:pt x="3557" y="10273"/>
                </a:lnTo>
                <a:lnTo>
                  <a:pt x="3558" y="10273"/>
                </a:lnTo>
                <a:lnTo>
                  <a:pt x="3556" y="10273"/>
                </a:lnTo>
                <a:close/>
                <a:moveTo>
                  <a:pt x="5565" y="3099"/>
                </a:moveTo>
                <a:cubicBezTo>
                  <a:pt x="5582" y="3093"/>
                  <a:pt x="5590" y="3071"/>
                  <a:pt x="5589" y="3063"/>
                </a:cubicBezTo>
                <a:lnTo>
                  <a:pt x="5589" y="3060"/>
                </a:lnTo>
                <a:cubicBezTo>
                  <a:pt x="5589" y="3054"/>
                  <a:pt x="5587" y="3044"/>
                  <a:pt x="5587" y="3041"/>
                </a:cubicBezTo>
                <a:cubicBezTo>
                  <a:pt x="5586" y="3039"/>
                  <a:pt x="5586" y="3037"/>
                  <a:pt x="5586" y="3037"/>
                </a:cubicBezTo>
                <a:cubicBezTo>
                  <a:pt x="5580" y="3020"/>
                  <a:pt x="5577" y="2989"/>
                  <a:pt x="5577" y="2973"/>
                </a:cubicBezTo>
                <a:cubicBezTo>
                  <a:pt x="5604" y="2952"/>
                  <a:pt x="5615" y="2936"/>
                  <a:pt x="5615" y="2935"/>
                </a:cubicBezTo>
                <a:lnTo>
                  <a:pt x="5615" y="2934"/>
                </a:lnTo>
                <a:lnTo>
                  <a:pt x="5615" y="2928"/>
                </a:lnTo>
                <a:lnTo>
                  <a:pt x="5613" y="2927"/>
                </a:lnTo>
                <a:lnTo>
                  <a:pt x="5613" y="2926"/>
                </a:lnTo>
                <a:lnTo>
                  <a:pt x="5612" y="2926"/>
                </a:lnTo>
                <a:cubicBezTo>
                  <a:pt x="5610" y="2924"/>
                  <a:pt x="5603" y="2923"/>
                  <a:pt x="5602" y="2923"/>
                </a:cubicBezTo>
                <a:lnTo>
                  <a:pt x="5601" y="2923"/>
                </a:lnTo>
                <a:lnTo>
                  <a:pt x="5600" y="2924"/>
                </a:lnTo>
                <a:lnTo>
                  <a:pt x="5599" y="2924"/>
                </a:lnTo>
                <a:lnTo>
                  <a:pt x="5598" y="2924"/>
                </a:lnTo>
                <a:cubicBezTo>
                  <a:pt x="5596" y="2923"/>
                  <a:pt x="5592" y="2923"/>
                  <a:pt x="5591" y="2923"/>
                </a:cubicBezTo>
                <a:cubicBezTo>
                  <a:pt x="5587" y="2923"/>
                  <a:pt x="5581" y="2924"/>
                  <a:pt x="5580" y="2924"/>
                </a:cubicBezTo>
                <a:lnTo>
                  <a:pt x="5580" y="2924"/>
                </a:lnTo>
                <a:lnTo>
                  <a:pt x="5579" y="2924"/>
                </a:lnTo>
                <a:lnTo>
                  <a:pt x="5579" y="2924"/>
                </a:lnTo>
                <a:lnTo>
                  <a:pt x="5574" y="2924"/>
                </a:lnTo>
                <a:lnTo>
                  <a:pt x="5571" y="2925"/>
                </a:lnTo>
                <a:lnTo>
                  <a:pt x="5564" y="2925"/>
                </a:lnTo>
                <a:lnTo>
                  <a:pt x="5561" y="2924"/>
                </a:lnTo>
                <a:lnTo>
                  <a:pt x="5558" y="2924"/>
                </a:lnTo>
                <a:lnTo>
                  <a:pt x="5558" y="2923"/>
                </a:lnTo>
                <a:lnTo>
                  <a:pt x="5556" y="2923"/>
                </a:lnTo>
                <a:lnTo>
                  <a:pt x="5556" y="2921"/>
                </a:lnTo>
                <a:lnTo>
                  <a:pt x="5556" y="2921"/>
                </a:lnTo>
                <a:lnTo>
                  <a:pt x="5556" y="2920"/>
                </a:lnTo>
                <a:lnTo>
                  <a:pt x="5555" y="2920"/>
                </a:lnTo>
                <a:lnTo>
                  <a:pt x="5556" y="2919"/>
                </a:lnTo>
                <a:cubicBezTo>
                  <a:pt x="5553" y="2911"/>
                  <a:pt x="5724" y="2813"/>
                  <a:pt x="5938" y="2699"/>
                </a:cubicBezTo>
                <a:lnTo>
                  <a:pt x="6037" y="2714"/>
                </a:lnTo>
                <a:lnTo>
                  <a:pt x="5962" y="2832"/>
                </a:lnTo>
                <a:lnTo>
                  <a:pt x="5740" y="2934"/>
                </a:lnTo>
                <a:lnTo>
                  <a:pt x="5764" y="3084"/>
                </a:lnTo>
                <a:lnTo>
                  <a:pt x="5740" y="3084"/>
                </a:lnTo>
                <a:lnTo>
                  <a:pt x="5565" y="3099"/>
                </a:lnTo>
                <a:close/>
                <a:moveTo>
                  <a:pt x="7103" y="6352"/>
                </a:moveTo>
                <a:lnTo>
                  <a:pt x="7103" y="6353"/>
                </a:lnTo>
                <a:cubicBezTo>
                  <a:pt x="7104" y="6366"/>
                  <a:pt x="7056" y="6395"/>
                  <a:pt x="7037" y="6407"/>
                </a:cubicBezTo>
                <a:cubicBezTo>
                  <a:pt x="7034" y="6409"/>
                  <a:pt x="7030" y="6411"/>
                  <a:pt x="7029" y="6412"/>
                </a:cubicBezTo>
                <a:lnTo>
                  <a:pt x="6954" y="6560"/>
                </a:lnTo>
                <a:cubicBezTo>
                  <a:pt x="6909" y="6529"/>
                  <a:pt x="6844" y="6514"/>
                  <a:pt x="6808" y="6515"/>
                </a:cubicBezTo>
                <a:lnTo>
                  <a:pt x="6807" y="6515"/>
                </a:lnTo>
                <a:cubicBezTo>
                  <a:pt x="6842" y="6487"/>
                  <a:pt x="6877" y="6447"/>
                  <a:pt x="6890" y="6425"/>
                </a:cubicBezTo>
                <a:cubicBezTo>
                  <a:pt x="6909" y="6397"/>
                  <a:pt x="6938" y="6359"/>
                  <a:pt x="6954" y="6337"/>
                </a:cubicBezTo>
                <a:lnTo>
                  <a:pt x="6955" y="6337"/>
                </a:lnTo>
                <a:lnTo>
                  <a:pt x="6956" y="6337"/>
                </a:lnTo>
                <a:lnTo>
                  <a:pt x="6958" y="6337"/>
                </a:lnTo>
                <a:lnTo>
                  <a:pt x="6960" y="6337"/>
                </a:lnTo>
                <a:lnTo>
                  <a:pt x="6964" y="6337"/>
                </a:lnTo>
                <a:lnTo>
                  <a:pt x="6966" y="6337"/>
                </a:lnTo>
                <a:lnTo>
                  <a:pt x="6967" y="6337"/>
                </a:lnTo>
                <a:lnTo>
                  <a:pt x="6974" y="6337"/>
                </a:lnTo>
                <a:lnTo>
                  <a:pt x="6975" y="6337"/>
                </a:lnTo>
                <a:lnTo>
                  <a:pt x="6978" y="6337"/>
                </a:lnTo>
                <a:cubicBezTo>
                  <a:pt x="7003" y="6336"/>
                  <a:pt x="7035" y="6334"/>
                  <a:pt x="7060" y="6334"/>
                </a:cubicBezTo>
                <a:lnTo>
                  <a:pt x="7062" y="6334"/>
                </a:lnTo>
                <a:lnTo>
                  <a:pt x="7064" y="6334"/>
                </a:lnTo>
                <a:lnTo>
                  <a:pt x="7066" y="6334"/>
                </a:lnTo>
                <a:cubicBezTo>
                  <a:pt x="7091" y="6334"/>
                  <a:pt x="7104" y="6346"/>
                  <a:pt x="7103" y="6352"/>
                </a:cubicBezTo>
                <a:close/>
                <a:moveTo>
                  <a:pt x="7402" y="5642"/>
                </a:moveTo>
                <a:cubicBezTo>
                  <a:pt x="7332" y="5637"/>
                  <a:pt x="7327" y="5581"/>
                  <a:pt x="7327" y="5569"/>
                </a:cubicBezTo>
                <a:cubicBezTo>
                  <a:pt x="7326" y="5533"/>
                  <a:pt x="7395" y="5524"/>
                  <a:pt x="7424" y="5524"/>
                </a:cubicBezTo>
                <a:lnTo>
                  <a:pt x="7426" y="5524"/>
                </a:lnTo>
                <a:lnTo>
                  <a:pt x="7426" y="5421"/>
                </a:lnTo>
                <a:lnTo>
                  <a:pt x="7549" y="5480"/>
                </a:lnTo>
                <a:lnTo>
                  <a:pt x="7426" y="5612"/>
                </a:lnTo>
                <a:lnTo>
                  <a:pt x="7426" y="5614"/>
                </a:lnTo>
                <a:lnTo>
                  <a:pt x="7426" y="5614"/>
                </a:lnTo>
                <a:lnTo>
                  <a:pt x="7426" y="5615"/>
                </a:lnTo>
                <a:cubicBezTo>
                  <a:pt x="7426" y="5620"/>
                  <a:pt x="7420" y="5635"/>
                  <a:pt x="7419" y="5636"/>
                </a:cubicBezTo>
                <a:lnTo>
                  <a:pt x="7418" y="5636"/>
                </a:lnTo>
                <a:cubicBezTo>
                  <a:pt x="7417" y="5639"/>
                  <a:pt x="7404" y="5643"/>
                  <a:pt x="7403" y="5642"/>
                </a:cubicBezTo>
                <a:lnTo>
                  <a:pt x="7402" y="5642"/>
                </a:lnTo>
                <a:lnTo>
                  <a:pt x="7402" y="5642"/>
                </a:lnTo>
                <a:close/>
                <a:moveTo>
                  <a:pt x="4524" y="9252"/>
                </a:moveTo>
                <a:lnTo>
                  <a:pt x="4530" y="9252"/>
                </a:lnTo>
                <a:lnTo>
                  <a:pt x="4532" y="9252"/>
                </a:lnTo>
                <a:lnTo>
                  <a:pt x="4534" y="9252"/>
                </a:lnTo>
                <a:cubicBezTo>
                  <a:pt x="4579" y="9252"/>
                  <a:pt x="4599" y="9277"/>
                  <a:pt x="4599" y="9294"/>
                </a:cubicBezTo>
                <a:lnTo>
                  <a:pt x="4599" y="9299"/>
                </a:lnTo>
                <a:lnTo>
                  <a:pt x="4599" y="9301"/>
                </a:lnTo>
                <a:cubicBezTo>
                  <a:pt x="4600" y="9344"/>
                  <a:pt x="4536" y="9414"/>
                  <a:pt x="4500" y="9445"/>
                </a:cubicBezTo>
                <a:lnTo>
                  <a:pt x="4475" y="9400"/>
                </a:lnTo>
                <a:lnTo>
                  <a:pt x="4500" y="9282"/>
                </a:lnTo>
                <a:lnTo>
                  <a:pt x="4503" y="9282"/>
                </a:lnTo>
                <a:lnTo>
                  <a:pt x="4508" y="9281"/>
                </a:lnTo>
                <a:lnTo>
                  <a:pt x="4511" y="9281"/>
                </a:lnTo>
                <a:lnTo>
                  <a:pt x="4514" y="9279"/>
                </a:lnTo>
                <a:lnTo>
                  <a:pt x="4517" y="9278"/>
                </a:lnTo>
                <a:cubicBezTo>
                  <a:pt x="4524" y="9272"/>
                  <a:pt x="4524" y="9263"/>
                  <a:pt x="4524" y="9260"/>
                </a:cubicBezTo>
                <a:lnTo>
                  <a:pt x="4524" y="9259"/>
                </a:lnTo>
                <a:lnTo>
                  <a:pt x="4524" y="9258"/>
                </a:lnTo>
                <a:lnTo>
                  <a:pt x="4524" y="9257"/>
                </a:lnTo>
                <a:lnTo>
                  <a:pt x="4524" y="9256"/>
                </a:lnTo>
                <a:lnTo>
                  <a:pt x="4524" y="9256"/>
                </a:lnTo>
                <a:lnTo>
                  <a:pt x="4524" y="9255"/>
                </a:lnTo>
                <a:lnTo>
                  <a:pt x="4524" y="9252"/>
                </a:lnTo>
                <a:close/>
                <a:moveTo>
                  <a:pt x="7426" y="5347"/>
                </a:moveTo>
                <a:lnTo>
                  <a:pt x="7526" y="5272"/>
                </a:lnTo>
                <a:lnTo>
                  <a:pt x="7526" y="5229"/>
                </a:lnTo>
                <a:lnTo>
                  <a:pt x="7527" y="5229"/>
                </a:lnTo>
                <a:cubicBezTo>
                  <a:pt x="7549" y="5229"/>
                  <a:pt x="7550" y="5271"/>
                  <a:pt x="7549" y="5271"/>
                </a:cubicBezTo>
                <a:lnTo>
                  <a:pt x="7549" y="5317"/>
                </a:lnTo>
                <a:lnTo>
                  <a:pt x="7426" y="5377"/>
                </a:lnTo>
                <a:lnTo>
                  <a:pt x="7426" y="5347"/>
                </a:lnTo>
                <a:close/>
                <a:moveTo>
                  <a:pt x="6954" y="5954"/>
                </a:moveTo>
                <a:lnTo>
                  <a:pt x="7054" y="5924"/>
                </a:lnTo>
                <a:cubicBezTo>
                  <a:pt x="7032" y="5951"/>
                  <a:pt x="7006" y="5989"/>
                  <a:pt x="6991" y="6010"/>
                </a:cubicBezTo>
                <a:cubicBezTo>
                  <a:pt x="6974" y="6038"/>
                  <a:pt x="6932" y="6080"/>
                  <a:pt x="6905" y="6102"/>
                </a:cubicBezTo>
                <a:cubicBezTo>
                  <a:pt x="6933" y="6056"/>
                  <a:pt x="6955" y="6000"/>
                  <a:pt x="6954" y="5960"/>
                </a:cubicBezTo>
                <a:lnTo>
                  <a:pt x="6954" y="5958"/>
                </a:lnTo>
                <a:lnTo>
                  <a:pt x="6954" y="5955"/>
                </a:lnTo>
                <a:lnTo>
                  <a:pt x="6954" y="5954"/>
                </a:lnTo>
                <a:close/>
                <a:moveTo>
                  <a:pt x="7227" y="5776"/>
                </a:moveTo>
                <a:lnTo>
                  <a:pt x="7256" y="5776"/>
                </a:lnTo>
                <a:lnTo>
                  <a:pt x="7259" y="5775"/>
                </a:lnTo>
                <a:lnTo>
                  <a:pt x="7271" y="5775"/>
                </a:lnTo>
                <a:cubicBezTo>
                  <a:pt x="7303" y="5774"/>
                  <a:pt x="7328" y="5784"/>
                  <a:pt x="7327" y="5803"/>
                </a:cubicBezTo>
                <a:lnTo>
                  <a:pt x="7327" y="5804"/>
                </a:lnTo>
                <a:lnTo>
                  <a:pt x="7327" y="5805"/>
                </a:lnTo>
                <a:lnTo>
                  <a:pt x="7327" y="5809"/>
                </a:lnTo>
                <a:cubicBezTo>
                  <a:pt x="7327" y="5817"/>
                  <a:pt x="7324" y="5827"/>
                  <a:pt x="7323" y="5827"/>
                </a:cubicBezTo>
                <a:lnTo>
                  <a:pt x="7321" y="5830"/>
                </a:lnTo>
                <a:cubicBezTo>
                  <a:pt x="7318" y="5833"/>
                  <a:pt x="7303" y="5835"/>
                  <a:pt x="7302" y="5835"/>
                </a:cubicBezTo>
                <a:lnTo>
                  <a:pt x="7253" y="5835"/>
                </a:lnTo>
                <a:cubicBezTo>
                  <a:pt x="7230" y="5822"/>
                  <a:pt x="7229" y="5804"/>
                  <a:pt x="7228" y="5795"/>
                </a:cubicBezTo>
                <a:lnTo>
                  <a:pt x="7228" y="5794"/>
                </a:lnTo>
                <a:lnTo>
                  <a:pt x="7228" y="5794"/>
                </a:lnTo>
                <a:lnTo>
                  <a:pt x="7227" y="5793"/>
                </a:lnTo>
                <a:lnTo>
                  <a:pt x="7227" y="5792"/>
                </a:lnTo>
                <a:lnTo>
                  <a:pt x="7227" y="5791"/>
                </a:lnTo>
                <a:lnTo>
                  <a:pt x="7227" y="5776"/>
                </a:lnTo>
                <a:close/>
                <a:moveTo>
                  <a:pt x="4699" y="8690"/>
                </a:moveTo>
                <a:lnTo>
                  <a:pt x="4648" y="8750"/>
                </a:lnTo>
                <a:lnTo>
                  <a:pt x="4633" y="8750"/>
                </a:lnTo>
                <a:cubicBezTo>
                  <a:pt x="4620" y="8750"/>
                  <a:pt x="4594" y="8748"/>
                  <a:pt x="4582" y="8744"/>
                </a:cubicBezTo>
                <a:lnTo>
                  <a:pt x="4579" y="8742"/>
                </a:lnTo>
                <a:lnTo>
                  <a:pt x="4578" y="8741"/>
                </a:lnTo>
                <a:lnTo>
                  <a:pt x="4576" y="8739"/>
                </a:lnTo>
                <a:lnTo>
                  <a:pt x="4575" y="8736"/>
                </a:lnTo>
                <a:lnTo>
                  <a:pt x="4573" y="8735"/>
                </a:lnTo>
                <a:cubicBezTo>
                  <a:pt x="4584" y="8697"/>
                  <a:pt x="4694" y="8690"/>
                  <a:pt x="4699" y="8690"/>
                </a:cubicBezTo>
                <a:close/>
                <a:moveTo>
                  <a:pt x="5962" y="7107"/>
                </a:moveTo>
                <a:lnTo>
                  <a:pt x="5958" y="7107"/>
                </a:lnTo>
                <a:cubicBezTo>
                  <a:pt x="5877" y="7108"/>
                  <a:pt x="5863" y="7063"/>
                  <a:pt x="5864" y="7036"/>
                </a:cubicBezTo>
                <a:lnTo>
                  <a:pt x="5864" y="7019"/>
                </a:lnTo>
                <a:lnTo>
                  <a:pt x="5962" y="7107"/>
                </a:lnTo>
                <a:close/>
                <a:moveTo>
                  <a:pt x="6657" y="6677"/>
                </a:moveTo>
                <a:lnTo>
                  <a:pt x="6660" y="6676"/>
                </a:lnTo>
                <a:lnTo>
                  <a:pt x="6663" y="6674"/>
                </a:lnTo>
                <a:lnTo>
                  <a:pt x="6665" y="6671"/>
                </a:lnTo>
                <a:lnTo>
                  <a:pt x="6666" y="6670"/>
                </a:lnTo>
                <a:lnTo>
                  <a:pt x="6668" y="6669"/>
                </a:lnTo>
                <a:lnTo>
                  <a:pt x="6668" y="6667"/>
                </a:lnTo>
                <a:cubicBezTo>
                  <a:pt x="6665" y="6669"/>
                  <a:pt x="6656" y="6679"/>
                  <a:pt x="6657" y="6678"/>
                </a:cubicBezTo>
                <a:lnTo>
                  <a:pt x="6657" y="6677"/>
                </a:lnTo>
                <a:close/>
                <a:moveTo>
                  <a:pt x="6668" y="6667"/>
                </a:moveTo>
                <a:lnTo>
                  <a:pt x="6666" y="6666"/>
                </a:lnTo>
                <a:lnTo>
                  <a:pt x="6665" y="6664"/>
                </a:lnTo>
                <a:lnTo>
                  <a:pt x="6663" y="6664"/>
                </a:lnTo>
                <a:cubicBezTo>
                  <a:pt x="6657" y="6661"/>
                  <a:pt x="6635" y="6650"/>
                  <a:pt x="6632" y="6649"/>
                </a:cubicBezTo>
                <a:lnTo>
                  <a:pt x="6707" y="6604"/>
                </a:lnTo>
                <a:cubicBezTo>
                  <a:pt x="6707" y="6617"/>
                  <a:pt x="6684" y="6647"/>
                  <a:pt x="6674" y="6659"/>
                </a:cubicBezTo>
                <a:lnTo>
                  <a:pt x="6673" y="6660"/>
                </a:lnTo>
                <a:lnTo>
                  <a:pt x="6673" y="6660"/>
                </a:lnTo>
                <a:lnTo>
                  <a:pt x="6672" y="6661"/>
                </a:lnTo>
                <a:lnTo>
                  <a:pt x="6671" y="6661"/>
                </a:lnTo>
                <a:lnTo>
                  <a:pt x="6669" y="6663"/>
                </a:lnTo>
                <a:lnTo>
                  <a:pt x="6669" y="6664"/>
                </a:lnTo>
                <a:lnTo>
                  <a:pt x="6668" y="6666"/>
                </a:lnTo>
                <a:lnTo>
                  <a:pt x="6668" y="6667"/>
                </a:lnTo>
                <a:close/>
                <a:moveTo>
                  <a:pt x="4302" y="9208"/>
                </a:moveTo>
                <a:lnTo>
                  <a:pt x="4351" y="9208"/>
                </a:lnTo>
                <a:lnTo>
                  <a:pt x="4351" y="9209"/>
                </a:lnTo>
                <a:cubicBezTo>
                  <a:pt x="4352" y="9224"/>
                  <a:pt x="4316" y="9260"/>
                  <a:pt x="4302" y="9267"/>
                </a:cubicBezTo>
                <a:lnTo>
                  <a:pt x="4302" y="9208"/>
                </a:lnTo>
                <a:close/>
                <a:moveTo>
                  <a:pt x="5764" y="7432"/>
                </a:moveTo>
                <a:lnTo>
                  <a:pt x="5740" y="7477"/>
                </a:lnTo>
                <a:lnTo>
                  <a:pt x="5740" y="7417"/>
                </a:lnTo>
                <a:lnTo>
                  <a:pt x="5764" y="7432"/>
                </a:lnTo>
                <a:close/>
                <a:moveTo>
                  <a:pt x="6707" y="6412"/>
                </a:moveTo>
                <a:lnTo>
                  <a:pt x="6756" y="6412"/>
                </a:lnTo>
                <a:lnTo>
                  <a:pt x="6699" y="6424"/>
                </a:lnTo>
                <a:lnTo>
                  <a:pt x="6699" y="6424"/>
                </a:lnTo>
                <a:lnTo>
                  <a:pt x="6700" y="6424"/>
                </a:lnTo>
                <a:lnTo>
                  <a:pt x="6699" y="6424"/>
                </a:lnTo>
                <a:lnTo>
                  <a:pt x="6701" y="6422"/>
                </a:lnTo>
                <a:lnTo>
                  <a:pt x="6704" y="6421"/>
                </a:lnTo>
                <a:lnTo>
                  <a:pt x="6704" y="6419"/>
                </a:lnTo>
                <a:lnTo>
                  <a:pt x="6705" y="6416"/>
                </a:lnTo>
                <a:lnTo>
                  <a:pt x="6707" y="6415"/>
                </a:lnTo>
                <a:lnTo>
                  <a:pt x="6707" y="6412"/>
                </a:lnTo>
                <a:close/>
                <a:moveTo>
                  <a:pt x="6699" y="6424"/>
                </a:moveTo>
                <a:lnTo>
                  <a:pt x="6699" y="6424"/>
                </a:lnTo>
                <a:lnTo>
                  <a:pt x="6699" y="6424"/>
                </a:lnTo>
                <a:cubicBezTo>
                  <a:pt x="6699" y="6424"/>
                  <a:pt x="6695" y="6424"/>
                  <a:pt x="6694" y="6425"/>
                </a:cubicBezTo>
                <a:lnTo>
                  <a:pt x="6694" y="6425"/>
                </a:lnTo>
                <a:lnTo>
                  <a:pt x="6699" y="6424"/>
                </a:lnTo>
                <a:close/>
                <a:moveTo>
                  <a:pt x="6694" y="6425"/>
                </a:moveTo>
                <a:lnTo>
                  <a:pt x="6681" y="6427"/>
                </a:lnTo>
                <a:lnTo>
                  <a:pt x="6683" y="6427"/>
                </a:lnTo>
                <a:cubicBezTo>
                  <a:pt x="6685" y="6427"/>
                  <a:pt x="6693" y="6425"/>
                  <a:pt x="6694" y="6425"/>
                </a:cubicBezTo>
                <a:close/>
              </a:path>
            </a:pathLst>
          </a:custGeom>
          <a:solidFill>
            <a:srgbClr val="E6EADE"/>
          </a:solidFill>
          <a:effectLst/>
        </p:spPr>
        <p:txBody>
          <a:bodyPr wrap="square" rtlCol="0">
            <a:noAutofit/>
          </a:bodyPr>
          <a:p>
            <a:endParaRPr lang="en-US" altLang="zh-CN" sz="59500">
              <a:solidFill>
                <a:srgbClr val="D6C8B6"/>
              </a:solidFill>
              <a:latin typeface="Road Rage" charset="0"/>
              <a:cs typeface="Road Rage" charset="0"/>
            </a:endParaRPr>
          </a:p>
        </p:txBody>
      </p:sp>
      <p:sp>
        <p:nvSpPr>
          <p:cNvPr id="13" name="文本框 12"/>
          <p:cNvSpPr txBox="1"/>
          <p:nvPr/>
        </p:nvSpPr>
        <p:spPr>
          <a:xfrm>
            <a:off x="619760" y="685800"/>
            <a:ext cx="3874135" cy="706755"/>
          </a:xfrm>
          <a:prstGeom prst="rect">
            <a:avLst/>
          </a:prstGeom>
          <a:noFill/>
        </p:spPr>
        <p:txBody>
          <a:bodyPr wrap="square" rtlCol="0">
            <a:spAutoFit/>
          </a:bodyPr>
          <a:p>
            <a:pPr algn="ctr"/>
            <a:r>
              <a:rPr lang="zh-CN" altLang="en-US" sz="4000" smtClean="0">
                <a:solidFill>
                  <a:srgbClr val="71838F"/>
                </a:solidFill>
                <a:latin typeface="华康华综体W5" panose="040B0509000000000000" charset="-122"/>
                <a:ea typeface="华康华综体W5" panose="040B0509000000000000" charset="-122"/>
                <a:cs typeface="汉仪综艺体简" panose="02010600000101010101" charset="-122"/>
                <a:sym typeface="+mn-ea"/>
              </a:rPr>
              <a:t>生成方法</a:t>
            </a:r>
            <a:endParaRPr lang="zh-CN" altLang="en-US" sz="4000" smtClean="0">
              <a:solidFill>
                <a:srgbClr val="71838F"/>
              </a:solidFill>
              <a:latin typeface="华康华综体W5" panose="040B0509000000000000" charset="-122"/>
              <a:ea typeface="华康华综体W5" panose="040B0509000000000000" charset="-122"/>
              <a:cs typeface="汉仪综艺体简" panose="02010600000101010101" charset="-122"/>
              <a:sym typeface="+mn-ea"/>
            </a:endParaRPr>
          </a:p>
        </p:txBody>
      </p:sp>
      <p:pic>
        <p:nvPicPr>
          <p:cNvPr id="3" name="图片 2"/>
          <p:cNvPicPr>
            <a:picLocks noChangeAspect="1"/>
          </p:cNvPicPr>
          <p:nvPr/>
        </p:nvPicPr>
        <p:blipFill>
          <a:blip r:embed="rId1"/>
          <a:stretch>
            <a:fillRect/>
          </a:stretch>
        </p:blipFill>
        <p:spPr>
          <a:xfrm>
            <a:off x="4278630" y="1619885"/>
            <a:ext cx="3634740" cy="4632960"/>
          </a:xfrm>
          <a:prstGeom prst="rect">
            <a:avLst/>
          </a:prstGeom>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rot="3660000">
            <a:off x="220980" y="-1193165"/>
            <a:ext cx="2242185" cy="4464050"/>
          </a:xfrm>
          <a:custGeom>
            <a:avLst/>
            <a:gdLst/>
            <a:ahLst/>
            <a:cxnLst>
              <a:cxn ang="3">
                <a:pos x="hc" y="t"/>
              </a:cxn>
              <a:cxn ang="cd2">
                <a:pos x="l" y="vc"/>
              </a:cxn>
              <a:cxn ang="cd4">
                <a:pos x="hc" y="b"/>
              </a:cxn>
              <a:cxn ang="0">
                <a:pos x="r" y="vc"/>
              </a:cxn>
            </a:cxnLst>
            <a:rect l="l" t="t" r="r" b="b"/>
            <a:pathLst>
              <a:path w="8889" h="10784">
                <a:moveTo>
                  <a:pt x="8219" y="3054"/>
                </a:moveTo>
                <a:cubicBezTo>
                  <a:pt x="8275" y="3105"/>
                  <a:pt x="8363" y="3128"/>
                  <a:pt x="8410" y="3127"/>
                </a:cubicBezTo>
                <a:lnTo>
                  <a:pt x="8412" y="3127"/>
                </a:lnTo>
                <a:lnTo>
                  <a:pt x="8415" y="3127"/>
                </a:lnTo>
                <a:lnTo>
                  <a:pt x="8418" y="3127"/>
                </a:lnTo>
                <a:cubicBezTo>
                  <a:pt x="8407" y="3158"/>
                  <a:pt x="8396" y="3199"/>
                  <a:pt x="8389" y="3224"/>
                </a:cubicBezTo>
                <a:cubicBezTo>
                  <a:pt x="8383" y="3253"/>
                  <a:pt x="8359" y="3281"/>
                  <a:pt x="8343" y="3290"/>
                </a:cubicBezTo>
                <a:lnTo>
                  <a:pt x="8343" y="3292"/>
                </a:lnTo>
                <a:lnTo>
                  <a:pt x="8343" y="3294"/>
                </a:lnTo>
                <a:cubicBezTo>
                  <a:pt x="8344" y="3326"/>
                  <a:pt x="8302" y="3360"/>
                  <a:pt x="8273" y="3383"/>
                </a:cubicBezTo>
                <a:cubicBezTo>
                  <a:pt x="8264" y="3391"/>
                  <a:pt x="8249" y="3405"/>
                  <a:pt x="8245" y="3409"/>
                </a:cubicBezTo>
                <a:cubicBezTo>
                  <a:pt x="8212" y="3385"/>
                  <a:pt x="8161" y="3366"/>
                  <a:pt x="8138" y="3367"/>
                </a:cubicBezTo>
                <a:lnTo>
                  <a:pt x="8137" y="3367"/>
                </a:lnTo>
                <a:lnTo>
                  <a:pt x="8136" y="3367"/>
                </a:lnTo>
                <a:lnTo>
                  <a:pt x="8130" y="3367"/>
                </a:lnTo>
                <a:cubicBezTo>
                  <a:pt x="8120" y="3370"/>
                  <a:pt x="8114" y="3370"/>
                  <a:pt x="8113" y="3370"/>
                </a:cubicBezTo>
                <a:lnTo>
                  <a:pt x="8110" y="3370"/>
                </a:lnTo>
                <a:lnTo>
                  <a:pt x="8110" y="3367"/>
                </a:lnTo>
                <a:lnTo>
                  <a:pt x="8109" y="3367"/>
                </a:lnTo>
                <a:lnTo>
                  <a:pt x="8109" y="3367"/>
                </a:lnTo>
                <a:lnTo>
                  <a:pt x="8109" y="3367"/>
                </a:lnTo>
                <a:lnTo>
                  <a:pt x="8109" y="3367"/>
                </a:lnTo>
                <a:lnTo>
                  <a:pt x="8108" y="3367"/>
                </a:lnTo>
                <a:lnTo>
                  <a:pt x="8108" y="3367"/>
                </a:lnTo>
                <a:cubicBezTo>
                  <a:pt x="8105" y="3366"/>
                  <a:pt x="8060" y="3384"/>
                  <a:pt x="7997" y="3409"/>
                </a:cubicBezTo>
                <a:lnTo>
                  <a:pt x="8170" y="3454"/>
                </a:lnTo>
                <a:cubicBezTo>
                  <a:pt x="8149" y="3458"/>
                  <a:pt x="8124" y="3463"/>
                  <a:pt x="8108" y="3466"/>
                </a:cubicBezTo>
                <a:cubicBezTo>
                  <a:pt x="8093" y="3469"/>
                  <a:pt x="8078" y="3472"/>
                  <a:pt x="8070" y="3473"/>
                </a:cubicBezTo>
                <a:cubicBezTo>
                  <a:pt x="8045" y="3479"/>
                  <a:pt x="8011" y="3482"/>
                  <a:pt x="7997" y="3482"/>
                </a:cubicBezTo>
                <a:cubicBezTo>
                  <a:pt x="7894" y="3484"/>
                  <a:pt x="7844" y="3552"/>
                  <a:pt x="7815" y="3590"/>
                </a:cubicBezTo>
                <a:lnTo>
                  <a:pt x="7814" y="3592"/>
                </a:lnTo>
                <a:cubicBezTo>
                  <a:pt x="7810" y="3596"/>
                  <a:pt x="7805" y="3603"/>
                  <a:pt x="7804" y="3605"/>
                </a:cubicBezTo>
                <a:cubicBezTo>
                  <a:pt x="7801" y="3609"/>
                  <a:pt x="7799" y="3612"/>
                  <a:pt x="7799" y="3612"/>
                </a:cubicBezTo>
                <a:cubicBezTo>
                  <a:pt x="7792" y="3619"/>
                  <a:pt x="7783" y="3633"/>
                  <a:pt x="7782" y="3634"/>
                </a:cubicBezTo>
                <a:cubicBezTo>
                  <a:pt x="7754" y="3679"/>
                  <a:pt x="7698" y="3731"/>
                  <a:pt x="7624" y="3734"/>
                </a:cubicBezTo>
                <a:lnTo>
                  <a:pt x="7600" y="3689"/>
                </a:lnTo>
                <a:cubicBezTo>
                  <a:pt x="7624" y="3646"/>
                  <a:pt x="7664" y="3592"/>
                  <a:pt x="7691" y="3563"/>
                </a:cubicBezTo>
                <a:cubicBezTo>
                  <a:pt x="7724" y="3524"/>
                  <a:pt x="7771" y="3469"/>
                  <a:pt x="7799" y="3439"/>
                </a:cubicBezTo>
                <a:lnTo>
                  <a:pt x="7997" y="3334"/>
                </a:lnTo>
                <a:cubicBezTo>
                  <a:pt x="7987" y="3329"/>
                  <a:pt x="7981" y="3311"/>
                  <a:pt x="7982" y="3304"/>
                </a:cubicBezTo>
                <a:lnTo>
                  <a:pt x="7982" y="3303"/>
                </a:lnTo>
                <a:lnTo>
                  <a:pt x="7982" y="3302"/>
                </a:lnTo>
                <a:lnTo>
                  <a:pt x="7982" y="3301"/>
                </a:lnTo>
                <a:lnTo>
                  <a:pt x="7982" y="3296"/>
                </a:lnTo>
                <a:cubicBezTo>
                  <a:pt x="7984" y="3175"/>
                  <a:pt x="8360" y="2743"/>
                  <a:pt x="8394" y="2729"/>
                </a:cubicBezTo>
                <a:cubicBezTo>
                  <a:pt x="8389" y="2722"/>
                  <a:pt x="8370" y="2706"/>
                  <a:pt x="8356" y="2693"/>
                </a:cubicBezTo>
                <a:cubicBezTo>
                  <a:pt x="8347" y="2685"/>
                  <a:pt x="8335" y="2673"/>
                  <a:pt x="8328" y="2667"/>
                </a:cubicBezTo>
                <a:cubicBezTo>
                  <a:pt x="8287" y="2631"/>
                  <a:pt x="8246" y="2581"/>
                  <a:pt x="8242" y="2545"/>
                </a:cubicBezTo>
                <a:lnTo>
                  <a:pt x="8242" y="2544"/>
                </a:lnTo>
                <a:lnTo>
                  <a:pt x="8242" y="2542"/>
                </a:lnTo>
                <a:lnTo>
                  <a:pt x="8242" y="2541"/>
                </a:lnTo>
                <a:cubicBezTo>
                  <a:pt x="8241" y="2527"/>
                  <a:pt x="8259" y="2511"/>
                  <a:pt x="8268" y="2506"/>
                </a:cubicBezTo>
                <a:cubicBezTo>
                  <a:pt x="8305" y="2499"/>
                  <a:pt x="8333" y="2471"/>
                  <a:pt x="8333" y="2464"/>
                </a:cubicBezTo>
                <a:lnTo>
                  <a:pt x="8333" y="2463"/>
                </a:lnTo>
                <a:lnTo>
                  <a:pt x="8333" y="2463"/>
                </a:lnTo>
                <a:lnTo>
                  <a:pt x="8333" y="2459"/>
                </a:lnTo>
                <a:lnTo>
                  <a:pt x="8333" y="2458"/>
                </a:lnTo>
                <a:cubicBezTo>
                  <a:pt x="8334" y="2446"/>
                  <a:pt x="8307" y="2425"/>
                  <a:pt x="8294" y="2417"/>
                </a:cubicBezTo>
                <a:cubicBezTo>
                  <a:pt x="8446" y="2329"/>
                  <a:pt x="8579" y="2033"/>
                  <a:pt x="8592" y="1989"/>
                </a:cubicBezTo>
                <a:cubicBezTo>
                  <a:pt x="8575" y="1974"/>
                  <a:pt x="8568" y="1948"/>
                  <a:pt x="8568" y="1936"/>
                </a:cubicBezTo>
                <a:lnTo>
                  <a:pt x="8568" y="1933"/>
                </a:lnTo>
                <a:cubicBezTo>
                  <a:pt x="8566" y="1850"/>
                  <a:pt x="8774" y="1698"/>
                  <a:pt x="8820" y="1674"/>
                </a:cubicBezTo>
                <a:cubicBezTo>
                  <a:pt x="8867" y="1648"/>
                  <a:pt x="8890" y="1615"/>
                  <a:pt x="8889" y="1599"/>
                </a:cubicBezTo>
                <a:lnTo>
                  <a:pt x="8889" y="1596"/>
                </a:lnTo>
                <a:lnTo>
                  <a:pt x="8889" y="1595"/>
                </a:lnTo>
                <a:cubicBezTo>
                  <a:pt x="8891" y="1567"/>
                  <a:pt x="8836" y="1524"/>
                  <a:pt x="8789" y="1501"/>
                </a:cubicBezTo>
                <a:cubicBezTo>
                  <a:pt x="8771" y="1483"/>
                  <a:pt x="8744" y="1474"/>
                  <a:pt x="8732" y="1474"/>
                </a:cubicBezTo>
                <a:lnTo>
                  <a:pt x="8728" y="1474"/>
                </a:lnTo>
                <a:cubicBezTo>
                  <a:pt x="8697" y="1473"/>
                  <a:pt x="8661" y="1505"/>
                  <a:pt x="8641" y="1529"/>
                </a:cubicBezTo>
                <a:cubicBezTo>
                  <a:pt x="8573" y="1554"/>
                  <a:pt x="8534" y="1598"/>
                  <a:pt x="8535" y="1619"/>
                </a:cubicBezTo>
                <a:lnTo>
                  <a:pt x="8536" y="1620"/>
                </a:lnTo>
                <a:lnTo>
                  <a:pt x="8536" y="1626"/>
                </a:lnTo>
                <a:cubicBezTo>
                  <a:pt x="8535" y="1634"/>
                  <a:pt x="8541" y="1647"/>
                  <a:pt x="8541" y="1648"/>
                </a:cubicBezTo>
                <a:lnTo>
                  <a:pt x="8567" y="1722"/>
                </a:lnTo>
                <a:cubicBezTo>
                  <a:pt x="8363" y="1774"/>
                  <a:pt x="8202" y="1945"/>
                  <a:pt x="8170" y="2047"/>
                </a:cubicBezTo>
                <a:cubicBezTo>
                  <a:pt x="8096" y="2093"/>
                  <a:pt x="8016" y="2155"/>
                  <a:pt x="7966" y="2200"/>
                </a:cubicBezTo>
                <a:cubicBezTo>
                  <a:pt x="7910" y="2251"/>
                  <a:pt x="7824" y="2311"/>
                  <a:pt x="7773" y="2344"/>
                </a:cubicBezTo>
                <a:cubicBezTo>
                  <a:pt x="7795" y="2354"/>
                  <a:pt x="7810" y="2374"/>
                  <a:pt x="7809" y="2378"/>
                </a:cubicBezTo>
                <a:lnTo>
                  <a:pt x="7809" y="2381"/>
                </a:lnTo>
                <a:cubicBezTo>
                  <a:pt x="7809" y="2387"/>
                  <a:pt x="7799" y="2402"/>
                  <a:pt x="7799" y="2402"/>
                </a:cubicBezTo>
                <a:cubicBezTo>
                  <a:pt x="7786" y="2410"/>
                  <a:pt x="7771" y="2417"/>
                  <a:pt x="7763" y="2420"/>
                </a:cubicBezTo>
                <a:cubicBezTo>
                  <a:pt x="7742" y="2429"/>
                  <a:pt x="7726" y="2439"/>
                  <a:pt x="7727" y="2444"/>
                </a:cubicBezTo>
                <a:lnTo>
                  <a:pt x="7727" y="2445"/>
                </a:lnTo>
                <a:lnTo>
                  <a:pt x="7727" y="2445"/>
                </a:lnTo>
                <a:lnTo>
                  <a:pt x="7727" y="2447"/>
                </a:lnTo>
                <a:cubicBezTo>
                  <a:pt x="7727" y="2454"/>
                  <a:pt x="7744" y="2472"/>
                  <a:pt x="7748" y="2476"/>
                </a:cubicBezTo>
                <a:lnTo>
                  <a:pt x="7699" y="2579"/>
                </a:lnTo>
                <a:lnTo>
                  <a:pt x="7376" y="2729"/>
                </a:lnTo>
                <a:lnTo>
                  <a:pt x="7302" y="2757"/>
                </a:lnTo>
                <a:cubicBezTo>
                  <a:pt x="7298" y="2754"/>
                  <a:pt x="7295" y="2746"/>
                  <a:pt x="7295" y="2746"/>
                </a:cubicBezTo>
                <a:lnTo>
                  <a:pt x="7296" y="2745"/>
                </a:lnTo>
                <a:lnTo>
                  <a:pt x="7296" y="2745"/>
                </a:lnTo>
                <a:lnTo>
                  <a:pt x="7296" y="2742"/>
                </a:lnTo>
                <a:lnTo>
                  <a:pt x="7296" y="2741"/>
                </a:lnTo>
                <a:lnTo>
                  <a:pt x="7296" y="2740"/>
                </a:lnTo>
                <a:cubicBezTo>
                  <a:pt x="7296" y="2733"/>
                  <a:pt x="7305" y="2719"/>
                  <a:pt x="7306" y="2718"/>
                </a:cubicBezTo>
                <a:cubicBezTo>
                  <a:pt x="7317" y="2704"/>
                  <a:pt x="7325" y="2688"/>
                  <a:pt x="7327" y="2685"/>
                </a:cubicBezTo>
                <a:lnTo>
                  <a:pt x="7327" y="2684"/>
                </a:lnTo>
                <a:lnTo>
                  <a:pt x="7327" y="2684"/>
                </a:lnTo>
                <a:lnTo>
                  <a:pt x="7327" y="2684"/>
                </a:lnTo>
                <a:cubicBezTo>
                  <a:pt x="7364" y="2679"/>
                  <a:pt x="7383" y="2649"/>
                  <a:pt x="7382" y="2631"/>
                </a:cubicBezTo>
                <a:lnTo>
                  <a:pt x="7382" y="2630"/>
                </a:lnTo>
                <a:lnTo>
                  <a:pt x="7382" y="2629"/>
                </a:lnTo>
                <a:lnTo>
                  <a:pt x="7382" y="2626"/>
                </a:lnTo>
                <a:lnTo>
                  <a:pt x="7384" y="2623"/>
                </a:lnTo>
                <a:lnTo>
                  <a:pt x="7384" y="2615"/>
                </a:lnTo>
                <a:lnTo>
                  <a:pt x="7384" y="2612"/>
                </a:lnTo>
                <a:cubicBezTo>
                  <a:pt x="7390" y="2538"/>
                  <a:pt x="7205" y="2475"/>
                  <a:pt x="7059" y="2478"/>
                </a:cubicBezTo>
                <a:lnTo>
                  <a:pt x="7051" y="2478"/>
                </a:lnTo>
                <a:lnTo>
                  <a:pt x="7030" y="2478"/>
                </a:lnTo>
                <a:lnTo>
                  <a:pt x="7020" y="2479"/>
                </a:lnTo>
                <a:lnTo>
                  <a:pt x="7011" y="2479"/>
                </a:lnTo>
                <a:lnTo>
                  <a:pt x="7001" y="2481"/>
                </a:lnTo>
                <a:lnTo>
                  <a:pt x="6998" y="2479"/>
                </a:lnTo>
                <a:lnTo>
                  <a:pt x="6995" y="2479"/>
                </a:lnTo>
                <a:cubicBezTo>
                  <a:pt x="6960" y="2479"/>
                  <a:pt x="6909" y="2482"/>
                  <a:pt x="6887" y="2484"/>
                </a:cubicBezTo>
                <a:cubicBezTo>
                  <a:pt x="6836" y="2487"/>
                  <a:pt x="6757" y="2489"/>
                  <a:pt x="6722" y="2490"/>
                </a:cubicBezTo>
                <a:cubicBezTo>
                  <a:pt x="6707" y="2491"/>
                  <a:pt x="6689" y="2491"/>
                  <a:pt x="6681" y="2491"/>
                </a:cubicBezTo>
                <a:cubicBezTo>
                  <a:pt x="6728" y="2477"/>
                  <a:pt x="6752" y="2436"/>
                  <a:pt x="6751" y="2419"/>
                </a:cubicBezTo>
                <a:lnTo>
                  <a:pt x="6751" y="2418"/>
                </a:lnTo>
                <a:lnTo>
                  <a:pt x="6751" y="2417"/>
                </a:lnTo>
                <a:lnTo>
                  <a:pt x="6751" y="2414"/>
                </a:lnTo>
                <a:lnTo>
                  <a:pt x="6751" y="2413"/>
                </a:lnTo>
                <a:lnTo>
                  <a:pt x="6751" y="2412"/>
                </a:lnTo>
                <a:cubicBezTo>
                  <a:pt x="6752" y="2390"/>
                  <a:pt x="6728" y="2359"/>
                  <a:pt x="6707" y="2344"/>
                </a:cubicBezTo>
                <a:lnTo>
                  <a:pt x="6807" y="2239"/>
                </a:lnTo>
                <a:lnTo>
                  <a:pt x="6806" y="2237"/>
                </a:lnTo>
                <a:lnTo>
                  <a:pt x="6806" y="2235"/>
                </a:lnTo>
                <a:cubicBezTo>
                  <a:pt x="6806" y="2192"/>
                  <a:pt x="6900" y="2123"/>
                  <a:pt x="6954" y="2092"/>
                </a:cubicBezTo>
                <a:cubicBezTo>
                  <a:pt x="6921" y="2085"/>
                  <a:pt x="6901" y="2060"/>
                  <a:pt x="6902" y="2052"/>
                </a:cubicBezTo>
                <a:lnTo>
                  <a:pt x="6902" y="2052"/>
                </a:lnTo>
                <a:lnTo>
                  <a:pt x="6902" y="2051"/>
                </a:lnTo>
                <a:lnTo>
                  <a:pt x="6902" y="2048"/>
                </a:lnTo>
                <a:cubicBezTo>
                  <a:pt x="6901" y="2035"/>
                  <a:pt x="6936" y="2014"/>
                  <a:pt x="6948" y="2008"/>
                </a:cubicBezTo>
                <a:cubicBezTo>
                  <a:pt x="6977" y="1993"/>
                  <a:pt x="7001" y="1975"/>
                  <a:pt x="7001" y="1968"/>
                </a:cubicBezTo>
                <a:lnTo>
                  <a:pt x="7001" y="1966"/>
                </a:lnTo>
                <a:lnTo>
                  <a:pt x="7001" y="1965"/>
                </a:lnTo>
                <a:cubicBezTo>
                  <a:pt x="7001" y="1959"/>
                  <a:pt x="6983" y="1945"/>
                  <a:pt x="6980" y="1944"/>
                </a:cubicBezTo>
                <a:cubicBezTo>
                  <a:pt x="7040" y="1856"/>
                  <a:pt x="7103" y="1740"/>
                  <a:pt x="7132" y="1676"/>
                </a:cubicBezTo>
                <a:cubicBezTo>
                  <a:pt x="7169" y="1595"/>
                  <a:pt x="7236" y="1478"/>
                  <a:pt x="7276" y="1411"/>
                </a:cubicBezTo>
                <a:cubicBezTo>
                  <a:pt x="7369" y="1370"/>
                  <a:pt x="7431" y="1275"/>
                  <a:pt x="7429" y="1229"/>
                </a:cubicBezTo>
                <a:lnTo>
                  <a:pt x="7429" y="1226"/>
                </a:lnTo>
                <a:lnTo>
                  <a:pt x="7429" y="1219"/>
                </a:lnTo>
                <a:lnTo>
                  <a:pt x="7429" y="1217"/>
                </a:lnTo>
                <a:lnTo>
                  <a:pt x="7429" y="1215"/>
                </a:lnTo>
                <a:cubicBezTo>
                  <a:pt x="7431" y="1172"/>
                  <a:pt x="7355" y="1122"/>
                  <a:pt x="7299" y="1123"/>
                </a:cubicBezTo>
                <a:lnTo>
                  <a:pt x="7296" y="1123"/>
                </a:lnTo>
                <a:cubicBezTo>
                  <a:pt x="7295" y="1084"/>
                  <a:pt x="7143" y="1187"/>
                  <a:pt x="7104" y="1373"/>
                </a:cubicBezTo>
                <a:cubicBezTo>
                  <a:pt x="7077" y="1512"/>
                  <a:pt x="6962" y="1605"/>
                  <a:pt x="6832" y="1641"/>
                </a:cubicBezTo>
                <a:cubicBezTo>
                  <a:pt x="6792" y="1654"/>
                  <a:pt x="6771" y="1678"/>
                  <a:pt x="6772" y="1688"/>
                </a:cubicBezTo>
                <a:lnTo>
                  <a:pt x="6772" y="1688"/>
                </a:lnTo>
                <a:lnTo>
                  <a:pt x="6772" y="1689"/>
                </a:lnTo>
                <a:lnTo>
                  <a:pt x="6772" y="1692"/>
                </a:lnTo>
                <a:lnTo>
                  <a:pt x="6772" y="1693"/>
                </a:lnTo>
                <a:lnTo>
                  <a:pt x="6772" y="1693"/>
                </a:lnTo>
                <a:cubicBezTo>
                  <a:pt x="6771" y="1710"/>
                  <a:pt x="6817" y="1744"/>
                  <a:pt x="6856" y="1766"/>
                </a:cubicBezTo>
                <a:cubicBezTo>
                  <a:pt x="6769" y="1802"/>
                  <a:pt x="6718" y="1855"/>
                  <a:pt x="6687" y="1887"/>
                </a:cubicBezTo>
                <a:cubicBezTo>
                  <a:pt x="6675" y="1899"/>
                  <a:pt x="6657" y="1917"/>
                  <a:pt x="6650" y="1921"/>
                </a:cubicBezTo>
                <a:cubicBezTo>
                  <a:pt x="6622" y="1950"/>
                  <a:pt x="6568" y="1985"/>
                  <a:pt x="6534" y="2004"/>
                </a:cubicBezTo>
                <a:cubicBezTo>
                  <a:pt x="6552" y="2013"/>
                  <a:pt x="6562" y="2034"/>
                  <a:pt x="6562" y="2042"/>
                </a:cubicBezTo>
                <a:lnTo>
                  <a:pt x="6562" y="2042"/>
                </a:lnTo>
                <a:lnTo>
                  <a:pt x="6562" y="2043"/>
                </a:lnTo>
                <a:lnTo>
                  <a:pt x="6562" y="2044"/>
                </a:lnTo>
                <a:cubicBezTo>
                  <a:pt x="6562" y="2066"/>
                  <a:pt x="6544" y="2096"/>
                  <a:pt x="6534" y="2106"/>
                </a:cubicBezTo>
                <a:lnTo>
                  <a:pt x="6508" y="2106"/>
                </a:lnTo>
                <a:lnTo>
                  <a:pt x="6508" y="2329"/>
                </a:lnTo>
                <a:cubicBezTo>
                  <a:pt x="6452" y="2344"/>
                  <a:pt x="6273" y="2411"/>
                  <a:pt x="6276" y="2449"/>
                </a:cubicBezTo>
                <a:lnTo>
                  <a:pt x="6276" y="2451"/>
                </a:lnTo>
                <a:lnTo>
                  <a:pt x="6276" y="2457"/>
                </a:lnTo>
                <a:lnTo>
                  <a:pt x="6275" y="2458"/>
                </a:lnTo>
                <a:lnTo>
                  <a:pt x="6275" y="2459"/>
                </a:lnTo>
                <a:cubicBezTo>
                  <a:pt x="6275" y="2474"/>
                  <a:pt x="6296" y="2497"/>
                  <a:pt x="6310" y="2506"/>
                </a:cubicBezTo>
                <a:lnTo>
                  <a:pt x="6310" y="2509"/>
                </a:lnTo>
                <a:lnTo>
                  <a:pt x="6307" y="2512"/>
                </a:lnTo>
                <a:lnTo>
                  <a:pt x="6306" y="2513"/>
                </a:lnTo>
                <a:cubicBezTo>
                  <a:pt x="6301" y="2520"/>
                  <a:pt x="6274" y="2524"/>
                  <a:pt x="6274" y="2524"/>
                </a:cubicBezTo>
                <a:lnTo>
                  <a:pt x="6273" y="2524"/>
                </a:lnTo>
                <a:cubicBezTo>
                  <a:pt x="6259" y="2524"/>
                  <a:pt x="6238" y="2511"/>
                  <a:pt x="6235" y="2506"/>
                </a:cubicBezTo>
                <a:cubicBezTo>
                  <a:pt x="6216" y="2498"/>
                  <a:pt x="6200" y="2447"/>
                  <a:pt x="6201" y="2429"/>
                </a:cubicBezTo>
                <a:lnTo>
                  <a:pt x="6201" y="2428"/>
                </a:lnTo>
                <a:lnTo>
                  <a:pt x="6201" y="2427"/>
                </a:lnTo>
                <a:lnTo>
                  <a:pt x="6201" y="2426"/>
                </a:lnTo>
                <a:lnTo>
                  <a:pt x="6201" y="2423"/>
                </a:lnTo>
                <a:lnTo>
                  <a:pt x="6201" y="2422"/>
                </a:lnTo>
                <a:lnTo>
                  <a:pt x="6201" y="2420"/>
                </a:lnTo>
                <a:lnTo>
                  <a:pt x="6201" y="2419"/>
                </a:lnTo>
                <a:cubicBezTo>
                  <a:pt x="6200" y="2406"/>
                  <a:pt x="6208" y="2391"/>
                  <a:pt x="6211" y="2388"/>
                </a:cubicBezTo>
                <a:cubicBezTo>
                  <a:pt x="6275" y="2368"/>
                  <a:pt x="6290" y="2334"/>
                  <a:pt x="6299" y="2315"/>
                </a:cubicBezTo>
                <a:cubicBezTo>
                  <a:pt x="6302" y="2309"/>
                  <a:pt x="6308" y="2300"/>
                  <a:pt x="6310" y="2297"/>
                </a:cubicBezTo>
                <a:cubicBezTo>
                  <a:pt x="6317" y="2280"/>
                  <a:pt x="6345" y="2252"/>
                  <a:pt x="6359" y="2239"/>
                </a:cubicBezTo>
                <a:lnTo>
                  <a:pt x="6359" y="2077"/>
                </a:lnTo>
                <a:lnTo>
                  <a:pt x="6534" y="2004"/>
                </a:lnTo>
                <a:lnTo>
                  <a:pt x="6459" y="1884"/>
                </a:lnTo>
                <a:cubicBezTo>
                  <a:pt x="6611" y="1801"/>
                  <a:pt x="6721" y="1619"/>
                  <a:pt x="6756" y="1529"/>
                </a:cubicBezTo>
                <a:cubicBezTo>
                  <a:pt x="6827" y="1496"/>
                  <a:pt x="6863" y="1447"/>
                  <a:pt x="6862" y="1419"/>
                </a:cubicBezTo>
                <a:lnTo>
                  <a:pt x="6862" y="1417"/>
                </a:lnTo>
                <a:lnTo>
                  <a:pt x="6862" y="1413"/>
                </a:lnTo>
                <a:lnTo>
                  <a:pt x="6862" y="1411"/>
                </a:lnTo>
                <a:cubicBezTo>
                  <a:pt x="6863" y="1371"/>
                  <a:pt x="6821" y="1319"/>
                  <a:pt x="6781" y="1293"/>
                </a:cubicBezTo>
                <a:lnTo>
                  <a:pt x="6980" y="1011"/>
                </a:lnTo>
                <a:cubicBezTo>
                  <a:pt x="6973" y="1007"/>
                  <a:pt x="6970" y="989"/>
                  <a:pt x="6971" y="986"/>
                </a:cubicBezTo>
                <a:cubicBezTo>
                  <a:pt x="6979" y="882"/>
                  <a:pt x="7115" y="699"/>
                  <a:pt x="7178" y="641"/>
                </a:cubicBezTo>
                <a:cubicBezTo>
                  <a:pt x="7162" y="630"/>
                  <a:pt x="7153" y="613"/>
                  <a:pt x="7154" y="610"/>
                </a:cubicBezTo>
                <a:lnTo>
                  <a:pt x="7154" y="609"/>
                </a:lnTo>
                <a:lnTo>
                  <a:pt x="7154" y="609"/>
                </a:lnTo>
                <a:lnTo>
                  <a:pt x="7154" y="607"/>
                </a:lnTo>
                <a:lnTo>
                  <a:pt x="7153" y="606"/>
                </a:lnTo>
                <a:cubicBezTo>
                  <a:pt x="7152" y="592"/>
                  <a:pt x="7188" y="565"/>
                  <a:pt x="7202" y="558"/>
                </a:cubicBezTo>
                <a:cubicBezTo>
                  <a:pt x="7224" y="545"/>
                  <a:pt x="7240" y="520"/>
                  <a:pt x="7239" y="513"/>
                </a:cubicBezTo>
                <a:lnTo>
                  <a:pt x="7239" y="512"/>
                </a:lnTo>
                <a:lnTo>
                  <a:pt x="7239" y="512"/>
                </a:lnTo>
                <a:lnTo>
                  <a:pt x="7239" y="509"/>
                </a:lnTo>
                <a:cubicBezTo>
                  <a:pt x="7240" y="497"/>
                  <a:pt x="7216" y="474"/>
                  <a:pt x="7203" y="464"/>
                </a:cubicBezTo>
                <a:cubicBezTo>
                  <a:pt x="7208" y="463"/>
                  <a:pt x="7218" y="457"/>
                  <a:pt x="7218" y="457"/>
                </a:cubicBezTo>
                <a:cubicBezTo>
                  <a:pt x="7267" y="434"/>
                  <a:pt x="7295" y="418"/>
                  <a:pt x="7296" y="403"/>
                </a:cubicBezTo>
                <a:lnTo>
                  <a:pt x="7296" y="401"/>
                </a:lnTo>
                <a:cubicBezTo>
                  <a:pt x="7291" y="379"/>
                  <a:pt x="7260" y="358"/>
                  <a:pt x="7236" y="342"/>
                </a:cubicBezTo>
                <a:cubicBezTo>
                  <a:pt x="7231" y="337"/>
                  <a:pt x="7220" y="329"/>
                  <a:pt x="7215" y="325"/>
                </a:cubicBezTo>
                <a:cubicBezTo>
                  <a:pt x="7211" y="322"/>
                  <a:pt x="7205" y="318"/>
                  <a:pt x="7203" y="316"/>
                </a:cubicBezTo>
                <a:lnTo>
                  <a:pt x="6880" y="479"/>
                </a:lnTo>
                <a:cubicBezTo>
                  <a:pt x="6884" y="488"/>
                  <a:pt x="6886" y="504"/>
                  <a:pt x="6886" y="506"/>
                </a:cubicBezTo>
                <a:lnTo>
                  <a:pt x="6886" y="510"/>
                </a:lnTo>
                <a:lnTo>
                  <a:pt x="6886" y="511"/>
                </a:lnTo>
                <a:lnTo>
                  <a:pt x="6886" y="512"/>
                </a:lnTo>
                <a:cubicBezTo>
                  <a:pt x="6887" y="533"/>
                  <a:pt x="6867" y="558"/>
                  <a:pt x="6851" y="568"/>
                </a:cubicBezTo>
                <a:cubicBezTo>
                  <a:pt x="6838" y="582"/>
                  <a:pt x="6814" y="600"/>
                  <a:pt x="6805" y="606"/>
                </a:cubicBezTo>
                <a:cubicBezTo>
                  <a:pt x="6762" y="636"/>
                  <a:pt x="6724" y="672"/>
                  <a:pt x="6726" y="696"/>
                </a:cubicBezTo>
                <a:lnTo>
                  <a:pt x="6726" y="697"/>
                </a:lnTo>
                <a:lnTo>
                  <a:pt x="6726" y="698"/>
                </a:lnTo>
                <a:lnTo>
                  <a:pt x="6726" y="703"/>
                </a:lnTo>
                <a:cubicBezTo>
                  <a:pt x="6726" y="712"/>
                  <a:pt x="6731" y="728"/>
                  <a:pt x="6732" y="731"/>
                </a:cubicBezTo>
                <a:lnTo>
                  <a:pt x="6632" y="849"/>
                </a:lnTo>
                <a:cubicBezTo>
                  <a:pt x="6648" y="858"/>
                  <a:pt x="6653" y="874"/>
                  <a:pt x="6653" y="877"/>
                </a:cubicBezTo>
                <a:lnTo>
                  <a:pt x="6653" y="879"/>
                </a:lnTo>
                <a:cubicBezTo>
                  <a:pt x="6637" y="890"/>
                  <a:pt x="6631" y="900"/>
                  <a:pt x="6631" y="901"/>
                </a:cubicBezTo>
                <a:lnTo>
                  <a:pt x="6631" y="901"/>
                </a:lnTo>
                <a:lnTo>
                  <a:pt x="6629" y="903"/>
                </a:lnTo>
                <a:lnTo>
                  <a:pt x="6629" y="906"/>
                </a:lnTo>
                <a:lnTo>
                  <a:pt x="6631" y="906"/>
                </a:lnTo>
                <a:lnTo>
                  <a:pt x="6631" y="907"/>
                </a:lnTo>
                <a:lnTo>
                  <a:pt x="6632" y="907"/>
                </a:lnTo>
                <a:lnTo>
                  <a:pt x="6634" y="908"/>
                </a:lnTo>
                <a:lnTo>
                  <a:pt x="6635" y="908"/>
                </a:lnTo>
                <a:lnTo>
                  <a:pt x="6636" y="908"/>
                </a:lnTo>
                <a:lnTo>
                  <a:pt x="6638" y="908"/>
                </a:lnTo>
                <a:lnTo>
                  <a:pt x="6639" y="909"/>
                </a:lnTo>
                <a:lnTo>
                  <a:pt x="6639" y="909"/>
                </a:lnTo>
                <a:lnTo>
                  <a:pt x="6641" y="909"/>
                </a:lnTo>
                <a:lnTo>
                  <a:pt x="6643" y="909"/>
                </a:lnTo>
                <a:lnTo>
                  <a:pt x="6644" y="909"/>
                </a:lnTo>
                <a:lnTo>
                  <a:pt x="6645" y="910"/>
                </a:lnTo>
                <a:lnTo>
                  <a:pt x="6645" y="910"/>
                </a:lnTo>
                <a:lnTo>
                  <a:pt x="6647" y="910"/>
                </a:lnTo>
                <a:lnTo>
                  <a:pt x="6647" y="912"/>
                </a:lnTo>
                <a:lnTo>
                  <a:pt x="6647" y="912"/>
                </a:lnTo>
                <a:lnTo>
                  <a:pt x="6647" y="912"/>
                </a:lnTo>
                <a:lnTo>
                  <a:pt x="6647" y="912"/>
                </a:lnTo>
                <a:lnTo>
                  <a:pt x="6647" y="912"/>
                </a:lnTo>
                <a:cubicBezTo>
                  <a:pt x="6649" y="916"/>
                  <a:pt x="6557" y="965"/>
                  <a:pt x="6434" y="1026"/>
                </a:cubicBezTo>
                <a:lnTo>
                  <a:pt x="6235" y="1293"/>
                </a:lnTo>
                <a:cubicBezTo>
                  <a:pt x="6219" y="1330"/>
                  <a:pt x="6131" y="1400"/>
                  <a:pt x="6088" y="1426"/>
                </a:cubicBezTo>
                <a:cubicBezTo>
                  <a:pt x="6106" y="1437"/>
                  <a:pt x="6115" y="1455"/>
                  <a:pt x="6114" y="1459"/>
                </a:cubicBezTo>
                <a:lnTo>
                  <a:pt x="6114" y="1461"/>
                </a:lnTo>
                <a:lnTo>
                  <a:pt x="6114" y="1461"/>
                </a:lnTo>
                <a:cubicBezTo>
                  <a:pt x="6116" y="1478"/>
                  <a:pt x="6081" y="1504"/>
                  <a:pt x="6062" y="1514"/>
                </a:cubicBezTo>
                <a:lnTo>
                  <a:pt x="5913" y="1604"/>
                </a:lnTo>
                <a:cubicBezTo>
                  <a:pt x="5904" y="1599"/>
                  <a:pt x="5901" y="1586"/>
                  <a:pt x="5901" y="1584"/>
                </a:cubicBezTo>
                <a:cubicBezTo>
                  <a:pt x="5905" y="1560"/>
                  <a:pt x="5930" y="1533"/>
                  <a:pt x="5946" y="1516"/>
                </a:cubicBezTo>
                <a:lnTo>
                  <a:pt x="5947" y="1515"/>
                </a:lnTo>
                <a:lnTo>
                  <a:pt x="5948" y="1514"/>
                </a:lnTo>
                <a:lnTo>
                  <a:pt x="5949" y="1513"/>
                </a:lnTo>
                <a:lnTo>
                  <a:pt x="5949" y="1512"/>
                </a:lnTo>
                <a:lnTo>
                  <a:pt x="5950" y="1511"/>
                </a:lnTo>
                <a:lnTo>
                  <a:pt x="5952" y="1509"/>
                </a:lnTo>
                <a:lnTo>
                  <a:pt x="5954" y="1508"/>
                </a:lnTo>
                <a:lnTo>
                  <a:pt x="5956" y="1506"/>
                </a:lnTo>
                <a:lnTo>
                  <a:pt x="5957" y="1504"/>
                </a:lnTo>
                <a:lnTo>
                  <a:pt x="5958" y="1503"/>
                </a:lnTo>
                <a:lnTo>
                  <a:pt x="5960" y="1502"/>
                </a:lnTo>
                <a:lnTo>
                  <a:pt x="5961" y="1501"/>
                </a:lnTo>
                <a:lnTo>
                  <a:pt x="5962" y="1500"/>
                </a:lnTo>
                <a:lnTo>
                  <a:pt x="5965" y="1496"/>
                </a:lnTo>
                <a:lnTo>
                  <a:pt x="5966" y="1495"/>
                </a:lnTo>
                <a:cubicBezTo>
                  <a:pt x="5988" y="1475"/>
                  <a:pt x="6007" y="1450"/>
                  <a:pt x="6013" y="1441"/>
                </a:cubicBezTo>
                <a:cubicBezTo>
                  <a:pt x="6000" y="1441"/>
                  <a:pt x="5988" y="1437"/>
                  <a:pt x="5988" y="1436"/>
                </a:cubicBezTo>
                <a:lnTo>
                  <a:pt x="5988" y="1435"/>
                </a:lnTo>
                <a:lnTo>
                  <a:pt x="5988" y="1435"/>
                </a:lnTo>
                <a:lnTo>
                  <a:pt x="5985" y="1434"/>
                </a:lnTo>
                <a:lnTo>
                  <a:pt x="5983" y="1432"/>
                </a:lnTo>
                <a:lnTo>
                  <a:pt x="5982" y="1431"/>
                </a:lnTo>
                <a:lnTo>
                  <a:pt x="5982" y="1422"/>
                </a:lnTo>
                <a:cubicBezTo>
                  <a:pt x="5983" y="1411"/>
                  <a:pt x="5986" y="1389"/>
                  <a:pt x="5988" y="1381"/>
                </a:cubicBezTo>
                <a:cubicBezTo>
                  <a:pt x="5999" y="1377"/>
                  <a:pt x="6016" y="1371"/>
                  <a:pt x="6024" y="1369"/>
                </a:cubicBezTo>
                <a:cubicBezTo>
                  <a:pt x="6043" y="1363"/>
                  <a:pt x="6087" y="1348"/>
                  <a:pt x="6082" y="1335"/>
                </a:cubicBezTo>
                <a:lnTo>
                  <a:pt x="6082" y="1334"/>
                </a:lnTo>
                <a:cubicBezTo>
                  <a:pt x="6082" y="1328"/>
                  <a:pt x="6066" y="1311"/>
                  <a:pt x="6062" y="1308"/>
                </a:cubicBezTo>
                <a:cubicBezTo>
                  <a:pt x="6097" y="1232"/>
                  <a:pt x="6151" y="1135"/>
                  <a:pt x="6199" y="1067"/>
                </a:cubicBezTo>
                <a:lnTo>
                  <a:pt x="6204" y="1059"/>
                </a:lnTo>
                <a:lnTo>
                  <a:pt x="6208" y="1052"/>
                </a:lnTo>
                <a:lnTo>
                  <a:pt x="6213" y="1044"/>
                </a:lnTo>
                <a:cubicBezTo>
                  <a:pt x="6308" y="902"/>
                  <a:pt x="6416" y="717"/>
                  <a:pt x="6434" y="613"/>
                </a:cubicBezTo>
                <a:cubicBezTo>
                  <a:pt x="6457" y="595"/>
                  <a:pt x="6469" y="572"/>
                  <a:pt x="6468" y="561"/>
                </a:cubicBezTo>
                <a:lnTo>
                  <a:pt x="6468" y="561"/>
                </a:lnTo>
                <a:lnTo>
                  <a:pt x="6468" y="560"/>
                </a:lnTo>
                <a:lnTo>
                  <a:pt x="6468" y="559"/>
                </a:lnTo>
                <a:lnTo>
                  <a:pt x="6468" y="556"/>
                </a:lnTo>
                <a:lnTo>
                  <a:pt x="6468" y="556"/>
                </a:lnTo>
                <a:lnTo>
                  <a:pt x="6468" y="555"/>
                </a:lnTo>
                <a:cubicBezTo>
                  <a:pt x="6468" y="537"/>
                  <a:pt x="6436" y="508"/>
                  <a:pt x="6410" y="494"/>
                </a:cubicBezTo>
                <a:lnTo>
                  <a:pt x="6384" y="494"/>
                </a:lnTo>
                <a:cubicBezTo>
                  <a:pt x="6479" y="443"/>
                  <a:pt x="6775" y="79"/>
                  <a:pt x="6762" y="21"/>
                </a:cubicBezTo>
                <a:cubicBezTo>
                  <a:pt x="6762" y="14"/>
                  <a:pt x="6757" y="7"/>
                  <a:pt x="6757" y="6"/>
                </a:cubicBezTo>
                <a:lnTo>
                  <a:pt x="6756" y="6"/>
                </a:lnTo>
                <a:lnTo>
                  <a:pt x="6756" y="6"/>
                </a:lnTo>
                <a:lnTo>
                  <a:pt x="6755" y="6"/>
                </a:lnTo>
                <a:cubicBezTo>
                  <a:pt x="6743" y="1"/>
                  <a:pt x="6716" y="0"/>
                  <a:pt x="6708" y="0"/>
                </a:cubicBezTo>
                <a:lnTo>
                  <a:pt x="6704" y="0"/>
                </a:lnTo>
                <a:cubicBezTo>
                  <a:pt x="6654" y="-1"/>
                  <a:pt x="6582" y="20"/>
                  <a:pt x="6557" y="36"/>
                </a:cubicBezTo>
                <a:lnTo>
                  <a:pt x="6459" y="139"/>
                </a:lnTo>
                <a:cubicBezTo>
                  <a:pt x="6399" y="174"/>
                  <a:pt x="6358" y="241"/>
                  <a:pt x="6359" y="269"/>
                </a:cubicBezTo>
                <a:lnTo>
                  <a:pt x="6359" y="270"/>
                </a:lnTo>
                <a:lnTo>
                  <a:pt x="6359" y="272"/>
                </a:lnTo>
                <a:cubicBezTo>
                  <a:pt x="6275" y="305"/>
                  <a:pt x="6233" y="356"/>
                  <a:pt x="6207" y="386"/>
                </a:cubicBezTo>
                <a:lnTo>
                  <a:pt x="6205" y="388"/>
                </a:lnTo>
                <a:lnTo>
                  <a:pt x="6204" y="389"/>
                </a:lnTo>
                <a:lnTo>
                  <a:pt x="6202" y="391"/>
                </a:lnTo>
                <a:cubicBezTo>
                  <a:pt x="6195" y="400"/>
                  <a:pt x="6183" y="413"/>
                  <a:pt x="6180" y="416"/>
                </a:cubicBezTo>
                <a:cubicBezTo>
                  <a:pt x="6160" y="443"/>
                  <a:pt x="6116" y="477"/>
                  <a:pt x="6088" y="494"/>
                </a:cubicBezTo>
                <a:lnTo>
                  <a:pt x="5169" y="1456"/>
                </a:lnTo>
                <a:cubicBezTo>
                  <a:pt x="5107" y="1476"/>
                  <a:pt x="5040" y="1520"/>
                  <a:pt x="5043" y="1541"/>
                </a:cubicBezTo>
                <a:lnTo>
                  <a:pt x="5043" y="1543"/>
                </a:lnTo>
                <a:lnTo>
                  <a:pt x="5043" y="1547"/>
                </a:lnTo>
                <a:cubicBezTo>
                  <a:pt x="5043" y="1559"/>
                  <a:pt x="5060" y="1582"/>
                  <a:pt x="5070" y="1589"/>
                </a:cubicBezTo>
                <a:cubicBezTo>
                  <a:pt x="4958" y="1636"/>
                  <a:pt x="4920" y="1693"/>
                  <a:pt x="4921" y="1735"/>
                </a:cubicBezTo>
                <a:lnTo>
                  <a:pt x="4921" y="1736"/>
                </a:lnTo>
                <a:cubicBezTo>
                  <a:pt x="4791" y="1815"/>
                  <a:pt x="4623" y="2098"/>
                  <a:pt x="4624" y="2151"/>
                </a:cubicBezTo>
                <a:lnTo>
                  <a:pt x="4351" y="2402"/>
                </a:lnTo>
                <a:lnTo>
                  <a:pt x="4375" y="2506"/>
                </a:lnTo>
                <a:cubicBezTo>
                  <a:pt x="4215" y="2581"/>
                  <a:pt x="4105" y="2729"/>
                  <a:pt x="4036" y="2820"/>
                </a:cubicBezTo>
                <a:lnTo>
                  <a:pt x="4033" y="2825"/>
                </a:lnTo>
                <a:lnTo>
                  <a:pt x="4029" y="2830"/>
                </a:lnTo>
                <a:lnTo>
                  <a:pt x="4028" y="2831"/>
                </a:lnTo>
                <a:cubicBezTo>
                  <a:pt x="4012" y="2852"/>
                  <a:pt x="3986" y="2886"/>
                  <a:pt x="3980" y="2894"/>
                </a:cubicBezTo>
                <a:cubicBezTo>
                  <a:pt x="3932" y="2963"/>
                  <a:pt x="3840" y="3044"/>
                  <a:pt x="3781" y="3084"/>
                </a:cubicBezTo>
                <a:cubicBezTo>
                  <a:pt x="3780" y="3113"/>
                  <a:pt x="3758" y="3145"/>
                  <a:pt x="3738" y="3163"/>
                </a:cubicBezTo>
                <a:cubicBezTo>
                  <a:pt x="3706" y="3196"/>
                  <a:pt x="3696" y="3206"/>
                  <a:pt x="3696" y="3206"/>
                </a:cubicBezTo>
                <a:lnTo>
                  <a:pt x="3696" y="3206"/>
                </a:lnTo>
                <a:cubicBezTo>
                  <a:pt x="3696" y="3206"/>
                  <a:pt x="3706" y="3194"/>
                  <a:pt x="3710" y="3189"/>
                </a:cubicBezTo>
                <a:cubicBezTo>
                  <a:pt x="3714" y="3185"/>
                  <a:pt x="3719" y="3179"/>
                  <a:pt x="3720" y="3178"/>
                </a:cubicBezTo>
                <a:cubicBezTo>
                  <a:pt x="3730" y="3168"/>
                  <a:pt x="3736" y="3160"/>
                  <a:pt x="3735" y="3161"/>
                </a:cubicBezTo>
                <a:lnTo>
                  <a:pt x="3736" y="3161"/>
                </a:lnTo>
                <a:lnTo>
                  <a:pt x="3736" y="3160"/>
                </a:lnTo>
                <a:lnTo>
                  <a:pt x="3736" y="3160"/>
                </a:lnTo>
                <a:lnTo>
                  <a:pt x="3736" y="3160"/>
                </a:lnTo>
                <a:cubicBezTo>
                  <a:pt x="3741" y="3154"/>
                  <a:pt x="3656" y="3245"/>
                  <a:pt x="3548" y="3358"/>
                </a:cubicBezTo>
                <a:cubicBezTo>
                  <a:pt x="3522" y="3385"/>
                  <a:pt x="3475" y="3435"/>
                  <a:pt x="3458" y="3454"/>
                </a:cubicBezTo>
                <a:cubicBezTo>
                  <a:pt x="3474" y="3468"/>
                  <a:pt x="3483" y="3491"/>
                  <a:pt x="3483" y="3500"/>
                </a:cubicBezTo>
                <a:lnTo>
                  <a:pt x="3483" y="3501"/>
                </a:lnTo>
                <a:lnTo>
                  <a:pt x="3483" y="3502"/>
                </a:lnTo>
                <a:cubicBezTo>
                  <a:pt x="3484" y="3515"/>
                  <a:pt x="3451" y="3534"/>
                  <a:pt x="3434" y="3542"/>
                </a:cubicBezTo>
                <a:cubicBezTo>
                  <a:pt x="3394" y="3568"/>
                  <a:pt x="3329" y="3604"/>
                  <a:pt x="3288" y="3622"/>
                </a:cubicBezTo>
                <a:cubicBezTo>
                  <a:pt x="3235" y="3645"/>
                  <a:pt x="3196" y="3698"/>
                  <a:pt x="3186" y="3734"/>
                </a:cubicBezTo>
                <a:cubicBezTo>
                  <a:pt x="3200" y="3746"/>
                  <a:pt x="3206" y="3766"/>
                  <a:pt x="3205" y="3770"/>
                </a:cubicBezTo>
                <a:lnTo>
                  <a:pt x="3205" y="3774"/>
                </a:lnTo>
                <a:lnTo>
                  <a:pt x="3206" y="3776"/>
                </a:lnTo>
                <a:cubicBezTo>
                  <a:pt x="3207" y="3801"/>
                  <a:pt x="3151" y="3839"/>
                  <a:pt x="3112" y="3852"/>
                </a:cubicBezTo>
                <a:lnTo>
                  <a:pt x="3112" y="3858"/>
                </a:lnTo>
                <a:cubicBezTo>
                  <a:pt x="3112" y="3977"/>
                  <a:pt x="2879" y="4206"/>
                  <a:pt x="2789" y="4267"/>
                </a:cubicBezTo>
                <a:cubicBezTo>
                  <a:pt x="2817" y="4274"/>
                  <a:pt x="2830" y="4293"/>
                  <a:pt x="2830" y="4300"/>
                </a:cubicBezTo>
                <a:lnTo>
                  <a:pt x="2830" y="4300"/>
                </a:lnTo>
                <a:lnTo>
                  <a:pt x="2830" y="4301"/>
                </a:lnTo>
                <a:lnTo>
                  <a:pt x="2830" y="4304"/>
                </a:lnTo>
                <a:cubicBezTo>
                  <a:pt x="2822" y="4308"/>
                  <a:pt x="2819" y="4312"/>
                  <a:pt x="2819" y="4312"/>
                </a:cubicBezTo>
                <a:lnTo>
                  <a:pt x="2818" y="4313"/>
                </a:lnTo>
                <a:lnTo>
                  <a:pt x="2818" y="4313"/>
                </a:lnTo>
                <a:lnTo>
                  <a:pt x="2818" y="4314"/>
                </a:lnTo>
                <a:lnTo>
                  <a:pt x="2818" y="4314"/>
                </a:lnTo>
                <a:lnTo>
                  <a:pt x="2819" y="4314"/>
                </a:lnTo>
                <a:lnTo>
                  <a:pt x="2819" y="4315"/>
                </a:lnTo>
                <a:lnTo>
                  <a:pt x="2820" y="4315"/>
                </a:lnTo>
                <a:lnTo>
                  <a:pt x="2820" y="4315"/>
                </a:lnTo>
                <a:lnTo>
                  <a:pt x="2821" y="4315"/>
                </a:lnTo>
                <a:cubicBezTo>
                  <a:pt x="2823" y="4315"/>
                  <a:pt x="2828" y="4314"/>
                  <a:pt x="2828" y="4314"/>
                </a:cubicBezTo>
                <a:lnTo>
                  <a:pt x="2829" y="4314"/>
                </a:lnTo>
                <a:lnTo>
                  <a:pt x="2830" y="4314"/>
                </a:lnTo>
                <a:lnTo>
                  <a:pt x="2831" y="4314"/>
                </a:lnTo>
                <a:lnTo>
                  <a:pt x="2832" y="4314"/>
                </a:lnTo>
                <a:lnTo>
                  <a:pt x="2832" y="4314"/>
                </a:lnTo>
                <a:lnTo>
                  <a:pt x="2833" y="4314"/>
                </a:lnTo>
                <a:lnTo>
                  <a:pt x="2833" y="4314"/>
                </a:lnTo>
                <a:lnTo>
                  <a:pt x="2834" y="4314"/>
                </a:lnTo>
                <a:lnTo>
                  <a:pt x="2834" y="4314"/>
                </a:lnTo>
                <a:lnTo>
                  <a:pt x="2834" y="4314"/>
                </a:lnTo>
                <a:lnTo>
                  <a:pt x="2833" y="4315"/>
                </a:lnTo>
                <a:cubicBezTo>
                  <a:pt x="2837" y="4315"/>
                  <a:pt x="2791" y="4336"/>
                  <a:pt x="2715" y="4370"/>
                </a:cubicBezTo>
                <a:lnTo>
                  <a:pt x="2709" y="4370"/>
                </a:lnTo>
                <a:lnTo>
                  <a:pt x="2707" y="4371"/>
                </a:lnTo>
                <a:lnTo>
                  <a:pt x="2703" y="4371"/>
                </a:lnTo>
                <a:cubicBezTo>
                  <a:pt x="2682" y="4371"/>
                  <a:pt x="2652" y="4364"/>
                  <a:pt x="2640" y="4356"/>
                </a:cubicBezTo>
                <a:cubicBezTo>
                  <a:pt x="2624" y="4450"/>
                  <a:pt x="2515" y="4696"/>
                  <a:pt x="2416" y="4844"/>
                </a:cubicBezTo>
                <a:cubicBezTo>
                  <a:pt x="2315" y="4912"/>
                  <a:pt x="2260" y="5044"/>
                  <a:pt x="2243" y="5124"/>
                </a:cubicBezTo>
                <a:lnTo>
                  <a:pt x="2169" y="5214"/>
                </a:lnTo>
                <a:lnTo>
                  <a:pt x="2045" y="5332"/>
                </a:lnTo>
                <a:lnTo>
                  <a:pt x="2045" y="5333"/>
                </a:lnTo>
                <a:cubicBezTo>
                  <a:pt x="2041" y="5362"/>
                  <a:pt x="2017" y="5390"/>
                  <a:pt x="1993" y="5406"/>
                </a:cubicBezTo>
                <a:cubicBezTo>
                  <a:pt x="1964" y="5427"/>
                  <a:pt x="1947" y="5461"/>
                  <a:pt x="1945" y="5480"/>
                </a:cubicBezTo>
                <a:lnTo>
                  <a:pt x="1772" y="5672"/>
                </a:lnTo>
                <a:lnTo>
                  <a:pt x="1673" y="5717"/>
                </a:lnTo>
                <a:lnTo>
                  <a:pt x="1574" y="5835"/>
                </a:lnTo>
                <a:lnTo>
                  <a:pt x="1566" y="5835"/>
                </a:lnTo>
                <a:lnTo>
                  <a:pt x="1562" y="5835"/>
                </a:lnTo>
                <a:lnTo>
                  <a:pt x="1558" y="5834"/>
                </a:lnTo>
                <a:cubicBezTo>
                  <a:pt x="1482" y="5833"/>
                  <a:pt x="1475" y="5855"/>
                  <a:pt x="1474" y="5884"/>
                </a:cubicBezTo>
                <a:lnTo>
                  <a:pt x="1474" y="5891"/>
                </a:lnTo>
                <a:lnTo>
                  <a:pt x="1475" y="5894"/>
                </a:lnTo>
                <a:cubicBezTo>
                  <a:pt x="1475" y="5935"/>
                  <a:pt x="1406" y="5938"/>
                  <a:pt x="1378" y="5939"/>
                </a:cubicBezTo>
                <a:lnTo>
                  <a:pt x="1377" y="5939"/>
                </a:lnTo>
                <a:lnTo>
                  <a:pt x="1375" y="5939"/>
                </a:lnTo>
                <a:lnTo>
                  <a:pt x="1350" y="5939"/>
                </a:lnTo>
                <a:lnTo>
                  <a:pt x="1350" y="5946"/>
                </a:lnTo>
                <a:cubicBezTo>
                  <a:pt x="1341" y="5972"/>
                  <a:pt x="1339" y="5989"/>
                  <a:pt x="1339" y="5991"/>
                </a:cubicBezTo>
                <a:cubicBezTo>
                  <a:pt x="1339" y="6001"/>
                  <a:pt x="1346" y="6004"/>
                  <a:pt x="1348" y="6004"/>
                </a:cubicBezTo>
                <a:lnTo>
                  <a:pt x="1348" y="6005"/>
                </a:lnTo>
                <a:lnTo>
                  <a:pt x="1350" y="6006"/>
                </a:lnTo>
                <a:lnTo>
                  <a:pt x="1352" y="6007"/>
                </a:lnTo>
                <a:lnTo>
                  <a:pt x="1353" y="6008"/>
                </a:lnTo>
                <a:lnTo>
                  <a:pt x="1354" y="6009"/>
                </a:lnTo>
                <a:lnTo>
                  <a:pt x="1354" y="6012"/>
                </a:lnTo>
                <a:lnTo>
                  <a:pt x="1356" y="6014"/>
                </a:lnTo>
                <a:lnTo>
                  <a:pt x="1356" y="6015"/>
                </a:lnTo>
                <a:lnTo>
                  <a:pt x="1356" y="6015"/>
                </a:lnTo>
                <a:lnTo>
                  <a:pt x="1356" y="6016"/>
                </a:lnTo>
                <a:lnTo>
                  <a:pt x="1356" y="6016"/>
                </a:lnTo>
                <a:lnTo>
                  <a:pt x="1356" y="6017"/>
                </a:lnTo>
                <a:cubicBezTo>
                  <a:pt x="1359" y="6028"/>
                  <a:pt x="1313" y="6122"/>
                  <a:pt x="1251" y="6234"/>
                </a:cubicBezTo>
                <a:cubicBezTo>
                  <a:pt x="1226" y="6247"/>
                  <a:pt x="1201" y="6269"/>
                  <a:pt x="1202" y="6277"/>
                </a:cubicBezTo>
                <a:lnTo>
                  <a:pt x="1202" y="6278"/>
                </a:lnTo>
                <a:lnTo>
                  <a:pt x="1202" y="6279"/>
                </a:lnTo>
                <a:lnTo>
                  <a:pt x="1177" y="6279"/>
                </a:lnTo>
                <a:cubicBezTo>
                  <a:pt x="1176" y="6286"/>
                  <a:pt x="1167" y="6305"/>
                  <a:pt x="1164" y="6310"/>
                </a:cubicBezTo>
                <a:cubicBezTo>
                  <a:pt x="1155" y="6323"/>
                  <a:pt x="1151" y="6337"/>
                  <a:pt x="1151" y="6340"/>
                </a:cubicBezTo>
                <a:cubicBezTo>
                  <a:pt x="1152" y="6355"/>
                  <a:pt x="1119" y="6368"/>
                  <a:pt x="1106" y="6367"/>
                </a:cubicBezTo>
                <a:lnTo>
                  <a:pt x="1105" y="6367"/>
                </a:lnTo>
                <a:lnTo>
                  <a:pt x="1104" y="6367"/>
                </a:lnTo>
                <a:lnTo>
                  <a:pt x="1102" y="6367"/>
                </a:lnTo>
                <a:lnTo>
                  <a:pt x="1102" y="6369"/>
                </a:lnTo>
                <a:lnTo>
                  <a:pt x="1102" y="6372"/>
                </a:lnTo>
                <a:lnTo>
                  <a:pt x="1102" y="6376"/>
                </a:lnTo>
                <a:lnTo>
                  <a:pt x="1102" y="6381"/>
                </a:lnTo>
                <a:cubicBezTo>
                  <a:pt x="1102" y="6384"/>
                  <a:pt x="1102" y="6390"/>
                  <a:pt x="1102" y="6391"/>
                </a:cubicBezTo>
                <a:cubicBezTo>
                  <a:pt x="1103" y="6424"/>
                  <a:pt x="1094" y="6459"/>
                  <a:pt x="1078" y="6487"/>
                </a:cubicBezTo>
                <a:cubicBezTo>
                  <a:pt x="1077" y="6494"/>
                  <a:pt x="1066" y="6507"/>
                  <a:pt x="1063" y="6509"/>
                </a:cubicBezTo>
                <a:cubicBezTo>
                  <a:pt x="1055" y="6517"/>
                  <a:pt x="1053" y="6530"/>
                  <a:pt x="1053" y="6530"/>
                </a:cubicBezTo>
                <a:cubicBezTo>
                  <a:pt x="824" y="6668"/>
                  <a:pt x="819" y="6712"/>
                  <a:pt x="807" y="6761"/>
                </a:cubicBezTo>
                <a:lnTo>
                  <a:pt x="807" y="6764"/>
                </a:lnTo>
                <a:cubicBezTo>
                  <a:pt x="804" y="6781"/>
                  <a:pt x="791" y="6822"/>
                  <a:pt x="780" y="6842"/>
                </a:cubicBezTo>
                <a:cubicBezTo>
                  <a:pt x="691" y="6917"/>
                  <a:pt x="608" y="7048"/>
                  <a:pt x="581" y="7107"/>
                </a:cubicBezTo>
                <a:cubicBezTo>
                  <a:pt x="467" y="7310"/>
                  <a:pt x="267" y="7564"/>
                  <a:pt x="110" y="7699"/>
                </a:cubicBezTo>
                <a:lnTo>
                  <a:pt x="110" y="7705"/>
                </a:lnTo>
                <a:cubicBezTo>
                  <a:pt x="104" y="7716"/>
                  <a:pt x="104" y="7724"/>
                  <a:pt x="104" y="7725"/>
                </a:cubicBezTo>
                <a:lnTo>
                  <a:pt x="104" y="7727"/>
                </a:lnTo>
                <a:lnTo>
                  <a:pt x="105" y="7728"/>
                </a:lnTo>
                <a:lnTo>
                  <a:pt x="106" y="7730"/>
                </a:lnTo>
                <a:lnTo>
                  <a:pt x="107" y="7731"/>
                </a:lnTo>
                <a:lnTo>
                  <a:pt x="108" y="7731"/>
                </a:lnTo>
                <a:lnTo>
                  <a:pt x="109" y="7732"/>
                </a:lnTo>
                <a:lnTo>
                  <a:pt x="111" y="7734"/>
                </a:lnTo>
                <a:lnTo>
                  <a:pt x="112" y="7735"/>
                </a:lnTo>
                <a:lnTo>
                  <a:pt x="112" y="7737"/>
                </a:lnTo>
                <a:lnTo>
                  <a:pt x="112" y="7737"/>
                </a:lnTo>
                <a:lnTo>
                  <a:pt x="112" y="7737"/>
                </a:lnTo>
                <a:lnTo>
                  <a:pt x="112" y="7737"/>
                </a:lnTo>
                <a:lnTo>
                  <a:pt x="112" y="7738"/>
                </a:lnTo>
                <a:lnTo>
                  <a:pt x="112" y="7738"/>
                </a:lnTo>
                <a:cubicBezTo>
                  <a:pt x="114" y="7743"/>
                  <a:pt x="82" y="7776"/>
                  <a:pt x="36" y="7817"/>
                </a:cubicBezTo>
                <a:cubicBezTo>
                  <a:pt x="60" y="7829"/>
                  <a:pt x="61" y="7837"/>
                  <a:pt x="61" y="7842"/>
                </a:cubicBezTo>
                <a:lnTo>
                  <a:pt x="61" y="7842"/>
                </a:lnTo>
                <a:lnTo>
                  <a:pt x="61" y="7843"/>
                </a:lnTo>
                <a:lnTo>
                  <a:pt x="61" y="7844"/>
                </a:lnTo>
                <a:cubicBezTo>
                  <a:pt x="52" y="7870"/>
                  <a:pt x="23" y="7893"/>
                  <a:pt x="0" y="7903"/>
                </a:cubicBezTo>
                <a:lnTo>
                  <a:pt x="3349" y="10336"/>
                </a:lnTo>
                <a:lnTo>
                  <a:pt x="3508" y="10377"/>
                </a:lnTo>
                <a:lnTo>
                  <a:pt x="3469" y="10424"/>
                </a:lnTo>
                <a:lnTo>
                  <a:pt x="3966" y="10784"/>
                </a:lnTo>
                <a:cubicBezTo>
                  <a:pt x="3988" y="10748"/>
                  <a:pt x="4004" y="10710"/>
                  <a:pt x="4004" y="10702"/>
                </a:cubicBezTo>
                <a:cubicBezTo>
                  <a:pt x="3953" y="10675"/>
                  <a:pt x="3878" y="10622"/>
                  <a:pt x="3880" y="10601"/>
                </a:cubicBezTo>
                <a:lnTo>
                  <a:pt x="3880" y="10600"/>
                </a:lnTo>
                <a:lnTo>
                  <a:pt x="3880" y="10598"/>
                </a:lnTo>
                <a:cubicBezTo>
                  <a:pt x="3879" y="10569"/>
                  <a:pt x="3933" y="10570"/>
                  <a:pt x="3945" y="10570"/>
                </a:cubicBezTo>
                <a:lnTo>
                  <a:pt x="3954" y="10570"/>
                </a:lnTo>
                <a:cubicBezTo>
                  <a:pt x="3973" y="10566"/>
                  <a:pt x="3982" y="10553"/>
                  <a:pt x="3981" y="10550"/>
                </a:cubicBezTo>
                <a:lnTo>
                  <a:pt x="3981" y="10549"/>
                </a:lnTo>
                <a:lnTo>
                  <a:pt x="3981" y="10549"/>
                </a:lnTo>
                <a:lnTo>
                  <a:pt x="3981" y="10548"/>
                </a:lnTo>
                <a:lnTo>
                  <a:pt x="3981" y="10546"/>
                </a:lnTo>
                <a:cubicBezTo>
                  <a:pt x="3982" y="10522"/>
                  <a:pt x="3938" y="10497"/>
                  <a:pt x="3917" y="10498"/>
                </a:cubicBezTo>
                <a:lnTo>
                  <a:pt x="3915" y="10498"/>
                </a:lnTo>
                <a:lnTo>
                  <a:pt x="3914" y="10498"/>
                </a:lnTo>
                <a:lnTo>
                  <a:pt x="3913" y="10498"/>
                </a:lnTo>
                <a:lnTo>
                  <a:pt x="3911" y="10498"/>
                </a:lnTo>
                <a:lnTo>
                  <a:pt x="3910" y="10498"/>
                </a:lnTo>
                <a:cubicBezTo>
                  <a:pt x="3899" y="10497"/>
                  <a:pt x="3883" y="10507"/>
                  <a:pt x="3880" y="10510"/>
                </a:cubicBezTo>
                <a:cubicBezTo>
                  <a:pt x="3880" y="10507"/>
                  <a:pt x="3877" y="10486"/>
                  <a:pt x="3876" y="10475"/>
                </a:cubicBezTo>
                <a:cubicBezTo>
                  <a:pt x="3876" y="10472"/>
                  <a:pt x="3875" y="10468"/>
                  <a:pt x="3875" y="10467"/>
                </a:cubicBezTo>
                <a:cubicBezTo>
                  <a:pt x="3874" y="10458"/>
                  <a:pt x="3874" y="10443"/>
                  <a:pt x="3874" y="10440"/>
                </a:cubicBezTo>
                <a:lnTo>
                  <a:pt x="3874" y="10432"/>
                </a:lnTo>
                <a:lnTo>
                  <a:pt x="3874" y="10431"/>
                </a:lnTo>
                <a:lnTo>
                  <a:pt x="3874" y="10430"/>
                </a:lnTo>
                <a:lnTo>
                  <a:pt x="3874" y="10429"/>
                </a:lnTo>
                <a:lnTo>
                  <a:pt x="3874" y="10428"/>
                </a:lnTo>
                <a:cubicBezTo>
                  <a:pt x="3873" y="10406"/>
                  <a:pt x="3885" y="10366"/>
                  <a:pt x="3905" y="10362"/>
                </a:cubicBezTo>
                <a:lnTo>
                  <a:pt x="4104" y="10095"/>
                </a:lnTo>
                <a:lnTo>
                  <a:pt x="4127" y="10095"/>
                </a:lnTo>
                <a:lnTo>
                  <a:pt x="4351" y="9830"/>
                </a:lnTo>
                <a:lnTo>
                  <a:pt x="4375" y="9682"/>
                </a:lnTo>
                <a:lnTo>
                  <a:pt x="4573" y="9637"/>
                </a:lnTo>
                <a:cubicBezTo>
                  <a:pt x="4573" y="9641"/>
                  <a:pt x="4573" y="9652"/>
                  <a:pt x="4573" y="9659"/>
                </a:cubicBezTo>
                <a:cubicBezTo>
                  <a:pt x="4572" y="9672"/>
                  <a:pt x="4572" y="9690"/>
                  <a:pt x="4572" y="9698"/>
                </a:cubicBezTo>
                <a:cubicBezTo>
                  <a:pt x="4572" y="9701"/>
                  <a:pt x="4573" y="9708"/>
                  <a:pt x="4573" y="9711"/>
                </a:cubicBezTo>
                <a:cubicBezTo>
                  <a:pt x="4573" y="9714"/>
                  <a:pt x="4573" y="9719"/>
                  <a:pt x="4573" y="9719"/>
                </a:cubicBezTo>
                <a:lnTo>
                  <a:pt x="4573" y="9721"/>
                </a:lnTo>
                <a:lnTo>
                  <a:pt x="4573" y="9722"/>
                </a:lnTo>
                <a:lnTo>
                  <a:pt x="4573" y="9723"/>
                </a:lnTo>
                <a:cubicBezTo>
                  <a:pt x="4571" y="9752"/>
                  <a:pt x="4591" y="9790"/>
                  <a:pt x="4648" y="9800"/>
                </a:cubicBezTo>
                <a:cubicBezTo>
                  <a:pt x="4718" y="9793"/>
                  <a:pt x="4723" y="9738"/>
                  <a:pt x="4723" y="9725"/>
                </a:cubicBezTo>
                <a:cubicBezTo>
                  <a:pt x="4846" y="9642"/>
                  <a:pt x="4966" y="9493"/>
                  <a:pt x="5021" y="9415"/>
                </a:cubicBezTo>
                <a:cubicBezTo>
                  <a:pt x="5022" y="9387"/>
                  <a:pt x="5044" y="9358"/>
                  <a:pt x="5060" y="9348"/>
                </a:cubicBezTo>
                <a:cubicBezTo>
                  <a:pt x="5081" y="9333"/>
                  <a:pt x="5095" y="9301"/>
                  <a:pt x="5096" y="9282"/>
                </a:cubicBezTo>
                <a:cubicBezTo>
                  <a:pt x="5272" y="9197"/>
                  <a:pt x="5408" y="8939"/>
                  <a:pt x="5442" y="8853"/>
                </a:cubicBezTo>
                <a:lnTo>
                  <a:pt x="5444" y="8853"/>
                </a:lnTo>
                <a:cubicBezTo>
                  <a:pt x="5489" y="8853"/>
                  <a:pt x="5491" y="8824"/>
                  <a:pt x="5492" y="8816"/>
                </a:cubicBezTo>
                <a:lnTo>
                  <a:pt x="5492" y="8815"/>
                </a:lnTo>
                <a:lnTo>
                  <a:pt x="5492" y="8814"/>
                </a:lnTo>
                <a:lnTo>
                  <a:pt x="5492" y="8814"/>
                </a:lnTo>
                <a:lnTo>
                  <a:pt x="5492" y="8809"/>
                </a:lnTo>
                <a:cubicBezTo>
                  <a:pt x="5486" y="8755"/>
                  <a:pt x="5432" y="8634"/>
                  <a:pt x="5318" y="8617"/>
                </a:cubicBezTo>
                <a:cubicBezTo>
                  <a:pt x="5293" y="8621"/>
                  <a:pt x="5294" y="8656"/>
                  <a:pt x="5294" y="8663"/>
                </a:cubicBezTo>
                <a:lnTo>
                  <a:pt x="5294" y="8665"/>
                </a:lnTo>
                <a:lnTo>
                  <a:pt x="5294" y="8667"/>
                </a:lnTo>
                <a:lnTo>
                  <a:pt x="5294" y="8669"/>
                </a:lnTo>
                <a:lnTo>
                  <a:pt x="5293" y="8670"/>
                </a:lnTo>
                <a:lnTo>
                  <a:pt x="5293" y="8670"/>
                </a:lnTo>
                <a:lnTo>
                  <a:pt x="5292" y="8671"/>
                </a:lnTo>
                <a:lnTo>
                  <a:pt x="5292" y="8674"/>
                </a:lnTo>
                <a:lnTo>
                  <a:pt x="5294" y="8674"/>
                </a:lnTo>
                <a:lnTo>
                  <a:pt x="5294" y="8675"/>
                </a:lnTo>
                <a:lnTo>
                  <a:pt x="5194" y="8809"/>
                </a:lnTo>
                <a:lnTo>
                  <a:pt x="5194" y="8814"/>
                </a:lnTo>
                <a:lnTo>
                  <a:pt x="5194" y="8816"/>
                </a:lnTo>
                <a:cubicBezTo>
                  <a:pt x="5197" y="8866"/>
                  <a:pt x="5158" y="8920"/>
                  <a:pt x="5096" y="8957"/>
                </a:cubicBezTo>
                <a:lnTo>
                  <a:pt x="5096" y="8964"/>
                </a:lnTo>
                <a:lnTo>
                  <a:pt x="5096" y="8969"/>
                </a:lnTo>
                <a:cubicBezTo>
                  <a:pt x="5100" y="9068"/>
                  <a:pt x="5018" y="9201"/>
                  <a:pt x="4921" y="9252"/>
                </a:cubicBezTo>
                <a:lnTo>
                  <a:pt x="4573" y="9135"/>
                </a:lnTo>
                <a:lnTo>
                  <a:pt x="4573" y="9120"/>
                </a:lnTo>
                <a:cubicBezTo>
                  <a:pt x="4604" y="9099"/>
                  <a:pt x="4666" y="9094"/>
                  <a:pt x="4695" y="9092"/>
                </a:cubicBezTo>
                <a:lnTo>
                  <a:pt x="4697" y="9092"/>
                </a:lnTo>
                <a:lnTo>
                  <a:pt x="4699" y="9091"/>
                </a:lnTo>
                <a:lnTo>
                  <a:pt x="4700" y="9091"/>
                </a:lnTo>
                <a:cubicBezTo>
                  <a:pt x="4706" y="9091"/>
                  <a:pt x="4714" y="9090"/>
                  <a:pt x="4717" y="9090"/>
                </a:cubicBezTo>
                <a:cubicBezTo>
                  <a:pt x="4720" y="9090"/>
                  <a:pt x="4722" y="9090"/>
                  <a:pt x="4723" y="9090"/>
                </a:cubicBezTo>
                <a:lnTo>
                  <a:pt x="4726" y="9090"/>
                </a:lnTo>
                <a:lnTo>
                  <a:pt x="4728" y="9090"/>
                </a:lnTo>
                <a:lnTo>
                  <a:pt x="4731" y="9090"/>
                </a:lnTo>
                <a:cubicBezTo>
                  <a:pt x="4783" y="9090"/>
                  <a:pt x="4802" y="9068"/>
                  <a:pt x="4802" y="9057"/>
                </a:cubicBezTo>
                <a:lnTo>
                  <a:pt x="4802" y="9049"/>
                </a:lnTo>
                <a:lnTo>
                  <a:pt x="4802" y="9048"/>
                </a:lnTo>
                <a:cubicBezTo>
                  <a:pt x="4802" y="9021"/>
                  <a:pt x="4747" y="8969"/>
                  <a:pt x="4723" y="8957"/>
                </a:cubicBezTo>
                <a:lnTo>
                  <a:pt x="4748" y="8912"/>
                </a:lnTo>
                <a:lnTo>
                  <a:pt x="4749" y="8912"/>
                </a:lnTo>
                <a:lnTo>
                  <a:pt x="4751" y="8912"/>
                </a:lnTo>
                <a:lnTo>
                  <a:pt x="4829" y="8912"/>
                </a:lnTo>
                <a:cubicBezTo>
                  <a:pt x="4845" y="8915"/>
                  <a:pt x="4872" y="8915"/>
                  <a:pt x="4876" y="8915"/>
                </a:cubicBezTo>
                <a:lnTo>
                  <a:pt x="4881" y="8915"/>
                </a:lnTo>
                <a:cubicBezTo>
                  <a:pt x="4969" y="8917"/>
                  <a:pt x="5026" y="8876"/>
                  <a:pt x="5026" y="8837"/>
                </a:cubicBezTo>
                <a:lnTo>
                  <a:pt x="5026" y="8835"/>
                </a:lnTo>
                <a:lnTo>
                  <a:pt x="5025" y="8833"/>
                </a:lnTo>
                <a:lnTo>
                  <a:pt x="5026" y="8832"/>
                </a:lnTo>
                <a:lnTo>
                  <a:pt x="5026" y="8831"/>
                </a:lnTo>
                <a:lnTo>
                  <a:pt x="5026" y="8830"/>
                </a:lnTo>
                <a:lnTo>
                  <a:pt x="5026" y="8829"/>
                </a:lnTo>
                <a:cubicBezTo>
                  <a:pt x="5026" y="8821"/>
                  <a:pt x="5022" y="8807"/>
                  <a:pt x="5021" y="8806"/>
                </a:cubicBezTo>
                <a:lnTo>
                  <a:pt x="5021" y="8804"/>
                </a:lnTo>
                <a:lnTo>
                  <a:pt x="5021" y="8803"/>
                </a:lnTo>
                <a:lnTo>
                  <a:pt x="5021" y="8801"/>
                </a:lnTo>
                <a:lnTo>
                  <a:pt x="5021" y="8800"/>
                </a:lnTo>
                <a:lnTo>
                  <a:pt x="5021" y="8799"/>
                </a:lnTo>
                <a:lnTo>
                  <a:pt x="5021" y="8794"/>
                </a:lnTo>
                <a:lnTo>
                  <a:pt x="5021" y="8790"/>
                </a:lnTo>
                <a:cubicBezTo>
                  <a:pt x="5021" y="8696"/>
                  <a:pt x="5160" y="8411"/>
                  <a:pt x="5203" y="8324"/>
                </a:cubicBezTo>
                <a:cubicBezTo>
                  <a:pt x="5209" y="8311"/>
                  <a:pt x="5219" y="8292"/>
                  <a:pt x="5219" y="8290"/>
                </a:cubicBezTo>
                <a:lnTo>
                  <a:pt x="5318" y="8187"/>
                </a:lnTo>
                <a:lnTo>
                  <a:pt x="5467" y="8217"/>
                </a:lnTo>
                <a:lnTo>
                  <a:pt x="5442" y="8632"/>
                </a:lnTo>
                <a:cubicBezTo>
                  <a:pt x="5561" y="8632"/>
                  <a:pt x="5588" y="8560"/>
                  <a:pt x="5604" y="8523"/>
                </a:cubicBezTo>
                <a:cubicBezTo>
                  <a:pt x="5606" y="8521"/>
                  <a:pt x="5608" y="8516"/>
                  <a:pt x="5608" y="8515"/>
                </a:cubicBezTo>
                <a:lnTo>
                  <a:pt x="5609" y="8514"/>
                </a:lnTo>
                <a:lnTo>
                  <a:pt x="5609" y="8513"/>
                </a:lnTo>
                <a:lnTo>
                  <a:pt x="5610" y="8512"/>
                </a:lnTo>
                <a:lnTo>
                  <a:pt x="5610" y="8511"/>
                </a:lnTo>
                <a:lnTo>
                  <a:pt x="5611" y="8510"/>
                </a:lnTo>
                <a:lnTo>
                  <a:pt x="5611" y="8510"/>
                </a:lnTo>
                <a:cubicBezTo>
                  <a:pt x="5614" y="8506"/>
                  <a:pt x="5618" y="8495"/>
                  <a:pt x="5619" y="8492"/>
                </a:cubicBezTo>
                <a:cubicBezTo>
                  <a:pt x="5621" y="8488"/>
                  <a:pt x="5623" y="8482"/>
                  <a:pt x="5624" y="8481"/>
                </a:cubicBezTo>
                <a:cubicBezTo>
                  <a:pt x="5632" y="8443"/>
                  <a:pt x="5668" y="8399"/>
                  <a:pt x="5740" y="8395"/>
                </a:cubicBezTo>
                <a:lnTo>
                  <a:pt x="5962" y="8142"/>
                </a:lnTo>
                <a:lnTo>
                  <a:pt x="5962" y="8136"/>
                </a:lnTo>
                <a:lnTo>
                  <a:pt x="5962" y="8134"/>
                </a:lnTo>
                <a:cubicBezTo>
                  <a:pt x="5961" y="8083"/>
                  <a:pt x="6019" y="8036"/>
                  <a:pt x="6059" y="8003"/>
                </a:cubicBezTo>
                <a:lnTo>
                  <a:pt x="6061" y="8001"/>
                </a:lnTo>
                <a:cubicBezTo>
                  <a:pt x="6073" y="7991"/>
                  <a:pt x="6088" y="7979"/>
                  <a:pt x="6092" y="7977"/>
                </a:cubicBezTo>
                <a:cubicBezTo>
                  <a:pt x="6121" y="7955"/>
                  <a:pt x="6136" y="7916"/>
                  <a:pt x="6137" y="7892"/>
                </a:cubicBezTo>
                <a:lnTo>
                  <a:pt x="6286" y="7817"/>
                </a:lnTo>
                <a:lnTo>
                  <a:pt x="6384" y="7670"/>
                </a:lnTo>
                <a:lnTo>
                  <a:pt x="6583" y="7567"/>
                </a:lnTo>
                <a:lnTo>
                  <a:pt x="6583" y="7389"/>
                </a:lnTo>
                <a:cubicBezTo>
                  <a:pt x="6659" y="7303"/>
                  <a:pt x="6760" y="7163"/>
                  <a:pt x="6756" y="7096"/>
                </a:cubicBezTo>
                <a:lnTo>
                  <a:pt x="6756" y="7092"/>
                </a:lnTo>
                <a:lnTo>
                  <a:pt x="6856" y="7047"/>
                </a:lnTo>
                <a:lnTo>
                  <a:pt x="7103" y="6767"/>
                </a:lnTo>
                <a:lnTo>
                  <a:pt x="7129" y="6604"/>
                </a:lnTo>
                <a:lnTo>
                  <a:pt x="7208" y="6604"/>
                </a:lnTo>
                <a:cubicBezTo>
                  <a:pt x="7306" y="6605"/>
                  <a:pt x="7328" y="6550"/>
                  <a:pt x="7327" y="6519"/>
                </a:cubicBezTo>
                <a:lnTo>
                  <a:pt x="7327" y="6515"/>
                </a:lnTo>
                <a:cubicBezTo>
                  <a:pt x="7388" y="6496"/>
                  <a:pt x="7427" y="6446"/>
                  <a:pt x="7426" y="6429"/>
                </a:cubicBezTo>
                <a:lnTo>
                  <a:pt x="7426" y="6428"/>
                </a:lnTo>
                <a:lnTo>
                  <a:pt x="7426" y="6424"/>
                </a:lnTo>
                <a:lnTo>
                  <a:pt x="7424" y="6422"/>
                </a:lnTo>
                <a:lnTo>
                  <a:pt x="7423" y="6419"/>
                </a:lnTo>
                <a:lnTo>
                  <a:pt x="7421" y="6418"/>
                </a:lnTo>
                <a:lnTo>
                  <a:pt x="7420" y="6416"/>
                </a:lnTo>
                <a:cubicBezTo>
                  <a:pt x="7411" y="6412"/>
                  <a:pt x="7401" y="6412"/>
                  <a:pt x="7396" y="6412"/>
                </a:cubicBezTo>
                <a:cubicBezTo>
                  <a:pt x="7394" y="6412"/>
                  <a:pt x="7391" y="6412"/>
                  <a:pt x="7391" y="6412"/>
                </a:cubicBezTo>
                <a:lnTo>
                  <a:pt x="7390" y="6412"/>
                </a:lnTo>
                <a:lnTo>
                  <a:pt x="7389" y="6412"/>
                </a:lnTo>
                <a:lnTo>
                  <a:pt x="7388" y="6412"/>
                </a:lnTo>
                <a:lnTo>
                  <a:pt x="7388" y="6412"/>
                </a:lnTo>
                <a:lnTo>
                  <a:pt x="7387" y="6412"/>
                </a:lnTo>
                <a:lnTo>
                  <a:pt x="7376" y="6412"/>
                </a:lnTo>
                <a:lnTo>
                  <a:pt x="7227" y="6294"/>
                </a:lnTo>
                <a:cubicBezTo>
                  <a:pt x="7230" y="6241"/>
                  <a:pt x="7254" y="6181"/>
                  <a:pt x="7279" y="6141"/>
                </a:cubicBezTo>
                <a:cubicBezTo>
                  <a:pt x="7309" y="6097"/>
                  <a:pt x="7325" y="6034"/>
                  <a:pt x="7327" y="5997"/>
                </a:cubicBezTo>
                <a:lnTo>
                  <a:pt x="7332" y="5997"/>
                </a:lnTo>
                <a:lnTo>
                  <a:pt x="7334" y="5997"/>
                </a:lnTo>
                <a:lnTo>
                  <a:pt x="7337" y="5997"/>
                </a:lnTo>
                <a:cubicBezTo>
                  <a:pt x="7389" y="5998"/>
                  <a:pt x="7438" y="5968"/>
                  <a:pt x="7451" y="5939"/>
                </a:cubicBezTo>
                <a:lnTo>
                  <a:pt x="7500" y="5939"/>
                </a:lnTo>
                <a:cubicBezTo>
                  <a:pt x="7529" y="5932"/>
                  <a:pt x="7543" y="5919"/>
                  <a:pt x="7542" y="5915"/>
                </a:cubicBezTo>
                <a:lnTo>
                  <a:pt x="7542" y="5912"/>
                </a:lnTo>
                <a:lnTo>
                  <a:pt x="7541" y="5909"/>
                </a:lnTo>
                <a:lnTo>
                  <a:pt x="7541" y="5908"/>
                </a:lnTo>
                <a:cubicBezTo>
                  <a:pt x="7538" y="5902"/>
                  <a:pt x="7527" y="5894"/>
                  <a:pt x="7526" y="5894"/>
                </a:cubicBezTo>
                <a:lnTo>
                  <a:pt x="7526" y="5894"/>
                </a:lnTo>
                <a:lnTo>
                  <a:pt x="7500" y="5894"/>
                </a:lnTo>
                <a:cubicBezTo>
                  <a:pt x="7523" y="5845"/>
                  <a:pt x="7526" y="5778"/>
                  <a:pt x="7526" y="5742"/>
                </a:cubicBezTo>
                <a:lnTo>
                  <a:pt x="7526" y="5732"/>
                </a:lnTo>
                <a:cubicBezTo>
                  <a:pt x="7599" y="5691"/>
                  <a:pt x="7655" y="5618"/>
                  <a:pt x="7687" y="5576"/>
                </a:cubicBezTo>
                <a:cubicBezTo>
                  <a:pt x="7704" y="5554"/>
                  <a:pt x="7730" y="5524"/>
                  <a:pt x="7742" y="5512"/>
                </a:cubicBezTo>
                <a:cubicBezTo>
                  <a:pt x="7766" y="5482"/>
                  <a:pt x="7791" y="5457"/>
                  <a:pt x="7799" y="5450"/>
                </a:cubicBezTo>
                <a:lnTo>
                  <a:pt x="7798" y="5446"/>
                </a:lnTo>
                <a:lnTo>
                  <a:pt x="7798" y="5442"/>
                </a:lnTo>
                <a:cubicBezTo>
                  <a:pt x="7798" y="5363"/>
                  <a:pt x="7880" y="5297"/>
                  <a:pt x="7929" y="5256"/>
                </a:cubicBezTo>
                <a:lnTo>
                  <a:pt x="7932" y="5254"/>
                </a:lnTo>
                <a:lnTo>
                  <a:pt x="7934" y="5251"/>
                </a:lnTo>
                <a:lnTo>
                  <a:pt x="7935" y="5250"/>
                </a:lnTo>
                <a:cubicBezTo>
                  <a:pt x="7946" y="5242"/>
                  <a:pt x="7960" y="5229"/>
                  <a:pt x="7968" y="5223"/>
                </a:cubicBezTo>
                <a:cubicBezTo>
                  <a:pt x="7975" y="5217"/>
                  <a:pt x="7979" y="5214"/>
                  <a:pt x="7984" y="5209"/>
                </a:cubicBezTo>
                <a:cubicBezTo>
                  <a:pt x="8024" y="5177"/>
                  <a:pt x="8046" y="5126"/>
                  <a:pt x="8046" y="5095"/>
                </a:cubicBezTo>
                <a:lnTo>
                  <a:pt x="8195" y="4947"/>
                </a:lnTo>
                <a:lnTo>
                  <a:pt x="8195" y="4902"/>
                </a:lnTo>
                <a:lnTo>
                  <a:pt x="8245" y="4902"/>
                </a:lnTo>
                <a:cubicBezTo>
                  <a:pt x="8292" y="4875"/>
                  <a:pt x="8353" y="4822"/>
                  <a:pt x="8385" y="4789"/>
                </a:cubicBezTo>
                <a:cubicBezTo>
                  <a:pt x="8391" y="4783"/>
                  <a:pt x="8403" y="4770"/>
                  <a:pt x="8408" y="4765"/>
                </a:cubicBezTo>
                <a:cubicBezTo>
                  <a:pt x="8412" y="4760"/>
                  <a:pt x="8417" y="4755"/>
                  <a:pt x="8418" y="4754"/>
                </a:cubicBezTo>
                <a:cubicBezTo>
                  <a:pt x="8490" y="4677"/>
                  <a:pt x="8602" y="4577"/>
                  <a:pt x="8691" y="4534"/>
                </a:cubicBezTo>
                <a:lnTo>
                  <a:pt x="8814" y="4311"/>
                </a:lnTo>
                <a:lnTo>
                  <a:pt x="8691" y="4222"/>
                </a:lnTo>
                <a:lnTo>
                  <a:pt x="8567" y="4237"/>
                </a:lnTo>
                <a:lnTo>
                  <a:pt x="8616" y="4074"/>
                </a:lnTo>
                <a:lnTo>
                  <a:pt x="8418" y="4029"/>
                </a:lnTo>
                <a:lnTo>
                  <a:pt x="8418" y="4034"/>
                </a:lnTo>
                <a:cubicBezTo>
                  <a:pt x="8420" y="4132"/>
                  <a:pt x="8277" y="4236"/>
                  <a:pt x="8204" y="4289"/>
                </a:cubicBezTo>
                <a:lnTo>
                  <a:pt x="8200" y="4294"/>
                </a:lnTo>
                <a:lnTo>
                  <a:pt x="8195" y="4296"/>
                </a:lnTo>
                <a:lnTo>
                  <a:pt x="8195" y="4295"/>
                </a:lnTo>
                <a:lnTo>
                  <a:pt x="8197" y="4292"/>
                </a:lnTo>
                <a:lnTo>
                  <a:pt x="8198" y="4291"/>
                </a:lnTo>
                <a:lnTo>
                  <a:pt x="8198" y="4289"/>
                </a:lnTo>
                <a:cubicBezTo>
                  <a:pt x="8220" y="4253"/>
                  <a:pt x="8245" y="4202"/>
                  <a:pt x="8245" y="4179"/>
                </a:cubicBezTo>
                <a:lnTo>
                  <a:pt x="8343" y="4074"/>
                </a:lnTo>
                <a:cubicBezTo>
                  <a:pt x="8333" y="4068"/>
                  <a:pt x="8328" y="4053"/>
                  <a:pt x="8328" y="4048"/>
                </a:cubicBezTo>
                <a:lnTo>
                  <a:pt x="8328" y="4047"/>
                </a:lnTo>
                <a:lnTo>
                  <a:pt x="8328" y="4047"/>
                </a:lnTo>
                <a:lnTo>
                  <a:pt x="8328" y="4046"/>
                </a:lnTo>
                <a:cubicBezTo>
                  <a:pt x="8328" y="4012"/>
                  <a:pt x="8389" y="3967"/>
                  <a:pt x="8425" y="3940"/>
                </a:cubicBezTo>
                <a:cubicBezTo>
                  <a:pt x="8429" y="3937"/>
                  <a:pt x="8436" y="3932"/>
                  <a:pt x="8438" y="3930"/>
                </a:cubicBezTo>
                <a:cubicBezTo>
                  <a:pt x="8441" y="3928"/>
                  <a:pt x="8445" y="3925"/>
                  <a:pt x="8445" y="3925"/>
                </a:cubicBezTo>
                <a:lnTo>
                  <a:pt x="8448" y="3924"/>
                </a:lnTo>
                <a:lnTo>
                  <a:pt x="8450" y="3921"/>
                </a:lnTo>
                <a:lnTo>
                  <a:pt x="8452" y="3919"/>
                </a:lnTo>
                <a:lnTo>
                  <a:pt x="8455" y="3918"/>
                </a:lnTo>
                <a:cubicBezTo>
                  <a:pt x="8507" y="3881"/>
                  <a:pt x="8558" y="3836"/>
                  <a:pt x="8558" y="3806"/>
                </a:cubicBezTo>
                <a:cubicBezTo>
                  <a:pt x="8558" y="3797"/>
                  <a:pt x="8546" y="3780"/>
                  <a:pt x="8541" y="3779"/>
                </a:cubicBezTo>
                <a:cubicBezTo>
                  <a:pt x="8543" y="3762"/>
                  <a:pt x="8558" y="3738"/>
                  <a:pt x="8569" y="3725"/>
                </a:cubicBezTo>
                <a:cubicBezTo>
                  <a:pt x="8584" y="3709"/>
                  <a:pt x="8591" y="3692"/>
                  <a:pt x="8592" y="3689"/>
                </a:cubicBezTo>
                <a:cubicBezTo>
                  <a:pt x="8574" y="3705"/>
                  <a:pt x="8561" y="3707"/>
                  <a:pt x="8561" y="3707"/>
                </a:cubicBezTo>
                <a:lnTo>
                  <a:pt x="8558" y="3707"/>
                </a:lnTo>
                <a:lnTo>
                  <a:pt x="8556" y="3706"/>
                </a:lnTo>
                <a:lnTo>
                  <a:pt x="8555" y="3705"/>
                </a:lnTo>
                <a:cubicBezTo>
                  <a:pt x="8553" y="3703"/>
                  <a:pt x="8552" y="3696"/>
                  <a:pt x="8552" y="3697"/>
                </a:cubicBezTo>
                <a:lnTo>
                  <a:pt x="8551" y="3695"/>
                </a:lnTo>
                <a:lnTo>
                  <a:pt x="8550" y="3693"/>
                </a:lnTo>
                <a:lnTo>
                  <a:pt x="8549" y="3691"/>
                </a:lnTo>
                <a:lnTo>
                  <a:pt x="8547" y="3689"/>
                </a:lnTo>
                <a:lnTo>
                  <a:pt x="8546" y="3689"/>
                </a:lnTo>
                <a:lnTo>
                  <a:pt x="8546" y="3689"/>
                </a:lnTo>
                <a:lnTo>
                  <a:pt x="8545" y="3689"/>
                </a:lnTo>
                <a:lnTo>
                  <a:pt x="8545" y="3688"/>
                </a:lnTo>
                <a:lnTo>
                  <a:pt x="8544" y="3688"/>
                </a:lnTo>
                <a:cubicBezTo>
                  <a:pt x="8537" y="3684"/>
                  <a:pt x="8473" y="3755"/>
                  <a:pt x="8394" y="3852"/>
                </a:cubicBezTo>
                <a:lnTo>
                  <a:pt x="8319" y="3897"/>
                </a:lnTo>
                <a:lnTo>
                  <a:pt x="8319" y="3764"/>
                </a:lnTo>
                <a:lnTo>
                  <a:pt x="8443" y="3659"/>
                </a:lnTo>
                <a:cubicBezTo>
                  <a:pt x="8531" y="3638"/>
                  <a:pt x="8537" y="3578"/>
                  <a:pt x="8541" y="3551"/>
                </a:cubicBezTo>
                <a:lnTo>
                  <a:pt x="8541" y="3549"/>
                </a:lnTo>
                <a:lnTo>
                  <a:pt x="8541" y="3542"/>
                </a:lnTo>
                <a:cubicBezTo>
                  <a:pt x="8547" y="3539"/>
                  <a:pt x="8557" y="3533"/>
                  <a:pt x="8560" y="3531"/>
                </a:cubicBezTo>
                <a:cubicBezTo>
                  <a:pt x="8564" y="3529"/>
                  <a:pt x="8567" y="3527"/>
                  <a:pt x="8567" y="3527"/>
                </a:cubicBezTo>
                <a:cubicBezTo>
                  <a:pt x="8650" y="3478"/>
                  <a:pt x="8748" y="3409"/>
                  <a:pt x="8749" y="3369"/>
                </a:cubicBezTo>
                <a:cubicBezTo>
                  <a:pt x="8749" y="3361"/>
                  <a:pt x="8742" y="3349"/>
                  <a:pt x="8740" y="3349"/>
                </a:cubicBezTo>
                <a:cubicBezTo>
                  <a:pt x="8721" y="3345"/>
                  <a:pt x="8682" y="3342"/>
                  <a:pt x="8661" y="3342"/>
                </a:cubicBezTo>
                <a:lnTo>
                  <a:pt x="8658" y="3342"/>
                </a:lnTo>
                <a:lnTo>
                  <a:pt x="8657" y="3342"/>
                </a:lnTo>
                <a:lnTo>
                  <a:pt x="8655" y="3342"/>
                </a:lnTo>
                <a:lnTo>
                  <a:pt x="8653" y="3342"/>
                </a:lnTo>
                <a:lnTo>
                  <a:pt x="8649" y="3342"/>
                </a:lnTo>
                <a:lnTo>
                  <a:pt x="8615" y="3342"/>
                </a:lnTo>
                <a:cubicBezTo>
                  <a:pt x="8611" y="3342"/>
                  <a:pt x="8604" y="3342"/>
                  <a:pt x="8602" y="3342"/>
                </a:cubicBezTo>
                <a:cubicBezTo>
                  <a:pt x="8572" y="3342"/>
                  <a:pt x="8536" y="3338"/>
                  <a:pt x="8518" y="3334"/>
                </a:cubicBezTo>
                <a:cubicBezTo>
                  <a:pt x="8574" y="3288"/>
                  <a:pt x="8644" y="3217"/>
                  <a:pt x="8642" y="3177"/>
                </a:cubicBezTo>
                <a:lnTo>
                  <a:pt x="8641" y="3175"/>
                </a:lnTo>
                <a:lnTo>
                  <a:pt x="8641" y="3169"/>
                </a:lnTo>
                <a:lnTo>
                  <a:pt x="8641" y="3167"/>
                </a:lnTo>
                <a:cubicBezTo>
                  <a:pt x="8643" y="3139"/>
                  <a:pt x="8602" y="3126"/>
                  <a:pt x="8571" y="3127"/>
                </a:cubicBezTo>
                <a:lnTo>
                  <a:pt x="8567" y="3127"/>
                </a:lnTo>
                <a:lnTo>
                  <a:pt x="8467" y="3084"/>
                </a:lnTo>
                <a:cubicBezTo>
                  <a:pt x="8491" y="3061"/>
                  <a:pt x="8513" y="3029"/>
                  <a:pt x="8521" y="3015"/>
                </a:cubicBezTo>
                <a:cubicBezTo>
                  <a:pt x="8532" y="2994"/>
                  <a:pt x="8568" y="2964"/>
                  <a:pt x="8592" y="2949"/>
                </a:cubicBezTo>
                <a:lnTo>
                  <a:pt x="8343" y="2921"/>
                </a:lnTo>
                <a:lnTo>
                  <a:pt x="8343" y="2923"/>
                </a:lnTo>
                <a:lnTo>
                  <a:pt x="8343" y="2925"/>
                </a:lnTo>
                <a:lnTo>
                  <a:pt x="8343" y="2927"/>
                </a:lnTo>
                <a:cubicBezTo>
                  <a:pt x="8346" y="2972"/>
                  <a:pt x="8295" y="3023"/>
                  <a:pt x="8219" y="3054"/>
                </a:cubicBezTo>
                <a:close/>
                <a:moveTo>
                  <a:pt x="5665" y="7772"/>
                </a:moveTo>
                <a:lnTo>
                  <a:pt x="5665" y="7769"/>
                </a:lnTo>
                <a:cubicBezTo>
                  <a:pt x="5662" y="7708"/>
                  <a:pt x="5753" y="7628"/>
                  <a:pt x="5809" y="7577"/>
                </a:cubicBezTo>
                <a:lnTo>
                  <a:pt x="5813" y="7574"/>
                </a:lnTo>
                <a:lnTo>
                  <a:pt x="5816" y="7571"/>
                </a:lnTo>
                <a:lnTo>
                  <a:pt x="5819" y="7568"/>
                </a:lnTo>
                <a:cubicBezTo>
                  <a:pt x="5835" y="7555"/>
                  <a:pt x="5857" y="7535"/>
                  <a:pt x="5869" y="7523"/>
                </a:cubicBezTo>
                <a:cubicBezTo>
                  <a:pt x="5877" y="7515"/>
                  <a:pt x="5882" y="7511"/>
                  <a:pt x="5888" y="7505"/>
                </a:cubicBezTo>
                <a:cubicBezTo>
                  <a:pt x="5937" y="7462"/>
                  <a:pt x="5962" y="7405"/>
                  <a:pt x="5962" y="7374"/>
                </a:cubicBezTo>
                <a:lnTo>
                  <a:pt x="5962" y="7372"/>
                </a:lnTo>
                <a:lnTo>
                  <a:pt x="5962" y="7371"/>
                </a:lnTo>
                <a:lnTo>
                  <a:pt x="5962" y="7369"/>
                </a:lnTo>
                <a:lnTo>
                  <a:pt x="5962" y="7362"/>
                </a:lnTo>
                <a:lnTo>
                  <a:pt x="5962" y="7361"/>
                </a:lnTo>
                <a:lnTo>
                  <a:pt x="5962" y="7359"/>
                </a:lnTo>
                <a:lnTo>
                  <a:pt x="5962" y="7357"/>
                </a:lnTo>
                <a:lnTo>
                  <a:pt x="5962" y="7355"/>
                </a:lnTo>
                <a:cubicBezTo>
                  <a:pt x="5960" y="7320"/>
                  <a:pt x="5979" y="7260"/>
                  <a:pt x="6037" y="7240"/>
                </a:cubicBezTo>
                <a:lnTo>
                  <a:pt x="6137" y="7107"/>
                </a:lnTo>
                <a:lnTo>
                  <a:pt x="6137" y="7103"/>
                </a:lnTo>
                <a:cubicBezTo>
                  <a:pt x="6133" y="7018"/>
                  <a:pt x="6238" y="6941"/>
                  <a:pt x="6303" y="6892"/>
                </a:cubicBezTo>
                <a:cubicBezTo>
                  <a:pt x="6339" y="6864"/>
                  <a:pt x="6369" y="6840"/>
                  <a:pt x="6384" y="6827"/>
                </a:cubicBezTo>
                <a:lnTo>
                  <a:pt x="6384" y="6825"/>
                </a:lnTo>
                <a:cubicBezTo>
                  <a:pt x="6384" y="6819"/>
                  <a:pt x="6398" y="6796"/>
                  <a:pt x="6401" y="6792"/>
                </a:cubicBezTo>
                <a:cubicBezTo>
                  <a:pt x="6406" y="6784"/>
                  <a:pt x="6417" y="6767"/>
                  <a:pt x="6423" y="6755"/>
                </a:cubicBezTo>
                <a:cubicBezTo>
                  <a:pt x="6427" y="6749"/>
                  <a:pt x="6432" y="6741"/>
                  <a:pt x="6434" y="6737"/>
                </a:cubicBezTo>
                <a:lnTo>
                  <a:pt x="6484" y="6767"/>
                </a:lnTo>
                <a:cubicBezTo>
                  <a:pt x="6604" y="6723"/>
                  <a:pt x="6645" y="6705"/>
                  <a:pt x="6647" y="6704"/>
                </a:cubicBezTo>
                <a:cubicBezTo>
                  <a:pt x="6606" y="6803"/>
                  <a:pt x="6582" y="6924"/>
                  <a:pt x="6583" y="6955"/>
                </a:cubicBezTo>
                <a:lnTo>
                  <a:pt x="6583" y="6956"/>
                </a:lnTo>
                <a:lnTo>
                  <a:pt x="6583" y="6958"/>
                </a:lnTo>
                <a:lnTo>
                  <a:pt x="6583" y="6959"/>
                </a:lnTo>
                <a:lnTo>
                  <a:pt x="6459" y="7107"/>
                </a:lnTo>
                <a:lnTo>
                  <a:pt x="6452" y="7107"/>
                </a:lnTo>
                <a:lnTo>
                  <a:pt x="6447" y="7107"/>
                </a:lnTo>
                <a:lnTo>
                  <a:pt x="6443" y="7107"/>
                </a:lnTo>
                <a:cubicBezTo>
                  <a:pt x="6362" y="7106"/>
                  <a:pt x="6362" y="7132"/>
                  <a:pt x="6359" y="7161"/>
                </a:cubicBezTo>
                <a:lnTo>
                  <a:pt x="6359" y="7162"/>
                </a:lnTo>
                <a:lnTo>
                  <a:pt x="6359" y="7164"/>
                </a:lnTo>
                <a:lnTo>
                  <a:pt x="6359" y="7168"/>
                </a:lnTo>
                <a:lnTo>
                  <a:pt x="6359" y="7169"/>
                </a:lnTo>
                <a:lnTo>
                  <a:pt x="6359" y="7171"/>
                </a:lnTo>
                <a:lnTo>
                  <a:pt x="6359" y="7172"/>
                </a:lnTo>
                <a:lnTo>
                  <a:pt x="6359" y="7173"/>
                </a:lnTo>
                <a:lnTo>
                  <a:pt x="6359" y="7177"/>
                </a:lnTo>
                <a:lnTo>
                  <a:pt x="6359" y="7178"/>
                </a:lnTo>
                <a:lnTo>
                  <a:pt x="6359" y="7182"/>
                </a:lnTo>
                <a:cubicBezTo>
                  <a:pt x="6352" y="7222"/>
                  <a:pt x="6284" y="7224"/>
                  <a:pt x="6246" y="7225"/>
                </a:cubicBezTo>
                <a:lnTo>
                  <a:pt x="6244" y="7225"/>
                </a:lnTo>
                <a:lnTo>
                  <a:pt x="6242" y="7225"/>
                </a:lnTo>
                <a:lnTo>
                  <a:pt x="6240" y="7225"/>
                </a:lnTo>
                <a:lnTo>
                  <a:pt x="6235" y="7225"/>
                </a:lnTo>
                <a:lnTo>
                  <a:pt x="5938" y="7699"/>
                </a:lnTo>
                <a:lnTo>
                  <a:pt x="5934" y="7699"/>
                </a:lnTo>
                <a:lnTo>
                  <a:pt x="5931" y="7699"/>
                </a:lnTo>
                <a:lnTo>
                  <a:pt x="5928" y="7699"/>
                </a:lnTo>
                <a:cubicBezTo>
                  <a:pt x="5864" y="7699"/>
                  <a:pt x="5861" y="7730"/>
                  <a:pt x="5861" y="7744"/>
                </a:cubicBezTo>
                <a:lnTo>
                  <a:pt x="5861" y="7745"/>
                </a:lnTo>
                <a:lnTo>
                  <a:pt x="5861" y="7747"/>
                </a:lnTo>
                <a:lnTo>
                  <a:pt x="5861" y="7758"/>
                </a:lnTo>
                <a:cubicBezTo>
                  <a:pt x="5861" y="7767"/>
                  <a:pt x="5863" y="7785"/>
                  <a:pt x="5864" y="7787"/>
                </a:cubicBezTo>
                <a:cubicBezTo>
                  <a:pt x="5860" y="7818"/>
                  <a:pt x="5815" y="7817"/>
                  <a:pt x="5795" y="7817"/>
                </a:cubicBezTo>
                <a:lnTo>
                  <a:pt x="5764" y="7817"/>
                </a:lnTo>
                <a:lnTo>
                  <a:pt x="5764" y="7822"/>
                </a:lnTo>
                <a:cubicBezTo>
                  <a:pt x="5770" y="7913"/>
                  <a:pt x="5550" y="8085"/>
                  <a:pt x="5418" y="8099"/>
                </a:cubicBezTo>
                <a:lnTo>
                  <a:pt x="5418" y="7995"/>
                </a:lnTo>
                <a:cubicBezTo>
                  <a:pt x="5443" y="7965"/>
                  <a:pt x="5480" y="7926"/>
                  <a:pt x="5503" y="7905"/>
                </a:cubicBezTo>
                <a:cubicBezTo>
                  <a:pt x="5531" y="7877"/>
                  <a:pt x="5556" y="7838"/>
                  <a:pt x="5565" y="7817"/>
                </a:cubicBezTo>
                <a:lnTo>
                  <a:pt x="5665" y="7772"/>
                </a:lnTo>
                <a:close/>
                <a:moveTo>
                  <a:pt x="6647" y="6704"/>
                </a:moveTo>
                <a:lnTo>
                  <a:pt x="6648" y="6703"/>
                </a:lnTo>
                <a:lnTo>
                  <a:pt x="6650" y="6701"/>
                </a:lnTo>
                <a:lnTo>
                  <a:pt x="6650" y="6700"/>
                </a:lnTo>
                <a:lnTo>
                  <a:pt x="6648" y="6700"/>
                </a:lnTo>
                <a:lnTo>
                  <a:pt x="6648" y="6701"/>
                </a:lnTo>
                <a:lnTo>
                  <a:pt x="6647" y="6704"/>
                </a:lnTo>
                <a:close/>
                <a:moveTo>
                  <a:pt x="6648" y="6700"/>
                </a:moveTo>
                <a:cubicBezTo>
                  <a:pt x="6647" y="6700"/>
                  <a:pt x="6639" y="6702"/>
                  <a:pt x="6641" y="6701"/>
                </a:cubicBezTo>
                <a:lnTo>
                  <a:pt x="6636" y="6701"/>
                </a:lnTo>
                <a:lnTo>
                  <a:pt x="6635" y="6701"/>
                </a:lnTo>
                <a:lnTo>
                  <a:pt x="6634" y="6701"/>
                </a:lnTo>
                <a:lnTo>
                  <a:pt x="6631" y="6701"/>
                </a:lnTo>
                <a:lnTo>
                  <a:pt x="6631" y="6700"/>
                </a:lnTo>
                <a:cubicBezTo>
                  <a:pt x="6630" y="6700"/>
                  <a:pt x="6645" y="6693"/>
                  <a:pt x="6653" y="6689"/>
                </a:cubicBezTo>
                <a:lnTo>
                  <a:pt x="6650" y="6695"/>
                </a:lnTo>
                <a:lnTo>
                  <a:pt x="6648" y="6700"/>
                </a:lnTo>
                <a:close/>
                <a:moveTo>
                  <a:pt x="6653" y="6689"/>
                </a:moveTo>
                <a:lnTo>
                  <a:pt x="6653" y="6689"/>
                </a:lnTo>
                <a:lnTo>
                  <a:pt x="6653" y="6690"/>
                </a:lnTo>
                <a:lnTo>
                  <a:pt x="6653" y="6690"/>
                </a:lnTo>
                <a:lnTo>
                  <a:pt x="6653" y="6690"/>
                </a:lnTo>
                <a:lnTo>
                  <a:pt x="6653" y="6690"/>
                </a:lnTo>
                <a:lnTo>
                  <a:pt x="6653" y="6690"/>
                </a:lnTo>
                <a:lnTo>
                  <a:pt x="6653" y="6689"/>
                </a:lnTo>
                <a:close/>
                <a:moveTo>
                  <a:pt x="6653" y="6689"/>
                </a:moveTo>
                <a:cubicBezTo>
                  <a:pt x="6654" y="6688"/>
                  <a:pt x="6658" y="6677"/>
                  <a:pt x="6657" y="6679"/>
                </a:cubicBezTo>
                <a:lnTo>
                  <a:pt x="6657" y="6677"/>
                </a:lnTo>
                <a:cubicBezTo>
                  <a:pt x="6656" y="6680"/>
                  <a:pt x="6653" y="6689"/>
                  <a:pt x="6653" y="6689"/>
                </a:cubicBezTo>
                <a:close/>
                <a:moveTo>
                  <a:pt x="3632" y="10200"/>
                </a:moveTo>
                <a:lnTo>
                  <a:pt x="3583" y="10258"/>
                </a:lnTo>
                <a:cubicBezTo>
                  <a:pt x="3573" y="10255"/>
                  <a:pt x="3563" y="10252"/>
                  <a:pt x="3564" y="10252"/>
                </a:cubicBezTo>
                <a:lnTo>
                  <a:pt x="3558" y="10252"/>
                </a:lnTo>
                <a:lnTo>
                  <a:pt x="3556" y="10253"/>
                </a:lnTo>
                <a:lnTo>
                  <a:pt x="3553" y="10253"/>
                </a:lnTo>
                <a:lnTo>
                  <a:pt x="3552" y="10255"/>
                </a:lnTo>
                <a:lnTo>
                  <a:pt x="3550" y="10256"/>
                </a:lnTo>
                <a:lnTo>
                  <a:pt x="3549" y="10258"/>
                </a:lnTo>
                <a:lnTo>
                  <a:pt x="3547" y="10259"/>
                </a:lnTo>
                <a:lnTo>
                  <a:pt x="3547" y="10262"/>
                </a:lnTo>
                <a:cubicBezTo>
                  <a:pt x="3547" y="10265"/>
                  <a:pt x="3557" y="10273"/>
                  <a:pt x="3556" y="10273"/>
                </a:cubicBezTo>
                <a:lnTo>
                  <a:pt x="3434" y="10243"/>
                </a:lnTo>
                <a:lnTo>
                  <a:pt x="3434" y="10140"/>
                </a:lnTo>
                <a:lnTo>
                  <a:pt x="3483" y="10140"/>
                </a:lnTo>
                <a:lnTo>
                  <a:pt x="3558" y="9992"/>
                </a:lnTo>
                <a:lnTo>
                  <a:pt x="3707" y="9888"/>
                </a:lnTo>
                <a:lnTo>
                  <a:pt x="3702" y="9888"/>
                </a:lnTo>
                <a:lnTo>
                  <a:pt x="3701" y="9886"/>
                </a:lnTo>
                <a:lnTo>
                  <a:pt x="3698" y="9885"/>
                </a:lnTo>
                <a:lnTo>
                  <a:pt x="3696" y="9882"/>
                </a:lnTo>
                <a:lnTo>
                  <a:pt x="3693" y="9879"/>
                </a:lnTo>
                <a:lnTo>
                  <a:pt x="3693" y="9877"/>
                </a:lnTo>
                <a:lnTo>
                  <a:pt x="3692" y="9876"/>
                </a:lnTo>
                <a:cubicBezTo>
                  <a:pt x="3691" y="9855"/>
                  <a:pt x="3753" y="9835"/>
                  <a:pt x="3768" y="9836"/>
                </a:cubicBezTo>
                <a:lnTo>
                  <a:pt x="3772" y="9836"/>
                </a:lnTo>
                <a:cubicBezTo>
                  <a:pt x="3784" y="9836"/>
                  <a:pt x="3804" y="9842"/>
                  <a:pt x="3805" y="9845"/>
                </a:cubicBezTo>
                <a:cubicBezTo>
                  <a:pt x="3889" y="9798"/>
                  <a:pt x="3906" y="9725"/>
                  <a:pt x="3905" y="9685"/>
                </a:cubicBezTo>
                <a:lnTo>
                  <a:pt x="3905" y="9682"/>
                </a:lnTo>
                <a:cubicBezTo>
                  <a:pt x="3947" y="9629"/>
                  <a:pt x="4040" y="9540"/>
                  <a:pt x="4104" y="9504"/>
                </a:cubicBezTo>
                <a:lnTo>
                  <a:pt x="4127" y="9400"/>
                </a:lnTo>
                <a:lnTo>
                  <a:pt x="4227" y="9445"/>
                </a:lnTo>
                <a:lnTo>
                  <a:pt x="4351" y="9460"/>
                </a:lnTo>
                <a:cubicBezTo>
                  <a:pt x="4282" y="9500"/>
                  <a:pt x="4253" y="9574"/>
                  <a:pt x="4237" y="9614"/>
                </a:cubicBezTo>
                <a:cubicBezTo>
                  <a:pt x="4233" y="9624"/>
                  <a:pt x="4228" y="9635"/>
                  <a:pt x="4227" y="9637"/>
                </a:cubicBezTo>
                <a:lnTo>
                  <a:pt x="4104" y="9593"/>
                </a:lnTo>
                <a:cubicBezTo>
                  <a:pt x="3992" y="9668"/>
                  <a:pt x="3885" y="9928"/>
                  <a:pt x="3880" y="9977"/>
                </a:cubicBezTo>
                <a:lnTo>
                  <a:pt x="3707" y="10155"/>
                </a:lnTo>
                <a:cubicBezTo>
                  <a:pt x="3705" y="10156"/>
                  <a:pt x="3702" y="10160"/>
                  <a:pt x="3701" y="10160"/>
                </a:cubicBezTo>
                <a:cubicBezTo>
                  <a:pt x="3688" y="10175"/>
                  <a:pt x="3661" y="10201"/>
                  <a:pt x="3643" y="10201"/>
                </a:cubicBezTo>
                <a:lnTo>
                  <a:pt x="3637" y="10201"/>
                </a:lnTo>
                <a:lnTo>
                  <a:pt x="3634" y="10200"/>
                </a:lnTo>
                <a:lnTo>
                  <a:pt x="3632" y="10200"/>
                </a:lnTo>
                <a:close/>
                <a:moveTo>
                  <a:pt x="3556" y="10273"/>
                </a:moveTo>
                <a:lnTo>
                  <a:pt x="3557" y="10273"/>
                </a:lnTo>
                <a:lnTo>
                  <a:pt x="3557" y="10273"/>
                </a:lnTo>
                <a:lnTo>
                  <a:pt x="3558" y="10273"/>
                </a:lnTo>
                <a:lnTo>
                  <a:pt x="3556" y="10273"/>
                </a:lnTo>
                <a:close/>
                <a:moveTo>
                  <a:pt x="5565" y="3099"/>
                </a:moveTo>
                <a:cubicBezTo>
                  <a:pt x="5582" y="3093"/>
                  <a:pt x="5590" y="3071"/>
                  <a:pt x="5589" y="3063"/>
                </a:cubicBezTo>
                <a:lnTo>
                  <a:pt x="5589" y="3060"/>
                </a:lnTo>
                <a:cubicBezTo>
                  <a:pt x="5589" y="3054"/>
                  <a:pt x="5587" y="3044"/>
                  <a:pt x="5587" y="3041"/>
                </a:cubicBezTo>
                <a:cubicBezTo>
                  <a:pt x="5586" y="3039"/>
                  <a:pt x="5586" y="3037"/>
                  <a:pt x="5586" y="3037"/>
                </a:cubicBezTo>
                <a:cubicBezTo>
                  <a:pt x="5580" y="3020"/>
                  <a:pt x="5577" y="2989"/>
                  <a:pt x="5577" y="2973"/>
                </a:cubicBezTo>
                <a:cubicBezTo>
                  <a:pt x="5604" y="2952"/>
                  <a:pt x="5615" y="2936"/>
                  <a:pt x="5615" y="2935"/>
                </a:cubicBezTo>
                <a:lnTo>
                  <a:pt x="5615" y="2934"/>
                </a:lnTo>
                <a:lnTo>
                  <a:pt x="5615" y="2928"/>
                </a:lnTo>
                <a:lnTo>
                  <a:pt x="5613" y="2927"/>
                </a:lnTo>
                <a:lnTo>
                  <a:pt x="5613" y="2926"/>
                </a:lnTo>
                <a:lnTo>
                  <a:pt x="5612" y="2926"/>
                </a:lnTo>
                <a:cubicBezTo>
                  <a:pt x="5610" y="2924"/>
                  <a:pt x="5603" y="2923"/>
                  <a:pt x="5602" y="2923"/>
                </a:cubicBezTo>
                <a:lnTo>
                  <a:pt x="5601" y="2923"/>
                </a:lnTo>
                <a:lnTo>
                  <a:pt x="5600" y="2924"/>
                </a:lnTo>
                <a:lnTo>
                  <a:pt x="5599" y="2924"/>
                </a:lnTo>
                <a:lnTo>
                  <a:pt x="5598" y="2924"/>
                </a:lnTo>
                <a:cubicBezTo>
                  <a:pt x="5596" y="2923"/>
                  <a:pt x="5592" y="2923"/>
                  <a:pt x="5591" y="2923"/>
                </a:cubicBezTo>
                <a:cubicBezTo>
                  <a:pt x="5587" y="2923"/>
                  <a:pt x="5581" y="2924"/>
                  <a:pt x="5580" y="2924"/>
                </a:cubicBezTo>
                <a:lnTo>
                  <a:pt x="5580" y="2924"/>
                </a:lnTo>
                <a:lnTo>
                  <a:pt x="5579" y="2924"/>
                </a:lnTo>
                <a:lnTo>
                  <a:pt x="5579" y="2924"/>
                </a:lnTo>
                <a:lnTo>
                  <a:pt x="5574" y="2924"/>
                </a:lnTo>
                <a:lnTo>
                  <a:pt x="5571" y="2925"/>
                </a:lnTo>
                <a:lnTo>
                  <a:pt x="5564" y="2925"/>
                </a:lnTo>
                <a:lnTo>
                  <a:pt x="5561" y="2924"/>
                </a:lnTo>
                <a:lnTo>
                  <a:pt x="5558" y="2924"/>
                </a:lnTo>
                <a:lnTo>
                  <a:pt x="5558" y="2923"/>
                </a:lnTo>
                <a:lnTo>
                  <a:pt x="5556" y="2923"/>
                </a:lnTo>
                <a:lnTo>
                  <a:pt x="5556" y="2921"/>
                </a:lnTo>
                <a:lnTo>
                  <a:pt x="5556" y="2921"/>
                </a:lnTo>
                <a:lnTo>
                  <a:pt x="5556" y="2920"/>
                </a:lnTo>
                <a:lnTo>
                  <a:pt x="5555" y="2920"/>
                </a:lnTo>
                <a:lnTo>
                  <a:pt x="5556" y="2919"/>
                </a:lnTo>
                <a:cubicBezTo>
                  <a:pt x="5553" y="2911"/>
                  <a:pt x="5724" y="2813"/>
                  <a:pt x="5938" y="2699"/>
                </a:cubicBezTo>
                <a:lnTo>
                  <a:pt x="6037" y="2714"/>
                </a:lnTo>
                <a:lnTo>
                  <a:pt x="5962" y="2832"/>
                </a:lnTo>
                <a:lnTo>
                  <a:pt x="5740" y="2934"/>
                </a:lnTo>
                <a:lnTo>
                  <a:pt x="5764" y="3084"/>
                </a:lnTo>
                <a:lnTo>
                  <a:pt x="5740" y="3084"/>
                </a:lnTo>
                <a:lnTo>
                  <a:pt x="5565" y="3099"/>
                </a:lnTo>
                <a:close/>
                <a:moveTo>
                  <a:pt x="7103" y="6352"/>
                </a:moveTo>
                <a:lnTo>
                  <a:pt x="7103" y="6353"/>
                </a:lnTo>
                <a:cubicBezTo>
                  <a:pt x="7104" y="6366"/>
                  <a:pt x="7056" y="6395"/>
                  <a:pt x="7037" y="6407"/>
                </a:cubicBezTo>
                <a:cubicBezTo>
                  <a:pt x="7034" y="6409"/>
                  <a:pt x="7030" y="6411"/>
                  <a:pt x="7029" y="6412"/>
                </a:cubicBezTo>
                <a:lnTo>
                  <a:pt x="6954" y="6560"/>
                </a:lnTo>
                <a:cubicBezTo>
                  <a:pt x="6909" y="6529"/>
                  <a:pt x="6844" y="6514"/>
                  <a:pt x="6808" y="6515"/>
                </a:cubicBezTo>
                <a:lnTo>
                  <a:pt x="6807" y="6515"/>
                </a:lnTo>
                <a:cubicBezTo>
                  <a:pt x="6842" y="6487"/>
                  <a:pt x="6877" y="6447"/>
                  <a:pt x="6890" y="6425"/>
                </a:cubicBezTo>
                <a:cubicBezTo>
                  <a:pt x="6909" y="6397"/>
                  <a:pt x="6938" y="6359"/>
                  <a:pt x="6954" y="6337"/>
                </a:cubicBezTo>
                <a:lnTo>
                  <a:pt x="6955" y="6337"/>
                </a:lnTo>
                <a:lnTo>
                  <a:pt x="6956" y="6337"/>
                </a:lnTo>
                <a:lnTo>
                  <a:pt x="6958" y="6337"/>
                </a:lnTo>
                <a:lnTo>
                  <a:pt x="6960" y="6337"/>
                </a:lnTo>
                <a:lnTo>
                  <a:pt x="6964" y="6337"/>
                </a:lnTo>
                <a:lnTo>
                  <a:pt x="6966" y="6337"/>
                </a:lnTo>
                <a:lnTo>
                  <a:pt x="6967" y="6337"/>
                </a:lnTo>
                <a:lnTo>
                  <a:pt x="6974" y="6337"/>
                </a:lnTo>
                <a:lnTo>
                  <a:pt x="6975" y="6337"/>
                </a:lnTo>
                <a:lnTo>
                  <a:pt x="6978" y="6337"/>
                </a:lnTo>
                <a:cubicBezTo>
                  <a:pt x="7003" y="6336"/>
                  <a:pt x="7035" y="6334"/>
                  <a:pt x="7060" y="6334"/>
                </a:cubicBezTo>
                <a:lnTo>
                  <a:pt x="7062" y="6334"/>
                </a:lnTo>
                <a:lnTo>
                  <a:pt x="7064" y="6334"/>
                </a:lnTo>
                <a:lnTo>
                  <a:pt x="7066" y="6334"/>
                </a:lnTo>
                <a:cubicBezTo>
                  <a:pt x="7091" y="6334"/>
                  <a:pt x="7104" y="6346"/>
                  <a:pt x="7103" y="6352"/>
                </a:cubicBezTo>
                <a:close/>
                <a:moveTo>
                  <a:pt x="7402" y="5642"/>
                </a:moveTo>
                <a:cubicBezTo>
                  <a:pt x="7332" y="5637"/>
                  <a:pt x="7327" y="5581"/>
                  <a:pt x="7327" y="5569"/>
                </a:cubicBezTo>
                <a:cubicBezTo>
                  <a:pt x="7326" y="5533"/>
                  <a:pt x="7395" y="5524"/>
                  <a:pt x="7424" y="5524"/>
                </a:cubicBezTo>
                <a:lnTo>
                  <a:pt x="7426" y="5524"/>
                </a:lnTo>
                <a:lnTo>
                  <a:pt x="7426" y="5421"/>
                </a:lnTo>
                <a:lnTo>
                  <a:pt x="7549" y="5480"/>
                </a:lnTo>
                <a:lnTo>
                  <a:pt x="7426" y="5612"/>
                </a:lnTo>
                <a:lnTo>
                  <a:pt x="7426" y="5614"/>
                </a:lnTo>
                <a:lnTo>
                  <a:pt x="7426" y="5614"/>
                </a:lnTo>
                <a:lnTo>
                  <a:pt x="7426" y="5615"/>
                </a:lnTo>
                <a:cubicBezTo>
                  <a:pt x="7426" y="5620"/>
                  <a:pt x="7420" y="5635"/>
                  <a:pt x="7419" y="5636"/>
                </a:cubicBezTo>
                <a:lnTo>
                  <a:pt x="7418" y="5636"/>
                </a:lnTo>
                <a:cubicBezTo>
                  <a:pt x="7417" y="5639"/>
                  <a:pt x="7404" y="5643"/>
                  <a:pt x="7403" y="5642"/>
                </a:cubicBezTo>
                <a:lnTo>
                  <a:pt x="7402" y="5642"/>
                </a:lnTo>
                <a:lnTo>
                  <a:pt x="7402" y="5642"/>
                </a:lnTo>
                <a:close/>
                <a:moveTo>
                  <a:pt x="4524" y="9252"/>
                </a:moveTo>
                <a:lnTo>
                  <a:pt x="4530" y="9252"/>
                </a:lnTo>
                <a:lnTo>
                  <a:pt x="4532" y="9252"/>
                </a:lnTo>
                <a:lnTo>
                  <a:pt x="4534" y="9252"/>
                </a:lnTo>
                <a:cubicBezTo>
                  <a:pt x="4579" y="9252"/>
                  <a:pt x="4599" y="9277"/>
                  <a:pt x="4599" y="9294"/>
                </a:cubicBezTo>
                <a:lnTo>
                  <a:pt x="4599" y="9299"/>
                </a:lnTo>
                <a:lnTo>
                  <a:pt x="4599" y="9301"/>
                </a:lnTo>
                <a:cubicBezTo>
                  <a:pt x="4600" y="9344"/>
                  <a:pt x="4536" y="9414"/>
                  <a:pt x="4500" y="9445"/>
                </a:cubicBezTo>
                <a:lnTo>
                  <a:pt x="4475" y="9400"/>
                </a:lnTo>
                <a:lnTo>
                  <a:pt x="4500" y="9282"/>
                </a:lnTo>
                <a:lnTo>
                  <a:pt x="4503" y="9282"/>
                </a:lnTo>
                <a:lnTo>
                  <a:pt x="4508" y="9281"/>
                </a:lnTo>
                <a:lnTo>
                  <a:pt x="4511" y="9281"/>
                </a:lnTo>
                <a:lnTo>
                  <a:pt x="4514" y="9279"/>
                </a:lnTo>
                <a:lnTo>
                  <a:pt x="4517" y="9278"/>
                </a:lnTo>
                <a:cubicBezTo>
                  <a:pt x="4524" y="9272"/>
                  <a:pt x="4524" y="9263"/>
                  <a:pt x="4524" y="9260"/>
                </a:cubicBezTo>
                <a:lnTo>
                  <a:pt x="4524" y="9259"/>
                </a:lnTo>
                <a:lnTo>
                  <a:pt x="4524" y="9258"/>
                </a:lnTo>
                <a:lnTo>
                  <a:pt x="4524" y="9257"/>
                </a:lnTo>
                <a:lnTo>
                  <a:pt x="4524" y="9256"/>
                </a:lnTo>
                <a:lnTo>
                  <a:pt x="4524" y="9256"/>
                </a:lnTo>
                <a:lnTo>
                  <a:pt x="4524" y="9255"/>
                </a:lnTo>
                <a:lnTo>
                  <a:pt x="4524" y="9252"/>
                </a:lnTo>
                <a:close/>
                <a:moveTo>
                  <a:pt x="7426" y="5347"/>
                </a:moveTo>
                <a:lnTo>
                  <a:pt x="7526" y="5272"/>
                </a:lnTo>
                <a:lnTo>
                  <a:pt x="7526" y="5229"/>
                </a:lnTo>
                <a:lnTo>
                  <a:pt x="7527" y="5229"/>
                </a:lnTo>
                <a:cubicBezTo>
                  <a:pt x="7549" y="5229"/>
                  <a:pt x="7550" y="5271"/>
                  <a:pt x="7549" y="5271"/>
                </a:cubicBezTo>
                <a:lnTo>
                  <a:pt x="7549" y="5317"/>
                </a:lnTo>
                <a:lnTo>
                  <a:pt x="7426" y="5377"/>
                </a:lnTo>
                <a:lnTo>
                  <a:pt x="7426" y="5347"/>
                </a:lnTo>
                <a:close/>
                <a:moveTo>
                  <a:pt x="6954" y="5954"/>
                </a:moveTo>
                <a:lnTo>
                  <a:pt x="7054" y="5924"/>
                </a:lnTo>
                <a:cubicBezTo>
                  <a:pt x="7032" y="5951"/>
                  <a:pt x="7006" y="5989"/>
                  <a:pt x="6991" y="6010"/>
                </a:cubicBezTo>
                <a:cubicBezTo>
                  <a:pt x="6974" y="6038"/>
                  <a:pt x="6932" y="6080"/>
                  <a:pt x="6905" y="6102"/>
                </a:cubicBezTo>
                <a:cubicBezTo>
                  <a:pt x="6933" y="6056"/>
                  <a:pt x="6955" y="6000"/>
                  <a:pt x="6954" y="5960"/>
                </a:cubicBezTo>
                <a:lnTo>
                  <a:pt x="6954" y="5958"/>
                </a:lnTo>
                <a:lnTo>
                  <a:pt x="6954" y="5955"/>
                </a:lnTo>
                <a:lnTo>
                  <a:pt x="6954" y="5954"/>
                </a:lnTo>
                <a:close/>
                <a:moveTo>
                  <a:pt x="7227" y="5776"/>
                </a:moveTo>
                <a:lnTo>
                  <a:pt x="7256" y="5776"/>
                </a:lnTo>
                <a:lnTo>
                  <a:pt x="7259" y="5775"/>
                </a:lnTo>
                <a:lnTo>
                  <a:pt x="7271" y="5775"/>
                </a:lnTo>
                <a:cubicBezTo>
                  <a:pt x="7303" y="5774"/>
                  <a:pt x="7328" y="5784"/>
                  <a:pt x="7327" y="5803"/>
                </a:cubicBezTo>
                <a:lnTo>
                  <a:pt x="7327" y="5804"/>
                </a:lnTo>
                <a:lnTo>
                  <a:pt x="7327" y="5805"/>
                </a:lnTo>
                <a:lnTo>
                  <a:pt x="7327" y="5809"/>
                </a:lnTo>
                <a:cubicBezTo>
                  <a:pt x="7327" y="5817"/>
                  <a:pt x="7324" y="5827"/>
                  <a:pt x="7323" y="5827"/>
                </a:cubicBezTo>
                <a:lnTo>
                  <a:pt x="7321" y="5830"/>
                </a:lnTo>
                <a:cubicBezTo>
                  <a:pt x="7318" y="5833"/>
                  <a:pt x="7303" y="5835"/>
                  <a:pt x="7302" y="5835"/>
                </a:cubicBezTo>
                <a:lnTo>
                  <a:pt x="7253" y="5835"/>
                </a:lnTo>
                <a:cubicBezTo>
                  <a:pt x="7230" y="5822"/>
                  <a:pt x="7229" y="5804"/>
                  <a:pt x="7228" y="5795"/>
                </a:cubicBezTo>
                <a:lnTo>
                  <a:pt x="7228" y="5794"/>
                </a:lnTo>
                <a:lnTo>
                  <a:pt x="7228" y="5794"/>
                </a:lnTo>
                <a:lnTo>
                  <a:pt x="7227" y="5793"/>
                </a:lnTo>
                <a:lnTo>
                  <a:pt x="7227" y="5792"/>
                </a:lnTo>
                <a:lnTo>
                  <a:pt x="7227" y="5791"/>
                </a:lnTo>
                <a:lnTo>
                  <a:pt x="7227" y="5776"/>
                </a:lnTo>
                <a:close/>
                <a:moveTo>
                  <a:pt x="4699" y="8690"/>
                </a:moveTo>
                <a:lnTo>
                  <a:pt x="4648" y="8750"/>
                </a:lnTo>
                <a:lnTo>
                  <a:pt x="4633" y="8750"/>
                </a:lnTo>
                <a:cubicBezTo>
                  <a:pt x="4620" y="8750"/>
                  <a:pt x="4594" y="8748"/>
                  <a:pt x="4582" y="8744"/>
                </a:cubicBezTo>
                <a:lnTo>
                  <a:pt x="4579" y="8742"/>
                </a:lnTo>
                <a:lnTo>
                  <a:pt x="4578" y="8741"/>
                </a:lnTo>
                <a:lnTo>
                  <a:pt x="4576" y="8739"/>
                </a:lnTo>
                <a:lnTo>
                  <a:pt x="4575" y="8736"/>
                </a:lnTo>
                <a:lnTo>
                  <a:pt x="4573" y="8735"/>
                </a:lnTo>
                <a:cubicBezTo>
                  <a:pt x="4584" y="8697"/>
                  <a:pt x="4694" y="8690"/>
                  <a:pt x="4699" y="8690"/>
                </a:cubicBezTo>
                <a:close/>
                <a:moveTo>
                  <a:pt x="5962" y="7107"/>
                </a:moveTo>
                <a:lnTo>
                  <a:pt x="5958" y="7107"/>
                </a:lnTo>
                <a:cubicBezTo>
                  <a:pt x="5877" y="7108"/>
                  <a:pt x="5863" y="7063"/>
                  <a:pt x="5864" y="7036"/>
                </a:cubicBezTo>
                <a:lnTo>
                  <a:pt x="5864" y="7019"/>
                </a:lnTo>
                <a:lnTo>
                  <a:pt x="5962" y="7107"/>
                </a:lnTo>
                <a:close/>
                <a:moveTo>
                  <a:pt x="6657" y="6677"/>
                </a:moveTo>
                <a:lnTo>
                  <a:pt x="6660" y="6676"/>
                </a:lnTo>
                <a:lnTo>
                  <a:pt x="6663" y="6674"/>
                </a:lnTo>
                <a:lnTo>
                  <a:pt x="6665" y="6671"/>
                </a:lnTo>
                <a:lnTo>
                  <a:pt x="6666" y="6670"/>
                </a:lnTo>
                <a:lnTo>
                  <a:pt x="6668" y="6669"/>
                </a:lnTo>
                <a:lnTo>
                  <a:pt x="6668" y="6667"/>
                </a:lnTo>
                <a:cubicBezTo>
                  <a:pt x="6665" y="6669"/>
                  <a:pt x="6656" y="6679"/>
                  <a:pt x="6657" y="6678"/>
                </a:cubicBezTo>
                <a:lnTo>
                  <a:pt x="6657" y="6677"/>
                </a:lnTo>
                <a:close/>
                <a:moveTo>
                  <a:pt x="6668" y="6667"/>
                </a:moveTo>
                <a:lnTo>
                  <a:pt x="6666" y="6666"/>
                </a:lnTo>
                <a:lnTo>
                  <a:pt x="6665" y="6664"/>
                </a:lnTo>
                <a:lnTo>
                  <a:pt x="6663" y="6664"/>
                </a:lnTo>
                <a:cubicBezTo>
                  <a:pt x="6657" y="6661"/>
                  <a:pt x="6635" y="6650"/>
                  <a:pt x="6632" y="6649"/>
                </a:cubicBezTo>
                <a:lnTo>
                  <a:pt x="6707" y="6604"/>
                </a:lnTo>
                <a:cubicBezTo>
                  <a:pt x="6707" y="6617"/>
                  <a:pt x="6684" y="6647"/>
                  <a:pt x="6674" y="6659"/>
                </a:cubicBezTo>
                <a:lnTo>
                  <a:pt x="6673" y="6660"/>
                </a:lnTo>
                <a:lnTo>
                  <a:pt x="6673" y="6660"/>
                </a:lnTo>
                <a:lnTo>
                  <a:pt x="6672" y="6661"/>
                </a:lnTo>
                <a:lnTo>
                  <a:pt x="6671" y="6661"/>
                </a:lnTo>
                <a:lnTo>
                  <a:pt x="6669" y="6663"/>
                </a:lnTo>
                <a:lnTo>
                  <a:pt x="6669" y="6664"/>
                </a:lnTo>
                <a:lnTo>
                  <a:pt x="6668" y="6666"/>
                </a:lnTo>
                <a:lnTo>
                  <a:pt x="6668" y="6667"/>
                </a:lnTo>
                <a:close/>
                <a:moveTo>
                  <a:pt x="4302" y="9208"/>
                </a:moveTo>
                <a:lnTo>
                  <a:pt x="4351" y="9208"/>
                </a:lnTo>
                <a:lnTo>
                  <a:pt x="4351" y="9209"/>
                </a:lnTo>
                <a:cubicBezTo>
                  <a:pt x="4352" y="9224"/>
                  <a:pt x="4316" y="9260"/>
                  <a:pt x="4302" y="9267"/>
                </a:cubicBezTo>
                <a:lnTo>
                  <a:pt x="4302" y="9208"/>
                </a:lnTo>
                <a:close/>
                <a:moveTo>
                  <a:pt x="5764" y="7432"/>
                </a:moveTo>
                <a:lnTo>
                  <a:pt x="5740" y="7477"/>
                </a:lnTo>
                <a:lnTo>
                  <a:pt x="5740" y="7417"/>
                </a:lnTo>
                <a:lnTo>
                  <a:pt x="5764" y="7432"/>
                </a:lnTo>
                <a:close/>
                <a:moveTo>
                  <a:pt x="6707" y="6412"/>
                </a:moveTo>
                <a:lnTo>
                  <a:pt x="6756" y="6412"/>
                </a:lnTo>
                <a:lnTo>
                  <a:pt x="6699" y="6424"/>
                </a:lnTo>
                <a:lnTo>
                  <a:pt x="6699" y="6424"/>
                </a:lnTo>
                <a:lnTo>
                  <a:pt x="6700" y="6424"/>
                </a:lnTo>
                <a:lnTo>
                  <a:pt x="6699" y="6424"/>
                </a:lnTo>
                <a:lnTo>
                  <a:pt x="6701" y="6422"/>
                </a:lnTo>
                <a:lnTo>
                  <a:pt x="6704" y="6421"/>
                </a:lnTo>
                <a:lnTo>
                  <a:pt x="6704" y="6419"/>
                </a:lnTo>
                <a:lnTo>
                  <a:pt x="6705" y="6416"/>
                </a:lnTo>
                <a:lnTo>
                  <a:pt x="6707" y="6415"/>
                </a:lnTo>
                <a:lnTo>
                  <a:pt x="6707" y="6412"/>
                </a:lnTo>
                <a:close/>
                <a:moveTo>
                  <a:pt x="6699" y="6424"/>
                </a:moveTo>
                <a:lnTo>
                  <a:pt x="6699" y="6424"/>
                </a:lnTo>
                <a:lnTo>
                  <a:pt x="6699" y="6424"/>
                </a:lnTo>
                <a:cubicBezTo>
                  <a:pt x="6699" y="6424"/>
                  <a:pt x="6695" y="6424"/>
                  <a:pt x="6694" y="6425"/>
                </a:cubicBezTo>
                <a:lnTo>
                  <a:pt x="6694" y="6425"/>
                </a:lnTo>
                <a:lnTo>
                  <a:pt x="6699" y="6424"/>
                </a:lnTo>
                <a:close/>
                <a:moveTo>
                  <a:pt x="6694" y="6425"/>
                </a:moveTo>
                <a:lnTo>
                  <a:pt x="6681" y="6427"/>
                </a:lnTo>
                <a:lnTo>
                  <a:pt x="6683" y="6427"/>
                </a:lnTo>
                <a:cubicBezTo>
                  <a:pt x="6685" y="6427"/>
                  <a:pt x="6693" y="6425"/>
                  <a:pt x="6694" y="6425"/>
                </a:cubicBezTo>
                <a:close/>
              </a:path>
            </a:pathLst>
          </a:custGeom>
          <a:solidFill>
            <a:srgbClr val="E6EADE"/>
          </a:solidFill>
          <a:effectLst/>
        </p:spPr>
        <p:txBody>
          <a:bodyPr wrap="square" rtlCol="0">
            <a:noAutofit/>
          </a:bodyPr>
          <a:p>
            <a:endParaRPr lang="en-US" altLang="zh-CN" sz="59500">
              <a:solidFill>
                <a:srgbClr val="D6C8B6"/>
              </a:solidFill>
              <a:latin typeface="Road Rage" charset="0"/>
              <a:cs typeface="Road Rage" charset="0"/>
            </a:endParaRPr>
          </a:p>
        </p:txBody>
      </p:sp>
      <p:sp>
        <p:nvSpPr>
          <p:cNvPr id="13" name="文本框 12"/>
          <p:cNvSpPr txBox="1"/>
          <p:nvPr/>
        </p:nvSpPr>
        <p:spPr>
          <a:xfrm>
            <a:off x="619760" y="685800"/>
            <a:ext cx="3874135" cy="706755"/>
          </a:xfrm>
          <a:prstGeom prst="rect">
            <a:avLst/>
          </a:prstGeom>
          <a:noFill/>
        </p:spPr>
        <p:txBody>
          <a:bodyPr wrap="square" rtlCol="0">
            <a:spAutoFit/>
          </a:bodyPr>
          <a:p>
            <a:pPr algn="ctr"/>
            <a:r>
              <a:rPr lang="zh-CN" altLang="en-US" sz="4000" smtClean="0">
                <a:solidFill>
                  <a:srgbClr val="71838F"/>
                </a:solidFill>
                <a:latin typeface="华康华综体W5" panose="040B0509000000000000" charset="-122"/>
                <a:ea typeface="华康华综体W5" panose="040B0509000000000000" charset="-122"/>
                <a:cs typeface="汉仪综艺体简" panose="02010600000101010101" charset="-122"/>
                <a:sym typeface="+mn-ea"/>
              </a:rPr>
              <a:t>生成方法</a:t>
            </a:r>
            <a:endParaRPr lang="zh-CN" altLang="en-US" sz="4000" smtClean="0">
              <a:solidFill>
                <a:srgbClr val="71838F"/>
              </a:solidFill>
              <a:latin typeface="华康华综体W5" panose="040B0509000000000000" charset="-122"/>
              <a:ea typeface="华康华综体W5" panose="040B0509000000000000" charset="-122"/>
              <a:cs typeface="汉仪综艺体简" panose="02010600000101010101" charset="-122"/>
              <a:sym typeface="+mn-ea"/>
            </a:endParaRPr>
          </a:p>
        </p:txBody>
      </p:sp>
      <p:pic>
        <p:nvPicPr>
          <p:cNvPr id="2" name="图片 1"/>
          <p:cNvPicPr>
            <a:picLocks noChangeAspect="1"/>
          </p:cNvPicPr>
          <p:nvPr/>
        </p:nvPicPr>
        <p:blipFill>
          <a:blip r:embed="rId1"/>
          <a:stretch>
            <a:fillRect/>
          </a:stretch>
        </p:blipFill>
        <p:spPr>
          <a:xfrm>
            <a:off x="3350260" y="1593215"/>
            <a:ext cx="5490845" cy="4855845"/>
          </a:xfrm>
          <a:prstGeom prst="rect">
            <a:avLst/>
          </a:prstGeom>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任意多边形 4"/>
          <p:cNvSpPr/>
          <p:nvPr/>
        </p:nvSpPr>
        <p:spPr>
          <a:xfrm rot="660000">
            <a:off x="5591175" y="1141095"/>
            <a:ext cx="5995035" cy="1646555"/>
          </a:xfrm>
          <a:custGeom>
            <a:avLst/>
            <a:gdLst/>
            <a:ahLst/>
            <a:cxnLst>
              <a:cxn ang="3">
                <a:pos x="hc" y="t"/>
              </a:cxn>
              <a:cxn ang="cd2">
                <a:pos x="l" y="vc"/>
              </a:cxn>
              <a:cxn ang="cd4">
                <a:pos x="hc" y="b"/>
              </a:cxn>
              <a:cxn ang="0">
                <a:pos x="r" y="vc"/>
              </a:cxn>
            </a:cxnLst>
            <a:rect l="l" t="t" r="r" b="b"/>
            <a:pathLst>
              <a:path w="11833" h="3250">
                <a:moveTo>
                  <a:pt x="10180" y="2827"/>
                </a:moveTo>
                <a:cubicBezTo>
                  <a:pt x="10155" y="2857"/>
                  <a:pt x="10150" y="2889"/>
                  <a:pt x="10156" y="2909"/>
                </a:cubicBezTo>
                <a:cubicBezTo>
                  <a:pt x="10137" y="2911"/>
                  <a:pt x="10116" y="2913"/>
                  <a:pt x="10099" y="2915"/>
                </a:cubicBezTo>
                <a:cubicBezTo>
                  <a:pt x="10080" y="2918"/>
                  <a:pt x="10063" y="2916"/>
                  <a:pt x="10053" y="2911"/>
                </a:cubicBezTo>
                <a:cubicBezTo>
                  <a:pt x="10027" y="2919"/>
                  <a:pt x="10002" y="2905"/>
                  <a:pt x="9973" y="2896"/>
                </a:cubicBezTo>
                <a:cubicBezTo>
                  <a:pt x="9983" y="2880"/>
                  <a:pt x="9990" y="2859"/>
                  <a:pt x="9986" y="2850"/>
                </a:cubicBezTo>
                <a:cubicBezTo>
                  <a:pt x="9970" y="2831"/>
                  <a:pt x="10008" y="2859"/>
                  <a:pt x="9948" y="2809"/>
                </a:cubicBezTo>
                <a:lnTo>
                  <a:pt x="9939" y="2877"/>
                </a:lnTo>
                <a:cubicBezTo>
                  <a:pt x="9931" y="2866"/>
                  <a:pt x="9922" y="2854"/>
                  <a:pt x="9917" y="2847"/>
                </a:cubicBezTo>
                <a:cubicBezTo>
                  <a:pt x="9911" y="2838"/>
                  <a:pt x="9906" y="2828"/>
                  <a:pt x="9904" y="2821"/>
                </a:cubicBezTo>
                <a:cubicBezTo>
                  <a:pt x="9890" y="2781"/>
                  <a:pt x="9843" y="2779"/>
                  <a:pt x="9809" y="2773"/>
                </a:cubicBezTo>
                <a:cubicBezTo>
                  <a:pt x="9777" y="2768"/>
                  <a:pt x="9733" y="2768"/>
                  <a:pt x="9718" y="2733"/>
                </a:cubicBezTo>
                <a:lnTo>
                  <a:pt x="9741" y="2716"/>
                </a:lnTo>
                <a:cubicBezTo>
                  <a:pt x="9770" y="2718"/>
                  <a:pt x="9801" y="2722"/>
                  <a:pt x="9826" y="2727"/>
                </a:cubicBezTo>
                <a:cubicBezTo>
                  <a:pt x="9852" y="2732"/>
                  <a:pt x="9884" y="2738"/>
                  <a:pt x="9910" y="2744"/>
                </a:cubicBezTo>
                <a:lnTo>
                  <a:pt x="9991" y="2796"/>
                </a:lnTo>
                <a:cubicBezTo>
                  <a:pt x="9994" y="2791"/>
                  <a:pt x="10003" y="2787"/>
                  <a:pt x="10010" y="2785"/>
                </a:cubicBezTo>
                <a:cubicBezTo>
                  <a:pt x="10086" y="2765"/>
                  <a:pt x="10355" y="2819"/>
                  <a:pt x="10390" y="2833"/>
                </a:cubicBezTo>
                <a:cubicBezTo>
                  <a:pt x="10395" y="2828"/>
                  <a:pt x="10407" y="2814"/>
                  <a:pt x="10419" y="2800"/>
                </a:cubicBezTo>
                <a:cubicBezTo>
                  <a:pt x="10438" y="2780"/>
                  <a:pt x="10457" y="2759"/>
                  <a:pt x="10482" y="2749"/>
                </a:cubicBezTo>
                <a:cubicBezTo>
                  <a:pt x="10492" y="2745"/>
                  <a:pt x="10502" y="2748"/>
                  <a:pt x="10508" y="2752"/>
                </a:cubicBezTo>
                <a:cubicBezTo>
                  <a:pt x="10517" y="2764"/>
                  <a:pt x="10536" y="2769"/>
                  <a:pt x="10541" y="2767"/>
                </a:cubicBezTo>
                <a:cubicBezTo>
                  <a:pt x="10548" y="2765"/>
                  <a:pt x="10557" y="2755"/>
                  <a:pt x="10563" y="2746"/>
                </a:cubicBezTo>
                <a:cubicBezTo>
                  <a:pt x="10631" y="2783"/>
                  <a:pt x="10803" y="2781"/>
                  <a:pt x="10847" y="2778"/>
                </a:cubicBezTo>
                <a:cubicBezTo>
                  <a:pt x="10854" y="2769"/>
                  <a:pt x="10866" y="2763"/>
                  <a:pt x="10876" y="2761"/>
                </a:cubicBezTo>
                <a:cubicBezTo>
                  <a:pt x="10927" y="2746"/>
                  <a:pt x="11019" y="2785"/>
                  <a:pt x="11053" y="2804"/>
                </a:cubicBezTo>
                <a:cubicBezTo>
                  <a:pt x="11075" y="2816"/>
                  <a:pt x="11095" y="2820"/>
                  <a:pt x="11107" y="2816"/>
                </a:cubicBezTo>
                <a:lnTo>
                  <a:pt x="11108" y="2816"/>
                </a:lnTo>
                <a:cubicBezTo>
                  <a:pt x="11125" y="2811"/>
                  <a:pt x="11143" y="2790"/>
                  <a:pt x="11155" y="2765"/>
                </a:cubicBezTo>
                <a:cubicBezTo>
                  <a:pt x="11164" y="2755"/>
                  <a:pt x="11166" y="2745"/>
                  <a:pt x="11164" y="2740"/>
                </a:cubicBezTo>
                <a:cubicBezTo>
                  <a:pt x="11161" y="2728"/>
                  <a:pt x="11143" y="2722"/>
                  <a:pt x="11123" y="2717"/>
                </a:cubicBezTo>
                <a:cubicBezTo>
                  <a:pt x="11100" y="2697"/>
                  <a:pt x="11071" y="2691"/>
                  <a:pt x="11056" y="2696"/>
                </a:cubicBezTo>
                <a:cubicBezTo>
                  <a:pt x="11052" y="2697"/>
                  <a:pt x="11045" y="2701"/>
                  <a:pt x="11043" y="2703"/>
                </a:cubicBezTo>
                <a:lnTo>
                  <a:pt x="11001" y="2724"/>
                </a:lnTo>
                <a:cubicBezTo>
                  <a:pt x="10947" y="2663"/>
                  <a:pt x="10849" y="2634"/>
                  <a:pt x="10769" y="2639"/>
                </a:cubicBezTo>
                <a:cubicBezTo>
                  <a:pt x="10734" y="2621"/>
                  <a:pt x="10698" y="2606"/>
                  <a:pt x="10660" y="2594"/>
                </a:cubicBezTo>
                <a:cubicBezTo>
                  <a:pt x="10624" y="2582"/>
                  <a:pt x="10585" y="2565"/>
                  <a:pt x="10554" y="2549"/>
                </a:cubicBezTo>
                <a:cubicBezTo>
                  <a:pt x="10550" y="2559"/>
                  <a:pt x="10541" y="2568"/>
                  <a:pt x="10537" y="2568"/>
                </a:cubicBezTo>
                <a:cubicBezTo>
                  <a:pt x="10533" y="2569"/>
                  <a:pt x="10526" y="2569"/>
                  <a:pt x="10522" y="2568"/>
                </a:cubicBezTo>
                <a:cubicBezTo>
                  <a:pt x="10506" y="2558"/>
                  <a:pt x="10496" y="2548"/>
                  <a:pt x="10489" y="2551"/>
                </a:cubicBezTo>
                <a:cubicBezTo>
                  <a:pt x="10485" y="2552"/>
                  <a:pt x="10477" y="2558"/>
                  <a:pt x="10473" y="2563"/>
                </a:cubicBezTo>
                <a:lnTo>
                  <a:pt x="10407" y="2563"/>
                </a:lnTo>
                <a:lnTo>
                  <a:pt x="10287" y="2475"/>
                </a:lnTo>
                <a:lnTo>
                  <a:pt x="10262" y="2454"/>
                </a:lnTo>
                <a:cubicBezTo>
                  <a:pt x="10264" y="2451"/>
                  <a:pt x="10268" y="2449"/>
                  <a:pt x="10270" y="2449"/>
                </a:cubicBezTo>
                <a:cubicBezTo>
                  <a:pt x="10273" y="2448"/>
                  <a:pt x="10281" y="2448"/>
                  <a:pt x="10285" y="2449"/>
                </a:cubicBezTo>
                <a:cubicBezTo>
                  <a:pt x="10295" y="2450"/>
                  <a:pt x="10304" y="2450"/>
                  <a:pt x="10308" y="2450"/>
                </a:cubicBezTo>
                <a:cubicBezTo>
                  <a:pt x="10317" y="2462"/>
                  <a:pt x="10333" y="2464"/>
                  <a:pt x="10348" y="2460"/>
                </a:cubicBezTo>
                <a:cubicBezTo>
                  <a:pt x="10399" y="2452"/>
                  <a:pt x="10427" y="2375"/>
                  <a:pt x="10395" y="2300"/>
                </a:cubicBezTo>
                <a:cubicBezTo>
                  <a:pt x="10392" y="2287"/>
                  <a:pt x="10386" y="2270"/>
                  <a:pt x="10382" y="2260"/>
                </a:cubicBezTo>
                <a:cubicBezTo>
                  <a:pt x="10371" y="2231"/>
                  <a:pt x="10362" y="2206"/>
                  <a:pt x="10357" y="2190"/>
                </a:cubicBezTo>
                <a:cubicBezTo>
                  <a:pt x="10371" y="2204"/>
                  <a:pt x="10396" y="2206"/>
                  <a:pt x="10409" y="2202"/>
                </a:cubicBezTo>
                <a:cubicBezTo>
                  <a:pt x="10422" y="2198"/>
                  <a:pt x="10436" y="2187"/>
                  <a:pt x="10446" y="2174"/>
                </a:cubicBezTo>
                <a:lnTo>
                  <a:pt x="10518" y="2191"/>
                </a:lnTo>
                <a:cubicBezTo>
                  <a:pt x="10544" y="2183"/>
                  <a:pt x="10588" y="2201"/>
                  <a:pt x="10620" y="2219"/>
                </a:cubicBezTo>
                <a:cubicBezTo>
                  <a:pt x="10622" y="2205"/>
                  <a:pt x="10633" y="2194"/>
                  <a:pt x="10639" y="2193"/>
                </a:cubicBezTo>
                <a:cubicBezTo>
                  <a:pt x="10645" y="2191"/>
                  <a:pt x="10655" y="2194"/>
                  <a:pt x="10663" y="2198"/>
                </a:cubicBezTo>
                <a:cubicBezTo>
                  <a:pt x="10677" y="2207"/>
                  <a:pt x="10690" y="2216"/>
                  <a:pt x="10698" y="2214"/>
                </a:cubicBezTo>
                <a:cubicBezTo>
                  <a:pt x="10702" y="2213"/>
                  <a:pt x="10708" y="2207"/>
                  <a:pt x="10710" y="2202"/>
                </a:cubicBezTo>
                <a:cubicBezTo>
                  <a:pt x="10768" y="2208"/>
                  <a:pt x="10831" y="2211"/>
                  <a:pt x="10882" y="2210"/>
                </a:cubicBezTo>
                <a:cubicBezTo>
                  <a:pt x="10935" y="2210"/>
                  <a:pt x="10999" y="2213"/>
                  <a:pt x="11055" y="2217"/>
                </a:cubicBezTo>
                <a:cubicBezTo>
                  <a:pt x="11091" y="2242"/>
                  <a:pt x="11146" y="2249"/>
                  <a:pt x="11181" y="2239"/>
                </a:cubicBezTo>
                <a:cubicBezTo>
                  <a:pt x="11207" y="2233"/>
                  <a:pt x="11233" y="2204"/>
                  <a:pt x="11226" y="2175"/>
                </a:cubicBezTo>
                <a:cubicBezTo>
                  <a:pt x="11225" y="2170"/>
                  <a:pt x="11221" y="2164"/>
                  <a:pt x="11218" y="2161"/>
                </a:cubicBezTo>
                <a:cubicBezTo>
                  <a:pt x="11189" y="2140"/>
                  <a:pt x="11125" y="2144"/>
                  <a:pt x="11068" y="2148"/>
                </a:cubicBezTo>
                <a:cubicBezTo>
                  <a:pt x="10979" y="2162"/>
                  <a:pt x="10918" y="2147"/>
                  <a:pt x="10874" y="2099"/>
                </a:cubicBezTo>
                <a:cubicBezTo>
                  <a:pt x="10861" y="2087"/>
                  <a:pt x="10846" y="2083"/>
                  <a:pt x="10838" y="2086"/>
                </a:cubicBezTo>
                <a:cubicBezTo>
                  <a:pt x="10828" y="2089"/>
                  <a:pt x="10814" y="2106"/>
                  <a:pt x="10802" y="2128"/>
                </a:cubicBezTo>
                <a:cubicBezTo>
                  <a:pt x="10763" y="2097"/>
                  <a:pt x="10723" y="2093"/>
                  <a:pt x="10690" y="2082"/>
                </a:cubicBezTo>
                <a:cubicBezTo>
                  <a:pt x="10670" y="2077"/>
                  <a:pt x="10647" y="2066"/>
                  <a:pt x="10630" y="2055"/>
                </a:cubicBezTo>
                <a:cubicBezTo>
                  <a:pt x="10625" y="2064"/>
                  <a:pt x="10615" y="2070"/>
                  <a:pt x="10608" y="2072"/>
                </a:cubicBezTo>
                <a:cubicBezTo>
                  <a:pt x="10595" y="2076"/>
                  <a:pt x="10579" y="2075"/>
                  <a:pt x="10569" y="2073"/>
                </a:cubicBezTo>
                <a:lnTo>
                  <a:pt x="10566" y="2064"/>
                </a:lnTo>
                <a:lnTo>
                  <a:pt x="10435" y="2101"/>
                </a:lnTo>
                <a:cubicBezTo>
                  <a:pt x="10418" y="2084"/>
                  <a:pt x="10364" y="2029"/>
                  <a:pt x="10337" y="2041"/>
                </a:cubicBezTo>
                <a:cubicBezTo>
                  <a:pt x="10328" y="2043"/>
                  <a:pt x="10317" y="2052"/>
                  <a:pt x="10310" y="2062"/>
                </a:cubicBezTo>
                <a:lnTo>
                  <a:pt x="10309" y="2062"/>
                </a:lnTo>
                <a:lnTo>
                  <a:pt x="10307" y="2062"/>
                </a:lnTo>
                <a:lnTo>
                  <a:pt x="10306" y="2061"/>
                </a:lnTo>
                <a:cubicBezTo>
                  <a:pt x="10301" y="2061"/>
                  <a:pt x="10296" y="2052"/>
                  <a:pt x="10296" y="2052"/>
                </a:cubicBezTo>
                <a:cubicBezTo>
                  <a:pt x="10294" y="2047"/>
                  <a:pt x="10299" y="2039"/>
                  <a:pt x="10303" y="2035"/>
                </a:cubicBezTo>
                <a:cubicBezTo>
                  <a:pt x="10307" y="2027"/>
                  <a:pt x="10334" y="2012"/>
                  <a:pt x="10348" y="2009"/>
                </a:cubicBezTo>
                <a:cubicBezTo>
                  <a:pt x="10356" y="2007"/>
                  <a:pt x="10365" y="2006"/>
                  <a:pt x="10370" y="2007"/>
                </a:cubicBezTo>
                <a:cubicBezTo>
                  <a:pt x="10394" y="2030"/>
                  <a:pt x="10415" y="2024"/>
                  <a:pt x="10433" y="2026"/>
                </a:cubicBezTo>
                <a:cubicBezTo>
                  <a:pt x="10445" y="2026"/>
                  <a:pt x="10461" y="2030"/>
                  <a:pt x="10473" y="2034"/>
                </a:cubicBezTo>
                <a:lnTo>
                  <a:pt x="10569" y="2006"/>
                </a:lnTo>
                <a:lnTo>
                  <a:pt x="10630" y="2055"/>
                </a:lnTo>
                <a:lnTo>
                  <a:pt x="10692" y="2009"/>
                </a:lnTo>
                <a:cubicBezTo>
                  <a:pt x="10759" y="2046"/>
                  <a:pt x="10861" y="2056"/>
                  <a:pt x="10932" y="2053"/>
                </a:cubicBezTo>
                <a:cubicBezTo>
                  <a:pt x="10960" y="2072"/>
                  <a:pt x="10989" y="2078"/>
                  <a:pt x="11010" y="2071"/>
                </a:cubicBezTo>
                <a:cubicBezTo>
                  <a:pt x="11035" y="2064"/>
                  <a:pt x="11059" y="2045"/>
                  <a:pt x="11074" y="2022"/>
                </a:cubicBezTo>
                <a:lnTo>
                  <a:pt x="11260" y="2044"/>
                </a:lnTo>
                <a:cubicBezTo>
                  <a:pt x="11263" y="2041"/>
                  <a:pt x="11270" y="2038"/>
                  <a:pt x="11275" y="2037"/>
                </a:cubicBezTo>
                <a:cubicBezTo>
                  <a:pt x="11338" y="2024"/>
                  <a:pt x="11446" y="2036"/>
                  <a:pt x="11499" y="2052"/>
                </a:cubicBezTo>
                <a:cubicBezTo>
                  <a:pt x="11505" y="2043"/>
                  <a:pt x="11512" y="2038"/>
                  <a:pt x="11517" y="2037"/>
                </a:cubicBezTo>
                <a:cubicBezTo>
                  <a:pt x="11525" y="2034"/>
                  <a:pt x="11541" y="2040"/>
                  <a:pt x="11550" y="2045"/>
                </a:cubicBezTo>
                <a:cubicBezTo>
                  <a:pt x="11560" y="2051"/>
                  <a:pt x="11576" y="2053"/>
                  <a:pt x="11582" y="2051"/>
                </a:cubicBezTo>
                <a:cubicBezTo>
                  <a:pt x="11590" y="2050"/>
                  <a:pt x="11600" y="2040"/>
                  <a:pt x="11606" y="2030"/>
                </a:cubicBezTo>
                <a:cubicBezTo>
                  <a:pt x="11628" y="2046"/>
                  <a:pt x="11640" y="2055"/>
                  <a:pt x="11652" y="2053"/>
                </a:cubicBezTo>
                <a:lnTo>
                  <a:pt x="11653" y="2052"/>
                </a:lnTo>
                <a:cubicBezTo>
                  <a:pt x="11670" y="2044"/>
                  <a:pt x="11677" y="2028"/>
                  <a:pt x="11694" y="2005"/>
                </a:cubicBezTo>
                <a:lnTo>
                  <a:pt x="11565" y="1919"/>
                </a:lnTo>
                <a:cubicBezTo>
                  <a:pt x="11560" y="1922"/>
                  <a:pt x="11553" y="1925"/>
                  <a:pt x="11549" y="1926"/>
                </a:cubicBezTo>
                <a:cubicBezTo>
                  <a:pt x="11536" y="1930"/>
                  <a:pt x="11521" y="1929"/>
                  <a:pt x="11509" y="1924"/>
                </a:cubicBezTo>
                <a:cubicBezTo>
                  <a:pt x="11476" y="1913"/>
                  <a:pt x="11443" y="1893"/>
                  <a:pt x="11418" y="1902"/>
                </a:cubicBezTo>
                <a:cubicBezTo>
                  <a:pt x="11413" y="1904"/>
                  <a:pt x="11405" y="1907"/>
                  <a:pt x="11401" y="1909"/>
                </a:cubicBezTo>
                <a:lnTo>
                  <a:pt x="11322" y="1894"/>
                </a:lnTo>
                <a:cubicBezTo>
                  <a:pt x="11318" y="1901"/>
                  <a:pt x="11311" y="1906"/>
                  <a:pt x="11306" y="1907"/>
                </a:cubicBezTo>
                <a:cubicBezTo>
                  <a:pt x="11254" y="1886"/>
                  <a:pt x="11344" y="1954"/>
                  <a:pt x="11197" y="1855"/>
                </a:cubicBezTo>
                <a:lnTo>
                  <a:pt x="11019" y="1830"/>
                </a:lnTo>
                <a:cubicBezTo>
                  <a:pt x="10995" y="1829"/>
                  <a:pt x="10951" y="1814"/>
                  <a:pt x="10926" y="1800"/>
                </a:cubicBezTo>
                <a:cubicBezTo>
                  <a:pt x="10921" y="1809"/>
                  <a:pt x="10913" y="1814"/>
                  <a:pt x="10908" y="1815"/>
                </a:cubicBezTo>
                <a:cubicBezTo>
                  <a:pt x="10898" y="1818"/>
                  <a:pt x="10882" y="1813"/>
                  <a:pt x="10871" y="1806"/>
                </a:cubicBezTo>
                <a:lnTo>
                  <a:pt x="10803" y="1769"/>
                </a:lnTo>
                <a:cubicBezTo>
                  <a:pt x="10805" y="1765"/>
                  <a:pt x="10811" y="1762"/>
                  <a:pt x="10814" y="1761"/>
                </a:cubicBezTo>
                <a:cubicBezTo>
                  <a:pt x="10835" y="1758"/>
                  <a:pt x="10854" y="1765"/>
                  <a:pt x="10872" y="1769"/>
                </a:cubicBezTo>
                <a:cubicBezTo>
                  <a:pt x="10887" y="1773"/>
                  <a:pt x="10901" y="1776"/>
                  <a:pt x="10909" y="1776"/>
                </a:cubicBezTo>
                <a:lnTo>
                  <a:pt x="10909" y="1774"/>
                </a:lnTo>
                <a:lnTo>
                  <a:pt x="10909" y="1772"/>
                </a:lnTo>
                <a:lnTo>
                  <a:pt x="10909" y="1771"/>
                </a:lnTo>
                <a:lnTo>
                  <a:pt x="10909" y="1769"/>
                </a:lnTo>
                <a:lnTo>
                  <a:pt x="10909" y="1768"/>
                </a:lnTo>
                <a:lnTo>
                  <a:pt x="10910" y="1767"/>
                </a:lnTo>
                <a:lnTo>
                  <a:pt x="10911" y="1766"/>
                </a:lnTo>
                <a:lnTo>
                  <a:pt x="10912" y="1765"/>
                </a:lnTo>
                <a:lnTo>
                  <a:pt x="10913" y="1764"/>
                </a:lnTo>
                <a:lnTo>
                  <a:pt x="10914" y="1763"/>
                </a:lnTo>
                <a:lnTo>
                  <a:pt x="10915" y="1763"/>
                </a:lnTo>
                <a:lnTo>
                  <a:pt x="10917" y="1762"/>
                </a:lnTo>
                <a:cubicBezTo>
                  <a:pt x="10924" y="1761"/>
                  <a:pt x="10934" y="1759"/>
                  <a:pt x="10942" y="1757"/>
                </a:cubicBezTo>
                <a:cubicBezTo>
                  <a:pt x="10959" y="1772"/>
                  <a:pt x="10967" y="1785"/>
                  <a:pt x="10978" y="1783"/>
                </a:cubicBezTo>
                <a:cubicBezTo>
                  <a:pt x="10982" y="1782"/>
                  <a:pt x="10989" y="1776"/>
                  <a:pt x="10993" y="1771"/>
                </a:cubicBezTo>
                <a:cubicBezTo>
                  <a:pt x="11040" y="1771"/>
                  <a:pt x="11096" y="1774"/>
                  <a:pt x="11144" y="1778"/>
                </a:cubicBezTo>
                <a:cubicBezTo>
                  <a:pt x="11245" y="1787"/>
                  <a:pt x="11356" y="1797"/>
                  <a:pt x="11441" y="1784"/>
                </a:cubicBezTo>
                <a:cubicBezTo>
                  <a:pt x="11455" y="1790"/>
                  <a:pt x="11468" y="1790"/>
                  <a:pt x="11477" y="1788"/>
                </a:cubicBezTo>
                <a:cubicBezTo>
                  <a:pt x="11488" y="1785"/>
                  <a:pt x="11500" y="1772"/>
                  <a:pt x="11509" y="1756"/>
                </a:cubicBezTo>
                <a:lnTo>
                  <a:pt x="11506" y="1747"/>
                </a:lnTo>
                <a:cubicBezTo>
                  <a:pt x="11547" y="1770"/>
                  <a:pt x="11771" y="1813"/>
                  <a:pt x="11824" y="1800"/>
                </a:cubicBezTo>
                <a:cubicBezTo>
                  <a:pt x="11827" y="1799"/>
                  <a:pt x="11831" y="1797"/>
                  <a:pt x="11832" y="1795"/>
                </a:cubicBezTo>
                <a:cubicBezTo>
                  <a:pt x="11833" y="1790"/>
                  <a:pt x="11832" y="1782"/>
                  <a:pt x="11831" y="1777"/>
                </a:cubicBezTo>
                <a:cubicBezTo>
                  <a:pt x="11826" y="1759"/>
                  <a:pt x="11809" y="1738"/>
                  <a:pt x="11795" y="1730"/>
                </a:cubicBezTo>
                <a:lnTo>
                  <a:pt x="11723" y="1713"/>
                </a:lnTo>
                <a:cubicBezTo>
                  <a:pt x="11696" y="1698"/>
                  <a:pt x="11655" y="1694"/>
                  <a:pt x="11635" y="1701"/>
                </a:cubicBezTo>
                <a:cubicBezTo>
                  <a:pt x="11597" y="1670"/>
                  <a:pt x="11562" y="1669"/>
                  <a:pt x="11531" y="1662"/>
                </a:cubicBezTo>
                <a:cubicBezTo>
                  <a:pt x="11514" y="1659"/>
                  <a:pt x="11493" y="1651"/>
                  <a:pt x="11476" y="1642"/>
                </a:cubicBezTo>
                <a:lnTo>
                  <a:pt x="10815" y="1482"/>
                </a:lnTo>
                <a:cubicBezTo>
                  <a:pt x="10796" y="1464"/>
                  <a:pt x="10766" y="1446"/>
                  <a:pt x="10750" y="1453"/>
                </a:cubicBezTo>
                <a:cubicBezTo>
                  <a:pt x="10742" y="1454"/>
                  <a:pt x="10733" y="1462"/>
                  <a:pt x="10727" y="1469"/>
                </a:cubicBezTo>
                <a:cubicBezTo>
                  <a:pt x="10687" y="1439"/>
                  <a:pt x="10654" y="1433"/>
                  <a:pt x="10624" y="1442"/>
                </a:cubicBezTo>
                <a:cubicBezTo>
                  <a:pt x="10564" y="1411"/>
                  <a:pt x="10397" y="1398"/>
                  <a:pt x="10350" y="1407"/>
                </a:cubicBezTo>
                <a:lnTo>
                  <a:pt x="10173" y="1354"/>
                </a:lnTo>
                <a:lnTo>
                  <a:pt x="10115" y="1380"/>
                </a:lnTo>
                <a:cubicBezTo>
                  <a:pt x="10037" y="1327"/>
                  <a:pt x="9934" y="1321"/>
                  <a:pt x="9846" y="1306"/>
                </a:cubicBezTo>
                <a:cubicBezTo>
                  <a:pt x="9799" y="1300"/>
                  <a:pt x="9751" y="1285"/>
                  <a:pt x="9714" y="1268"/>
                </a:cubicBezTo>
                <a:cubicBezTo>
                  <a:pt x="9696" y="1272"/>
                  <a:pt x="9678" y="1271"/>
                  <a:pt x="9663" y="1267"/>
                </a:cubicBezTo>
                <a:cubicBezTo>
                  <a:pt x="9545" y="1238"/>
                  <a:pt x="9841" y="1307"/>
                  <a:pt x="9463" y="1217"/>
                </a:cubicBezTo>
                <a:cubicBezTo>
                  <a:pt x="9455" y="1225"/>
                  <a:pt x="9445" y="1232"/>
                  <a:pt x="9437" y="1234"/>
                </a:cubicBezTo>
                <a:cubicBezTo>
                  <a:pt x="9430" y="1237"/>
                  <a:pt x="9417" y="1231"/>
                  <a:pt x="9408" y="1223"/>
                </a:cubicBezTo>
                <a:cubicBezTo>
                  <a:pt x="9388" y="1214"/>
                  <a:pt x="9365" y="1200"/>
                  <a:pt x="9347" y="1187"/>
                </a:cubicBezTo>
                <a:cubicBezTo>
                  <a:pt x="9327" y="1172"/>
                  <a:pt x="9297" y="1166"/>
                  <a:pt x="9269" y="1169"/>
                </a:cubicBezTo>
                <a:cubicBezTo>
                  <a:pt x="9263" y="1175"/>
                  <a:pt x="9255" y="1180"/>
                  <a:pt x="9249" y="1182"/>
                </a:cubicBezTo>
                <a:cubicBezTo>
                  <a:pt x="9235" y="1188"/>
                  <a:pt x="9209" y="1178"/>
                  <a:pt x="9192" y="1162"/>
                </a:cubicBezTo>
                <a:cubicBezTo>
                  <a:pt x="9122" y="1183"/>
                  <a:pt x="8977" y="1147"/>
                  <a:pt x="8915" y="1119"/>
                </a:cubicBezTo>
                <a:cubicBezTo>
                  <a:pt x="8913" y="1131"/>
                  <a:pt x="8904" y="1138"/>
                  <a:pt x="8898" y="1139"/>
                </a:cubicBezTo>
                <a:cubicBezTo>
                  <a:pt x="8893" y="1141"/>
                  <a:pt x="8885" y="1140"/>
                  <a:pt x="8882" y="1138"/>
                </a:cubicBezTo>
                <a:lnTo>
                  <a:pt x="8846" y="1110"/>
                </a:lnTo>
                <a:lnTo>
                  <a:pt x="8846" y="1109"/>
                </a:lnTo>
                <a:lnTo>
                  <a:pt x="8845" y="1108"/>
                </a:lnTo>
                <a:cubicBezTo>
                  <a:pt x="8843" y="1101"/>
                  <a:pt x="8842" y="1090"/>
                  <a:pt x="8847" y="1082"/>
                </a:cubicBezTo>
                <a:cubicBezTo>
                  <a:pt x="8785" y="1091"/>
                  <a:pt x="8657" y="1096"/>
                  <a:pt x="8536" y="1086"/>
                </a:cubicBezTo>
                <a:cubicBezTo>
                  <a:pt x="8483" y="1063"/>
                  <a:pt x="8413" y="1063"/>
                  <a:pt x="8353" y="1072"/>
                </a:cubicBezTo>
                <a:lnTo>
                  <a:pt x="8293" y="1061"/>
                </a:lnTo>
                <a:lnTo>
                  <a:pt x="8210" y="1037"/>
                </a:lnTo>
                <a:lnTo>
                  <a:pt x="8209" y="1037"/>
                </a:lnTo>
                <a:cubicBezTo>
                  <a:pt x="8192" y="1041"/>
                  <a:pt x="8176" y="1039"/>
                  <a:pt x="8161" y="1032"/>
                </a:cubicBezTo>
                <a:cubicBezTo>
                  <a:pt x="8146" y="1025"/>
                  <a:pt x="8128" y="1024"/>
                  <a:pt x="8113" y="1027"/>
                </a:cubicBezTo>
                <a:lnTo>
                  <a:pt x="7982" y="999"/>
                </a:lnTo>
                <a:lnTo>
                  <a:pt x="7946" y="971"/>
                </a:lnTo>
                <a:lnTo>
                  <a:pt x="7866" y="956"/>
                </a:lnTo>
                <a:lnTo>
                  <a:pt x="7865" y="955"/>
                </a:lnTo>
                <a:cubicBezTo>
                  <a:pt x="7857" y="925"/>
                  <a:pt x="7848" y="924"/>
                  <a:pt x="7827" y="930"/>
                </a:cubicBezTo>
                <a:lnTo>
                  <a:pt x="7825" y="930"/>
                </a:lnTo>
                <a:lnTo>
                  <a:pt x="7824" y="930"/>
                </a:lnTo>
                <a:lnTo>
                  <a:pt x="7823" y="931"/>
                </a:lnTo>
                <a:lnTo>
                  <a:pt x="7822" y="931"/>
                </a:lnTo>
                <a:lnTo>
                  <a:pt x="7821" y="931"/>
                </a:lnTo>
                <a:cubicBezTo>
                  <a:pt x="7793" y="938"/>
                  <a:pt x="7787" y="911"/>
                  <a:pt x="7783" y="900"/>
                </a:cubicBezTo>
                <a:lnTo>
                  <a:pt x="7783" y="899"/>
                </a:lnTo>
                <a:lnTo>
                  <a:pt x="7783" y="898"/>
                </a:lnTo>
                <a:lnTo>
                  <a:pt x="7782" y="897"/>
                </a:lnTo>
                <a:lnTo>
                  <a:pt x="7782" y="896"/>
                </a:lnTo>
                <a:lnTo>
                  <a:pt x="7782" y="895"/>
                </a:lnTo>
                <a:cubicBezTo>
                  <a:pt x="7780" y="896"/>
                  <a:pt x="7778" y="897"/>
                  <a:pt x="7777" y="897"/>
                </a:cubicBezTo>
                <a:cubicBezTo>
                  <a:pt x="7693" y="902"/>
                  <a:pt x="7823" y="919"/>
                  <a:pt x="7597" y="910"/>
                </a:cubicBezTo>
                <a:cubicBezTo>
                  <a:pt x="7586" y="904"/>
                  <a:pt x="7573" y="898"/>
                  <a:pt x="7566" y="900"/>
                </a:cubicBezTo>
                <a:lnTo>
                  <a:pt x="7563" y="892"/>
                </a:lnTo>
                <a:cubicBezTo>
                  <a:pt x="7559" y="893"/>
                  <a:pt x="7550" y="893"/>
                  <a:pt x="7545" y="892"/>
                </a:cubicBezTo>
                <a:cubicBezTo>
                  <a:pt x="7536" y="892"/>
                  <a:pt x="7529" y="892"/>
                  <a:pt x="7525" y="893"/>
                </a:cubicBezTo>
                <a:cubicBezTo>
                  <a:pt x="7516" y="896"/>
                  <a:pt x="7505" y="887"/>
                  <a:pt x="7503" y="881"/>
                </a:cubicBezTo>
                <a:cubicBezTo>
                  <a:pt x="7501" y="881"/>
                  <a:pt x="7498" y="882"/>
                  <a:pt x="7497" y="882"/>
                </a:cubicBezTo>
                <a:cubicBezTo>
                  <a:pt x="7474" y="889"/>
                  <a:pt x="7455" y="893"/>
                  <a:pt x="7431" y="892"/>
                </a:cubicBezTo>
                <a:cubicBezTo>
                  <a:pt x="7427" y="893"/>
                  <a:pt x="7420" y="892"/>
                  <a:pt x="7417" y="891"/>
                </a:cubicBezTo>
                <a:cubicBezTo>
                  <a:pt x="7412" y="890"/>
                  <a:pt x="7405" y="890"/>
                  <a:pt x="7402" y="891"/>
                </a:cubicBezTo>
                <a:cubicBezTo>
                  <a:pt x="7261" y="816"/>
                  <a:pt x="7273" y="848"/>
                  <a:pt x="7191" y="847"/>
                </a:cubicBezTo>
                <a:cubicBezTo>
                  <a:pt x="7137" y="829"/>
                  <a:pt x="7062" y="822"/>
                  <a:pt x="7014" y="822"/>
                </a:cubicBezTo>
                <a:cubicBezTo>
                  <a:pt x="6880" y="814"/>
                  <a:pt x="6736" y="795"/>
                  <a:pt x="6617" y="757"/>
                </a:cubicBezTo>
                <a:lnTo>
                  <a:pt x="6616" y="757"/>
                </a:lnTo>
                <a:lnTo>
                  <a:pt x="6615" y="757"/>
                </a:lnTo>
                <a:lnTo>
                  <a:pt x="6614" y="757"/>
                </a:lnTo>
                <a:lnTo>
                  <a:pt x="6613" y="758"/>
                </a:lnTo>
                <a:cubicBezTo>
                  <a:pt x="6579" y="756"/>
                  <a:pt x="6625" y="776"/>
                  <a:pt x="6539" y="750"/>
                </a:cubicBezTo>
                <a:cubicBezTo>
                  <a:pt x="6534" y="761"/>
                  <a:pt x="6532" y="762"/>
                  <a:pt x="6526" y="764"/>
                </a:cubicBezTo>
                <a:cubicBezTo>
                  <a:pt x="6495" y="764"/>
                  <a:pt x="6472" y="748"/>
                  <a:pt x="6466" y="724"/>
                </a:cubicBezTo>
                <a:cubicBezTo>
                  <a:pt x="6449" y="727"/>
                  <a:pt x="6439" y="727"/>
                  <a:pt x="6424" y="719"/>
                </a:cubicBezTo>
                <a:lnTo>
                  <a:pt x="6423" y="718"/>
                </a:lnTo>
                <a:lnTo>
                  <a:pt x="6421" y="718"/>
                </a:lnTo>
                <a:lnTo>
                  <a:pt x="6420" y="717"/>
                </a:lnTo>
                <a:lnTo>
                  <a:pt x="6419" y="716"/>
                </a:lnTo>
                <a:lnTo>
                  <a:pt x="6418" y="716"/>
                </a:lnTo>
                <a:lnTo>
                  <a:pt x="6417" y="715"/>
                </a:lnTo>
                <a:lnTo>
                  <a:pt x="6416" y="715"/>
                </a:lnTo>
                <a:lnTo>
                  <a:pt x="6415" y="714"/>
                </a:lnTo>
                <a:lnTo>
                  <a:pt x="6413" y="714"/>
                </a:lnTo>
                <a:lnTo>
                  <a:pt x="6404" y="709"/>
                </a:lnTo>
                <a:lnTo>
                  <a:pt x="6400" y="707"/>
                </a:lnTo>
                <a:lnTo>
                  <a:pt x="6399" y="706"/>
                </a:lnTo>
                <a:lnTo>
                  <a:pt x="6398" y="705"/>
                </a:lnTo>
                <a:cubicBezTo>
                  <a:pt x="6380" y="695"/>
                  <a:pt x="6369" y="697"/>
                  <a:pt x="6354" y="699"/>
                </a:cubicBezTo>
                <a:lnTo>
                  <a:pt x="6275" y="684"/>
                </a:lnTo>
                <a:cubicBezTo>
                  <a:pt x="6254" y="690"/>
                  <a:pt x="6235" y="688"/>
                  <a:pt x="6221" y="682"/>
                </a:cubicBezTo>
                <a:cubicBezTo>
                  <a:pt x="6184" y="665"/>
                  <a:pt x="6158" y="650"/>
                  <a:pt x="6126" y="661"/>
                </a:cubicBezTo>
                <a:cubicBezTo>
                  <a:pt x="6082" y="665"/>
                  <a:pt x="5933" y="661"/>
                  <a:pt x="5887" y="654"/>
                </a:cubicBezTo>
                <a:cubicBezTo>
                  <a:pt x="5871" y="657"/>
                  <a:pt x="5857" y="655"/>
                  <a:pt x="5849" y="651"/>
                </a:cubicBezTo>
                <a:cubicBezTo>
                  <a:pt x="5840" y="645"/>
                  <a:pt x="5824" y="644"/>
                  <a:pt x="5810" y="647"/>
                </a:cubicBezTo>
                <a:cubicBezTo>
                  <a:pt x="5800" y="609"/>
                  <a:pt x="5766" y="600"/>
                  <a:pt x="5742" y="608"/>
                </a:cubicBezTo>
                <a:cubicBezTo>
                  <a:pt x="5737" y="609"/>
                  <a:pt x="5729" y="613"/>
                  <a:pt x="5725" y="615"/>
                </a:cubicBezTo>
                <a:cubicBezTo>
                  <a:pt x="5253" y="601"/>
                  <a:pt x="5594" y="584"/>
                  <a:pt x="5445" y="563"/>
                </a:cubicBezTo>
                <a:lnTo>
                  <a:pt x="5359" y="559"/>
                </a:lnTo>
                <a:lnTo>
                  <a:pt x="5359" y="560"/>
                </a:lnTo>
                <a:lnTo>
                  <a:pt x="5360" y="561"/>
                </a:lnTo>
                <a:lnTo>
                  <a:pt x="5360" y="562"/>
                </a:lnTo>
                <a:cubicBezTo>
                  <a:pt x="5363" y="570"/>
                  <a:pt x="5364" y="587"/>
                  <a:pt x="5349" y="590"/>
                </a:cubicBezTo>
                <a:cubicBezTo>
                  <a:pt x="5345" y="592"/>
                  <a:pt x="5333" y="586"/>
                  <a:pt x="5326" y="580"/>
                </a:cubicBezTo>
                <a:cubicBezTo>
                  <a:pt x="5318" y="574"/>
                  <a:pt x="5309" y="568"/>
                  <a:pt x="5304" y="566"/>
                </a:cubicBezTo>
                <a:cubicBezTo>
                  <a:pt x="5212" y="593"/>
                  <a:pt x="5087" y="558"/>
                  <a:pt x="4983" y="531"/>
                </a:cubicBezTo>
                <a:cubicBezTo>
                  <a:pt x="4929" y="516"/>
                  <a:pt x="4873" y="506"/>
                  <a:pt x="4832" y="502"/>
                </a:cubicBezTo>
                <a:cubicBezTo>
                  <a:pt x="4823" y="469"/>
                  <a:pt x="4799" y="471"/>
                  <a:pt x="4780" y="476"/>
                </a:cubicBezTo>
                <a:cubicBezTo>
                  <a:pt x="4777" y="477"/>
                  <a:pt x="4772" y="479"/>
                  <a:pt x="4771" y="479"/>
                </a:cubicBezTo>
                <a:cubicBezTo>
                  <a:pt x="4759" y="484"/>
                  <a:pt x="4745" y="489"/>
                  <a:pt x="4735" y="492"/>
                </a:cubicBezTo>
                <a:cubicBezTo>
                  <a:pt x="4693" y="488"/>
                  <a:pt x="4494" y="463"/>
                  <a:pt x="4463" y="466"/>
                </a:cubicBezTo>
                <a:lnTo>
                  <a:pt x="4320" y="432"/>
                </a:lnTo>
                <a:cubicBezTo>
                  <a:pt x="4300" y="437"/>
                  <a:pt x="4282" y="435"/>
                  <a:pt x="4269" y="428"/>
                </a:cubicBezTo>
                <a:cubicBezTo>
                  <a:pt x="4233" y="409"/>
                  <a:pt x="4211" y="396"/>
                  <a:pt x="4180" y="406"/>
                </a:cubicBezTo>
                <a:cubicBezTo>
                  <a:pt x="4128" y="413"/>
                  <a:pt x="4017" y="416"/>
                  <a:pt x="3962" y="402"/>
                </a:cubicBezTo>
                <a:lnTo>
                  <a:pt x="3893" y="393"/>
                </a:lnTo>
                <a:cubicBezTo>
                  <a:pt x="3883" y="356"/>
                  <a:pt x="3852" y="354"/>
                  <a:pt x="3832" y="360"/>
                </a:cubicBezTo>
                <a:cubicBezTo>
                  <a:pt x="3825" y="362"/>
                  <a:pt x="3816" y="366"/>
                  <a:pt x="3811" y="370"/>
                </a:cubicBezTo>
                <a:cubicBezTo>
                  <a:pt x="3791" y="369"/>
                  <a:pt x="3764" y="369"/>
                  <a:pt x="3739" y="368"/>
                </a:cubicBezTo>
                <a:cubicBezTo>
                  <a:pt x="3685" y="367"/>
                  <a:pt x="3621" y="363"/>
                  <a:pt x="3587" y="349"/>
                </a:cubicBezTo>
                <a:lnTo>
                  <a:pt x="3560" y="319"/>
                </a:lnTo>
                <a:lnTo>
                  <a:pt x="3473" y="315"/>
                </a:lnTo>
                <a:lnTo>
                  <a:pt x="3474" y="315"/>
                </a:lnTo>
                <a:lnTo>
                  <a:pt x="3474" y="316"/>
                </a:lnTo>
                <a:cubicBezTo>
                  <a:pt x="3475" y="318"/>
                  <a:pt x="3480" y="344"/>
                  <a:pt x="3472" y="344"/>
                </a:cubicBezTo>
                <a:cubicBezTo>
                  <a:pt x="3463" y="346"/>
                  <a:pt x="3452" y="341"/>
                  <a:pt x="3446" y="335"/>
                </a:cubicBezTo>
                <a:cubicBezTo>
                  <a:pt x="3439" y="328"/>
                  <a:pt x="3431" y="322"/>
                  <a:pt x="3427" y="319"/>
                </a:cubicBezTo>
                <a:cubicBezTo>
                  <a:pt x="3341" y="344"/>
                  <a:pt x="3232" y="314"/>
                  <a:pt x="3138" y="290"/>
                </a:cubicBezTo>
                <a:cubicBezTo>
                  <a:pt x="3089" y="276"/>
                  <a:pt x="3036" y="267"/>
                  <a:pt x="2995" y="263"/>
                </a:cubicBezTo>
                <a:cubicBezTo>
                  <a:pt x="2986" y="232"/>
                  <a:pt x="2957" y="231"/>
                  <a:pt x="2936" y="237"/>
                </a:cubicBezTo>
                <a:cubicBezTo>
                  <a:pt x="2925" y="240"/>
                  <a:pt x="2913" y="246"/>
                  <a:pt x="2906" y="251"/>
                </a:cubicBezTo>
                <a:cubicBezTo>
                  <a:pt x="2859" y="242"/>
                  <a:pt x="2497" y="220"/>
                  <a:pt x="2464" y="226"/>
                </a:cubicBezTo>
                <a:cubicBezTo>
                  <a:pt x="2430" y="189"/>
                  <a:pt x="2379" y="218"/>
                  <a:pt x="2343" y="220"/>
                </a:cubicBezTo>
                <a:cubicBezTo>
                  <a:pt x="2321" y="224"/>
                  <a:pt x="2300" y="216"/>
                  <a:pt x="2287" y="201"/>
                </a:cubicBezTo>
                <a:cubicBezTo>
                  <a:pt x="2266" y="207"/>
                  <a:pt x="2236" y="204"/>
                  <a:pt x="2206" y="197"/>
                </a:cubicBezTo>
                <a:cubicBezTo>
                  <a:pt x="2145" y="183"/>
                  <a:pt x="2070" y="159"/>
                  <a:pt x="2032" y="170"/>
                </a:cubicBezTo>
                <a:lnTo>
                  <a:pt x="1990" y="154"/>
                </a:lnTo>
                <a:cubicBezTo>
                  <a:pt x="1952" y="164"/>
                  <a:pt x="1913" y="169"/>
                  <a:pt x="1884" y="167"/>
                </a:cubicBezTo>
                <a:cubicBezTo>
                  <a:pt x="1820" y="166"/>
                  <a:pt x="1756" y="155"/>
                  <a:pt x="1684" y="176"/>
                </a:cubicBezTo>
                <a:lnTo>
                  <a:pt x="1615" y="167"/>
                </a:lnTo>
                <a:cubicBezTo>
                  <a:pt x="1556" y="123"/>
                  <a:pt x="1417" y="110"/>
                  <a:pt x="1373" y="114"/>
                </a:cubicBezTo>
                <a:cubicBezTo>
                  <a:pt x="1355" y="77"/>
                  <a:pt x="1317" y="89"/>
                  <a:pt x="1295" y="93"/>
                </a:cubicBezTo>
                <a:cubicBezTo>
                  <a:pt x="1279" y="98"/>
                  <a:pt x="1265" y="104"/>
                  <a:pt x="1258" y="109"/>
                </a:cubicBezTo>
                <a:cubicBezTo>
                  <a:pt x="1232" y="95"/>
                  <a:pt x="1184" y="101"/>
                  <a:pt x="1163" y="108"/>
                </a:cubicBezTo>
                <a:lnTo>
                  <a:pt x="1112" y="94"/>
                </a:lnTo>
                <a:lnTo>
                  <a:pt x="1076" y="66"/>
                </a:lnTo>
                <a:lnTo>
                  <a:pt x="782" y="65"/>
                </a:lnTo>
                <a:lnTo>
                  <a:pt x="741" y="87"/>
                </a:lnTo>
                <a:lnTo>
                  <a:pt x="740" y="87"/>
                </a:lnTo>
                <a:cubicBezTo>
                  <a:pt x="720" y="93"/>
                  <a:pt x="691" y="96"/>
                  <a:pt x="670" y="69"/>
                </a:cubicBezTo>
                <a:lnTo>
                  <a:pt x="570" y="51"/>
                </a:lnTo>
                <a:cubicBezTo>
                  <a:pt x="553" y="55"/>
                  <a:pt x="540" y="55"/>
                  <a:pt x="534" y="51"/>
                </a:cubicBezTo>
                <a:cubicBezTo>
                  <a:pt x="501" y="34"/>
                  <a:pt x="491" y="37"/>
                  <a:pt x="455" y="46"/>
                </a:cubicBezTo>
                <a:lnTo>
                  <a:pt x="454" y="46"/>
                </a:lnTo>
                <a:cubicBezTo>
                  <a:pt x="434" y="52"/>
                  <a:pt x="403" y="55"/>
                  <a:pt x="393" y="26"/>
                </a:cubicBezTo>
                <a:cubicBezTo>
                  <a:pt x="363" y="33"/>
                  <a:pt x="331" y="37"/>
                  <a:pt x="306" y="37"/>
                </a:cubicBezTo>
                <a:cubicBezTo>
                  <a:pt x="279" y="36"/>
                  <a:pt x="247" y="40"/>
                  <a:pt x="219" y="47"/>
                </a:cubicBezTo>
                <a:cubicBezTo>
                  <a:pt x="180" y="29"/>
                  <a:pt x="118" y="11"/>
                  <a:pt x="68" y="0"/>
                </a:cubicBezTo>
                <a:lnTo>
                  <a:pt x="51" y="196"/>
                </a:lnTo>
                <a:cubicBezTo>
                  <a:pt x="60" y="196"/>
                  <a:pt x="73" y="194"/>
                  <a:pt x="79" y="191"/>
                </a:cubicBezTo>
                <a:lnTo>
                  <a:pt x="80" y="191"/>
                </a:lnTo>
                <a:lnTo>
                  <a:pt x="81" y="191"/>
                </a:lnTo>
                <a:lnTo>
                  <a:pt x="133" y="242"/>
                </a:lnTo>
                <a:lnTo>
                  <a:pt x="134" y="242"/>
                </a:lnTo>
                <a:lnTo>
                  <a:pt x="135" y="242"/>
                </a:lnTo>
                <a:cubicBezTo>
                  <a:pt x="162" y="234"/>
                  <a:pt x="208" y="226"/>
                  <a:pt x="239" y="250"/>
                </a:cubicBezTo>
                <a:cubicBezTo>
                  <a:pt x="282" y="237"/>
                  <a:pt x="365" y="297"/>
                  <a:pt x="403" y="326"/>
                </a:cubicBezTo>
                <a:lnTo>
                  <a:pt x="429" y="318"/>
                </a:lnTo>
                <a:cubicBezTo>
                  <a:pt x="418" y="340"/>
                  <a:pt x="388" y="355"/>
                  <a:pt x="376" y="362"/>
                </a:cubicBezTo>
                <a:cubicBezTo>
                  <a:pt x="195" y="348"/>
                  <a:pt x="346" y="362"/>
                  <a:pt x="290" y="358"/>
                </a:cubicBezTo>
                <a:cubicBezTo>
                  <a:pt x="266" y="365"/>
                  <a:pt x="246" y="371"/>
                  <a:pt x="256" y="406"/>
                </a:cubicBezTo>
                <a:lnTo>
                  <a:pt x="263" y="432"/>
                </a:lnTo>
                <a:lnTo>
                  <a:pt x="359" y="404"/>
                </a:lnTo>
                <a:cubicBezTo>
                  <a:pt x="366" y="424"/>
                  <a:pt x="378" y="442"/>
                  <a:pt x="392" y="455"/>
                </a:cubicBezTo>
                <a:cubicBezTo>
                  <a:pt x="423" y="484"/>
                  <a:pt x="456" y="508"/>
                  <a:pt x="466" y="544"/>
                </a:cubicBezTo>
                <a:cubicBezTo>
                  <a:pt x="514" y="548"/>
                  <a:pt x="560" y="550"/>
                  <a:pt x="591" y="549"/>
                </a:cubicBezTo>
                <a:cubicBezTo>
                  <a:pt x="695" y="548"/>
                  <a:pt x="755" y="547"/>
                  <a:pt x="847" y="652"/>
                </a:cubicBezTo>
                <a:lnTo>
                  <a:pt x="960" y="620"/>
                </a:lnTo>
                <a:cubicBezTo>
                  <a:pt x="998" y="656"/>
                  <a:pt x="1066" y="684"/>
                  <a:pt x="1116" y="669"/>
                </a:cubicBezTo>
                <a:cubicBezTo>
                  <a:pt x="1141" y="713"/>
                  <a:pt x="1179" y="689"/>
                  <a:pt x="1207" y="687"/>
                </a:cubicBezTo>
                <a:cubicBezTo>
                  <a:pt x="1237" y="683"/>
                  <a:pt x="1279" y="666"/>
                  <a:pt x="1299" y="712"/>
                </a:cubicBezTo>
                <a:cubicBezTo>
                  <a:pt x="1283" y="717"/>
                  <a:pt x="1270" y="729"/>
                  <a:pt x="1264" y="741"/>
                </a:cubicBezTo>
                <a:cubicBezTo>
                  <a:pt x="1258" y="754"/>
                  <a:pt x="1242" y="765"/>
                  <a:pt x="1228" y="770"/>
                </a:cubicBezTo>
                <a:cubicBezTo>
                  <a:pt x="1210" y="774"/>
                  <a:pt x="1174" y="782"/>
                  <a:pt x="1150" y="754"/>
                </a:cubicBezTo>
                <a:cubicBezTo>
                  <a:pt x="1144" y="756"/>
                  <a:pt x="1122" y="763"/>
                  <a:pt x="1106" y="768"/>
                </a:cubicBezTo>
                <a:cubicBezTo>
                  <a:pt x="1084" y="772"/>
                  <a:pt x="1044" y="791"/>
                  <a:pt x="1020" y="763"/>
                </a:cubicBezTo>
                <a:cubicBezTo>
                  <a:pt x="989" y="760"/>
                  <a:pt x="916" y="762"/>
                  <a:pt x="873" y="774"/>
                </a:cubicBezTo>
                <a:cubicBezTo>
                  <a:pt x="861" y="776"/>
                  <a:pt x="821" y="789"/>
                  <a:pt x="828" y="818"/>
                </a:cubicBezTo>
                <a:lnTo>
                  <a:pt x="751" y="812"/>
                </a:lnTo>
                <a:cubicBezTo>
                  <a:pt x="723" y="789"/>
                  <a:pt x="690" y="780"/>
                  <a:pt x="663" y="771"/>
                </a:cubicBezTo>
                <a:lnTo>
                  <a:pt x="584" y="794"/>
                </a:lnTo>
                <a:lnTo>
                  <a:pt x="523" y="745"/>
                </a:lnTo>
                <a:lnTo>
                  <a:pt x="436" y="770"/>
                </a:lnTo>
                <a:lnTo>
                  <a:pt x="382" y="748"/>
                </a:lnTo>
                <a:lnTo>
                  <a:pt x="392" y="783"/>
                </a:lnTo>
                <a:lnTo>
                  <a:pt x="295" y="773"/>
                </a:lnTo>
                <a:cubicBezTo>
                  <a:pt x="290" y="795"/>
                  <a:pt x="283" y="806"/>
                  <a:pt x="279" y="807"/>
                </a:cubicBezTo>
                <a:cubicBezTo>
                  <a:pt x="261" y="802"/>
                  <a:pt x="257" y="771"/>
                  <a:pt x="252" y="760"/>
                </a:cubicBezTo>
                <a:cubicBezTo>
                  <a:pt x="249" y="746"/>
                  <a:pt x="244" y="728"/>
                  <a:pt x="242" y="722"/>
                </a:cubicBezTo>
                <a:cubicBezTo>
                  <a:pt x="234" y="693"/>
                  <a:pt x="211" y="693"/>
                  <a:pt x="190" y="699"/>
                </a:cubicBezTo>
                <a:lnTo>
                  <a:pt x="189" y="699"/>
                </a:lnTo>
                <a:cubicBezTo>
                  <a:pt x="158" y="682"/>
                  <a:pt x="103" y="694"/>
                  <a:pt x="58" y="699"/>
                </a:cubicBezTo>
                <a:cubicBezTo>
                  <a:pt x="40" y="701"/>
                  <a:pt x="19" y="702"/>
                  <a:pt x="7" y="701"/>
                </a:cubicBezTo>
                <a:lnTo>
                  <a:pt x="0" y="782"/>
                </a:lnTo>
                <a:lnTo>
                  <a:pt x="78" y="807"/>
                </a:lnTo>
                <a:lnTo>
                  <a:pt x="79" y="806"/>
                </a:lnTo>
                <a:cubicBezTo>
                  <a:pt x="108" y="798"/>
                  <a:pt x="132" y="821"/>
                  <a:pt x="137" y="840"/>
                </a:cubicBezTo>
                <a:cubicBezTo>
                  <a:pt x="138" y="845"/>
                  <a:pt x="139" y="852"/>
                  <a:pt x="139" y="855"/>
                </a:cubicBezTo>
                <a:lnTo>
                  <a:pt x="140" y="855"/>
                </a:lnTo>
                <a:lnTo>
                  <a:pt x="141" y="855"/>
                </a:lnTo>
                <a:cubicBezTo>
                  <a:pt x="171" y="846"/>
                  <a:pt x="210" y="844"/>
                  <a:pt x="245" y="863"/>
                </a:cubicBezTo>
                <a:lnTo>
                  <a:pt x="315" y="843"/>
                </a:lnTo>
                <a:cubicBezTo>
                  <a:pt x="359" y="868"/>
                  <a:pt x="402" y="875"/>
                  <a:pt x="452" y="860"/>
                </a:cubicBezTo>
                <a:lnTo>
                  <a:pt x="526" y="886"/>
                </a:lnTo>
                <a:cubicBezTo>
                  <a:pt x="796" y="864"/>
                  <a:pt x="600" y="905"/>
                  <a:pt x="674" y="910"/>
                </a:cubicBezTo>
                <a:cubicBezTo>
                  <a:pt x="678" y="921"/>
                  <a:pt x="670" y="929"/>
                  <a:pt x="661" y="931"/>
                </a:cubicBezTo>
                <a:cubicBezTo>
                  <a:pt x="631" y="936"/>
                  <a:pt x="614" y="933"/>
                  <a:pt x="587" y="931"/>
                </a:cubicBezTo>
                <a:cubicBezTo>
                  <a:pt x="564" y="928"/>
                  <a:pt x="547" y="928"/>
                  <a:pt x="538" y="930"/>
                </a:cubicBezTo>
                <a:lnTo>
                  <a:pt x="561" y="1008"/>
                </a:lnTo>
                <a:lnTo>
                  <a:pt x="593" y="990"/>
                </a:lnTo>
                <a:cubicBezTo>
                  <a:pt x="620" y="982"/>
                  <a:pt x="636" y="1007"/>
                  <a:pt x="641" y="1022"/>
                </a:cubicBezTo>
                <a:lnTo>
                  <a:pt x="641" y="1023"/>
                </a:lnTo>
                <a:cubicBezTo>
                  <a:pt x="669" y="1038"/>
                  <a:pt x="701" y="1059"/>
                  <a:pt x="713" y="1078"/>
                </a:cubicBezTo>
                <a:lnTo>
                  <a:pt x="791" y="1084"/>
                </a:lnTo>
                <a:lnTo>
                  <a:pt x="825" y="1169"/>
                </a:lnTo>
                <a:lnTo>
                  <a:pt x="852" y="1199"/>
                </a:lnTo>
                <a:cubicBezTo>
                  <a:pt x="860" y="1229"/>
                  <a:pt x="882" y="1220"/>
                  <a:pt x="893" y="1217"/>
                </a:cubicBezTo>
                <a:lnTo>
                  <a:pt x="893" y="1217"/>
                </a:lnTo>
                <a:cubicBezTo>
                  <a:pt x="899" y="1215"/>
                  <a:pt x="907" y="1212"/>
                  <a:pt x="912" y="1210"/>
                </a:cubicBezTo>
                <a:cubicBezTo>
                  <a:pt x="920" y="1207"/>
                  <a:pt x="934" y="1215"/>
                  <a:pt x="943" y="1220"/>
                </a:cubicBezTo>
                <a:cubicBezTo>
                  <a:pt x="947" y="1222"/>
                  <a:pt x="959" y="1225"/>
                  <a:pt x="967" y="1226"/>
                </a:cubicBezTo>
                <a:cubicBezTo>
                  <a:pt x="980" y="1228"/>
                  <a:pt x="1002" y="1229"/>
                  <a:pt x="1014" y="1237"/>
                </a:cubicBezTo>
                <a:lnTo>
                  <a:pt x="1014" y="1238"/>
                </a:lnTo>
                <a:lnTo>
                  <a:pt x="1014" y="1239"/>
                </a:lnTo>
                <a:lnTo>
                  <a:pt x="1014" y="1240"/>
                </a:lnTo>
                <a:lnTo>
                  <a:pt x="1014" y="1242"/>
                </a:lnTo>
                <a:lnTo>
                  <a:pt x="1013" y="1243"/>
                </a:lnTo>
                <a:lnTo>
                  <a:pt x="1013" y="1244"/>
                </a:lnTo>
                <a:cubicBezTo>
                  <a:pt x="1009" y="1249"/>
                  <a:pt x="999" y="1251"/>
                  <a:pt x="1000" y="1251"/>
                </a:cubicBezTo>
                <a:lnTo>
                  <a:pt x="999" y="1251"/>
                </a:lnTo>
                <a:cubicBezTo>
                  <a:pt x="947" y="1267"/>
                  <a:pt x="892" y="1252"/>
                  <a:pt x="845" y="1247"/>
                </a:cubicBezTo>
                <a:cubicBezTo>
                  <a:pt x="820" y="1243"/>
                  <a:pt x="793" y="1245"/>
                  <a:pt x="772" y="1250"/>
                </a:cubicBezTo>
                <a:cubicBezTo>
                  <a:pt x="754" y="1254"/>
                  <a:pt x="749" y="1270"/>
                  <a:pt x="754" y="1284"/>
                </a:cubicBezTo>
                <a:lnTo>
                  <a:pt x="694" y="1339"/>
                </a:lnTo>
                <a:lnTo>
                  <a:pt x="764" y="1385"/>
                </a:lnTo>
                <a:lnTo>
                  <a:pt x="765" y="1385"/>
                </a:lnTo>
                <a:cubicBezTo>
                  <a:pt x="779" y="1381"/>
                  <a:pt x="793" y="1382"/>
                  <a:pt x="802" y="1385"/>
                </a:cubicBezTo>
                <a:cubicBezTo>
                  <a:pt x="831" y="1393"/>
                  <a:pt x="852" y="1398"/>
                  <a:pt x="878" y="1390"/>
                </a:cubicBezTo>
                <a:lnTo>
                  <a:pt x="889" y="1425"/>
                </a:lnTo>
                <a:cubicBezTo>
                  <a:pt x="894" y="1449"/>
                  <a:pt x="912" y="1448"/>
                  <a:pt x="919" y="1444"/>
                </a:cubicBezTo>
                <a:cubicBezTo>
                  <a:pt x="928" y="1442"/>
                  <a:pt x="939" y="1437"/>
                  <a:pt x="948" y="1433"/>
                </a:cubicBezTo>
                <a:cubicBezTo>
                  <a:pt x="951" y="1431"/>
                  <a:pt x="957" y="1429"/>
                  <a:pt x="959" y="1428"/>
                </a:cubicBezTo>
                <a:cubicBezTo>
                  <a:pt x="989" y="1420"/>
                  <a:pt x="1004" y="1434"/>
                  <a:pt x="1016" y="1474"/>
                </a:cubicBezTo>
                <a:cubicBezTo>
                  <a:pt x="1069" y="1496"/>
                  <a:pt x="1117" y="1523"/>
                  <a:pt x="1162" y="1555"/>
                </a:cubicBezTo>
                <a:cubicBezTo>
                  <a:pt x="1231" y="1534"/>
                  <a:pt x="1291" y="1567"/>
                  <a:pt x="1351" y="1586"/>
                </a:cubicBezTo>
                <a:cubicBezTo>
                  <a:pt x="1327" y="1596"/>
                  <a:pt x="1301" y="1605"/>
                  <a:pt x="1285" y="1610"/>
                </a:cubicBezTo>
                <a:cubicBezTo>
                  <a:pt x="1244" y="1621"/>
                  <a:pt x="1211" y="1623"/>
                  <a:pt x="1184" y="1624"/>
                </a:cubicBezTo>
                <a:cubicBezTo>
                  <a:pt x="1163" y="1624"/>
                  <a:pt x="1139" y="1628"/>
                  <a:pt x="1118" y="1633"/>
                </a:cubicBezTo>
                <a:lnTo>
                  <a:pt x="1136" y="1695"/>
                </a:lnTo>
                <a:lnTo>
                  <a:pt x="1216" y="1776"/>
                </a:lnTo>
                <a:cubicBezTo>
                  <a:pt x="1219" y="1770"/>
                  <a:pt x="1224" y="1758"/>
                  <a:pt x="1228" y="1750"/>
                </a:cubicBezTo>
                <a:cubicBezTo>
                  <a:pt x="1232" y="1739"/>
                  <a:pt x="1238" y="1732"/>
                  <a:pt x="1241" y="1731"/>
                </a:cubicBezTo>
                <a:cubicBezTo>
                  <a:pt x="1261" y="1727"/>
                  <a:pt x="1266" y="1754"/>
                  <a:pt x="1268" y="1758"/>
                </a:cubicBezTo>
                <a:lnTo>
                  <a:pt x="1268" y="1758"/>
                </a:lnTo>
                <a:lnTo>
                  <a:pt x="1268" y="1759"/>
                </a:lnTo>
                <a:lnTo>
                  <a:pt x="1268" y="1760"/>
                </a:lnTo>
                <a:lnTo>
                  <a:pt x="1268" y="1761"/>
                </a:lnTo>
                <a:cubicBezTo>
                  <a:pt x="1768" y="1807"/>
                  <a:pt x="1443" y="1811"/>
                  <a:pt x="1616" y="1850"/>
                </a:cubicBezTo>
                <a:cubicBezTo>
                  <a:pt x="1648" y="1851"/>
                  <a:pt x="1684" y="1854"/>
                  <a:pt x="1712" y="1858"/>
                </a:cubicBezTo>
                <a:cubicBezTo>
                  <a:pt x="1743" y="1862"/>
                  <a:pt x="1778" y="1860"/>
                  <a:pt x="1805" y="1852"/>
                </a:cubicBezTo>
                <a:cubicBezTo>
                  <a:pt x="1871" y="1852"/>
                  <a:pt x="2003" y="1873"/>
                  <a:pt x="2059" y="1912"/>
                </a:cubicBezTo>
                <a:lnTo>
                  <a:pt x="2250" y="1886"/>
                </a:lnTo>
                <a:lnTo>
                  <a:pt x="2306" y="1917"/>
                </a:lnTo>
                <a:lnTo>
                  <a:pt x="2273" y="1964"/>
                </a:lnTo>
                <a:lnTo>
                  <a:pt x="2240" y="1983"/>
                </a:lnTo>
                <a:lnTo>
                  <a:pt x="2076" y="1973"/>
                </a:lnTo>
                <a:lnTo>
                  <a:pt x="2076" y="1973"/>
                </a:lnTo>
                <a:lnTo>
                  <a:pt x="2076" y="1972"/>
                </a:lnTo>
                <a:lnTo>
                  <a:pt x="2076" y="1972"/>
                </a:lnTo>
                <a:cubicBezTo>
                  <a:pt x="2069" y="1957"/>
                  <a:pt x="2069" y="1931"/>
                  <a:pt x="2044" y="1926"/>
                </a:cubicBezTo>
                <a:cubicBezTo>
                  <a:pt x="2040" y="1927"/>
                  <a:pt x="2035" y="1936"/>
                  <a:pt x="2033" y="1941"/>
                </a:cubicBezTo>
                <a:cubicBezTo>
                  <a:pt x="2031" y="1947"/>
                  <a:pt x="2027" y="1956"/>
                  <a:pt x="2025" y="1960"/>
                </a:cubicBezTo>
                <a:lnTo>
                  <a:pt x="1939" y="1956"/>
                </a:lnTo>
                <a:lnTo>
                  <a:pt x="1890" y="2017"/>
                </a:lnTo>
                <a:cubicBezTo>
                  <a:pt x="1951" y="2037"/>
                  <a:pt x="2025" y="2026"/>
                  <a:pt x="2074" y="2012"/>
                </a:cubicBezTo>
                <a:lnTo>
                  <a:pt x="2075" y="2012"/>
                </a:lnTo>
                <a:lnTo>
                  <a:pt x="2076" y="2011"/>
                </a:lnTo>
                <a:lnTo>
                  <a:pt x="2078" y="2011"/>
                </a:lnTo>
                <a:lnTo>
                  <a:pt x="2078" y="2077"/>
                </a:lnTo>
                <a:cubicBezTo>
                  <a:pt x="2099" y="2070"/>
                  <a:pt x="2118" y="2059"/>
                  <a:pt x="2131" y="2048"/>
                </a:cubicBezTo>
                <a:cubicBezTo>
                  <a:pt x="2145" y="2035"/>
                  <a:pt x="2165" y="2025"/>
                  <a:pt x="2184" y="2018"/>
                </a:cubicBezTo>
                <a:cubicBezTo>
                  <a:pt x="2257" y="2045"/>
                  <a:pt x="2353" y="2065"/>
                  <a:pt x="2427" y="2043"/>
                </a:cubicBezTo>
                <a:cubicBezTo>
                  <a:pt x="2477" y="2013"/>
                  <a:pt x="2444" y="1955"/>
                  <a:pt x="2441" y="1923"/>
                </a:cubicBezTo>
                <a:cubicBezTo>
                  <a:pt x="2440" y="1921"/>
                  <a:pt x="2439" y="1918"/>
                  <a:pt x="2439" y="1917"/>
                </a:cubicBezTo>
                <a:lnTo>
                  <a:pt x="2426" y="1873"/>
                </a:lnTo>
                <a:cubicBezTo>
                  <a:pt x="2349" y="1889"/>
                  <a:pt x="2268" y="1862"/>
                  <a:pt x="2194" y="1839"/>
                </a:cubicBezTo>
                <a:cubicBezTo>
                  <a:pt x="2156" y="1827"/>
                  <a:pt x="2113" y="1817"/>
                  <a:pt x="2078" y="1812"/>
                </a:cubicBezTo>
                <a:lnTo>
                  <a:pt x="2077" y="1812"/>
                </a:lnTo>
                <a:lnTo>
                  <a:pt x="2077" y="1813"/>
                </a:lnTo>
                <a:cubicBezTo>
                  <a:pt x="2074" y="1814"/>
                  <a:pt x="2049" y="1818"/>
                  <a:pt x="2049" y="1811"/>
                </a:cubicBezTo>
                <a:cubicBezTo>
                  <a:pt x="2064" y="1799"/>
                  <a:pt x="2097" y="1772"/>
                  <a:pt x="2111" y="1765"/>
                </a:cubicBezTo>
                <a:cubicBezTo>
                  <a:pt x="2147" y="1818"/>
                  <a:pt x="2240" y="1800"/>
                  <a:pt x="2274" y="1803"/>
                </a:cubicBezTo>
                <a:cubicBezTo>
                  <a:pt x="2314" y="1815"/>
                  <a:pt x="2362" y="1828"/>
                  <a:pt x="2402" y="1839"/>
                </a:cubicBezTo>
                <a:cubicBezTo>
                  <a:pt x="2445" y="1850"/>
                  <a:pt x="2493" y="1866"/>
                  <a:pt x="2532" y="1881"/>
                </a:cubicBezTo>
                <a:cubicBezTo>
                  <a:pt x="2576" y="1867"/>
                  <a:pt x="2618" y="1885"/>
                  <a:pt x="2656" y="1894"/>
                </a:cubicBezTo>
                <a:cubicBezTo>
                  <a:pt x="2675" y="1899"/>
                  <a:pt x="2697" y="1899"/>
                  <a:pt x="2716" y="1894"/>
                </a:cubicBezTo>
                <a:lnTo>
                  <a:pt x="2707" y="1963"/>
                </a:lnTo>
                <a:lnTo>
                  <a:pt x="2636" y="1945"/>
                </a:lnTo>
                <a:lnTo>
                  <a:pt x="2567" y="2003"/>
                </a:lnTo>
                <a:cubicBezTo>
                  <a:pt x="2553" y="1994"/>
                  <a:pt x="2525" y="1984"/>
                  <a:pt x="2514" y="1988"/>
                </a:cubicBezTo>
                <a:cubicBezTo>
                  <a:pt x="2503" y="1989"/>
                  <a:pt x="2501" y="2003"/>
                  <a:pt x="2506" y="2020"/>
                </a:cubicBezTo>
                <a:lnTo>
                  <a:pt x="2506" y="2020"/>
                </a:lnTo>
                <a:cubicBezTo>
                  <a:pt x="2505" y="2020"/>
                  <a:pt x="2494" y="2025"/>
                  <a:pt x="2493" y="2028"/>
                </a:cubicBezTo>
                <a:lnTo>
                  <a:pt x="2492" y="2029"/>
                </a:lnTo>
                <a:lnTo>
                  <a:pt x="2492" y="2030"/>
                </a:lnTo>
                <a:lnTo>
                  <a:pt x="2491" y="2031"/>
                </a:lnTo>
                <a:lnTo>
                  <a:pt x="2491" y="2033"/>
                </a:lnTo>
                <a:lnTo>
                  <a:pt x="2491" y="2034"/>
                </a:lnTo>
                <a:cubicBezTo>
                  <a:pt x="2514" y="2045"/>
                  <a:pt x="2555" y="2046"/>
                  <a:pt x="2579" y="2049"/>
                </a:cubicBezTo>
                <a:cubicBezTo>
                  <a:pt x="2599" y="2051"/>
                  <a:pt x="2613" y="2053"/>
                  <a:pt x="2620" y="2054"/>
                </a:cubicBezTo>
                <a:lnTo>
                  <a:pt x="2636" y="2078"/>
                </a:lnTo>
                <a:lnTo>
                  <a:pt x="2592" y="2090"/>
                </a:lnTo>
                <a:cubicBezTo>
                  <a:pt x="2605" y="2138"/>
                  <a:pt x="2629" y="2142"/>
                  <a:pt x="2663" y="2143"/>
                </a:cubicBezTo>
                <a:cubicBezTo>
                  <a:pt x="2676" y="2142"/>
                  <a:pt x="2685" y="2153"/>
                  <a:pt x="2690" y="2166"/>
                </a:cubicBezTo>
                <a:lnTo>
                  <a:pt x="2762" y="2155"/>
                </a:lnTo>
                <a:lnTo>
                  <a:pt x="2816" y="2111"/>
                </a:lnTo>
                <a:lnTo>
                  <a:pt x="2856" y="2119"/>
                </a:lnTo>
                <a:lnTo>
                  <a:pt x="2892" y="2146"/>
                </a:lnTo>
                <a:lnTo>
                  <a:pt x="2904" y="2124"/>
                </a:lnTo>
                <a:lnTo>
                  <a:pt x="3042" y="2141"/>
                </a:lnTo>
                <a:lnTo>
                  <a:pt x="3037" y="2190"/>
                </a:lnTo>
                <a:lnTo>
                  <a:pt x="3133" y="2162"/>
                </a:lnTo>
                <a:lnTo>
                  <a:pt x="3133" y="2164"/>
                </a:lnTo>
                <a:lnTo>
                  <a:pt x="3134" y="2165"/>
                </a:lnTo>
                <a:lnTo>
                  <a:pt x="3134" y="2166"/>
                </a:lnTo>
                <a:lnTo>
                  <a:pt x="3135" y="2168"/>
                </a:lnTo>
                <a:cubicBezTo>
                  <a:pt x="3148" y="2213"/>
                  <a:pt x="3160" y="2210"/>
                  <a:pt x="3197" y="2201"/>
                </a:cubicBezTo>
                <a:cubicBezTo>
                  <a:pt x="3201" y="2200"/>
                  <a:pt x="3207" y="2198"/>
                  <a:pt x="3209" y="2197"/>
                </a:cubicBezTo>
                <a:cubicBezTo>
                  <a:pt x="3220" y="2232"/>
                  <a:pt x="3246" y="2223"/>
                  <a:pt x="3265" y="2219"/>
                </a:cubicBezTo>
                <a:cubicBezTo>
                  <a:pt x="3267" y="2218"/>
                  <a:pt x="3271" y="2217"/>
                  <a:pt x="3272" y="2217"/>
                </a:cubicBezTo>
                <a:cubicBezTo>
                  <a:pt x="3289" y="2213"/>
                  <a:pt x="3307" y="2216"/>
                  <a:pt x="3320" y="2222"/>
                </a:cubicBezTo>
                <a:cubicBezTo>
                  <a:pt x="3335" y="2229"/>
                  <a:pt x="3354" y="2230"/>
                  <a:pt x="3369" y="2227"/>
                </a:cubicBezTo>
                <a:lnTo>
                  <a:pt x="3367" y="2218"/>
                </a:lnTo>
                <a:lnTo>
                  <a:pt x="3444" y="2224"/>
                </a:lnTo>
                <a:lnTo>
                  <a:pt x="3445" y="2224"/>
                </a:lnTo>
                <a:cubicBezTo>
                  <a:pt x="3462" y="2221"/>
                  <a:pt x="3480" y="2223"/>
                  <a:pt x="3493" y="2229"/>
                </a:cubicBezTo>
                <a:cubicBezTo>
                  <a:pt x="3508" y="2236"/>
                  <a:pt x="3526" y="2237"/>
                  <a:pt x="3541" y="2234"/>
                </a:cubicBezTo>
                <a:cubicBezTo>
                  <a:pt x="3607" y="2234"/>
                  <a:pt x="3756" y="2250"/>
                  <a:pt x="3815" y="2298"/>
                </a:cubicBezTo>
                <a:lnTo>
                  <a:pt x="3937" y="2262"/>
                </a:lnTo>
                <a:lnTo>
                  <a:pt x="3959" y="2304"/>
                </a:lnTo>
                <a:lnTo>
                  <a:pt x="4055" y="2342"/>
                </a:lnTo>
                <a:cubicBezTo>
                  <a:pt x="4049" y="2354"/>
                  <a:pt x="4023" y="2371"/>
                  <a:pt x="4016" y="2372"/>
                </a:cubicBezTo>
                <a:cubicBezTo>
                  <a:pt x="3956" y="2361"/>
                  <a:pt x="3885" y="2353"/>
                  <a:pt x="3835" y="2367"/>
                </a:cubicBezTo>
                <a:lnTo>
                  <a:pt x="3835" y="2367"/>
                </a:lnTo>
                <a:lnTo>
                  <a:pt x="3835" y="2366"/>
                </a:lnTo>
                <a:lnTo>
                  <a:pt x="3835" y="2366"/>
                </a:lnTo>
                <a:lnTo>
                  <a:pt x="3834" y="2365"/>
                </a:lnTo>
                <a:cubicBezTo>
                  <a:pt x="3827" y="2348"/>
                  <a:pt x="3826" y="2319"/>
                  <a:pt x="3800" y="2311"/>
                </a:cubicBezTo>
                <a:cubicBezTo>
                  <a:pt x="3795" y="2312"/>
                  <a:pt x="3791" y="2321"/>
                  <a:pt x="3789" y="2326"/>
                </a:cubicBezTo>
                <a:cubicBezTo>
                  <a:pt x="3787" y="2333"/>
                  <a:pt x="3783" y="2341"/>
                  <a:pt x="3781" y="2345"/>
                </a:cubicBezTo>
                <a:lnTo>
                  <a:pt x="3686" y="2344"/>
                </a:lnTo>
                <a:lnTo>
                  <a:pt x="3629" y="2408"/>
                </a:lnTo>
                <a:cubicBezTo>
                  <a:pt x="3682" y="2430"/>
                  <a:pt x="3778" y="2422"/>
                  <a:pt x="3836" y="2405"/>
                </a:cubicBezTo>
                <a:cubicBezTo>
                  <a:pt x="3820" y="2432"/>
                  <a:pt x="3812" y="2455"/>
                  <a:pt x="3819" y="2476"/>
                </a:cubicBezTo>
                <a:cubicBezTo>
                  <a:pt x="3821" y="2481"/>
                  <a:pt x="3828" y="2482"/>
                  <a:pt x="3834" y="2480"/>
                </a:cubicBezTo>
                <a:cubicBezTo>
                  <a:pt x="3868" y="2466"/>
                  <a:pt x="3886" y="2451"/>
                  <a:pt x="3912" y="2434"/>
                </a:cubicBezTo>
                <a:cubicBezTo>
                  <a:pt x="3931" y="2421"/>
                  <a:pt x="3945" y="2412"/>
                  <a:pt x="3951" y="2410"/>
                </a:cubicBezTo>
                <a:cubicBezTo>
                  <a:pt x="4035" y="2443"/>
                  <a:pt x="4123" y="2465"/>
                  <a:pt x="4215" y="2438"/>
                </a:cubicBezTo>
                <a:lnTo>
                  <a:pt x="4258" y="2360"/>
                </a:lnTo>
                <a:lnTo>
                  <a:pt x="4301" y="2376"/>
                </a:lnTo>
                <a:lnTo>
                  <a:pt x="4302" y="2413"/>
                </a:lnTo>
                <a:lnTo>
                  <a:pt x="4302" y="2413"/>
                </a:lnTo>
                <a:lnTo>
                  <a:pt x="4301" y="2413"/>
                </a:lnTo>
                <a:cubicBezTo>
                  <a:pt x="4298" y="2414"/>
                  <a:pt x="4275" y="2423"/>
                  <a:pt x="4278" y="2429"/>
                </a:cubicBezTo>
                <a:cubicBezTo>
                  <a:pt x="4324" y="2467"/>
                  <a:pt x="4396" y="2455"/>
                  <a:pt x="4427" y="2453"/>
                </a:cubicBezTo>
                <a:cubicBezTo>
                  <a:pt x="4453" y="2527"/>
                  <a:pt x="4668" y="2530"/>
                  <a:pt x="4772" y="2534"/>
                </a:cubicBezTo>
                <a:cubicBezTo>
                  <a:pt x="4800" y="2535"/>
                  <a:pt x="4820" y="2536"/>
                  <a:pt x="4829" y="2536"/>
                </a:cubicBezTo>
                <a:lnTo>
                  <a:pt x="4901" y="2459"/>
                </a:lnTo>
                <a:cubicBezTo>
                  <a:pt x="4920" y="2462"/>
                  <a:pt x="4938" y="2458"/>
                  <a:pt x="4952" y="2454"/>
                </a:cubicBezTo>
                <a:lnTo>
                  <a:pt x="4953" y="2454"/>
                </a:lnTo>
                <a:lnTo>
                  <a:pt x="4954" y="2453"/>
                </a:lnTo>
                <a:lnTo>
                  <a:pt x="4955" y="2453"/>
                </a:lnTo>
                <a:lnTo>
                  <a:pt x="4955" y="2453"/>
                </a:lnTo>
                <a:lnTo>
                  <a:pt x="4956" y="2453"/>
                </a:lnTo>
                <a:cubicBezTo>
                  <a:pt x="4920" y="2491"/>
                  <a:pt x="4897" y="2547"/>
                  <a:pt x="4884" y="2596"/>
                </a:cubicBezTo>
                <a:lnTo>
                  <a:pt x="4980" y="2569"/>
                </a:lnTo>
                <a:cubicBezTo>
                  <a:pt x="4981" y="2572"/>
                  <a:pt x="4982" y="2576"/>
                  <a:pt x="4982" y="2577"/>
                </a:cubicBezTo>
                <a:cubicBezTo>
                  <a:pt x="4997" y="2627"/>
                  <a:pt x="5009" y="2625"/>
                  <a:pt x="5054" y="2614"/>
                </a:cubicBezTo>
                <a:cubicBezTo>
                  <a:pt x="5058" y="2613"/>
                  <a:pt x="5065" y="2611"/>
                  <a:pt x="5068" y="2610"/>
                </a:cubicBezTo>
                <a:cubicBezTo>
                  <a:pt x="5109" y="2637"/>
                  <a:pt x="5211" y="2641"/>
                  <a:pt x="5236" y="2637"/>
                </a:cubicBezTo>
                <a:cubicBezTo>
                  <a:pt x="5248" y="2614"/>
                  <a:pt x="5269" y="2580"/>
                  <a:pt x="5285" y="2576"/>
                </a:cubicBezTo>
                <a:cubicBezTo>
                  <a:pt x="5302" y="2571"/>
                  <a:pt x="5307" y="2588"/>
                  <a:pt x="5309" y="2594"/>
                </a:cubicBezTo>
                <a:lnTo>
                  <a:pt x="5309" y="2595"/>
                </a:lnTo>
                <a:lnTo>
                  <a:pt x="5310" y="2596"/>
                </a:lnTo>
                <a:lnTo>
                  <a:pt x="5310" y="2597"/>
                </a:lnTo>
                <a:cubicBezTo>
                  <a:pt x="5314" y="2603"/>
                  <a:pt x="5322" y="2604"/>
                  <a:pt x="5326" y="2603"/>
                </a:cubicBezTo>
                <a:cubicBezTo>
                  <a:pt x="5340" y="2599"/>
                  <a:pt x="5351" y="2581"/>
                  <a:pt x="5348" y="2571"/>
                </a:cubicBezTo>
                <a:cubicBezTo>
                  <a:pt x="5347" y="2567"/>
                  <a:pt x="5341" y="2562"/>
                  <a:pt x="5337" y="2561"/>
                </a:cubicBezTo>
                <a:cubicBezTo>
                  <a:pt x="5340" y="2560"/>
                  <a:pt x="5351" y="2556"/>
                  <a:pt x="5361" y="2552"/>
                </a:cubicBezTo>
                <a:cubicBezTo>
                  <a:pt x="5367" y="2550"/>
                  <a:pt x="5374" y="2548"/>
                  <a:pt x="5379" y="2547"/>
                </a:cubicBezTo>
                <a:cubicBezTo>
                  <a:pt x="5390" y="2543"/>
                  <a:pt x="5419" y="2536"/>
                  <a:pt x="5427" y="2544"/>
                </a:cubicBezTo>
                <a:lnTo>
                  <a:pt x="5605" y="2569"/>
                </a:lnTo>
                <a:lnTo>
                  <a:pt x="5607" y="2578"/>
                </a:lnTo>
                <a:lnTo>
                  <a:pt x="5787" y="2612"/>
                </a:lnTo>
                <a:lnTo>
                  <a:pt x="5877" y="2595"/>
                </a:lnTo>
                <a:lnTo>
                  <a:pt x="5923" y="2658"/>
                </a:lnTo>
                <a:cubicBezTo>
                  <a:pt x="5917" y="2659"/>
                  <a:pt x="5899" y="2664"/>
                  <a:pt x="5886" y="2667"/>
                </a:cubicBezTo>
                <a:cubicBezTo>
                  <a:pt x="5870" y="2674"/>
                  <a:pt x="5836" y="2677"/>
                  <a:pt x="5834" y="2711"/>
                </a:cubicBezTo>
                <a:cubicBezTo>
                  <a:pt x="5845" y="2734"/>
                  <a:pt x="5875" y="2728"/>
                  <a:pt x="5886" y="2725"/>
                </a:cubicBezTo>
                <a:cubicBezTo>
                  <a:pt x="5950" y="2754"/>
                  <a:pt x="6034" y="2769"/>
                  <a:pt x="6099" y="2777"/>
                </a:cubicBezTo>
                <a:cubicBezTo>
                  <a:pt x="6116" y="2773"/>
                  <a:pt x="6133" y="2775"/>
                  <a:pt x="6143" y="2779"/>
                </a:cubicBezTo>
                <a:cubicBezTo>
                  <a:pt x="6154" y="2784"/>
                  <a:pt x="6171" y="2784"/>
                  <a:pt x="6185" y="2781"/>
                </a:cubicBezTo>
                <a:cubicBezTo>
                  <a:pt x="6255" y="2827"/>
                  <a:pt x="6402" y="2833"/>
                  <a:pt x="6474" y="2831"/>
                </a:cubicBezTo>
                <a:cubicBezTo>
                  <a:pt x="6478" y="2848"/>
                  <a:pt x="6496" y="2843"/>
                  <a:pt x="6503" y="2841"/>
                </a:cubicBezTo>
                <a:lnTo>
                  <a:pt x="6503" y="2841"/>
                </a:lnTo>
                <a:lnTo>
                  <a:pt x="6504" y="2841"/>
                </a:lnTo>
                <a:lnTo>
                  <a:pt x="6505" y="2841"/>
                </a:lnTo>
                <a:cubicBezTo>
                  <a:pt x="6535" y="2827"/>
                  <a:pt x="6598" y="2798"/>
                  <a:pt x="6601" y="2747"/>
                </a:cubicBezTo>
                <a:cubicBezTo>
                  <a:pt x="6594" y="2738"/>
                  <a:pt x="6570" y="2747"/>
                  <a:pt x="6567" y="2747"/>
                </a:cubicBezTo>
                <a:lnTo>
                  <a:pt x="6566" y="2747"/>
                </a:lnTo>
                <a:lnTo>
                  <a:pt x="6565" y="2748"/>
                </a:lnTo>
                <a:lnTo>
                  <a:pt x="6564" y="2748"/>
                </a:lnTo>
                <a:lnTo>
                  <a:pt x="6564" y="2748"/>
                </a:lnTo>
                <a:lnTo>
                  <a:pt x="6475" y="2736"/>
                </a:lnTo>
                <a:lnTo>
                  <a:pt x="6474" y="2736"/>
                </a:lnTo>
                <a:lnTo>
                  <a:pt x="6473" y="2736"/>
                </a:lnTo>
                <a:cubicBezTo>
                  <a:pt x="6443" y="2745"/>
                  <a:pt x="6412" y="2745"/>
                  <a:pt x="6378" y="2726"/>
                </a:cubicBezTo>
                <a:lnTo>
                  <a:pt x="6376" y="2726"/>
                </a:lnTo>
                <a:cubicBezTo>
                  <a:pt x="6316" y="2744"/>
                  <a:pt x="6238" y="2745"/>
                  <a:pt x="6185" y="2715"/>
                </a:cubicBezTo>
                <a:lnTo>
                  <a:pt x="6220" y="2572"/>
                </a:lnTo>
                <a:lnTo>
                  <a:pt x="6229" y="2570"/>
                </a:lnTo>
                <a:lnTo>
                  <a:pt x="6230" y="2570"/>
                </a:lnTo>
                <a:cubicBezTo>
                  <a:pt x="6248" y="2582"/>
                  <a:pt x="6256" y="2606"/>
                  <a:pt x="6261" y="2617"/>
                </a:cubicBezTo>
                <a:cubicBezTo>
                  <a:pt x="6267" y="2638"/>
                  <a:pt x="6282" y="2643"/>
                  <a:pt x="6291" y="2639"/>
                </a:cubicBezTo>
                <a:cubicBezTo>
                  <a:pt x="6306" y="2636"/>
                  <a:pt x="6332" y="2610"/>
                  <a:pt x="6340" y="2595"/>
                </a:cubicBezTo>
                <a:lnTo>
                  <a:pt x="6369" y="2596"/>
                </a:lnTo>
                <a:cubicBezTo>
                  <a:pt x="6371" y="2606"/>
                  <a:pt x="6375" y="2618"/>
                  <a:pt x="6377" y="2625"/>
                </a:cubicBezTo>
                <a:cubicBezTo>
                  <a:pt x="6382" y="2674"/>
                  <a:pt x="6417" y="2697"/>
                  <a:pt x="6459" y="2674"/>
                </a:cubicBezTo>
                <a:cubicBezTo>
                  <a:pt x="6461" y="2674"/>
                  <a:pt x="6466" y="2672"/>
                  <a:pt x="6466" y="2672"/>
                </a:cubicBezTo>
                <a:cubicBezTo>
                  <a:pt x="6527" y="2654"/>
                  <a:pt x="6720" y="2657"/>
                  <a:pt x="6783" y="2657"/>
                </a:cubicBezTo>
                <a:lnTo>
                  <a:pt x="6855" y="2674"/>
                </a:lnTo>
                <a:lnTo>
                  <a:pt x="6852" y="2732"/>
                </a:lnTo>
                <a:lnTo>
                  <a:pt x="6605" y="2793"/>
                </a:lnTo>
                <a:cubicBezTo>
                  <a:pt x="6619" y="2837"/>
                  <a:pt x="6662" y="2832"/>
                  <a:pt x="6693" y="2832"/>
                </a:cubicBezTo>
                <a:cubicBezTo>
                  <a:pt x="6720" y="2833"/>
                  <a:pt x="6757" y="2821"/>
                  <a:pt x="6775" y="2858"/>
                </a:cubicBezTo>
                <a:lnTo>
                  <a:pt x="6946" y="2894"/>
                </a:lnTo>
                <a:cubicBezTo>
                  <a:pt x="6986" y="2881"/>
                  <a:pt x="7018" y="2898"/>
                  <a:pt x="7057" y="2911"/>
                </a:cubicBezTo>
                <a:cubicBezTo>
                  <a:pt x="7073" y="2917"/>
                  <a:pt x="7094" y="2917"/>
                  <a:pt x="7112" y="2912"/>
                </a:cubicBezTo>
                <a:lnTo>
                  <a:pt x="7171" y="2952"/>
                </a:lnTo>
                <a:lnTo>
                  <a:pt x="7268" y="2962"/>
                </a:lnTo>
                <a:lnTo>
                  <a:pt x="7349" y="3015"/>
                </a:lnTo>
                <a:lnTo>
                  <a:pt x="7454" y="2985"/>
                </a:lnTo>
                <a:cubicBezTo>
                  <a:pt x="7514" y="2996"/>
                  <a:pt x="7597" y="3010"/>
                  <a:pt x="7646" y="2996"/>
                </a:cubicBezTo>
                <a:lnTo>
                  <a:pt x="7683" y="3023"/>
                </a:lnTo>
                <a:lnTo>
                  <a:pt x="7874" y="3063"/>
                </a:lnTo>
                <a:lnTo>
                  <a:pt x="7972" y="3044"/>
                </a:lnTo>
                <a:lnTo>
                  <a:pt x="7980" y="3070"/>
                </a:lnTo>
                <a:cubicBezTo>
                  <a:pt x="7990" y="3105"/>
                  <a:pt x="8020" y="3106"/>
                  <a:pt x="8043" y="3099"/>
                </a:cubicBezTo>
                <a:lnTo>
                  <a:pt x="8044" y="3099"/>
                </a:lnTo>
                <a:lnTo>
                  <a:pt x="8045" y="3099"/>
                </a:lnTo>
                <a:cubicBezTo>
                  <a:pt x="8063" y="3117"/>
                  <a:pt x="8095" y="3123"/>
                  <a:pt x="8107" y="3119"/>
                </a:cubicBezTo>
                <a:lnTo>
                  <a:pt x="8109" y="3118"/>
                </a:lnTo>
                <a:lnTo>
                  <a:pt x="8110" y="3117"/>
                </a:lnTo>
                <a:lnTo>
                  <a:pt x="8111" y="3117"/>
                </a:lnTo>
                <a:lnTo>
                  <a:pt x="8112" y="3116"/>
                </a:lnTo>
                <a:lnTo>
                  <a:pt x="8113" y="3115"/>
                </a:lnTo>
                <a:lnTo>
                  <a:pt x="8113" y="3114"/>
                </a:lnTo>
                <a:cubicBezTo>
                  <a:pt x="8114" y="3108"/>
                  <a:pt x="8112" y="3104"/>
                  <a:pt x="8112" y="3101"/>
                </a:cubicBezTo>
                <a:lnTo>
                  <a:pt x="8111" y="3100"/>
                </a:lnTo>
                <a:lnTo>
                  <a:pt x="8111" y="3099"/>
                </a:lnTo>
                <a:lnTo>
                  <a:pt x="8166" y="3026"/>
                </a:lnTo>
                <a:cubicBezTo>
                  <a:pt x="8197" y="3019"/>
                  <a:pt x="8228" y="3016"/>
                  <a:pt x="8260" y="3019"/>
                </a:cubicBezTo>
                <a:cubicBezTo>
                  <a:pt x="8290" y="3021"/>
                  <a:pt x="8323" y="3018"/>
                  <a:pt x="8351" y="3011"/>
                </a:cubicBezTo>
                <a:lnTo>
                  <a:pt x="8351" y="3012"/>
                </a:lnTo>
                <a:cubicBezTo>
                  <a:pt x="8356" y="3031"/>
                  <a:pt x="8374" y="3044"/>
                  <a:pt x="8398" y="3045"/>
                </a:cubicBezTo>
                <a:lnTo>
                  <a:pt x="8403" y="3062"/>
                </a:lnTo>
                <a:cubicBezTo>
                  <a:pt x="8411" y="3071"/>
                  <a:pt x="8419" y="3074"/>
                  <a:pt x="8422" y="3072"/>
                </a:cubicBezTo>
                <a:cubicBezTo>
                  <a:pt x="8426" y="3072"/>
                  <a:pt x="8431" y="3067"/>
                  <a:pt x="8432" y="3063"/>
                </a:cubicBezTo>
                <a:lnTo>
                  <a:pt x="8429" y="3055"/>
                </a:lnTo>
                <a:cubicBezTo>
                  <a:pt x="8461" y="3054"/>
                  <a:pt x="8494" y="3046"/>
                  <a:pt x="8521" y="3038"/>
                </a:cubicBezTo>
                <a:cubicBezTo>
                  <a:pt x="8523" y="3037"/>
                  <a:pt x="8527" y="3036"/>
                  <a:pt x="8528" y="3036"/>
                </a:cubicBezTo>
                <a:cubicBezTo>
                  <a:pt x="8575" y="3063"/>
                  <a:pt x="8635" y="3064"/>
                  <a:pt x="8679" y="3075"/>
                </a:cubicBezTo>
                <a:cubicBezTo>
                  <a:pt x="8699" y="3079"/>
                  <a:pt x="8715" y="3082"/>
                  <a:pt x="8722" y="3084"/>
                </a:cubicBezTo>
                <a:cubicBezTo>
                  <a:pt x="8785" y="3066"/>
                  <a:pt x="8836" y="3095"/>
                  <a:pt x="8882" y="3108"/>
                </a:cubicBezTo>
                <a:cubicBezTo>
                  <a:pt x="8905" y="3117"/>
                  <a:pt x="8933" y="3118"/>
                  <a:pt x="8956" y="3112"/>
                </a:cubicBezTo>
                <a:lnTo>
                  <a:pt x="9059" y="3139"/>
                </a:lnTo>
                <a:lnTo>
                  <a:pt x="9085" y="3132"/>
                </a:lnTo>
                <a:lnTo>
                  <a:pt x="9090" y="3149"/>
                </a:lnTo>
                <a:cubicBezTo>
                  <a:pt x="9113" y="3161"/>
                  <a:pt x="9143" y="3172"/>
                  <a:pt x="9172" y="3179"/>
                </a:cubicBezTo>
                <a:cubicBezTo>
                  <a:pt x="9231" y="3195"/>
                  <a:pt x="9303" y="3210"/>
                  <a:pt x="9354" y="3244"/>
                </a:cubicBezTo>
                <a:lnTo>
                  <a:pt x="9497" y="3250"/>
                </a:lnTo>
                <a:lnTo>
                  <a:pt x="9537" y="3191"/>
                </a:lnTo>
                <a:lnTo>
                  <a:pt x="9516" y="3150"/>
                </a:lnTo>
                <a:lnTo>
                  <a:pt x="9617" y="3140"/>
                </a:lnTo>
                <a:lnTo>
                  <a:pt x="9623" y="3062"/>
                </a:lnTo>
                <a:cubicBezTo>
                  <a:pt x="9562" y="3080"/>
                  <a:pt x="9494" y="3050"/>
                  <a:pt x="9443" y="3029"/>
                </a:cubicBezTo>
                <a:cubicBezTo>
                  <a:pt x="9468" y="3030"/>
                  <a:pt x="9499" y="3031"/>
                  <a:pt x="9518" y="3026"/>
                </a:cubicBezTo>
                <a:lnTo>
                  <a:pt x="9589" y="3044"/>
                </a:lnTo>
                <a:cubicBezTo>
                  <a:pt x="9593" y="3038"/>
                  <a:pt x="9601" y="3034"/>
                  <a:pt x="9605" y="3033"/>
                </a:cubicBezTo>
                <a:cubicBezTo>
                  <a:pt x="9631" y="3028"/>
                  <a:pt x="9660" y="3043"/>
                  <a:pt x="9688" y="3054"/>
                </a:cubicBezTo>
                <a:cubicBezTo>
                  <a:pt x="9717" y="3066"/>
                  <a:pt x="9745" y="3079"/>
                  <a:pt x="9768" y="3074"/>
                </a:cubicBezTo>
                <a:cubicBezTo>
                  <a:pt x="9775" y="3073"/>
                  <a:pt x="9781" y="3067"/>
                  <a:pt x="9784" y="3063"/>
                </a:cubicBezTo>
                <a:cubicBezTo>
                  <a:pt x="9794" y="3061"/>
                  <a:pt x="9807" y="3062"/>
                  <a:pt x="9818" y="3064"/>
                </a:cubicBezTo>
                <a:cubicBezTo>
                  <a:pt x="9829" y="3066"/>
                  <a:pt x="9838" y="3066"/>
                  <a:pt x="9842" y="3066"/>
                </a:cubicBezTo>
                <a:cubicBezTo>
                  <a:pt x="9789" y="3046"/>
                  <a:pt x="9922" y="3059"/>
                  <a:pt x="9726" y="3024"/>
                </a:cubicBezTo>
                <a:lnTo>
                  <a:pt x="9692" y="3005"/>
                </a:lnTo>
                <a:lnTo>
                  <a:pt x="9770" y="2982"/>
                </a:lnTo>
                <a:lnTo>
                  <a:pt x="9844" y="3008"/>
                </a:lnTo>
                <a:cubicBezTo>
                  <a:pt x="9869" y="3037"/>
                  <a:pt x="9902" y="3028"/>
                  <a:pt x="9924" y="3023"/>
                </a:cubicBezTo>
                <a:cubicBezTo>
                  <a:pt x="9964" y="3044"/>
                  <a:pt x="10013" y="3073"/>
                  <a:pt x="10047" y="3067"/>
                </a:cubicBezTo>
                <a:cubicBezTo>
                  <a:pt x="10051" y="3066"/>
                  <a:pt x="10056" y="3063"/>
                  <a:pt x="10058" y="3061"/>
                </a:cubicBezTo>
                <a:cubicBezTo>
                  <a:pt x="10059" y="3052"/>
                  <a:pt x="10057" y="3040"/>
                  <a:pt x="10054" y="3031"/>
                </a:cubicBezTo>
                <a:cubicBezTo>
                  <a:pt x="10053" y="3028"/>
                  <a:pt x="10052" y="3023"/>
                  <a:pt x="10051" y="3022"/>
                </a:cubicBezTo>
                <a:cubicBezTo>
                  <a:pt x="10051" y="3020"/>
                  <a:pt x="10050" y="3017"/>
                  <a:pt x="10050" y="3016"/>
                </a:cubicBezTo>
                <a:cubicBezTo>
                  <a:pt x="10046" y="3004"/>
                  <a:pt x="10044" y="2990"/>
                  <a:pt x="10044" y="2980"/>
                </a:cubicBezTo>
                <a:cubicBezTo>
                  <a:pt x="10079" y="2991"/>
                  <a:pt x="10123" y="3005"/>
                  <a:pt x="10153" y="2996"/>
                </a:cubicBezTo>
                <a:cubicBezTo>
                  <a:pt x="10171" y="2992"/>
                  <a:pt x="10176" y="2976"/>
                  <a:pt x="10171" y="2962"/>
                </a:cubicBezTo>
                <a:lnTo>
                  <a:pt x="10187" y="2919"/>
                </a:lnTo>
                <a:cubicBezTo>
                  <a:pt x="10203" y="2924"/>
                  <a:pt x="10220" y="2926"/>
                  <a:pt x="10232" y="2927"/>
                </a:cubicBezTo>
                <a:cubicBezTo>
                  <a:pt x="10246" y="2927"/>
                  <a:pt x="10264" y="2933"/>
                  <a:pt x="10279" y="2941"/>
                </a:cubicBezTo>
                <a:lnTo>
                  <a:pt x="10271" y="2848"/>
                </a:lnTo>
                <a:cubicBezTo>
                  <a:pt x="10243" y="2857"/>
                  <a:pt x="10213" y="2853"/>
                  <a:pt x="10180" y="2827"/>
                </a:cubicBezTo>
                <a:close/>
                <a:moveTo>
                  <a:pt x="7134" y="2726"/>
                </a:moveTo>
                <a:cubicBezTo>
                  <a:pt x="7186" y="2711"/>
                  <a:pt x="7255" y="2744"/>
                  <a:pt x="7314" y="2759"/>
                </a:cubicBezTo>
                <a:cubicBezTo>
                  <a:pt x="7345" y="2769"/>
                  <a:pt x="7376" y="2769"/>
                  <a:pt x="7400" y="2764"/>
                </a:cubicBezTo>
                <a:cubicBezTo>
                  <a:pt x="7402" y="2763"/>
                  <a:pt x="7406" y="2762"/>
                  <a:pt x="7407" y="2761"/>
                </a:cubicBezTo>
                <a:cubicBezTo>
                  <a:pt x="7428" y="2756"/>
                  <a:pt x="7462" y="2747"/>
                  <a:pt x="7486" y="2767"/>
                </a:cubicBezTo>
                <a:lnTo>
                  <a:pt x="7575" y="2780"/>
                </a:lnTo>
                <a:cubicBezTo>
                  <a:pt x="7645" y="2759"/>
                  <a:pt x="7707" y="2801"/>
                  <a:pt x="7766" y="2819"/>
                </a:cubicBezTo>
                <a:cubicBezTo>
                  <a:pt x="7770" y="2818"/>
                  <a:pt x="7781" y="2819"/>
                  <a:pt x="7788" y="2819"/>
                </a:cubicBezTo>
                <a:cubicBezTo>
                  <a:pt x="7797" y="2820"/>
                  <a:pt x="7812" y="2821"/>
                  <a:pt x="7824" y="2822"/>
                </a:cubicBezTo>
                <a:lnTo>
                  <a:pt x="7811" y="2844"/>
                </a:lnTo>
                <a:cubicBezTo>
                  <a:pt x="7907" y="2932"/>
                  <a:pt x="7844" y="2867"/>
                  <a:pt x="7874" y="2891"/>
                </a:cubicBezTo>
                <a:cubicBezTo>
                  <a:pt x="7802" y="2894"/>
                  <a:pt x="7731" y="2905"/>
                  <a:pt x="7708" y="2912"/>
                </a:cubicBezTo>
                <a:lnTo>
                  <a:pt x="7608" y="2893"/>
                </a:lnTo>
                <a:lnTo>
                  <a:pt x="7607" y="2892"/>
                </a:lnTo>
                <a:lnTo>
                  <a:pt x="7607" y="2890"/>
                </a:lnTo>
                <a:cubicBezTo>
                  <a:pt x="7598" y="2858"/>
                  <a:pt x="7586" y="2863"/>
                  <a:pt x="7562" y="2868"/>
                </a:cubicBezTo>
                <a:cubicBezTo>
                  <a:pt x="7560" y="2869"/>
                  <a:pt x="7555" y="2870"/>
                  <a:pt x="7554" y="2871"/>
                </a:cubicBezTo>
                <a:cubicBezTo>
                  <a:pt x="7528" y="2874"/>
                  <a:pt x="7521" y="2852"/>
                  <a:pt x="7515" y="2835"/>
                </a:cubicBezTo>
                <a:lnTo>
                  <a:pt x="7206" y="2810"/>
                </a:lnTo>
                <a:cubicBezTo>
                  <a:pt x="7197" y="2780"/>
                  <a:pt x="7176" y="2789"/>
                  <a:pt x="7165" y="2792"/>
                </a:cubicBezTo>
                <a:lnTo>
                  <a:pt x="7164" y="2793"/>
                </a:lnTo>
                <a:cubicBezTo>
                  <a:pt x="7159" y="2794"/>
                  <a:pt x="7150" y="2797"/>
                  <a:pt x="7146" y="2799"/>
                </a:cubicBezTo>
                <a:cubicBezTo>
                  <a:pt x="7124" y="2802"/>
                  <a:pt x="7123" y="2782"/>
                  <a:pt x="7119" y="2774"/>
                </a:cubicBezTo>
                <a:lnTo>
                  <a:pt x="7119" y="2773"/>
                </a:lnTo>
                <a:lnTo>
                  <a:pt x="7119" y="2772"/>
                </a:lnTo>
                <a:lnTo>
                  <a:pt x="7119" y="2771"/>
                </a:lnTo>
                <a:lnTo>
                  <a:pt x="7118" y="2770"/>
                </a:lnTo>
                <a:lnTo>
                  <a:pt x="7118" y="2769"/>
                </a:lnTo>
                <a:cubicBezTo>
                  <a:pt x="7066" y="2785"/>
                  <a:pt x="6950" y="2749"/>
                  <a:pt x="6917" y="2694"/>
                </a:cubicBezTo>
                <a:lnTo>
                  <a:pt x="6978" y="2677"/>
                </a:lnTo>
                <a:cubicBezTo>
                  <a:pt x="6998" y="2681"/>
                  <a:pt x="7021" y="2686"/>
                  <a:pt x="7039" y="2691"/>
                </a:cubicBezTo>
                <a:cubicBezTo>
                  <a:pt x="7059" y="2696"/>
                  <a:pt x="7081" y="2699"/>
                  <a:pt x="7098" y="2699"/>
                </a:cubicBezTo>
                <a:lnTo>
                  <a:pt x="7134" y="2726"/>
                </a:lnTo>
                <a:close/>
                <a:moveTo>
                  <a:pt x="7874" y="2891"/>
                </a:moveTo>
                <a:cubicBezTo>
                  <a:pt x="7875" y="2891"/>
                  <a:pt x="7881" y="2891"/>
                  <a:pt x="7881" y="2890"/>
                </a:cubicBezTo>
                <a:lnTo>
                  <a:pt x="7879" y="2891"/>
                </a:lnTo>
                <a:lnTo>
                  <a:pt x="7877" y="2891"/>
                </a:lnTo>
                <a:lnTo>
                  <a:pt x="7876" y="2891"/>
                </a:lnTo>
                <a:lnTo>
                  <a:pt x="7874" y="2891"/>
                </a:lnTo>
                <a:lnTo>
                  <a:pt x="7874" y="2891"/>
                </a:lnTo>
                <a:close/>
                <a:moveTo>
                  <a:pt x="5496" y="2421"/>
                </a:moveTo>
                <a:lnTo>
                  <a:pt x="5456" y="2413"/>
                </a:lnTo>
                <a:cubicBezTo>
                  <a:pt x="5458" y="2410"/>
                  <a:pt x="5458" y="2406"/>
                  <a:pt x="5457" y="2406"/>
                </a:cubicBezTo>
                <a:lnTo>
                  <a:pt x="5457" y="2405"/>
                </a:lnTo>
                <a:lnTo>
                  <a:pt x="5457" y="2404"/>
                </a:lnTo>
                <a:lnTo>
                  <a:pt x="5456" y="2403"/>
                </a:lnTo>
                <a:lnTo>
                  <a:pt x="5456" y="2402"/>
                </a:lnTo>
                <a:lnTo>
                  <a:pt x="5455" y="2402"/>
                </a:lnTo>
                <a:lnTo>
                  <a:pt x="5454" y="2401"/>
                </a:lnTo>
                <a:lnTo>
                  <a:pt x="5453" y="2401"/>
                </a:lnTo>
                <a:lnTo>
                  <a:pt x="5452" y="2401"/>
                </a:lnTo>
                <a:lnTo>
                  <a:pt x="5451" y="2401"/>
                </a:lnTo>
                <a:cubicBezTo>
                  <a:pt x="5449" y="2401"/>
                  <a:pt x="5445" y="2406"/>
                  <a:pt x="5445" y="2407"/>
                </a:cubicBezTo>
                <a:lnTo>
                  <a:pt x="5449" y="2358"/>
                </a:lnTo>
                <a:lnTo>
                  <a:pt x="5511" y="2341"/>
                </a:lnTo>
                <a:lnTo>
                  <a:pt x="5516" y="2358"/>
                </a:lnTo>
                <a:lnTo>
                  <a:pt x="5611" y="2359"/>
                </a:lnTo>
                <a:lnTo>
                  <a:pt x="5687" y="2394"/>
                </a:lnTo>
                <a:cubicBezTo>
                  <a:pt x="5688" y="2390"/>
                  <a:pt x="5692" y="2387"/>
                  <a:pt x="5693" y="2387"/>
                </a:cubicBezTo>
                <a:cubicBezTo>
                  <a:pt x="5706" y="2385"/>
                  <a:pt x="5723" y="2401"/>
                  <a:pt x="5724" y="2408"/>
                </a:cubicBezTo>
                <a:cubicBezTo>
                  <a:pt x="5726" y="2412"/>
                  <a:pt x="5725" y="2419"/>
                  <a:pt x="5723" y="2422"/>
                </a:cubicBezTo>
                <a:cubicBezTo>
                  <a:pt x="5760" y="2442"/>
                  <a:pt x="5798" y="2438"/>
                  <a:pt x="5827" y="2430"/>
                </a:cubicBezTo>
                <a:lnTo>
                  <a:pt x="5828" y="2429"/>
                </a:lnTo>
                <a:lnTo>
                  <a:pt x="5829" y="2429"/>
                </a:lnTo>
                <a:cubicBezTo>
                  <a:pt x="5866" y="2436"/>
                  <a:pt x="5919" y="2450"/>
                  <a:pt x="5954" y="2469"/>
                </a:cubicBezTo>
                <a:lnTo>
                  <a:pt x="6018" y="2460"/>
                </a:lnTo>
                <a:lnTo>
                  <a:pt x="6002" y="2503"/>
                </a:lnTo>
                <a:lnTo>
                  <a:pt x="6005" y="2549"/>
                </a:lnTo>
                <a:cubicBezTo>
                  <a:pt x="5968" y="2529"/>
                  <a:pt x="5921" y="2534"/>
                  <a:pt x="5888" y="2535"/>
                </a:cubicBezTo>
                <a:lnTo>
                  <a:pt x="5902" y="2484"/>
                </a:lnTo>
                <a:cubicBezTo>
                  <a:pt x="5845" y="2459"/>
                  <a:pt x="5696" y="2463"/>
                  <a:pt x="5652" y="2471"/>
                </a:cubicBezTo>
                <a:lnTo>
                  <a:pt x="5529" y="2439"/>
                </a:lnTo>
                <a:cubicBezTo>
                  <a:pt x="5521" y="2438"/>
                  <a:pt x="5503" y="2434"/>
                  <a:pt x="5496" y="2427"/>
                </a:cubicBezTo>
                <a:lnTo>
                  <a:pt x="5496" y="2426"/>
                </a:lnTo>
                <a:lnTo>
                  <a:pt x="5495" y="2425"/>
                </a:lnTo>
                <a:lnTo>
                  <a:pt x="5495" y="2424"/>
                </a:lnTo>
                <a:lnTo>
                  <a:pt x="5495" y="2423"/>
                </a:lnTo>
                <a:lnTo>
                  <a:pt x="5495" y="2422"/>
                </a:lnTo>
                <a:lnTo>
                  <a:pt x="5496" y="2421"/>
                </a:lnTo>
                <a:close/>
                <a:moveTo>
                  <a:pt x="2329" y="842"/>
                </a:moveTo>
                <a:lnTo>
                  <a:pt x="2294" y="918"/>
                </a:lnTo>
                <a:cubicBezTo>
                  <a:pt x="2247" y="893"/>
                  <a:pt x="2158" y="900"/>
                  <a:pt x="2097" y="898"/>
                </a:cubicBezTo>
                <a:cubicBezTo>
                  <a:pt x="2073" y="898"/>
                  <a:pt x="2053" y="897"/>
                  <a:pt x="2042" y="896"/>
                </a:cubicBezTo>
                <a:cubicBezTo>
                  <a:pt x="2031" y="862"/>
                  <a:pt x="2051" y="826"/>
                  <a:pt x="2083" y="808"/>
                </a:cubicBezTo>
                <a:cubicBezTo>
                  <a:pt x="2168" y="812"/>
                  <a:pt x="2253" y="828"/>
                  <a:pt x="2329" y="842"/>
                </a:cubicBezTo>
                <a:close/>
                <a:moveTo>
                  <a:pt x="3042" y="1942"/>
                </a:moveTo>
                <a:cubicBezTo>
                  <a:pt x="3010" y="1967"/>
                  <a:pt x="2973" y="1984"/>
                  <a:pt x="2939" y="1992"/>
                </a:cubicBezTo>
                <a:cubicBezTo>
                  <a:pt x="2914" y="1999"/>
                  <a:pt x="2886" y="2007"/>
                  <a:pt x="2863" y="2013"/>
                </a:cubicBezTo>
                <a:cubicBezTo>
                  <a:pt x="2840" y="1984"/>
                  <a:pt x="2812" y="1990"/>
                  <a:pt x="2793" y="1995"/>
                </a:cubicBezTo>
                <a:lnTo>
                  <a:pt x="2792" y="1995"/>
                </a:lnTo>
                <a:lnTo>
                  <a:pt x="2770" y="2049"/>
                </a:lnTo>
                <a:lnTo>
                  <a:pt x="2741" y="2048"/>
                </a:lnTo>
                <a:lnTo>
                  <a:pt x="2750" y="1979"/>
                </a:lnTo>
                <a:lnTo>
                  <a:pt x="2750" y="1978"/>
                </a:lnTo>
                <a:cubicBezTo>
                  <a:pt x="2757" y="1971"/>
                  <a:pt x="2766" y="1962"/>
                  <a:pt x="2771" y="1955"/>
                </a:cubicBezTo>
                <a:cubicBezTo>
                  <a:pt x="2778" y="1946"/>
                  <a:pt x="2787" y="1940"/>
                  <a:pt x="2794" y="1938"/>
                </a:cubicBezTo>
                <a:cubicBezTo>
                  <a:pt x="2811" y="1932"/>
                  <a:pt x="2817" y="1950"/>
                  <a:pt x="2819" y="1956"/>
                </a:cubicBezTo>
                <a:lnTo>
                  <a:pt x="2819" y="1957"/>
                </a:lnTo>
                <a:lnTo>
                  <a:pt x="2819" y="1958"/>
                </a:lnTo>
                <a:lnTo>
                  <a:pt x="2819" y="1959"/>
                </a:lnTo>
                <a:cubicBezTo>
                  <a:pt x="2851" y="1950"/>
                  <a:pt x="2886" y="1931"/>
                  <a:pt x="2908" y="1905"/>
                </a:cubicBezTo>
                <a:lnTo>
                  <a:pt x="3042" y="1942"/>
                </a:lnTo>
                <a:close/>
                <a:moveTo>
                  <a:pt x="9886" y="1900"/>
                </a:moveTo>
                <a:cubicBezTo>
                  <a:pt x="9891" y="1904"/>
                  <a:pt x="9902" y="1904"/>
                  <a:pt x="9910" y="1902"/>
                </a:cubicBezTo>
                <a:cubicBezTo>
                  <a:pt x="9914" y="1901"/>
                  <a:pt x="9921" y="1897"/>
                  <a:pt x="9923" y="1896"/>
                </a:cubicBezTo>
                <a:cubicBezTo>
                  <a:pt x="9934" y="1891"/>
                  <a:pt x="9948" y="1886"/>
                  <a:pt x="9960" y="1883"/>
                </a:cubicBezTo>
                <a:cubicBezTo>
                  <a:pt x="10060" y="1919"/>
                  <a:pt x="9866" y="1781"/>
                  <a:pt x="10159" y="1963"/>
                </a:cubicBezTo>
                <a:lnTo>
                  <a:pt x="10160" y="2000"/>
                </a:lnTo>
                <a:lnTo>
                  <a:pt x="10083" y="1994"/>
                </a:lnTo>
                <a:lnTo>
                  <a:pt x="9999" y="1933"/>
                </a:lnTo>
                <a:lnTo>
                  <a:pt x="9914" y="1967"/>
                </a:lnTo>
                <a:lnTo>
                  <a:pt x="9912" y="1958"/>
                </a:lnTo>
                <a:lnTo>
                  <a:pt x="9886" y="1900"/>
                </a:lnTo>
                <a:close/>
                <a:moveTo>
                  <a:pt x="4228" y="2255"/>
                </a:moveTo>
                <a:cubicBezTo>
                  <a:pt x="4225" y="2247"/>
                  <a:pt x="4236" y="2230"/>
                  <a:pt x="4243" y="2229"/>
                </a:cubicBezTo>
                <a:cubicBezTo>
                  <a:pt x="4277" y="2240"/>
                  <a:pt x="4172" y="2200"/>
                  <a:pt x="4334" y="2262"/>
                </a:cubicBezTo>
                <a:cubicBezTo>
                  <a:pt x="4380" y="2249"/>
                  <a:pt x="4422" y="2271"/>
                  <a:pt x="4463" y="2281"/>
                </a:cubicBezTo>
                <a:cubicBezTo>
                  <a:pt x="4484" y="2288"/>
                  <a:pt x="4508" y="2287"/>
                  <a:pt x="4529" y="2282"/>
                </a:cubicBezTo>
                <a:lnTo>
                  <a:pt x="4544" y="2334"/>
                </a:lnTo>
                <a:cubicBezTo>
                  <a:pt x="4527" y="2325"/>
                  <a:pt x="4502" y="2319"/>
                  <a:pt x="4480" y="2316"/>
                </a:cubicBezTo>
                <a:cubicBezTo>
                  <a:pt x="4456" y="2312"/>
                  <a:pt x="4432" y="2309"/>
                  <a:pt x="4413" y="2306"/>
                </a:cubicBezTo>
                <a:cubicBezTo>
                  <a:pt x="4361" y="2321"/>
                  <a:pt x="4298" y="2309"/>
                  <a:pt x="4252" y="2305"/>
                </a:cubicBezTo>
                <a:lnTo>
                  <a:pt x="4228" y="2255"/>
                </a:lnTo>
                <a:close/>
                <a:moveTo>
                  <a:pt x="1988" y="807"/>
                </a:moveTo>
                <a:lnTo>
                  <a:pt x="1927" y="891"/>
                </a:lnTo>
                <a:lnTo>
                  <a:pt x="1822" y="855"/>
                </a:lnTo>
                <a:cubicBezTo>
                  <a:pt x="1828" y="832"/>
                  <a:pt x="1832" y="786"/>
                  <a:pt x="1854" y="770"/>
                </a:cubicBezTo>
                <a:cubicBezTo>
                  <a:pt x="1863" y="767"/>
                  <a:pt x="1872" y="800"/>
                  <a:pt x="1873" y="801"/>
                </a:cubicBezTo>
                <a:lnTo>
                  <a:pt x="1873" y="802"/>
                </a:lnTo>
                <a:lnTo>
                  <a:pt x="1873" y="802"/>
                </a:lnTo>
                <a:lnTo>
                  <a:pt x="1873" y="802"/>
                </a:lnTo>
                <a:lnTo>
                  <a:pt x="1988" y="807"/>
                </a:lnTo>
                <a:close/>
                <a:moveTo>
                  <a:pt x="1905" y="1342"/>
                </a:moveTo>
                <a:cubicBezTo>
                  <a:pt x="1939" y="1378"/>
                  <a:pt x="1983" y="1386"/>
                  <a:pt x="2018" y="1375"/>
                </a:cubicBezTo>
                <a:lnTo>
                  <a:pt x="2019" y="1375"/>
                </a:lnTo>
                <a:lnTo>
                  <a:pt x="2020" y="1375"/>
                </a:lnTo>
                <a:lnTo>
                  <a:pt x="2020" y="1375"/>
                </a:lnTo>
                <a:lnTo>
                  <a:pt x="2021" y="1374"/>
                </a:lnTo>
                <a:lnTo>
                  <a:pt x="2022" y="1374"/>
                </a:lnTo>
                <a:cubicBezTo>
                  <a:pt x="2028" y="1372"/>
                  <a:pt x="2061" y="1364"/>
                  <a:pt x="2067" y="1380"/>
                </a:cubicBezTo>
                <a:lnTo>
                  <a:pt x="2067" y="1381"/>
                </a:lnTo>
                <a:cubicBezTo>
                  <a:pt x="2054" y="1400"/>
                  <a:pt x="2024" y="1409"/>
                  <a:pt x="2011" y="1415"/>
                </a:cubicBezTo>
                <a:cubicBezTo>
                  <a:pt x="1932" y="1401"/>
                  <a:pt x="1848" y="1384"/>
                  <a:pt x="1775" y="1351"/>
                </a:cubicBezTo>
                <a:cubicBezTo>
                  <a:pt x="1797" y="1345"/>
                  <a:pt x="1821" y="1344"/>
                  <a:pt x="1841" y="1346"/>
                </a:cubicBezTo>
                <a:cubicBezTo>
                  <a:pt x="1862" y="1348"/>
                  <a:pt x="1885" y="1346"/>
                  <a:pt x="1905" y="1342"/>
                </a:cubicBezTo>
                <a:close/>
                <a:moveTo>
                  <a:pt x="4638" y="2430"/>
                </a:moveTo>
                <a:lnTo>
                  <a:pt x="4557" y="2444"/>
                </a:lnTo>
                <a:lnTo>
                  <a:pt x="4547" y="2409"/>
                </a:lnTo>
                <a:lnTo>
                  <a:pt x="4608" y="2325"/>
                </a:lnTo>
                <a:cubicBezTo>
                  <a:pt x="4624" y="2321"/>
                  <a:pt x="4634" y="2339"/>
                  <a:pt x="4635" y="2345"/>
                </a:cubicBezTo>
                <a:cubicBezTo>
                  <a:pt x="4638" y="2352"/>
                  <a:pt x="4636" y="2367"/>
                  <a:pt x="4626" y="2368"/>
                </a:cubicBezTo>
                <a:lnTo>
                  <a:pt x="4625" y="2369"/>
                </a:lnTo>
                <a:lnTo>
                  <a:pt x="4623" y="2369"/>
                </a:lnTo>
                <a:lnTo>
                  <a:pt x="4622" y="2369"/>
                </a:lnTo>
                <a:lnTo>
                  <a:pt x="4620" y="2369"/>
                </a:lnTo>
                <a:lnTo>
                  <a:pt x="4688" y="2407"/>
                </a:lnTo>
                <a:lnTo>
                  <a:pt x="4638" y="2430"/>
                </a:lnTo>
                <a:close/>
                <a:moveTo>
                  <a:pt x="1721" y="1328"/>
                </a:moveTo>
                <a:lnTo>
                  <a:pt x="1720" y="1328"/>
                </a:lnTo>
                <a:cubicBezTo>
                  <a:pt x="1706" y="1332"/>
                  <a:pt x="1672" y="1351"/>
                  <a:pt x="1679" y="1378"/>
                </a:cubicBezTo>
                <a:lnTo>
                  <a:pt x="1620" y="1338"/>
                </a:lnTo>
                <a:cubicBezTo>
                  <a:pt x="1617" y="1318"/>
                  <a:pt x="1607" y="1279"/>
                  <a:pt x="1615" y="1255"/>
                </a:cubicBezTo>
                <a:lnTo>
                  <a:pt x="1615" y="1255"/>
                </a:lnTo>
                <a:lnTo>
                  <a:pt x="1616" y="1255"/>
                </a:lnTo>
                <a:lnTo>
                  <a:pt x="1617" y="1255"/>
                </a:lnTo>
                <a:cubicBezTo>
                  <a:pt x="1629" y="1266"/>
                  <a:pt x="1631" y="1284"/>
                  <a:pt x="1636" y="1295"/>
                </a:cubicBezTo>
                <a:lnTo>
                  <a:pt x="1636" y="1296"/>
                </a:lnTo>
                <a:lnTo>
                  <a:pt x="1636" y="1296"/>
                </a:lnTo>
                <a:lnTo>
                  <a:pt x="1645" y="1293"/>
                </a:lnTo>
                <a:cubicBezTo>
                  <a:pt x="1698" y="1277"/>
                  <a:pt x="1750" y="1294"/>
                  <a:pt x="1764" y="1344"/>
                </a:cubicBezTo>
                <a:lnTo>
                  <a:pt x="1721" y="1328"/>
                </a:lnTo>
                <a:close/>
                <a:moveTo>
                  <a:pt x="3840" y="2186"/>
                </a:moveTo>
                <a:lnTo>
                  <a:pt x="3839" y="2187"/>
                </a:lnTo>
                <a:lnTo>
                  <a:pt x="3838" y="2187"/>
                </a:lnTo>
                <a:lnTo>
                  <a:pt x="3837" y="2187"/>
                </a:lnTo>
                <a:cubicBezTo>
                  <a:pt x="3832" y="2188"/>
                  <a:pt x="3824" y="2191"/>
                  <a:pt x="3815" y="2189"/>
                </a:cubicBezTo>
                <a:lnTo>
                  <a:pt x="3814" y="2189"/>
                </a:lnTo>
                <a:lnTo>
                  <a:pt x="3813" y="2188"/>
                </a:lnTo>
                <a:lnTo>
                  <a:pt x="3812" y="2187"/>
                </a:lnTo>
                <a:lnTo>
                  <a:pt x="3812" y="2186"/>
                </a:lnTo>
                <a:lnTo>
                  <a:pt x="3811" y="2185"/>
                </a:lnTo>
                <a:cubicBezTo>
                  <a:pt x="3824" y="2164"/>
                  <a:pt x="3859" y="2147"/>
                  <a:pt x="3873" y="2139"/>
                </a:cubicBezTo>
                <a:cubicBezTo>
                  <a:pt x="3892" y="2180"/>
                  <a:pt x="3964" y="2173"/>
                  <a:pt x="4007" y="2176"/>
                </a:cubicBezTo>
                <a:lnTo>
                  <a:pt x="4017" y="2211"/>
                </a:lnTo>
                <a:cubicBezTo>
                  <a:pt x="3974" y="2223"/>
                  <a:pt x="3891" y="2205"/>
                  <a:pt x="3840" y="2186"/>
                </a:cubicBezTo>
                <a:close/>
                <a:moveTo>
                  <a:pt x="1887" y="1772"/>
                </a:moveTo>
                <a:cubicBezTo>
                  <a:pt x="1894" y="1770"/>
                  <a:pt x="1903" y="1767"/>
                  <a:pt x="1910" y="1765"/>
                </a:cubicBezTo>
                <a:lnTo>
                  <a:pt x="1911" y="1765"/>
                </a:lnTo>
                <a:cubicBezTo>
                  <a:pt x="1949" y="1755"/>
                  <a:pt x="2004" y="1735"/>
                  <a:pt x="2024" y="1790"/>
                </a:cubicBezTo>
                <a:cubicBezTo>
                  <a:pt x="2002" y="1795"/>
                  <a:pt x="1978" y="1796"/>
                  <a:pt x="1959" y="1794"/>
                </a:cubicBezTo>
                <a:cubicBezTo>
                  <a:pt x="1938" y="1792"/>
                  <a:pt x="1914" y="1794"/>
                  <a:pt x="1894" y="1799"/>
                </a:cubicBezTo>
                <a:cubicBezTo>
                  <a:pt x="1882" y="1746"/>
                  <a:pt x="1802" y="1737"/>
                  <a:pt x="1764" y="1741"/>
                </a:cubicBezTo>
                <a:lnTo>
                  <a:pt x="1838" y="1701"/>
                </a:lnTo>
                <a:cubicBezTo>
                  <a:pt x="1864" y="1717"/>
                  <a:pt x="1881" y="1752"/>
                  <a:pt x="1887" y="1772"/>
                </a:cubicBezTo>
                <a:close/>
                <a:moveTo>
                  <a:pt x="8118" y="2993"/>
                </a:moveTo>
                <a:cubicBezTo>
                  <a:pt x="8110" y="2995"/>
                  <a:pt x="8085" y="2981"/>
                  <a:pt x="8076" y="2976"/>
                </a:cubicBezTo>
                <a:lnTo>
                  <a:pt x="7981" y="2975"/>
                </a:lnTo>
                <a:cubicBezTo>
                  <a:pt x="7994" y="2953"/>
                  <a:pt x="7997" y="2931"/>
                  <a:pt x="7992" y="2915"/>
                </a:cubicBezTo>
                <a:cubicBezTo>
                  <a:pt x="8013" y="2923"/>
                  <a:pt x="8036" y="2928"/>
                  <a:pt x="8054" y="2930"/>
                </a:cubicBezTo>
                <a:cubicBezTo>
                  <a:pt x="8073" y="2932"/>
                  <a:pt x="8095" y="2935"/>
                  <a:pt x="8112" y="2938"/>
                </a:cubicBezTo>
                <a:cubicBezTo>
                  <a:pt x="8116" y="2948"/>
                  <a:pt x="8120" y="2960"/>
                  <a:pt x="8125" y="2973"/>
                </a:cubicBezTo>
                <a:cubicBezTo>
                  <a:pt x="8128" y="2983"/>
                  <a:pt x="8124" y="2991"/>
                  <a:pt x="8118" y="2993"/>
                </a:cubicBezTo>
                <a:close/>
                <a:moveTo>
                  <a:pt x="4783" y="2275"/>
                </a:moveTo>
                <a:lnTo>
                  <a:pt x="4826" y="2263"/>
                </a:lnTo>
                <a:cubicBezTo>
                  <a:pt x="4831" y="2261"/>
                  <a:pt x="4836" y="2264"/>
                  <a:pt x="4837" y="2265"/>
                </a:cubicBezTo>
                <a:cubicBezTo>
                  <a:pt x="4839" y="2267"/>
                  <a:pt x="4845" y="2267"/>
                  <a:pt x="4846" y="2267"/>
                </a:cubicBezTo>
                <a:lnTo>
                  <a:pt x="4850" y="2313"/>
                </a:lnTo>
                <a:lnTo>
                  <a:pt x="4685" y="2332"/>
                </a:lnTo>
                <a:cubicBezTo>
                  <a:pt x="4709" y="2304"/>
                  <a:pt x="4752" y="2284"/>
                  <a:pt x="4783" y="2275"/>
                </a:cubicBezTo>
                <a:close/>
                <a:moveTo>
                  <a:pt x="5387" y="2338"/>
                </a:moveTo>
                <a:lnTo>
                  <a:pt x="5378" y="2407"/>
                </a:lnTo>
                <a:lnTo>
                  <a:pt x="5278" y="2389"/>
                </a:lnTo>
                <a:cubicBezTo>
                  <a:pt x="5244" y="2399"/>
                  <a:pt x="5212" y="2396"/>
                  <a:pt x="5192" y="2385"/>
                </a:cubicBezTo>
                <a:cubicBezTo>
                  <a:pt x="5219" y="2385"/>
                  <a:pt x="5253" y="2379"/>
                  <a:pt x="5283" y="2371"/>
                </a:cubicBezTo>
                <a:cubicBezTo>
                  <a:pt x="5322" y="2359"/>
                  <a:pt x="5360" y="2347"/>
                  <a:pt x="5387" y="2338"/>
                </a:cubicBezTo>
                <a:close/>
                <a:moveTo>
                  <a:pt x="8568" y="2977"/>
                </a:moveTo>
                <a:cubicBezTo>
                  <a:pt x="8566" y="2953"/>
                  <a:pt x="8594" y="2942"/>
                  <a:pt x="8604" y="2938"/>
                </a:cubicBezTo>
                <a:cubicBezTo>
                  <a:pt x="8625" y="2933"/>
                  <a:pt x="8637" y="2953"/>
                  <a:pt x="8640" y="2966"/>
                </a:cubicBezTo>
                <a:lnTo>
                  <a:pt x="8702" y="2948"/>
                </a:lnTo>
                <a:lnTo>
                  <a:pt x="8679" y="3002"/>
                </a:lnTo>
                <a:lnTo>
                  <a:pt x="8588" y="2981"/>
                </a:lnTo>
                <a:lnTo>
                  <a:pt x="8588" y="2981"/>
                </a:lnTo>
                <a:cubicBezTo>
                  <a:pt x="8587" y="2981"/>
                  <a:pt x="8575" y="2983"/>
                  <a:pt x="8573" y="2982"/>
                </a:cubicBezTo>
                <a:lnTo>
                  <a:pt x="8572" y="2981"/>
                </a:lnTo>
                <a:lnTo>
                  <a:pt x="8570" y="2980"/>
                </a:lnTo>
                <a:lnTo>
                  <a:pt x="8570" y="2980"/>
                </a:lnTo>
                <a:lnTo>
                  <a:pt x="8569" y="2978"/>
                </a:lnTo>
                <a:lnTo>
                  <a:pt x="8568" y="2977"/>
                </a:lnTo>
                <a:close/>
                <a:moveTo>
                  <a:pt x="3629" y="2143"/>
                </a:moveTo>
                <a:lnTo>
                  <a:pt x="3672" y="2130"/>
                </a:lnTo>
                <a:lnTo>
                  <a:pt x="3671" y="2159"/>
                </a:lnTo>
                <a:lnTo>
                  <a:pt x="3636" y="2169"/>
                </a:lnTo>
                <a:lnTo>
                  <a:pt x="3555" y="2117"/>
                </a:lnTo>
                <a:lnTo>
                  <a:pt x="3576" y="2092"/>
                </a:lnTo>
                <a:lnTo>
                  <a:pt x="3611" y="2082"/>
                </a:lnTo>
                <a:lnTo>
                  <a:pt x="3629" y="2143"/>
                </a:lnTo>
                <a:close/>
                <a:moveTo>
                  <a:pt x="2617" y="892"/>
                </a:moveTo>
                <a:lnTo>
                  <a:pt x="2682" y="920"/>
                </a:lnTo>
                <a:lnTo>
                  <a:pt x="2644" y="950"/>
                </a:lnTo>
                <a:lnTo>
                  <a:pt x="2642" y="951"/>
                </a:lnTo>
                <a:lnTo>
                  <a:pt x="2641" y="951"/>
                </a:lnTo>
                <a:cubicBezTo>
                  <a:pt x="2609" y="960"/>
                  <a:pt x="2606" y="948"/>
                  <a:pt x="2598" y="925"/>
                </a:cubicBezTo>
                <a:cubicBezTo>
                  <a:pt x="2598" y="922"/>
                  <a:pt x="2596" y="918"/>
                  <a:pt x="2596" y="917"/>
                </a:cubicBezTo>
                <a:lnTo>
                  <a:pt x="2591" y="899"/>
                </a:lnTo>
                <a:lnTo>
                  <a:pt x="2617" y="892"/>
                </a:lnTo>
                <a:close/>
                <a:moveTo>
                  <a:pt x="6145" y="2575"/>
                </a:moveTo>
                <a:cubicBezTo>
                  <a:pt x="6151" y="2593"/>
                  <a:pt x="6141" y="2605"/>
                  <a:pt x="6127" y="2609"/>
                </a:cubicBezTo>
                <a:cubicBezTo>
                  <a:pt x="6101" y="2616"/>
                  <a:pt x="6058" y="2608"/>
                  <a:pt x="6029" y="2599"/>
                </a:cubicBezTo>
                <a:lnTo>
                  <a:pt x="6053" y="2583"/>
                </a:lnTo>
                <a:lnTo>
                  <a:pt x="6125" y="2571"/>
                </a:lnTo>
                <a:lnTo>
                  <a:pt x="6126" y="2573"/>
                </a:lnTo>
                <a:lnTo>
                  <a:pt x="6126" y="2574"/>
                </a:lnTo>
                <a:lnTo>
                  <a:pt x="6127" y="2575"/>
                </a:lnTo>
                <a:lnTo>
                  <a:pt x="6128" y="2576"/>
                </a:lnTo>
                <a:lnTo>
                  <a:pt x="6129" y="2577"/>
                </a:lnTo>
                <a:lnTo>
                  <a:pt x="6130" y="2577"/>
                </a:lnTo>
                <a:lnTo>
                  <a:pt x="6132" y="2577"/>
                </a:lnTo>
                <a:cubicBezTo>
                  <a:pt x="6136" y="2578"/>
                  <a:pt x="6140" y="2576"/>
                  <a:pt x="6143" y="2576"/>
                </a:cubicBezTo>
                <a:lnTo>
                  <a:pt x="6144" y="2575"/>
                </a:lnTo>
                <a:lnTo>
                  <a:pt x="6145" y="2575"/>
                </a:lnTo>
                <a:close/>
                <a:moveTo>
                  <a:pt x="4977" y="2295"/>
                </a:moveTo>
                <a:lnTo>
                  <a:pt x="5005" y="2325"/>
                </a:lnTo>
                <a:lnTo>
                  <a:pt x="4987" y="2330"/>
                </a:lnTo>
                <a:lnTo>
                  <a:pt x="4936" y="2316"/>
                </a:lnTo>
                <a:lnTo>
                  <a:pt x="4906" y="2278"/>
                </a:lnTo>
                <a:lnTo>
                  <a:pt x="4977" y="2295"/>
                </a:lnTo>
                <a:close/>
                <a:moveTo>
                  <a:pt x="3777" y="2166"/>
                </a:moveTo>
                <a:cubicBezTo>
                  <a:pt x="3775" y="2167"/>
                  <a:pt x="3772" y="2168"/>
                  <a:pt x="3771" y="2169"/>
                </a:cubicBezTo>
                <a:cubicBezTo>
                  <a:pt x="3750" y="2174"/>
                  <a:pt x="3716" y="2183"/>
                  <a:pt x="3691" y="2163"/>
                </a:cubicBezTo>
                <a:lnTo>
                  <a:pt x="3761" y="2143"/>
                </a:lnTo>
                <a:lnTo>
                  <a:pt x="3777" y="2166"/>
                </a:lnTo>
                <a:close/>
                <a:moveTo>
                  <a:pt x="8745" y="2936"/>
                </a:moveTo>
                <a:lnTo>
                  <a:pt x="8799" y="2958"/>
                </a:lnTo>
                <a:lnTo>
                  <a:pt x="8825" y="2951"/>
                </a:lnTo>
                <a:cubicBezTo>
                  <a:pt x="8828" y="2959"/>
                  <a:pt x="8803" y="2967"/>
                  <a:pt x="8802" y="2967"/>
                </a:cubicBezTo>
                <a:lnTo>
                  <a:pt x="8802" y="2967"/>
                </a:lnTo>
                <a:lnTo>
                  <a:pt x="8801" y="2967"/>
                </a:lnTo>
                <a:lnTo>
                  <a:pt x="8775" y="2974"/>
                </a:lnTo>
                <a:lnTo>
                  <a:pt x="8728" y="2941"/>
                </a:lnTo>
                <a:lnTo>
                  <a:pt x="8745" y="2936"/>
                </a:lnTo>
                <a:close/>
                <a:moveTo>
                  <a:pt x="4798" y="2460"/>
                </a:moveTo>
                <a:lnTo>
                  <a:pt x="4790" y="2434"/>
                </a:lnTo>
                <a:lnTo>
                  <a:pt x="4873" y="2458"/>
                </a:lnTo>
                <a:cubicBezTo>
                  <a:pt x="4850" y="2464"/>
                  <a:pt x="4820" y="2464"/>
                  <a:pt x="4798" y="2460"/>
                </a:cubicBezTo>
                <a:close/>
                <a:moveTo>
                  <a:pt x="1522" y="733"/>
                </a:moveTo>
                <a:lnTo>
                  <a:pt x="1462" y="788"/>
                </a:lnTo>
                <a:lnTo>
                  <a:pt x="1462" y="787"/>
                </a:lnTo>
                <a:lnTo>
                  <a:pt x="1462" y="786"/>
                </a:lnTo>
                <a:lnTo>
                  <a:pt x="1461" y="785"/>
                </a:lnTo>
                <a:lnTo>
                  <a:pt x="1461" y="784"/>
                </a:lnTo>
                <a:lnTo>
                  <a:pt x="1461" y="783"/>
                </a:lnTo>
                <a:cubicBezTo>
                  <a:pt x="1456" y="768"/>
                  <a:pt x="1456" y="751"/>
                  <a:pt x="1478" y="745"/>
                </a:cubicBezTo>
                <a:lnTo>
                  <a:pt x="1522" y="733"/>
                </a:lnTo>
                <a:close/>
                <a:moveTo>
                  <a:pt x="8339" y="2873"/>
                </a:moveTo>
                <a:lnTo>
                  <a:pt x="8367" y="2902"/>
                </a:lnTo>
                <a:cubicBezTo>
                  <a:pt x="8347" y="2899"/>
                  <a:pt x="8325" y="2896"/>
                  <a:pt x="8308" y="2895"/>
                </a:cubicBezTo>
                <a:cubicBezTo>
                  <a:pt x="8289" y="2893"/>
                  <a:pt x="8266" y="2887"/>
                  <a:pt x="8247" y="2880"/>
                </a:cubicBezTo>
                <a:cubicBezTo>
                  <a:pt x="8279" y="2882"/>
                  <a:pt x="8309" y="2881"/>
                  <a:pt x="8339" y="2873"/>
                </a:cubicBezTo>
                <a:close/>
                <a:moveTo>
                  <a:pt x="1630" y="778"/>
                </a:moveTo>
                <a:cubicBezTo>
                  <a:pt x="1631" y="782"/>
                  <a:pt x="1635" y="785"/>
                  <a:pt x="1636" y="785"/>
                </a:cubicBezTo>
                <a:cubicBezTo>
                  <a:pt x="1640" y="786"/>
                  <a:pt x="1643" y="791"/>
                  <a:pt x="1643" y="793"/>
                </a:cubicBezTo>
                <a:cubicBezTo>
                  <a:pt x="1647" y="803"/>
                  <a:pt x="1635" y="816"/>
                  <a:pt x="1628" y="816"/>
                </a:cubicBezTo>
                <a:cubicBezTo>
                  <a:pt x="1620" y="819"/>
                  <a:pt x="1603" y="820"/>
                  <a:pt x="1600" y="805"/>
                </a:cubicBezTo>
                <a:cubicBezTo>
                  <a:pt x="1602" y="790"/>
                  <a:pt x="1626" y="778"/>
                  <a:pt x="1630" y="778"/>
                </a:cubicBezTo>
                <a:close/>
                <a:moveTo>
                  <a:pt x="8472" y="2939"/>
                </a:moveTo>
                <a:lnTo>
                  <a:pt x="8474" y="2947"/>
                </a:lnTo>
                <a:lnTo>
                  <a:pt x="8475" y="2948"/>
                </a:lnTo>
                <a:lnTo>
                  <a:pt x="8475" y="2950"/>
                </a:lnTo>
                <a:lnTo>
                  <a:pt x="8475" y="2951"/>
                </a:lnTo>
                <a:lnTo>
                  <a:pt x="8476" y="2952"/>
                </a:lnTo>
                <a:cubicBezTo>
                  <a:pt x="8479" y="2964"/>
                  <a:pt x="8481" y="2974"/>
                  <a:pt x="8464" y="2979"/>
                </a:cubicBezTo>
                <a:lnTo>
                  <a:pt x="8463" y="2979"/>
                </a:lnTo>
                <a:lnTo>
                  <a:pt x="8462" y="2979"/>
                </a:lnTo>
                <a:cubicBezTo>
                  <a:pt x="8458" y="2980"/>
                  <a:pt x="8454" y="2981"/>
                  <a:pt x="8451" y="2981"/>
                </a:cubicBezTo>
                <a:lnTo>
                  <a:pt x="8449" y="2981"/>
                </a:lnTo>
                <a:lnTo>
                  <a:pt x="8448" y="2980"/>
                </a:lnTo>
                <a:lnTo>
                  <a:pt x="8447" y="2979"/>
                </a:lnTo>
                <a:lnTo>
                  <a:pt x="8446" y="2979"/>
                </a:lnTo>
                <a:lnTo>
                  <a:pt x="8446" y="2978"/>
                </a:lnTo>
                <a:lnTo>
                  <a:pt x="8445" y="2976"/>
                </a:lnTo>
                <a:lnTo>
                  <a:pt x="8444" y="2975"/>
                </a:lnTo>
                <a:lnTo>
                  <a:pt x="8439" y="2957"/>
                </a:lnTo>
                <a:cubicBezTo>
                  <a:pt x="8447" y="2944"/>
                  <a:pt x="8458" y="2943"/>
                  <a:pt x="8467" y="2940"/>
                </a:cubicBezTo>
                <a:lnTo>
                  <a:pt x="8469" y="2939"/>
                </a:lnTo>
                <a:lnTo>
                  <a:pt x="8470" y="2939"/>
                </a:lnTo>
                <a:lnTo>
                  <a:pt x="8471" y="2939"/>
                </a:lnTo>
                <a:lnTo>
                  <a:pt x="8472" y="2939"/>
                </a:lnTo>
                <a:close/>
                <a:moveTo>
                  <a:pt x="6495" y="2541"/>
                </a:moveTo>
                <a:lnTo>
                  <a:pt x="6455" y="2533"/>
                </a:lnTo>
                <a:lnTo>
                  <a:pt x="6455" y="2533"/>
                </a:lnTo>
                <a:lnTo>
                  <a:pt x="6454" y="2532"/>
                </a:lnTo>
                <a:lnTo>
                  <a:pt x="6454" y="2531"/>
                </a:lnTo>
                <a:cubicBezTo>
                  <a:pt x="6453" y="2526"/>
                  <a:pt x="6450" y="2517"/>
                  <a:pt x="6452" y="2509"/>
                </a:cubicBezTo>
                <a:lnTo>
                  <a:pt x="6452" y="2508"/>
                </a:lnTo>
                <a:lnTo>
                  <a:pt x="6453" y="2507"/>
                </a:lnTo>
                <a:lnTo>
                  <a:pt x="6454" y="2506"/>
                </a:lnTo>
                <a:lnTo>
                  <a:pt x="6455" y="2505"/>
                </a:lnTo>
                <a:lnTo>
                  <a:pt x="6456" y="2505"/>
                </a:lnTo>
                <a:cubicBezTo>
                  <a:pt x="6478" y="2502"/>
                  <a:pt x="6494" y="2537"/>
                  <a:pt x="6495" y="2541"/>
                </a:cubicBezTo>
                <a:close/>
                <a:moveTo>
                  <a:pt x="7558" y="2718"/>
                </a:moveTo>
                <a:cubicBezTo>
                  <a:pt x="7549" y="2689"/>
                  <a:pt x="7569" y="2677"/>
                  <a:pt x="7590" y="2671"/>
                </a:cubicBezTo>
                <a:lnTo>
                  <a:pt x="7591" y="2671"/>
                </a:lnTo>
                <a:lnTo>
                  <a:pt x="7600" y="2668"/>
                </a:lnTo>
                <a:lnTo>
                  <a:pt x="7558" y="2718"/>
                </a:lnTo>
                <a:close/>
                <a:moveTo>
                  <a:pt x="1678" y="1672"/>
                </a:moveTo>
                <a:lnTo>
                  <a:pt x="1679" y="1709"/>
                </a:lnTo>
                <a:lnTo>
                  <a:pt x="1678" y="1709"/>
                </a:lnTo>
                <a:lnTo>
                  <a:pt x="1678" y="1710"/>
                </a:lnTo>
                <a:lnTo>
                  <a:pt x="1677" y="1710"/>
                </a:lnTo>
                <a:cubicBezTo>
                  <a:pt x="1668" y="1713"/>
                  <a:pt x="1651" y="1714"/>
                  <a:pt x="1648" y="1699"/>
                </a:cubicBezTo>
                <a:cubicBezTo>
                  <a:pt x="1650" y="1684"/>
                  <a:pt x="1674" y="1672"/>
                  <a:pt x="1678" y="1672"/>
                </a:cubicBezTo>
                <a:close/>
                <a:moveTo>
                  <a:pt x="1227" y="1186"/>
                </a:moveTo>
                <a:cubicBezTo>
                  <a:pt x="1232" y="1201"/>
                  <a:pt x="1229" y="1223"/>
                  <a:pt x="1210" y="1229"/>
                </a:cubicBezTo>
                <a:lnTo>
                  <a:pt x="1205" y="1211"/>
                </a:lnTo>
                <a:cubicBezTo>
                  <a:pt x="1200" y="1194"/>
                  <a:pt x="1218" y="1189"/>
                  <a:pt x="1224" y="1187"/>
                </a:cubicBezTo>
                <a:lnTo>
                  <a:pt x="1225" y="1187"/>
                </a:lnTo>
                <a:lnTo>
                  <a:pt x="1226" y="1186"/>
                </a:lnTo>
                <a:lnTo>
                  <a:pt x="1227" y="1186"/>
                </a:lnTo>
                <a:close/>
                <a:moveTo>
                  <a:pt x="498" y="327"/>
                </a:moveTo>
                <a:lnTo>
                  <a:pt x="499" y="364"/>
                </a:lnTo>
                <a:cubicBezTo>
                  <a:pt x="490" y="367"/>
                  <a:pt x="478" y="359"/>
                  <a:pt x="477" y="352"/>
                </a:cubicBezTo>
                <a:cubicBezTo>
                  <a:pt x="476" y="339"/>
                  <a:pt x="493" y="328"/>
                  <a:pt x="498" y="327"/>
                </a:cubicBezTo>
                <a:close/>
                <a:moveTo>
                  <a:pt x="3498" y="2114"/>
                </a:moveTo>
                <a:lnTo>
                  <a:pt x="3490" y="2088"/>
                </a:lnTo>
                <a:cubicBezTo>
                  <a:pt x="3511" y="2091"/>
                  <a:pt x="3522" y="2100"/>
                  <a:pt x="3526" y="2116"/>
                </a:cubicBezTo>
                <a:cubicBezTo>
                  <a:pt x="3522" y="2117"/>
                  <a:pt x="3515" y="2116"/>
                  <a:pt x="3512" y="2115"/>
                </a:cubicBezTo>
                <a:cubicBezTo>
                  <a:pt x="3507" y="2113"/>
                  <a:pt x="3500" y="2114"/>
                  <a:pt x="3498" y="2114"/>
                </a:cubicBezTo>
                <a:close/>
                <a:moveTo>
                  <a:pt x="578" y="342"/>
                </a:moveTo>
                <a:cubicBezTo>
                  <a:pt x="584" y="359"/>
                  <a:pt x="574" y="372"/>
                  <a:pt x="559" y="375"/>
                </a:cubicBezTo>
                <a:lnTo>
                  <a:pt x="557" y="367"/>
                </a:lnTo>
                <a:cubicBezTo>
                  <a:pt x="551" y="350"/>
                  <a:pt x="569" y="344"/>
                  <a:pt x="575" y="342"/>
                </a:cubicBezTo>
                <a:lnTo>
                  <a:pt x="576" y="342"/>
                </a:lnTo>
                <a:lnTo>
                  <a:pt x="577" y="342"/>
                </a:lnTo>
                <a:lnTo>
                  <a:pt x="578" y="342"/>
                </a:lnTo>
                <a:close/>
                <a:moveTo>
                  <a:pt x="921" y="1075"/>
                </a:moveTo>
                <a:lnTo>
                  <a:pt x="913" y="1115"/>
                </a:lnTo>
                <a:lnTo>
                  <a:pt x="897" y="1092"/>
                </a:lnTo>
                <a:lnTo>
                  <a:pt x="897" y="1090"/>
                </a:lnTo>
                <a:lnTo>
                  <a:pt x="897" y="1089"/>
                </a:lnTo>
                <a:lnTo>
                  <a:pt x="897" y="1088"/>
                </a:lnTo>
                <a:lnTo>
                  <a:pt x="898" y="1087"/>
                </a:lnTo>
                <a:lnTo>
                  <a:pt x="898" y="1086"/>
                </a:lnTo>
                <a:cubicBezTo>
                  <a:pt x="907" y="1078"/>
                  <a:pt x="914" y="1078"/>
                  <a:pt x="918" y="1076"/>
                </a:cubicBezTo>
                <a:lnTo>
                  <a:pt x="919" y="1076"/>
                </a:lnTo>
                <a:lnTo>
                  <a:pt x="920" y="1076"/>
                </a:lnTo>
                <a:lnTo>
                  <a:pt x="921" y="1075"/>
                </a:lnTo>
                <a:close/>
                <a:moveTo>
                  <a:pt x="4372" y="2393"/>
                </a:moveTo>
                <a:cubicBezTo>
                  <a:pt x="4358" y="2398"/>
                  <a:pt x="4337" y="2395"/>
                  <a:pt x="4323" y="2388"/>
                </a:cubicBezTo>
                <a:lnTo>
                  <a:pt x="4324" y="2388"/>
                </a:lnTo>
                <a:lnTo>
                  <a:pt x="4325" y="2388"/>
                </a:lnTo>
                <a:lnTo>
                  <a:pt x="4326" y="2387"/>
                </a:lnTo>
                <a:lnTo>
                  <a:pt x="4327" y="2387"/>
                </a:lnTo>
                <a:cubicBezTo>
                  <a:pt x="4342" y="2383"/>
                  <a:pt x="4353" y="2381"/>
                  <a:pt x="4369" y="2384"/>
                </a:cubicBezTo>
                <a:lnTo>
                  <a:pt x="4372" y="2393"/>
                </a:lnTo>
                <a:close/>
                <a:moveTo>
                  <a:pt x="7881" y="2890"/>
                </a:moveTo>
                <a:lnTo>
                  <a:pt x="7883" y="2891"/>
                </a:lnTo>
                <a:lnTo>
                  <a:pt x="7884" y="2892"/>
                </a:lnTo>
                <a:lnTo>
                  <a:pt x="7886" y="2892"/>
                </a:lnTo>
                <a:lnTo>
                  <a:pt x="7887" y="2892"/>
                </a:lnTo>
                <a:lnTo>
                  <a:pt x="7888" y="2892"/>
                </a:lnTo>
                <a:lnTo>
                  <a:pt x="7889" y="2892"/>
                </a:lnTo>
                <a:lnTo>
                  <a:pt x="7889" y="2892"/>
                </a:lnTo>
                <a:cubicBezTo>
                  <a:pt x="7888" y="2892"/>
                  <a:pt x="7882" y="2891"/>
                  <a:pt x="7881" y="2890"/>
                </a:cubicBezTo>
                <a:close/>
                <a:moveTo>
                  <a:pt x="7889" y="2892"/>
                </a:moveTo>
                <a:lnTo>
                  <a:pt x="7889" y="2892"/>
                </a:lnTo>
                <a:lnTo>
                  <a:pt x="7890" y="2891"/>
                </a:lnTo>
                <a:lnTo>
                  <a:pt x="7891" y="2890"/>
                </a:lnTo>
                <a:cubicBezTo>
                  <a:pt x="7891" y="2888"/>
                  <a:pt x="7895" y="2880"/>
                  <a:pt x="7896" y="2877"/>
                </a:cubicBezTo>
                <a:lnTo>
                  <a:pt x="7930" y="2895"/>
                </a:lnTo>
                <a:cubicBezTo>
                  <a:pt x="7921" y="2898"/>
                  <a:pt x="7899" y="2894"/>
                  <a:pt x="7889" y="2892"/>
                </a:cubicBezTo>
                <a:close/>
                <a:moveTo>
                  <a:pt x="6149" y="2489"/>
                </a:moveTo>
                <a:lnTo>
                  <a:pt x="6154" y="2506"/>
                </a:lnTo>
                <a:cubicBezTo>
                  <a:pt x="6145" y="2509"/>
                  <a:pt x="6123" y="2504"/>
                  <a:pt x="6114" y="2499"/>
                </a:cubicBezTo>
                <a:lnTo>
                  <a:pt x="6149" y="2489"/>
                </a:lnTo>
                <a:close/>
                <a:moveTo>
                  <a:pt x="7345" y="2704"/>
                </a:moveTo>
                <a:lnTo>
                  <a:pt x="7317" y="2702"/>
                </a:lnTo>
                <a:lnTo>
                  <a:pt x="7352" y="2692"/>
                </a:lnTo>
                <a:lnTo>
                  <a:pt x="7345" y="2704"/>
                </a:lnTo>
                <a:close/>
                <a:moveTo>
                  <a:pt x="3400" y="2038"/>
                </a:moveTo>
                <a:lnTo>
                  <a:pt x="3403" y="2047"/>
                </a:lnTo>
                <a:lnTo>
                  <a:pt x="3376" y="2054"/>
                </a:lnTo>
                <a:cubicBezTo>
                  <a:pt x="3382" y="2044"/>
                  <a:pt x="3392" y="2041"/>
                  <a:pt x="3398" y="2039"/>
                </a:cubicBezTo>
                <a:lnTo>
                  <a:pt x="3399" y="2038"/>
                </a:lnTo>
                <a:lnTo>
                  <a:pt x="3400" y="2038"/>
                </a:lnTo>
                <a:close/>
                <a:moveTo>
                  <a:pt x="2850" y="976"/>
                </a:moveTo>
                <a:lnTo>
                  <a:pt x="2841" y="979"/>
                </a:lnTo>
                <a:cubicBezTo>
                  <a:pt x="2833" y="982"/>
                  <a:pt x="2819" y="974"/>
                  <a:pt x="2810" y="969"/>
                </a:cubicBezTo>
                <a:lnTo>
                  <a:pt x="2850" y="976"/>
                </a:lnTo>
                <a:close/>
                <a:moveTo>
                  <a:pt x="8043" y="2863"/>
                </a:moveTo>
                <a:lnTo>
                  <a:pt x="8048" y="2880"/>
                </a:lnTo>
                <a:lnTo>
                  <a:pt x="8036" y="2862"/>
                </a:lnTo>
                <a:lnTo>
                  <a:pt x="8036" y="2862"/>
                </a:lnTo>
                <a:lnTo>
                  <a:pt x="8037" y="2863"/>
                </a:lnTo>
                <a:lnTo>
                  <a:pt x="8038" y="2863"/>
                </a:lnTo>
                <a:lnTo>
                  <a:pt x="8039" y="2863"/>
                </a:lnTo>
                <a:lnTo>
                  <a:pt x="8040" y="2863"/>
                </a:lnTo>
                <a:lnTo>
                  <a:pt x="8042" y="2863"/>
                </a:lnTo>
                <a:lnTo>
                  <a:pt x="8043" y="2863"/>
                </a:lnTo>
                <a:close/>
                <a:moveTo>
                  <a:pt x="8036" y="2862"/>
                </a:moveTo>
                <a:lnTo>
                  <a:pt x="8032" y="2857"/>
                </a:lnTo>
                <a:lnTo>
                  <a:pt x="8032" y="2857"/>
                </a:lnTo>
                <a:lnTo>
                  <a:pt x="8033" y="2858"/>
                </a:lnTo>
                <a:lnTo>
                  <a:pt x="8033" y="2859"/>
                </a:lnTo>
                <a:lnTo>
                  <a:pt x="8035" y="2861"/>
                </a:lnTo>
                <a:lnTo>
                  <a:pt x="8035" y="2861"/>
                </a:lnTo>
                <a:lnTo>
                  <a:pt x="8036" y="2862"/>
                </a:lnTo>
                <a:close/>
              </a:path>
            </a:pathLst>
          </a:custGeom>
          <a:solidFill>
            <a:srgbClr val="E6EBD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3" name="直接连接符 2"/>
          <p:cNvCxnSpPr/>
          <p:nvPr/>
        </p:nvCxnSpPr>
        <p:spPr>
          <a:xfrm flipH="1">
            <a:off x="537845" y="584200"/>
            <a:ext cx="1731645" cy="2554605"/>
          </a:xfrm>
          <a:prstGeom prst="line">
            <a:avLst/>
          </a:prstGeom>
          <a:ln>
            <a:solidFill>
              <a:srgbClr val="E6EBDC"/>
            </a:solidFill>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5915660" y="2630170"/>
            <a:ext cx="3124200" cy="1445260"/>
          </a:xfrm>
          <a:prstGeom prst="rect">
            <a:avLst/>
          </a:prstGeom>
          <a:noFill/>
        </p:spPr>
        <p:txBody>
          <a:bodyPr wrap="square" rtlCol="0">
            <a:spAutoFit/>
          </a:bodyPr>
          <a:p>
            <a:pPr algn="ctr"/>
            <a:r>
              <a:rPr lang="en-US" sz="8800">
                <a:solidFill>
                  <a:srgbClr val="71838F"/>
                </a:solidFill>
                <a:latin typeface="汉仪综艺体简" panose="02010600000101010101" charset="-122"/>
                <a:ea typeface="汉仪综艺体简" panose="02010600000101010101" charset="-122"/>
                <a:cs typeface="汉仪综艺体简" panose="02010600000101010101" charset="-122"/>
              </a:rPr>
              <a:t>04</a:t>
            </a:r>
            <a:endParaRPr lang="en-US" sz="8800">
              <a:solidFill>
                <a:srgbClr val="71838F"/>
              </a:solidFill>
              <a:latin typeface="汉仪综艺体简" panose="02010600000101010101" charset="-122"/>
              <a:ea typeface="汉仪综艺体简" panose="02010600000101010101" charset="-122"/>
              <a:cs typeface="汉仪综艺体简" panose="02010600000101010101" charset="-122"/>
            </a:endParaRPr>
          </a:p>
        </p:txBody>
      </p:sp>
      <p:sp>
        <p:nvSpPr>
          <p:cNvPr id="13" name="文本框 12"/>
          <p:cNvSpPr txBox="1"/>
          <p:nvPr/>
        </p:nvSpPr>
        <p:spPr>
          <a:xfrm>
            <a:off x="1261110" y="3458210"/>
            <a:ext cx="3874135" cy="706755"/>
          </a:xfrm>
          <a:prstGeom prst="rect">
            <a:avLst/>
          </a:prstGeom>
          <a:noFill/>
        </p:spPr>
        <p:txBody>
          <a:bodyPr wrap="square" rtlCol="0">
            <a:spAutoFit/>
          </a:bodyPr>
          <a:p>
            <a:pPr algn="ctr"/>
            <a:r>
              <a:rPr lang="zh-CN" altLang="en-US" sz="4000" smtClean="0">
                <a:solidFill>
                  <a:srgbClr val="71838F"/>
                </a:solidFill>
                <a:latin typeface="华康华综体W5" panose="040B0509000000000000" charset="-122"/>
                <a:ea typeface="华康华综体W5" panose="040B0509000000000000" charset="-122"/>
                <a:sym typeface="+mn-ea"/>
              </a:rPr>
              <a:t>难点</a:t>
            </a:r>
            <a:endParaRPr lang="zh-CN" altLang="en-US" sz="4000" smtClean="0">
              <a:solidFill>
                <a:srgbClr val="71838F"/>
              </a:solidFill>
              <a:latin typeface="华康华综体W5" panose="040B0509000000000000" charset="-122"/>
              <a:ea typeface="华康华综体W5" panose="040B0509000000000000" charset="-122"/>
              <a:sym typeface="+mn-ea"/>
            </a:endParaRPr>
          </a:p>
        </p:txBody>
      </p:sp>
      <p:sp>
        <p:nvSpPr>
          <p:cNvPr id="36" name="任意多边形 35"/>
          <p:cNvSpPr/>
          <p:nvPr/>
        </p:nvSpPr>
        <p:spPr>
          <a:xfrm>
            <a:off x="5488749" y="1513660"/>
            <a:ext cx="133211" cy="47593"/>
          </a:xfrm>
          <a:custGeom>
            <a:avLst/>
            <a:gdLst/>
            <a:ahLst/>
            <a:cxnLst>
              <a:cxn ang="3">
                <a:pos x="hc" y="t"/>
              </a:cxn>
              <a:cxn ang="cd2">
                <a:pos x="l" y="vc"/>
              </a:cxn>
              <a:cxn ang="cd4">
                <a:pos x="hc" y="b"/>
              </a:cxn>
              <a:cxn ang="0">
                <a:pos x="r" y="vc"/>
              </a:cxn>
            </a:cxnLst>
            <a:rect l="l" t="t" r="r" b="b"/>
            <a:pathLst>
              <a:path w="210" h="75">
                <a:moveTo>
                  <a:pt x="210" y="11"/>
                </a:moveTo>
                <a:cubicBezTo>
                  <a:pt x="186" y="17"/>
                  <a:pt x="160" y="18"/>
                  <a:pt x="139" y="14"/>
                </a:cubicBezTo>
                <a:cubicBezTo>
                  <a:pt x="93" y="7"/>
                  <a:pt x="44" y="-8"/>
                  <a:pt x="0" y="5"/>
                </a:cubicBezTo>
                <a:cubicBezTo>
                  <a:pt x="11" y="48"/>
                  <a:pt x="31" y="50"/>
                  <a:pt x="62" y="51"/>
                </a:cubicBezTo>
                <a:cubicBezTo>
                  <a:pt x="73" y="50"/>
                  <a:pt x="82" y="61"/>
                  <a:pt x="86" y="75"/>
                </a:cubicBezTo>
                <a:lnTo>
                  <a:pt x="159" y="64"/>
                </a:lnTo>
                <a:lnTo>
                  <a:pt x="210" y="11"/>
                </a:lnTo>
                <a:close/>
              </a:path>
            </a:pathLst>
          </a:custGeom>
          <a:solidFill>
            <a:srgbClr val="E6EBD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38" name="直接连接符 37"/>
          <p:cNvCxnSpPr/>
          <p:nvPr/>
        </p:nvCxnSpPr>
        <p:spPr>
          <a:xfrm flipH="1">
            <a:off x="1770380" y="1038225"/>
            <a:ext cx="1101090" cy="1624965"/>
          </a:xfrm>
          <a:prstGeom prst="line">
            <a:avLst/>
          </a:prstGeom>
          <a:ln>
            <a:solidFill>
              <a:srgbClr val="E6EBDC"/>
            </a:solidFill>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rot="600000">
            <a:off x="5554345" y="1686560"/>
            <a:ext cx="5244465" cy="1212215"/>
          </a:xfrm>
          <a:custGeom>
            <a:avLst/>
            <a:gdLst/>
            <a:ahLst/>
            <a:cxnLst>
              <a:cxn ang="3">
                <a:pos x="hc" y="t"/>
              </a:cxn>
              <a:cxn ang="cd2">
                <a:pos x="l" y="vc"/>
              </a:cxn>
              <a:cxn ang="cd4">
                <a:pos x="hc" y="b"/>
              </a:cxn>
              <a:cxn ang="0">
                <a:pos x="r" y="vc"/>
              </a:cxn>
            </a:cxnLst>
            <a:rect l="l" t="t" r="r" b="b"/>
            <a:pathLst>
              <a:path w="11833" h="3250">
                <a:moveTo>
                  <a:pt x="10180" y="2827"/>
                </a:moveTo>
                <a:cubicBezTo>
                  <a:pt x="10155" y="2857"/>
                  <a:pt x="10150" y="2889"/>
                  <a:pt x="10156" y="2909"/>
                </a:cubicBezTo>
                <a:cubicBezTo>
                  <a:pt x="10137" y="2911"/>
                  <a:pt x="10116" y="2913"/>
                  <a:pt x="10099" y="2915"/>
                </a:cubicBezTo>
                <a:cubicBezTo>
                  <a:pt x="10080" y="2918"/>
                  <a:pt x="10063" y="2916"/>
                  <a:pt x="10053" y="2911"/>
                </a:cubicBezTo>
                <a:cubicBezTo>
                  <a:pt x="10027" y="2919"/>
                  <a:pt x="10002" y="2905"/>
                  <a:pt x="9973" y="2896"/>
                </a:cubicBezTo>
                <a:cubicBezTo>
                  <a:pt x="9983" y="2880"/>
                  <a:pt x="9990" y="2859"/>
                  <a:pt x="9986" y="2850"/>
                </a:cubicBezTo>
                <a:cubicBezTo>
                  <a:pt x="9970" y="2831"/>
                  <a:pt x="10008" y="2859"/>
                  <a:pt x="9948" y="2809"/>
                </a:cubicBezTo>
                <a:lnTo>
                  <a:pt x="9939" y="2877"/>
                </a:lnTo>
                <a:cubicBezTo>
                  <a:pt x="9931" y="2866"/>
                  <a:pt x="9922" y="2854"/>
                  <a:pt x="9917" y="2847"/>
                </a:cubicBezTo>
                <a:cubicBezTo>
                  <a:pt x="9911" y="2838"/>
                  <a:pt x="9906" y="2828"/>
                  <a:pt x="9904" y="2821"/>
                </a:cubicBezTo>
                <a:cubicBezTo>
                  <a:pt x="9890" y="2781"/>
                  <a:pt x="9843" y="2779"/>
                  <a:pt x="9809" y="2773"/>
                </a:cubicBezTo>
                <a:cubicBezTo>
                  <a:pt x="9777" y="2768"/>
                  <a:pt x="9733" y="2768"/>
                  <a:pt x="9718" y="2733"/>
                </a:cubicBezTo>
                <a:lnTo>
                  <a:pt x="9741" y="2716"/>
                </a:lnTo>
                <a:cubicBezTo>
                  <a:pt x="9770" y="2718"/>
                  <a:pt x="9801" y="2722"/>
                  <a:pt x="9826" y="2727"/>
                </a:cubicBezTo>
                <a:cubicBezTo>
                  <a:pt x="9852" y="2732"/>
                  <a:pt x="9884" y="2738"/>
                  <a:pt x="9910" y="2744"/>
                </a:cubicBezTo>
                <a:lnTo>
                  <a:pt x="9991" y="2796"/>
                </a:lnTo>
                <a:cubicBezTo>
                  <a:pt x="9994" y="2791"/>
                  <a:pt x="10003" y="2787"/>
                  <a:pt x="10010" y="2785"/>
                </a:cubicBezTo>
                <a:cubicBezTo>
                  <a:pt x="10086" y="2765"/>
                  <a:pt x="10355" y="2819"/>
                  <a:pt x="10390" y="2833"/>
                </a:cubicBezTo>
                <a:cubicBezTo>
                  <a:pt x="10395" y="2828"/>
                  <a:pt x="10407" y="2814"/>
                  <a:pt x="10419" y="2800"/>
                </a:cubicBezTo>
                <a:cubicBezTo>
                  <a:pt x="10438" y="2780"/>
                  <a:pt x="10457" y="2759"/>
                  <a:pt x="10482" y="2749"/>
                </a:cubicBezTo>
                <a:cubicBezTo>
                  <a:pt x="10492" y="2745"/>
                  <a:pt x="10502" y="2748"/>
                  <a:pt x="10508" y="2752"/>
                </a:cubicBezTo>
                <a:cubicBezTo>
                  <a:pt x="10517" y="2764"/>
                  <a:pt x="10536" y="2769"/>
                  <a:pt x="10541" y="2767"/>
                </a:cubicBezTo>
                <a:cubicBezTo>
                  <a:pt x="10548" y="2765"/>
                  <a:pt x="10557" y="2755"/>
                  <a:pt x="10563" y="2746"/>
                </a:cubicBezTo>
                <a:cubicBezTo>
                  <a:pt x="10631" y="2783"/>
                  <a:pt x="10803" y="2781"/>
                  <a:pt x="10847" y="2778"/>
                </a:cubicBezTo>
                <a:cubicBezTo>
                  <a:pt x="10854" y="2769"/>
                  <a:pt x="10866" y="2763"/>
                  <a:pt x="10876" y="2761"/>
                </a:cubicBezTo>
                <a:cubicBezTo>
                  <a:pt x="10927" y="2746"/>
                  <a:pt x="11019" y="2785"/>
                  <a:pt x="11053" y="2804"/>
                </a:cubicBezTo>
                <a:cubicBezTo>
                  <a:pt x="11075" y="2816"/>
                  <a:pt x="11095" y="2820"/>
                  <a:pt x="11107" y="2816"/>
                </a:cubicBezTo>
                <a:lnTo>
                  <a:pt x="11108" y="2816"/>
                </a:lnTo>
                <a:cubicBezTo>
                  <a:pt x="11125" y="2811"/>
                  <a:pt x="11143" y="2790"/>
                  <a:pt x="11155" y="2765"/>
                </a:cubicBezTo>
                <a:cubicBezTo>
                  <a:pt x="11164" y="2755"/>
                  <a:pt x="11166" y="2745"/>
                  <a:pt x="11164" y="2740"/>
                </a:cubicBezTo>
                <a:cubicBezTo>
                  <a:pt x="11161" y="2728"/>
                  <a:pt x="11143" y="2722"/>
                  <a:pt x="11123" y="2717"/>
                </a:cubicBezTo>
                <a:cubicBezTo>
                  <a:pt x="11100" y="2697"/>
                  <a:pt x="11071" y="2691"/>
                  <a:pt x="11056" y="2696"/>
                </a:cubicBezTo>
                <a:cubicBezTo>
                  <a:pt x="11052" y="2697"/>
                  <a:pt x="11045" y="2701"/>
                  <a:pt x="11043" y="2703"/>
                </a:cubicBezTo>
                <a:lnTo>
                  <a:pt x="11001" y="2724"/>
                </a:lnTo>
                <a:cubicBezTo>
                  <a:pt x="10947" y="2663"/>
                  <a:pt x="10849" y="2634"/>
                  <a:pt x="10769" y="2639"/>
                </a:cubicBezTo>
                <a:cubicBezTo>
                  <a:pt x="10734" y="2621"/>
                  <a:pt x="10698" y="2606"/>
                  <a:pt x="10660" y="2594"/>
                </a:cubicBezTo>
                <a:cubicBezTo>
                  <a:pt x="10624" y="2582"/>
                  <a:pt x="10585" y="2565"/>
                  <a:pt x="10554" y="2549"/>
                </a:cubicBezTo>
                <a:cubicBezTo>
                  <a:pt x="10550" y="2559"/>
                  <a:pt x="10541" y="2568"/>
                  <a:pt x="10537" y="2568"/>
                </a:cubicBezTo>
                <a:cubicBezTo>
                  <a:pt x="10533" y="2569"/>
                  <a:pt x="10526" y="2569"/>
                  <a:pt x="10522" y="2568"/>
                </a:cubicBezTo>
                <a:cubicBezTo>
                  <a:pt x="10506" y="2558"/>
                  <a:pt x="10496" y="2548"/>
                  <a:pt x="10489" y="2551"/>
                </a:cubicBezTo>
                <a:cubicBezTo>
                  <a:pt x="10485" y="2552"/>
                  <a:pt x="10477" y="2558"/>
                  <a:pt x="10473" y="2563"/>
                </a:cubicBezTo>
                <a:lnTo>
                  <a:pt x="10407" y="2563"/>
                </a:lnTo>
                <a:lnTo>
                  <a:pt x="10287" y="2475"/>
                </a:lnTo>
                <a:lnTo>
                  <a:pt x="10262" y="2454"/>
                </a:lnTo>
                <a:cubicBezTo>
                  <a:pt x="10264" y="2451"/>
                  <a:pt x="10268" y="2449"/>
                  <a:pt x="10270" y="2449"/>
                </a:cubicBezTo>
                <a:cubicBezTo>
                  <a:pt x="10273" y="2448"/>
                  <a:pt x="10281" y="2448"/>
                  <a:pt x="10285" y="2449"/>
                </a:cubicBezTo>
                <a:cubicBezTo>
                  <a:pt x="10295" y="2450"/>
                  <a:pt x="10304" y="2450"/>
                  <a:pt x="10308" y="2450"/>
                </a:cubicBezTo>
                <a:cubicBezTo>
                  <a:pt x="10317" y="2462"/>
                  <a:pt x="10333" y="2464"/>
                  <a:pt x="10348" y="2460"/>
                </a:cubicBezTo>
                <a:cubicBezTo>
                  <a:pt x="10399" y="2452"/>
                  <a:pt x="10427" y="2375"/>
                  <a:pt x="10395" y="2300"/>
                </a:cubicBezTo>
                <a:cubicBezTo>
                  <a:pt x="10392" y="2287"/>
                  <a:pt x="10386" y="2270"/>
                  <a:pt x="10382" y="2260"/>
                </a:cubicBezTo>
                <a:cubicBezTo>
                  <a:pt x="10371" y="2231"/>
                  <a:pt x="10362" y="2206"/>
                  <a:pt x="10357" y="2190"/>
                </a:cubicBezTo>
                <a:cubicBezTo>
                  <a:pt x="10371" y="2204"/>
                  <a:pt x="10396" y="2206"/>
                  <a:pt x="10409" y="2202"/>
                </a:cubicBezTo>
                <a:cubicBezTo>
                  <a:pt x="10422" y="2198"/>
                  <a:pt x="10436" y="2187"/>
                  <a:pt x="10446" y="2174"/>
                </a:cubicBezTo>
                <a:lnTo>
                  <a:pt x="10518" y="2191"/>
                </a:lnTo>
                <a:cubicBezTo>
                  <a:pt x="10544" y="2183"/>
                  <a:pt x="10588" y="2201"/>
                  <a:pt x="10620" y="2219"/>
                </a:cubicBezTo>
                <a:cubicBezTo>
                  <a:pt x="10622" y="2205"/>
                  <a:pt x="10633" y="2194"/>
                  <a:pt x="10639" y="2193"/>
                </a:cubicBezTo>
                <a:cubicBezTo>
                  <a:pt x="10645" y="2191"/>
                  <a:pt x="10655" y="2194"/>
                  <a:pt x="10663" y="2198"/>
                </a:cubicBezTo>
                <a:cubicBezTo>
                  <a:pt x="10677" y="2207"/>
                  <a:pt x="10690" y="2216"/>
                  <a:pt x="10698" y="2214"/>
                </a:cubicBezTo>
                <a:cubicBezTo>
                  <a:pt x="10702" y="2213"/>
                  <a:pt x="10708" y="2207"/>
                  <a:pt x="10710" y="2202"/>
                </a:cubicBezTo>
                <a:cubicBezTo>
                  <a:pt x="10768" y="2208"/>
                  <a:pt x="10831" y="2211"/>
                  <a:pt x="10882" y="2210"/>
                </a:cubicBezTo>
                <a:cubicBezTo>
                  <a:pt x="10935" y="2210"/>
                  <a:pt x="10999" y="2213"/>
                  <a:pt x="11055" y="2217"/>
                </a:cubicBezTo>
                <a:cubicBezTo>
                  <a:pt x="11091" y="2242"/>
                  <a:pt x="11146" y="2249"/>
                  <a:pt x="11181" y="2239"/>
                </a:cubicBezTo>
                <a:cubicBezTo>
                  <a:pt x="11207" y="2233"/>
                  <a:pt x="11233" y="2204"/>
                  <a:pt x="11226" y="2175"/>
                </a:cubicBezTo>
                <a:cubicBezTo>
                  <a:pt x="11225" y="2170"/>
                  <a:pt x="11221" y="2164"/>
                  <a:pt x="11218" y="2161"/>
                </a:cubicBezTo>
                <a:cubicBezTo>
                  <a:pt x="11189" y="2140"/>
                  <a:pt x="11125" y="2144"/>
                  <a:pt x="11068" y="2148"/>
                </a:cubicBezTo>
                <a:cubicBezTo>
                  <a:pt x="10979" y="2162"/>
                  <a:pt x="10918" y="2147"/>
                  <a:pt x="10874" y="2099"/>
                </a:cubicBezTo>
                <a:cubicBezTo>
                  <a:pt x="10861" y="2087"/>
                  <a:pt x="10846" y="2083"/>
                  <a:pt x="10838" y="2086"/>
                </a:cubicBezTo>
                <a:cubicBezTo>
                  <a:pt x="10828" y="2089"/>
                  <a:pt x="10814" y="2106"/>
                  <a:pt x="10802" y="2128"/>
                </a:cubicBezTo>
                <a:cubicBezTo>
                  <a:pt x="10763" y="2097"/>
                  <a:pt x="10723" y="2093"/>
                  <a:pt x="10690" y="2082"/>
                </a:cubicBezTo>
                <a:cubicBezTo>
                  <a:pt x="10670" y="2077"/>
                  <a:pt x="10647" y="2066"/>
                  <a:pt x="10630" y="2055"/>
                </a:cubicBezTo>
                <a:cubicBezTo>
                  <a:pt x="10625" y="2064"/>
                  <a:pt x="10615" y="2070"/>
                  <a:pt x="10608" y="2072"/>
                </a:cubicBezTo>
                <a:cubicBezTo>
                  <a:pt x="10595" y="2076"/>
                  <a:pt x="10579" y="2075"/>
                  <a:pt x="10569" y="2073"/>
                </a:cubicBezTo>
                <a:lnTo>
                  <a:pt x="10566" y="2064"/>
                </a:lnTo>
                <a:lnTo>
                  <a:pt x="10435" y="2101"/>
                </a:lnTo>
                <a:cubicBezTo>
                  <a:pt x="10418" y="2084"/>
                  <a:pt x="10364" y="2029"/>
                  <a:pt x="10337" y="2041"/>
                </a:cubicBezTo>
                <a:cubicBezTo>
                  <a:pt x="10328" y="2043"/>
                  <a:pt x="10317" y="2052"/>
                  <a:pt x="10310" y="2062"/>
                </a:cubicBezTo>
                <a:lnTo>
                  <a:pt x="10309" y="2062"/>
                </a:lnTo>
                <a:lnTo>
                  <a:pt x="10307" y="2062"/>
                </a:lnTo>
                <a:lnTo>
                  <a:pt x="10306" y="2061"/>
                </a:lnTo>
                <a:cubicBezTo>
                  <a:pt x="10301" y="2061"/>
                  <a:pt x="10296" y="2052"/>
                  <a:pt x="10296" y="2052"/>
                </a:cubicBezTo>
                <a:cubicBezTo>
                  <a:pt x="10294" y="2047"/>
                  <a:pt x="10299" y="2039"/>
                  <a:pt x="10303" y="2035"/>
                </a:cubicBezTo>
                <a:cubicBezTo>
                  <a:pt x="10307" y="2027"/>
                  <a:pt x="10334" y="2012"/>
                  <a:pt x="10348" y="2009"/>
                </a:cubicBezTo>
                <a:cubicBezTo>
                  <a:pt x="10356" y="2007"/>
                  <a:pt x="10365" y="2006"/>
                  <a:pt x="10370" y="2007"/>
                </a:cubicBezTo>
                <a:cubicBezTo>
                  <a:pt x="10394" y="2030"/>
                  <a:pt x="10415" y="2024"/>
                  <a:pt x="10433" y="2026"/>
                </a:cubicBezTo>
                <a:cubicBezTo>
                  <a:pt x="10445" y="2026"/>
                  <a:pt x="10461" y="2030"/>
                  <a:pt x="10473" y="2034"/>
                </a:cubicBezTo>
                <a:lnTo>
                  <a:pt x="10569" y="2006"/>
                </a:lnTo>
                <a:lnTo>
                  <a:pt x="10630" y="2055"/>
                </a:lnTo>
                <a:lnTo>
                  <a:pt x="10692" y="2009"/>
                </a:lnTo>
                <a:cubicBezTo>
                  <a:pt x="10759" y="2046"/>
                  <a:pt x="10861" y="2056"/>
                  <a:pt x="10932" y="2053"/>
                </a:cubicBezTo>
                <a:cubicBezTo>
                  <a:pt x="10960" y="2072"/>
                  <a:pt x="10989" y="2078"/>
                  <a:pt x="11010" y="2071"/>
                </a:cubicBezTo>
                <a:cubicBezTo>
                  <a:pt x="11035" y="2064"/>
                  <a:pt x="11059" y="2045"/>
                  <a:pt x="11074" y="2022"/>
                </a:cubicBezTo>
                <a:lnTo>
                  <a:pt x="11260" y="2044"/>
                </a:lnTo>
                <a:cubicBezTo>
                  <a:pt x="11263" y="2041"/>
                  <a:pt x="11270" y="2038"/>
                  <a:pt x="11275" y="2037"/>
                </a:cubicBezTo>
                <a:cubicBezTo>
                  <a:pt x="11338" y="2024"/>
                  <a:pt x="11446" y="2036"/>
                  <a:pt x="11499" y="2052"/>
                </a:cubicBezTo>
                <a:cubicBezTo>
                  <a:pt x="11505" y="2043"/>
                  <a:pt x="11512" y="2038"/>
                  <a:pt x="11517" y="2037"/>
                </a:cubicBezTo>
                <a:cubicBezTo>
                  <a:pt x="11525" y="2034"/>
                  <a:pt x="11541" y="2040"/>
                  <a:pt x="11550" y="2045"/>
                </a:cubicBezTo>
                <a:cubicBezTo>
                  <a:pt x="11560" y="2051"/>
                  <a:pt x="11576" y="2053"/>
                  <a:pt x="11582" y="2051"/>
                </a:cubicBezTo>
                <a:cubicBezTo>
                  <a:pt x="11590" y="2050"/>
                  <a:pt x="11600" y="2040"/>
                  <a:pt x="11606" y="2030"/>
                </a:cubicBezTo>
                <a:cubicBezTo>
                  <a:pt x="11628" y="2046"/>
                  <a:pt x="11640" y="2055"/>
                  <a:pt x="11652" y="2053"/>
                </a:cubicBezTo>
                <a:lnTo>
                  <a:pt x="11653" y="2052"/>
                </a:lnTo>
                <a:cubicBezTo>
                  <a:pt x="11670" y="2044"/>
                  <a:pt x="11677" y="2028"/>
                  <a:pt x="11694" y="2005"/>
                </a:cubicBezTo>
                <a:lnTo>
                  <a:pt x="11565" y="1919"/>
                </a:lnTo>
                <a:cubicBezTo>
                  <a:pt x="11560" y="1922"/>
                  <a:pt x="11553" y="1925"/>
                  <a:pt x="11549" y="1926"/>
                </a:cubicBezTo>
                <a:cubicBezTo>
                  <a:pt x="11536" y="1930"/>
                  <a:pt x="11521" y="1929"/>
                  <a:pt x="11509" y="1924"/>
                </a:cubicBezTo>
                <a:cubicBezTo>
                  <a:pt x="11476" y="1913"/>
                  <a:pt x="11443" y="1893"/>
                  <a:pt x="11418" y="1902"/>
                </a:cubicBezTo>
                <a:cubicBezTo>
                  <a:pt x="11413" y="1904"/>
                  <a:pt x="11405" y="1907"/>
                  <a:pt x="11401" y="1909"/>
                </a:cubicBezTo>
                <a:lnTo>
                  <a:pt x="11322" y="1894"/>
                </a:lnTo>
                <a:cubicBezTo>
                  <a:pt x="11318" y="1901"/>
                  <a:pt x="11311" y="1906"/>
                  <a:pt x="11306" y="1907"/>
                </a:cubicBezTo>
                <a:cubicBezTo>
                  <a:pt x="11254" y="1886"/>
                  <a:pt x="11344" y="1954"/>
                  <a:pt x="11197" y="1855"/>
                </a:cubicBezTo>
                <a:lnTo>
                  <a:pt x="11019" y="1830"/>
                </a:lnTo>
                <a:cubicBezTo>
                  <a:pt x="10995" y="1829"/>
                  <a:pt x="10951" y="1814"/>
                  <a:pt x="10926" y="1800"/>
                </a:cubicBezTo>
                <a:cubicBezTo>
                  <a:pt x="10921" y="1809"/>
                  <a:pt x="10913" y="1814"/>
                  <a:pt x="10908" y="1815"/>
                </a:cubicBezTo>
                <a:cubicBezTo>
                  <a:pt x="10898" y="1818"/>
                  <a:pt x="10882" y="1813"/>
                  <a:pt x="10871" y="1806"/>
                </a:cubicBezTo>
                <a:lnTo>
                  <a:pt x="10803" y="1769"/>
                </a:lnTo>
                <a:cubicBezTo>
                  <a:pt x="10805" y="1765"/>
                  <a:pt x="10811" y="1762"/>
                  <a:pt x="10814" y="1761"/>
                </a:cubicBezTo>
                <a:cubicBezTo>
                  <a:pt x="10835" y="1758"/>
                  <a:pt x="10854" y="1765"/>
                  <a:pt x="10872" y="1769"/>
                </a:cubicBezTo>
                <a:cubicBezTo>
                  <a:pt x="10887" y="1773"/>
                  <a:pt x="10901" y="1776"/>
                  <a:pt x="10909" y="1776"/>
                </a:cubicBezTo>
                <a:lnTo>
                  <a:pt x="10909" y="1774"/>
                </a:lnTo>
                <a:lnTo>
                  <a:pt x="10909" y="1772"/>
                </a:lnTo>
                <a:lnTo>
                  <a:pt x="10909" y="1771"/>
                </a:lnTo>
                <a:lnTo>
                  <a:pt x="10909" y="1769"/>
                </a:lnTo>
                <a:lnTo>
                  <a:pt x="10909" y="1768"/>
                </a:lnTo>
                <a:lnTo>
                  <a:pt x="10910" y="1767"/>
                </a:lnTo>
                <a:lnTo>
                  <a:pt x="10911" y="1766"/>
                </a:lnTo>
                <a:lnTo>
                  <a:pt x="10912" y="1765"/>
                </a:lnTo>
                <a:lnTo>
                  <a:pt x="10913" y="1764"/>
                </a:lnTo>
                <a:lnTo>
                  <a:pt x="10914" y="1763"/>
                </a:lnTo>
                <a:lnTo>
                  <a:pt x="10915" y="1763"/>
                </a:lnTo>
                <a:lnTo>
                  <a:pt x="10917" y="1762"/>
                </a:lnTo>
                <a:cubicBezTo>
                  <a:pt x="10924" y="1761"/>
                  <a:pt x="10934" y="1759"/>
                  <a:pt x="10942" y="1757"/>
                </a:cubicBezTo>
                <a:cubicBezTo>
                  <a:pt x="10959" y="1772"/>
                  <a:pt x="10967" y="1785"/>
                  <a:pt x="10978" y="1783"/>
                </a:cubicBezTo>
                <a:cubicBezTo>
                  <a:pt x="10982" y="1782"/>
                  <a:pt x="10989" y="1776"/>
                  <a:pt x="10993" y="1771"/>
                </a:cubicBezTo>
                <a:cubicBezTo>
                  <a:pt x="11040" y="1771"/>
                  <a:pt x="11096" y="1774"/>
                  <a:pt x="11144" y="1778"/>
                </a:cubicBezTo>
                <a:cubicBezTo>
                  <a:pt x="11245" y="1787"/>
                  <a:pt x="11356" y="1797"/>
                  <a:pt x="11441" y="1784"/>
                </a:cubicBezTo>
                <a:cubicBezTo>
                  <a:pt x="11455" y="1790"/>
                  <a:pt x="11468" y="1790"/>
                  <a:pt x="11477" y="1788"/>
                </a:cubicBezTo>
                <a:cubicBezTo>
                  <a:pt x="11488" y="1785"/>
                  <a:pt x="11500" y="1772"/>
                  <a:pt x="11509" y="1756"/>
                </a:cubicBezTo>
                <a:lnTo>
                  <a:pt x="11506" y="1747"/>
                </a:lnTo>
                <a:cubicBezTo>
                  <a:pt x="11547" y="1770"/>
                  <a:pt x="11771" y="1813"/>
                  <a:pt x="11824" y="1800"/>
                </a:cubicBezTo>
                <a:cubicBezTo>
                  <a:pt x="11827" y="1799"/>
                  <a:pt x="11831" y="1797"/>
                  <a:pt x="11832" y="1795"/>
                </a:cubicBezTo>
                <a:cubicBezTo>
                  <a:pt x="11833" y="1790"/>
                  <a:pt x="11832" y="1782"/>
                  <a:pt x="11831" y="1777"/>
                </a:cubicBezTo>
                <a:cubicBezTo>
                  <a:pt x="11826" y="1759"/>
                  <a:pt x="11809" y="1738"/>
                  <a:pt x="11795" y="1730"/>
                </a:cubicBezTo>
                <a:lnTo>
                  <a:pt x="11723" y="1713"/>
                </a:lnTo>
                <a:cubicBezTo>
                  <a:pt x="11696" y="1698"/>
                  <a:pt x="11655" y="1694"/>
                  <a:pt x="11635" y="1701"/>
                </a:cubicBezTo>
                <a:cubicBezTo>
                  <a:pt x="11597" y="1670"/>
                  <a:pt x="11562" y="1669"/>
                  <a:pt x="11531" y="1662"/>
                </a:cubicBezTo>
                <a:cubicBezTo>
                  <a:pt x="11514" y="1659"/>
                  <a:pt x="11493" y="1651"/>
                  <a:pt x="11476" y="1642"/>
                </a:cubicBezTo>
                <a:lnTo>
                  <a:pt x="10815" y="1482"/>
                </a:lnTo>
                <a:cubicBezTo>
                  <a:pt x="10796" y="1464"/>
                  <a:pt x="10766" y="1446"/>
                  <a:pt x="10750" y="1453"/>
                </a:cubicBezTo>
                <a:cubicBezTo>
                  <a:pt x="10742" y="1454"/>
                  <a:pt x="10733" y="1462"/>
                  <a:pt x="10727" y="1469"/>
                </a:cubicBezTo>
                <a:cubicBezTo>
                  <a:pt x="10687" y="1439"/>
                  <a:pt x="10654" y="1433"/>
                  <a:pt x="10624" y="1442"/>
                </a:cubicBezTo>
                <a:cubicBezTo>
                  <a:pt x="10564" y="1411"/>
                  <a:pt x="10397" y="1398"/>
                  <a:pt x="10350" y="1407"/>
                </a:cubicBezTo>
                <a:lnTo>
                  <a:pt x="10173" y="1354"/>
                </a:lnTo>
                <a:lnTo>
                  <a:pt x="10115" y="1380"/>
                </a:lnTo>
                <a:cubicBezTo>
                  <a:pt x="10037" y="1327"/>
                  <a:pt x="9934" y="1321"/>
                  <a:pt x="9846" y="1306"/>
                </a:cubicBezTo>
                <a:cubicBezTo>
                  <a:pt x="9799" y="1300"/>
                  <a:pt x="9751" y="1285"/>
                  <a:pt x="9714" y="1268"/>
                </a:cubicBezTo>
                <a:cubicBezTo>
                  <a:pt x="9696" y="1272"/>
                  <a:pt x="9678" y="1271"/>
                  <a:pt x="9663" y="1267"/>
                </a:cubicBezTo>
                <a:cubicBezTo>
                  <a:pt x="9545" y="1238"/>
                  <a:pt x="9841" y="1307"/>
                  <a:pt x="9463" y="1217"/>
                </a:cubicBezTo>
                <a:cubicBezTo>
                  <a:pt x="9455" y="1225"/>
                  <a:pt x="9445" y="1232"/>
                  <a:pt x="9437" y="1234"/>
                </a:cubicBezTo>
                <a:cubicBezTo>
                  <a:pt x="9430" y="1237"/>
                  <a:pt x="9417" y="1231"/>
                  <a:pt x="9408" y="1223"/>
                </a:cubicBezTo>
                <a:cubicBezTo>
                  <a:pt x="9388" y="1214"/>
                  <a:pt x="9365" y="1200"/>
                  <a:pt x="9347" y="1187"/>
                </a:cubicBezTo>
                <a:cubicBezTo>
                  <a:pt x="9327" y="1172"/>
                  <a:pt x="9297" y="1166"/>
                  <a:pt x="9269" y="1169"/>
                </a:cubicBezTo>
                <a:cubicBezTo>
                  <a:pt x="9263" y="1175"/>
                  <a:pt x="9255" y="1180"/>
                  <a:pt x="9249" y="1182"/>
                </a:cubicBezTo>
                <a:cubicBezTo>
                  <a:pt x="9235" y="1188"/>
                  <a:pt x="9209" y="1178"/>
                  <a:pt x="9192" y="1162"/>
                </a:cubicBezTo>
                <a:cubicBezTo>
                  <a:pt x="9122" y="1183"/>
                  <a:pt x="8977" y="1147"/>
                  <a:pt x="8915" y="1119"/>
                </a:cubicBezTo>
                <a:cubicBezTo>
                  <a:pt x="8913" y="1131"/>
                  <a:pt x="8904" y="1138"/>
                  <a:pt x="8898" y="1139"/>
                </a:cubicBezTo>
                <a:cubicBezTo>
                  <a:pt x="8893" y="1141"/>
                  <a:pt x="8885" y="1140"/>
                  <a:pt x="8882" y="1138"/>
                </a:cubicBezTo>
                <a:lnTo>
                  <a:pt x="8846" y="1110"/>
                </a:lnTo>
                <a:lnTo>
                  <a:pt x="8846" y="1109"/>
                </a:lnTo>
                <a:lnTo>
                  <a:pt x="8845" y="1108"/>
                </a:lnTo>
                <a:cubicBezTo>
                  <a:pt x="8843" y="1101"/>
                  <a:pt x="8842" y="1090"/>
                  <a:pt x="8847" y="1082"/>
                </a:cubicBezTo>
                <a:cubicBezTo>
                  <a:pt x="8785" y="1091"/>
                  <a:pt x="8657" y="1096"/>
                  <a:pt x="8536" y="1086"/>
                </a:cubicBezTo>
                <a:cubicBezTo>
                  <a:pt x="8483" y="1063"/>
                  <a:pt x="8413" y="1063"/>
                  <a:pt x="8353" y="1072"/>
                </a:cubicBezTo>
                <a:lnTo>
                  <a:pt x="8293" y="1061"/>
                </a:lnTo>
                <a:lnTo>
                  <a:pt x="8210" y="1037"/>
                </a:lnTo>
                <a:lnTo>
                  <a:pt x="8209" y="1037"/>
                </a:lnTo>
                <a:cubicBezTo>
                  <a:pt x="8192" y="1041"/>
                  <a:pt x="8176" y="1039"/>
                  <a:pt x="8161" y="1032"/>
                </a:cubicBezTo>
                <a:cubicBezTo>
                  <a:pt x="8146" y="1025"/>
                  <a:pt x="8128" y="1024"/>
                  <a:pt x="8113" y="1027"/>
                </a:cubicBezTo>
                <a:lnTo>
                  <a:pt x="7982" y="999"/>
                </a:lnTo>
                <a:lnTo>
                  <a:pt x="7946" y="971"/>
                </a:lnTo>
                <a:lnTo>
                  <a:pt x="7866" y="956"/>
                </a:lnTo>
                <a:lnTo>
                  <a:pt x="7865" y="955"/>
                </a:lnTo>
                <a:cubicBezTo>
                  <a:pt x="7857" y="925"/>
                  <a:pt x="7848" y="924"/>
                  <a:pt x="7827" y="930"/>
                </a:cubicBezTo>
                <a:lnTo>
                  <a:pt x="7825" y="930"/>
                </a:lnTo>
                <a:lnTo>
                  <a:pt x="7824" y="930"/>
                </a:lnTo>
                <a:lnTo>
                  <a:pt x="7823" y="931"/>
                </a:lnTo>
                <a:lnTo>
                  <a:pt x="7822" y="931"/>
                </a:lnTo>
                <a:lnTo>
                  <a:pt x="7821" y="931"/>
                </a:lnTo>
                <a:cubicBezTo>
                  <a:pt x="7793" y="938"/>
                  <a:pt x="7787" y="911"/>
                  <a:pt x="7783" y="900"/>
                </a:cubicBezTo>
                <a:lnTo>
                  <a:pt x="7783" y="899"/>
                </a:lnTo>
                <a:lnTo>
                  <a:pt x="7783" y="898"/>
                </a:lnTo>
                <a:lnTo>
                  <a:pt x="7782" y="897"/>
                </a:lnTo>
                <a:lnTo>
                  <a:pt x="7782" y="896"/>
                </a:lnTo>
                <a:lnTo>
                  <a:pt x="7782" y="895"/>
                </a:lnTo>
                <a:cubicBezTo>
                  <a:pt x="7780" y="896"/>
                  <a:pt x="7778" y="897"/>
                  <a:pt x="7777" y="897"/>
                </a:cubicBezTo>
                <a:cubicBezTo>
                  <a:pt x="7693" y="902"/>
                  <a:pt x="7823" y="919"/>
                  <a:pt x="7597" y="910"/>
                </a:cubicBezTo>
                <a:cubicBezTo>
                  <a:pt x="7586" y="904"/>
                  <a:pt x="7573" y="898"/>
                  <a:pt x="7566" y="900"/>
                </a:cubicBezTo>
                <a:lnTo>
                  <a:pt x="7563" y="892"/>
                </a:lnTo>
                <a:cubicBezTo>
                  <a:pt x="7559" y="893"/>
                  <a:pt x="7550" y="893"/>
                  <a:pt x="7545" y="892"/>
                </a:cubicBezTo>
                <a:cubicBezTo>
                  <a:pt x="7536" y="892"/>
                  <a:pt x="7529" y="892"/>
                  <a:pt x="7525" y="893"/>
                </a:cubicBezTo>
                <a:cubicBezTo>
                  <a:pt x="7516" y="896"/>
                  <a:pt x="7505" y="887"/>
                  <a:pt x="7503" y="881"/>
                </a:cubicBezTo>
                <a:cubicBezTo>
                  <a:pt x="7501" y="881"/>
                  <a:pt x="7498" y="882"/>
                  <a:pt x="7497" y="882"/>
                </a:cubicBezTo>
                <a:cubicBezTo>
                  <a:pt x="7474" y="889"/>
                  <a:pt x="7455" y="893"/>
                  <a:pt x="7431" y="892"/>
                </a:cubicBezTo>
                <a:cubicBezTo>
                  <a:pt x="7427" y="893"/>
                  <a:pt x="7420" y="892"/>
                  <a:pt x="7417" y="891"/>
                </a:cubicBezTo>
                <a:cubicBezTo>
                  <a:pt x="7412" y="890"/>
                  <a:pt x="7405" y="890"/>
                  <a:pt x="7402" y="891"/>
                </a:cubicBezTo>
                <a:cubicBezTo>
                  <a:pt x="7261" y="816"/>
                  <a:pt x="7273" y="848"/>
                  <a:pt x="7191" y="847"/>
                </a:cubicBezTo>
                <a:cubicBezTo>
                  <a:pt x="7137" y="829"/>
                  <a:pt x="7062" y="822"/>
                  <a:pt x="7014" y="822"/>
                </a:cubicBezTo>
                <a:cubicBezTo>
                  <a:pt x="6880" y="814"/>
                  <a:pt x="6736" y="795"/>
                  <a:pt x="6617" y="757"/>
                </a:cubicBezTo>
                <a:lnTo>
                  <a:pt x="6616" y="757"/>
                </a:lnTo>
                <a:lnTo>
                  <a:pt x="6615" y="757"/>
                </a:lnTo>
                <a:lnTo>
                  <a:pt x="6614" y="757"/>
                </a:lnTo>
                <a:lnTo>
                  <a:pt x="6613" y="758"/>
                </a:lnTo>
                <a:cubicBezTo>
                  <a:pt x="6579" y="756"/>
                  <a:pt x="6625" y="776"/>
                  <a:pt x="6539" y="750"/>
                </a:cubicBezTo>
                <a:cubicBezTo>
                  <a:pt x="6534" y="761"/>
                  <a:pt x="6532" y="762"/>
                  <a:pt x="6526" y="764"/>
                </a:cubicBezTo>
                <a:cubicBezTo>
                  <a:pt x="6495" y="764"/>
                  <a:pt x="6472" y="748"/>
                  <a:pt x="6466" y="724"/>
                </a:cubicBezTo>
                <a:cubicBezTo>
                  <a:pt x="6449" y="727"/>
                  <a:pt x="6439" y="727"/>
                  <a:pt x="6424" y="719"/>
                </a:cubicBezTo>
                <a:lnTo>
                  <a:pt x="6423" y="718"/>
                </a:lnTo>
                <a:lnTo>
                  <a:pt x="6421" y="718"/>
                </a:lnTo>
                <a:lnTo>
                  <a:pt x="6420" y="717"/>
                </a:lnTo>
                <a:lnTo>
                  <a:pt x="6419" y="716"/>
                </a:lnTo>
                <a:lnTo>
                  <a:pt x="6418" y="716"/>
                </a:lnTo>
                <a:lnTo>
                  <a:pt x="6417" y="715"/>
                </a:lnTo>
                <a:lnTo>
                  <a:pt x="6416" y="715"/>
                </a:lnTo>
                <a:lnTo>
                  <a:pt x="6415" y="714"/>
                </a:lnTo>
                <a:lnTo>
                  <a:pt x="6413" y="714"/>
                </a:lnTo>
                <a:lnTo>
                  <a:pt x="6404" y="709"/>
                </a:lnTo>
                <a:lnTo>
                  <a:pt x="6400" y="707"/>
                </a:lnTo>
                <a:lnTo>
                  <a:pt x="6399" y="706"/>
                </a:lnTo>
                <a:lnTo>
                  <a:pt x="6398" y="705"/>
                </a:lnTo>
                <a:cubicBezTo>
                  <a:pt x="6380" y="695"/>
                  <a:pt x="6369" y="697"/>
                  <a:pt x="6354" y="699"/>
                </a:cubicBezTo>
                <a:lnTo>
                  <a:pt x="6275" y="684"/>
                </a:lnTo>
                <a:cubicBezTo>
                  <a:pt x="6254" y="690"/>
                  <a:pt x="6235" y="688"/>
                  <a:pt x="6221" y="682"/>
                </a:cubicBezTo>
                <a:cubicBezTo>
                  <a:pt x="6184" y="665"/>
                  <a:pt x="6158" y="650"/>
                  <a:pt x="6126" y="661"/>
                </a:cubicBezTo>
                <a:cubicBezTo>
                  <a:pt x="6082" y="665"/>
                  <a:pt x="5933" y="661"/>
                  <a:pt x="5887" y="654"/>
                </a:cubicBezTo>
                <a:cubicBezTo>
                  <a:pt x="5871" y="657"/>
                  <a:pt x="5857" y="655"/>
                  <a:pt x="5849" y="651"/>
                </a:cubicBezTo>
                <a:cubicBezTo>
                  <a:pt x="5840" y="645"/>
                  <a:pt x="5824" y="644"/>
                  <a:pt x="5810" y="647"/>
                </a:cubicBezTo>
                <a:cubicBezTo>
                  <a:pt x="5800" y="609"/>
                  <a:pt x="5766" y="600"/>
                  <a:pt x="5742" y="608"/>
                </a:cubicBezTo>
                <a:cubicBezTo>
                  <a:pt x="5737" y="609"/>
                  <a:pt x="5729" y="613"/>
                  <a:pt x="5725" y="615"/>
                </a:cubicBezTo>
                <a:cubicBezTo>
                  <a:pt x="5253" y="601"/>
                  <a:pt x="5594" y="584"/>
                  <a:pt x="5445" y="563"/>
                </a:cubicBezTo>
                <a:lnTo>
                  <a:pt x="5359" y="559"/>
                </a:lnTo>
                <a:lnTo>
                  <a:pt x="5359" y="560"/>
                </a:lnTo>
                <a:lnTo>
                  <a:pt x="5360" y="561"/>
                </a:lnTo>
                <a:lnTo>
                  <a:pt x="5360" y="562"/>
                </a:lnTo>
                <a:cubicBezTo>
                  <a:pt x="5363" y="570"/>
                  <a:pt x="5364" y="587"/>
                  <a:pt x="5349" y="590"/>
                </a:cubicBezTo>
                <a:cubicBezTo>
                  <a:pt x="5345" y="592"/>
                  <a:pt x="5333" y="586"/>
                  <a:pt x="5326" y="580"/>
                </a:cubicBezTo>
                <a:cubicBezTo>
                  <a:pt x="5318" y="574"/>
                  <a:pt x="5309" y="568"/>
                  <a:pt x="5304" y="566"/>
                </a:cubicBezTo>
                <a:cubicBezTo>
                  <a:pt x="5212" y="593"/>
                  <a:pt x="5087" y="558"/>
                  <a:pt x="4983" y="531"/>
                </a:cubicBezTo>
                <a:cubicBezTo>
                  <a:pt x="4929" y="516"/>
                  <a:pt x="4873" y="506"/>
                  <a:pt x="4832" y="502"/>
                </a:cubicBezTo>
                <a:cubicBezTo>
                  <a:pt x="4823" y="469"/>
                  <a:pt x="4799" y="471"/>
                  <a:pt x="4780" y="476"/>
                </a:cubicBezTo>
                <a:cubicBezTo>
                  <a:pt x="4777" y="477"/>
                  <a:pt x="4772" y="479"/>
                  <a:pt x="4771" y="479"/>
                </a:cubicBezTo>
                <a:cubicBezTo>
                  <a:pt x="4759" y="484"/>
                  <a:pt x="4745" y="489"/>
                  <a:pt x="4735" y="492"/>
                </a:cubicBezTo>
                <a:cubicBezTo>
                  <a:pt x="4693" y="488"/>
                  <a:pt x="4494" y="463"/>
                  <a:pt x="4463" y="466"/>
                </a:cubicBezTo>
                <a:lnTo>
                  <a:pt x="4320" y="432"/>
                </a:lnTo>
                <a:cubicBezTo>
                  <a:pt x="4300" y="437"/>
                  <a:pt x="4282" y="435"/>
                  <a:pt x="4269" y="428"/>
                </a:cubicBezTo>
                <a:cubicBezTo>
                  <a:pt x="4233" y="409"/>
                  <a:pt x="4211" y="396"/>
                  <a:pt x="4180" y="406"/>
                </a:cubicBezTo>
                <a:cubicBezTo>
                  <a:pt x="4128" y="413"/>
                  <a:pt x="4017" y="416"/>
                  <a:pt x="3962" y="402"/>
                </a:cubicBezTo>
                <a:lnTo>
                  <a:pt x="3893" y="393"/>
                </a:lnTo>
                <a:cubicBezTo>
                  <a:pt x="3883" y="356"/>
                  <a:pt x="3852" y="354"/>
                  <a:pt x="3832" y="360"/>
                </a:cubicBezTo>
                <a:cubicBezTo>
                  <a:pt x="3825" y="362"/>
                  <a:pt x="3816" y="366"/>
                  <a:pt x="3811" y="370"/>
                </a:cubicBezTo>
                <a:cubicBezTo>
                  <a:pt x="3791" y="369"/>
                  <a:pt x="3764" y="369"/>
                  <a:pt x="3739" y="368"/>
                </a:cubicBezTo>
                <a:cubicBezTo>
                  <a:pt x="3685" y="367"/>
                  <a:pt x="3621" y="363"/>
                  <a:pt x="3587" y="349"/>
                </a:cubicBezTo>
                <a:lnTo>
                  <a:pt x="3560" y="319"/>
                </a:lnTo>
                <a:lnTo>
                  <a:pt x="3473" y="315"/>
                </a:lnTo>
                <a:lnTo>
                  <a:pt x="3474" y="315"/>
                </a:lnTo>
                <a:lnTo>
                  <a:pt x="3474" y="316"/>
                </a:lnTo>
                <a:cubicBezTo>
                  <a:pt x="3475" y="318"/>
                  <a:pt x="3480" y="344"/>
                  <a:pt x="3472" y="344"/>
                </a:cubicBezTo>
                <a:cubicBezTo>
                  <a:pt x="3463" y="346"/>
                  <a:pt x="3452" y="341"/>
                  <a:pt x="3446" y="335"/>
                </a:cubicBezTo>
                <a:cubicBezTo>
                  <a:pt x="3439" y="328"/>
                  <a:pt x="3431" y="322"/>
                  <a:pt x="3427" y="319"/>
                </a:cubicBezTo>
                <a:cubicBezTo>
                  <a:pt x="3341" y="344"/>
                  <a:pt x="3232" y="314"/>
                  <a:pt x="3138" y="290"/>
                </a:cubicBezTo>
                <a:cubicBezTo>
                  <a:pt x="3089" y="276"/>
                  <a:pt x="3036" y="267"/>
                  <a:pt x="2995" y="263"/>
                </a:cubicBezTo>
                <a:cubicBezTo>
                  <a:pt x="2986" y="232"/>
                  <a:pt x="2957" y="231"/>
                  <a:pt x="2936" y="237"/>
                </a:cubicBezTo>
                <a:cubicBezTo>
                  <a:pt x="2925" y="240"/>
                  <a:pt x="2913" y="246"/>
                  <a:pt x="2906" y="251"/>
                </a:cubicBezTo>
                <a:cubicBezTo>
                  <a:pt x="2859" y="242"/>
                  <a:pt x="2497" y="220"/>
                  <a:pt x="2464" y="226"/>
                </a:cubicBezTo>
                <a:cubicBezTo>
                  <a:pt x="2430" y="189"/>
                  <a:pt x="2379" y="218"/>
                  <a:pt x="2343" y="220"/>
                </a:cubicBezTo>
                <a:cubicBezTo>
                  <a:pt x="2321" y="224"/>
                  <a:pt x="2300" y="216"/>
                  <a:pt x="2287" y="201"/>
                </a:cubicBezTo>
                <a:cubicBezTo>
                  <a:pt x="2266" y="207"/>
                  <a:pt x="2236" y="204"/>
                  <a:pt x="2206" y="197"/>
                </a:cubicBezTo>
                <a:cubicBezTo>
                  <a:pt x="2145" y="183"/>
                  <a:pt x="2070" y="159"/>
                  <a:pt x="2032" y="170"/>
                </a:cubicBezTo>
                <a:lnTo>
                  <a:pt x="1990" y="154"/>
                </a:lnTo>
                <a:cubicBezTo>
                  <a:pt x="1952" y="164"/>
                  <a:pt x="1913" y="169"/>
                  <a:pt x="1884" y="167"/>
                </a:cubicBezTo>
                <a:cubicBezTo>
                  <a:pt x="1820" y="166"/>
                  <a:pt x="1756" y="155"/>
                  <a:pt x="1684" y="176"/>
                </a:cubicBezTo>
                <a:lnTo>
                  <a:pt x="1615" y="167"/>
                </a:lnTo>
                <a:cubicBezTo>
                  <a:pt x="1556" y="123"/>
                  <a:pt x="1417" y="110"/>
                  <a:pt x="1373" y="114"/>
                </a:cubicBezTo>
                <a:cubicBezTo>
                  <a:pt x="1355" y="77"/>
                  <a:pt x="1317" y="89"/>
                  <a:pt x="1295" y="93"/>
                </a:cubicBezTo>
                <a:cubicBezTo>
                  <a:pt x="1279" y="98"/>
                  <a:pt x="1265" y="104"/>
                  <a:pt x="1258" y="109"/>
                </a:cubicBezTo>
                <a:cubicBezTo>
                  <a:pt x="1232" y="95"/>
                  <a:pt x="1184" y="101"/>
                  <a:pt x="1163" y="108"/>
                </a:cubicBezTo>
                <a:lnTo>
                  <a:pt x="1112" y="94"/>
                </a:lnTo>
                <a:lnTo>
                  <a:pt x="1076" y="66"/>
                </a:lnTo>
                <a:lnTo>
                  <a:pt x="782" y="65"/>
                </a:lnTo>
                <a:lnTo>
                  <a:pt x="741" y="87"/>
                </a:lnTo>
                <a:lnTo>
                  <a:pt x="740" y="87"/>
                </a:lnTo>
                <a:cubicBezTo>
                  <a:pt x="720" y="93"/>
                  <a:pt x="691" y="96"/>
                  <a:pt x="670" y="69"/>
                </a:cubicBezTo>
                <a:lnTo>
                  <a:pt x="570" y="51"/>
                </a:lnTo>
                <a:cubicBezTo>
                  <a:pt x="553" y="55"/>
                  <a:pt x="540" y="55"/>
                  <a:pt x="534" y="51"/>
                </a:cubicBezTo>
                <a:cubicBezTo>
                  <a:pt x="501" y="34"/>
                  <a:pt x="491" y="37"/>
                  <a:pt x="455" y="46"/>
                </a:cubicBezTo>
                <a:lnTo>
                  <a:pt x="454" y="46"/>
                </a:lnTo>
                <a:cubicBezTo>
                  <a:pt x="434" y="52"/>
                  <a:pt x="403" y="55"/>
                  <a:pt x="393" y="26"/>
                </a:cubicBezTo>
                <a:cubicBezTo>
                  <a:pt x="363" y="33"/>
                  <a:pt x="331" y="37"/>
                  <a:pt x="306" y="37"/>
                </a:cubicBezTo>
                <a:cubicBezTo>
                  <a:pt x="279" y="36"/>
                  <a:pt x="247" y="40"/>
                  <a:pt x="219" y="47"/>
                </a:cubicBezTo>
                <a:cubicBezTo>
                  <a:pt x="180" y="29"/>
                  <a:pt x="118" y="11"/>
                  <a:pt x="68" y="0"/>
                </a:cubicBezTo>
                <a:lnTo>
                  <a:pt x="51" y="196"/>
                </a:lnTo>
                <a:cubicBezTo>
                  <a:pt x="60" y="196"/>
                  <a:pt x="73" y="194"/>
                  <a:pt x="79" y="191"/>
                </a:cubicBezTo>
                <a:lnTo>
                  <a:pt x="80" y="191"/>
                </a:lnTo>
                <a:lnTo>
                  <a:pt x="81" y="191"/>
                </a:lnTo>
                <a:lnTo>
                  <a:pt x="133" y="242"/>
                </a:lnTo>
                <a:lnTo>
                  <a:pt x="134" y="242"/>
                </a:lnTo>
                <a:lnTo>
                  <a:pt x="135" y="242"/>
                </a:lnTo>
                <a:cubicBezTo>
                  <a:pt x="162" y="234"/>
                  <a:pt x="208" y="226"/>
                  <a:pt x="239" y="250"/>
                </a:cubicBezTo>
                <a:cubicBezTo>
                  <a:pt x="282" y="237"/>
                  <a:pt x="365" y="297"/>
                  <a:pt x="403" y="326"/>
                </a:cubicBezTo>
                <a:lnTo>
                  <a:pt x="429" y="318"/>
                </a:lnTo>
                <a:cubicBezTo>
                  <a:pt x="418" y="340"/>
                  <a:pt x="388" y="355"/>
                  <a:pt x="376" y="362"/>
                </a:cubicBezTo>
                <a:cubicBezTo>
                  <a:pt x="195" y="348"/>
                  <a:pt x="346" y="362"/>
                  <a:pt x="290" y="358"/>
                </a:cubicBezTo>
                <a:cubicBezTo>
                  <a:pt x="266" y="365"/>
                  <a:pt x="246" y="371"/>
                  <a:pt x="256" y="406"/>
                </a:cubicBezTo>
                <a:lnTo>
                  <a:pt x="263" y="432"/>
                </a:lnTo>
                <a:lnTo>
                  <a:pt x="359" y="404"/>
                </a:lnTo>
                <a:cubicBezTo>
                  <a:pt x="366" y="424"/>
                  <a:pt x="378" y="442"/>
                  <a:pt x="392" y="455"/>
                </a:cubicBezTo>
                <a:cubicBezTo>
                  <a:pt x="423" y="484"/>
                  <a:pt x="456" y="508"/>
                  <a:pt x="466" y="544"/>
                </a:cubicBezTo>
                <a:cubicBezTo>
                  <a:pt x="514" y="548"/>
                  <a:pt x="560" y="550"/>
                  <a:pt x="591" y="549"/>
                </a:cubicBezTo>
                <a:cubicBezTo>
                  <a:pt x="695" y="548"/>
                  <a:pt x="755" y="547"/>
                  <a:pt x="847" y="652"/>
                </a:cubicBezTo>
                <a:lnTo>
                  <a:pt x="960" y="620"/>
                </a:lnTo>
                <a:cubicBezTo>
                  <a:pt x="998" y="656"/>
                  <a:pt x="1066" y="684"/>
                  <a:pt x="1116" y="669"/>
                </a:cubicBezTo>
                <a:cubicBezTo>
                  <a:pt x="1141" y="713"/>
                  <a:pt x="1179" y="689"/>
                  <a:pt x="1207" y="687"/>
                </a:cubicBezTo>
                <a:cubicBezTo>
                  <a:pt x="1237" y="683"/>
                  <a:pt x="1279" y="666"/>
                  <a:pt x="1299" y="712"/>
                </a:cubicBezTo>
                <a:cubicBezTo>
                  <a:pt x="1283" y="717"/>
                  <a:pt x="1270" y="729"/>
                  <a:pt x="1264" y="741"/>
                </a:cubicBezTo>
                <a:cubicBezTo>
                  <a:pt x="1258" y="754"/>
                  <a:pt x="1242" y="765"/>
                  <a:pt x="1228" y="770"/>
                </a:cubicBezTo>
                <a:cubicBezTo>
                  <a:pt x="1210" y="774"/>
                  <a:pt x="1174" y="782"/>
                  <a:pt x="1150" y="754"/>
                </a:cubicBezTo>
                <a:cubicBezTo>
                  <a:pt x="1144" y="756"/>
                  <a:pt x="1122" y="763"/>
                  <a:pt x="1106" y="768"/>
                </a:cubicBezTo>
                <a:cubicBezTo>
                  <a:pt x="1084" y="772"/>
                  <a:pt x="1044" y="791"/>
                  <a:pt x="1020" y="763"/>
                </a:cubicBezTo>
                <a:cubicBezTo>
                  <a:pt x="989" y="760"/>
                  <a:pt x="916" y="762"/>
                  <a:pt x="873" y="774"/>
                </a:cubicBezTo>
                <a:cubicBezTo>
                  <a:pt x="861" y="776"/>
                  <a:pt x="821" y="789"/>
                  <a:pt x="828" y="818"/>
                </a:cubicBezTo>
                <a:lnTo>
                  <a:pt x="751" y="812"/>
                </a:lnTo>
                <a:cubicBezTo>
                  <a:pt x="723" y="789"/>
                  <a:pt x="690" y="780"/>
                  <a:pt x="663" y="771"/>
                </a:cubicBezTo>
                <a:lnTo>
                  <a:pt x="584" y="794"/>
                </a:lnTo>
                <a:lnTo>
                  <a:pt x="523" y="745"/>
                </a:lnTo>
                <a:lnTo>
                  <a:pt x="436" y="770"/>
                </a:lnTo>
                <a:lnTo>
                  <a:pt x="382" y="748"/>
                </a:lnTo>
                <a:lnTo>
                  <a:pt x="392" y="783"/>
                </a:lnTo>
                <a:lnTo>
                  <a:pt x="295" y="773"/>
                </a:lnTo>
                <a:cubicBezTo>
                  <a:pt x="290" y="795"/>
                  <a:pt x="283" y="806"/>
                  <a:pt x="279" y="807"/>
                </a:cubicBezTo>
                <a:cubicBezTo>
                  <a:pt x="261" y="802"/>
                  <a:pt x="257" y="771"/>
                  <a:pt x="252" y="760"/>
                </a:cubicBezTo>
                <a:cubicBezTo>
                  <a:pt x="249" y="746"/>
                  <a:pt x="244" y="728"/>
                  <a:pt x="242" y="722"/>
                </a:cubicBezTo>
                <a:cubicBezTo>
                  <a:pt x="234" y="693"/>
                  <a:pt x="211" y="693"/>
                  <a:pt x="190" y="699"/>
                </a:cubicBezTo>
                <a:lnTo>
                  <a:pt x="189" y="699"/>
                </a:lnTo>
                <a:cubicBezTo>
                  <a:pt x="158" y="682"/>
                  <a:pt x="103" y="694"/>
                  <a:pt x="58" y="699"/>
                </a:cubicBezTo>
                <a:cubicBezTo>
                  <a:pt x="40" y="701"/>
                  <a:pt x="19" y="702"/>
                  <a:pt x="7" y="701"/>
                </a:cubicBezTo>
                <a:lnTo>
                  <a:pt x="0" y="782"/>
                </a:lnTo>
                <a:lnTo>
                  <a:pt x="78" y="807"/>
                </a:lnTo>
                <a:lnTo>
                  <a:pt x="79" y="806"/>
                </a:lnTo>
                <a:cubicBezTo>
                  <a:pt x="108" y="798"/>
                  <a:pt x="132" y="821"/>
                  <a:pt x="137" y="840"/>
                </a:cubicBezTo>
                <a:cubicBezTo>
                  <a:pt x="138" y="845"/>
                  <a:pt x="139" y="852"/>
                  <a:pt x="139" y="855"/>
                </a:cubicBezTo>
                <a:lnTo>
                  <a:pt x="140" y="855"/>
                </a:lnTo>
                <a:lnTo>
                  <a:pt x="141" y="855"/>
                </a:lnTo>
                <a:cubicBezTo>
                  <a:pt x="171" y="846"/>
                  <a:pt x="210" y="844"/>
                  <a:pt x="245" y="863"/>
                </a:cubicBezTo>
                <a:lnTo>
                  <a:pt x="315" y="843"/>
                </a:lnTo>
                <a:cubicBezTo>
                  <a:pt x="359" y="868"/>
                  <a:pt x="402" y="875"/>
                  <a:pt x="452" y="860"/>
                </a:cubicBezTo>
                <a:lnTo>
                  <a:pt x="526" y="886"/>
                </a:lnTo>
                <a:cubicBezTo>
                  <a:pt x="796" y="864"/>
                  <a:pt x="600" y="905"/>
                  <a:pt x="674" y="910"/>
                </a:cubicBezTo>
                <a:cubicBezTo>
                  <a:pt x="678" y="921"/>
                  <a:pt x="670" y="929"/>
                  <a:pt x="661" y="931"/>
                </a:cubicBezTo>
                <a:cubicBezTo>
                  <a:pt x="631" y="936"/>
                  <a:pt x="614" y="933"/>
                  <a:pt x="587" y="931"/>
                </a:cubicBezTo>
                <a:cubicBezTo>
                  <a:pt x="564" y="928"/>
                  <a:pt x="547" y="928"/>
                  <a:pt x="538" y="930"/>
                </a:cubicBezTo>
                <a:lnTo>
                  <a:pt x="561" y="1008"/>
                </a:lnTo>
                <a:lnTo>
                  <a:pt x="593" y="990"/>
                </a:lnTo>
                <a:cubicBezTo>
                  <a:pt x="620" y="982"/>
                  <a:pt x="636" y="1007"/>
                  <a:pt x="641" y="1022"/>
                </a:cubicBezTo>
                <a:lnTo>
                  <a:pt x="641" y="1023"/>
                </a:lnTo>
                <a:cubicBezTo>
                  <a:pt x="669" y="1038"/>
                  <a:pt x="701" y="1059"/>
                  <a:pt x="713" y="1078"/>
                </a:cubicBezTo>
                <a:lnTo>
                  <a:pt x="791" y="1084"/>
                </a:lnTo>
                <a:lnTo>
                  <a:pt x="825" y="1169"/>
                </a:lnTo>
                <a:lnTo>
                  <a:pt x="852" y="1199"/>
                </a:lnTo>
                <a:cubicBezTo>
                  <a:pt x="860" y="1229"/>
                  <a:pt x="882" y="1220"/>
                  <a:pt x="893" y="1217"/>
                </a:cubicBezTo>
                <a:lnTo>
                  <a:pt x="893" y="1217"/>
                </a:lnTo>
                <a:cubicBezTo>
                  <a:pt x="899" y="1215"/>
                  <a:pt x="907" y="1212"/>
                  <a:pt x="912" y="1210"/>
                </a:cubicBezTo>
                <a:cubicBezTo>
                  <a:pt x="920" y="1207"/>
                  <a:pt x="934" y="1215"/>
                  <a:pt x="943" y="1220"/>
                </a:cubicBezTo>
                <a:cubicBezTo>
                  <a:pt x="947" y="1222"/>
                  <a:pt x="959" y="1225"/>
                  <a:pt x="967" y="1226"/>
                </a:cubicBezTo>
                <a:cubicBezTo>
                  <a:pt x="980" y="1228"/>
                  <a:pt x="1002" y="1229"/>
                  <a:pt x="1014" y="1237"/>
                </a:cubicBezTo>
                <a:lnTo>
                  <a:pt x="1014" y="1238"/>
                </a:lnTo>
                <a:lnTo>
                  <a:pt x="1014" y="1239"/>
                </a:lnTo>
                <a:lnTo>
                  <a:pt x="1014" y="1240"/>
                </a:lnTo>
                <a:lnTo>
                  <a:pt x="1014" y="1242"/>
                </a:lnTo>
                <a:lnTo>
                  <a:pt x="1013" y="1243"/>
                </a:lnTo>
                <a:lnTo>
                  <a:pt x="1013" y="1244"/>
                </a:lnTo>
                <a:cubicBezTo>
                  <a:pt x="1009" y="1249"/>
                  <a:pt x="999" y="1251"/>
                  <a:pt x="1000" y="1251"/>
                </a:cubicBezTo>
                <a:lnTo>
                  <a:pt x="999" y="1251"/>
                </a:lnTo>
                <a:cubicBezTo>
                  <a:pt x="947" y="1267"/>
                  <a:pt x="892" y="1252"/>
                  <a:pt x="845" y="1247"/>
                </a:cubicBezTo>
                <a:cubicBezTo>
                  <a:pt x="820" y="1243"/>
                  <a:pt x="793" y="1245"/>
                  <a:pt x="772" y="1250"/>
                </a:cubicBezTo>
                <a:cubicBezTo>
                  <a:pt x="754" y="1254"/>
                  <a:pt x="749" y="1270"/>
                  <a:pt x="754" y="1284"/>
                </a:cubicBezTo>
                <a:lnTo>
                  <a:pt x="694" y="1339"/>
                </a:lnTo>
                <a:lnTo>
                  <a:pt x="764" y="1385"/>
                </a:lnTo>
                <a:lnTo>
                  <a:pt x="765" y="1385"/>
                </a:lnTo>
                <a:cubicBezTo>
                  <a:pt x="779" y="1381"/>
                  <a:pt x="793" y="1382"/>
                  <a:pt x="802" y="1385"/>
                </a:cubicBezTo>
                <a:cubicBezTo>
                  <a:pt x="831" y="1393"/>
                  <a:pt x="852" y="1398"/>
                  <a:pt x="878" y="1390"/>
                </a:cubicBezTo>
                <a:lnTo>
                  <a:pt x="889" y="1425"/>
                </a:lnTo>
                <a:cubicBezTo>
                  <a:pt x="894" y="1449"/>
                  <a:pt x="912" y="1448"/>
                  <a:pt x="919" y="1444"/>
                </a:cubicBezTo>
                <a:cubicBezTo>
                  <a:pt x="928" y="1442"/>
                  <a:pt x="939" y="1437"/>
                  <a:pt x="948" y="1433"/>
                </a:cubicBezTo>
                <a:cubicBezTo>
                  <a:pt x="951" y="1431"/>
                  <a:pt x="957" y="1429"/>
                  <a:pt x="959" y="1428"/>
                </a:cubicBezTo>
                <a:cubicBezTo>
                  <a:pt x="989" y="1420"/>
                  <a:pt x="1004" y="1434"/>
                  <a:pt x="1016" y="1474"/>
                </a:cubicBezTo>
                <a:cubicBezTo>
                  <a:pt x="1069" y="1496"/>
                  <a:pt x="1117" y="1523"/>
                  <a:pt x="1162" y="1555"/>
                </a:cubicBezTo>
                <a:cubicBezTo>
                  <a:pt x="1231" y="1534"/>
                  <a:pt x="1291" y="1567"/>
                  <a:pt x="1351" y="1586"/>
                </a:cubicBezTo>
                <a:cubicBezTo>
                  <a:pt x="1327" y="1596"/>
                  <a:pt x="1301" y="1605"/>
                  <a:pt x="1285" y="1610"/>
                </a:cubicBezTo>
                <a:cubicBezTo>
                  <a:pt x="1244" y="1621"/>
                  <a:pt x="1211" y="1623"/>
                  <a:pt x="1184" y="1624"/>
                </a:cubicBezTo>
                <a:cubicBezTo>
                  <a:pt x="1163" y="1624"/>
                  <a:pt x="1139" y="1628"/>
                  <a:pt x="1118" y="1633"/>
                </a:cubicBezTo>
                <a:lnTo>
                  <a:pt x="1136" y="1695"/>
                </a:lnTo>
                <a:lnTo>
                  <a:pt x="1216" y="1776"/>
                </a:lnTo>
                <a:cubicBezTo>
                  <a:pt x="1219" y="1770"/>
                  <a:pt x="1224" y="1758"/>
                  <a:pt x="1228" y="1750"/>
                </a:cubicBezTo>
                <a:cubicBezTo>
                  <a:pt x="1232" y="1739"/>
                  <a:pt x="1238" y="1732"/>
                  <a:pt x="1241" y="1731"/>
                </a:cubicBezTo>
                <a:cubicBezTo>
                  <a:pt x="1261" y="1727"/>
                  <a:pt x="1266" y="1754"/>
                  <a:pt x="1268" y="1758"/>
                </a:cubicBezTo>
                <a:lnTo>
                  <a:pt x="1268" y="1758"/>
                </a:lnTo>
                <a:lnTo>
                  <a:pt x="1268" y="1759"/>
                </a:lnTo>
                <a:lnTo>
                  <a:pt x="1268" y="1760"/>
                </a:lnTo>
                <a:lnTo>
                  <a:pt x="1268" y="1761"/>
                </a:lnTo>
                <a:cubicBezTo>
                  <a:pt x="1768" y="1807"/>
                  <a:pt x="1443" y="1811"/>
                  <a:pt x="1616" y="1850"/>
                </a:cubicBezTo>
                <a:cubicBezTo>
                  <a:pt x="1648" y="1851"/>
                  <a:pt x="1684" y="1854"/>
                  <a:pt x="1712" y="1858"/>
                </a:cubicBezTo>
                <a:cubicBezTo>
                  <a:pt x="1743" y="1862"/>
                  <a:pt x="1778" y="1860"/>
                  <a:pt x="1805" y="1852"/>
                </a:cubicBezTo>
                <a:cubicBezTo>
                  <a:pt x="1871" y="1852"/>
                  <a:pt x="2003" y="1873"/>
                  <a:pt x="2059" y="1912"/>
                </a:cubicBezTo>
                <a:lnTo>
                  <a:pt x="2250" y="1886"/>
                </a:lnTo>
                <a:lnTo>
                  <a:pt x="2306" y="1917"/>
                </a:lnTo>
                <a:lnTo>
                  <a:pt x="2273" y="1964"/>
                </a:lnTo>
                <a:lnTo>
                  <a:pt x="2240" y="1983"/>
                </a:lnTo>
                <a:lnTo>
                  <a:pt x="2076" y="1973"/>
                </a:lnTo>
                <a:lnTo>
                  <a:pt x="2076" y="1973"/>
                </a:lnTo>
                <a:lnTo>
                  <a:pt x="2076" y="1972"/>
                </a:lnTo>
                <a:lnTo>
                  <a:pt x="2076" y="1972"/>
                </a:lnTo>
                <a:cubicBezTo>
                  <a:pt x="2069" y="1957"/>
                  <a:pt x="2069" y="1931"/>
                  <a:pt x="2044" y="1926"/>
                </a:cubicBezTo>
                <a:cubicBezTo>
                  <a:pt x="2040" y="1927"/>
                  <a:pt x="2035" y="1936"/>
                  <a:pt x="2033" y="1941"/>
                </a:cubicBezTo>
                <a:cubicBezTo>
                  <a:pt x="2031" y="1947"/>
                  <a:pt x="2027" y="1956"/>
                  <a:pt x="2025" y="1960"/>
                </a:cubicBezTo>
                <a:lnTo>
                  <a:pt x="1939" y="1956"/>
                </a:lnTo>
                <a:lnTo>
                  <a:pt x="1890" y="2017"/>
                </a:lnTo>
                <a:cubicBezTo>
                  <a:pt x="1951" y="2037"/>
                  <a:pt x="2025" y="2026"/>
                  <a:pt x="2074" y="2012"/>
                </a:cubicBezTo>
                <a:lnTo>
                  <a:pt x="2075" y="2012"/>
                </a:lnTo>
                <a:lnTo>
                  <a:pt x="2076" y="2011"/>
                </a:lnTo>
                <a:lnTo>
                  <a:pt x="2078" y="2011"/>
                </a:lnTo>
                <a:lnTo>
                  <a:pt x="2078" y="2077"/>
                </a:lnTo>
                <a:cubicBezTo>
                  <a:pt x="2099" y="2070"/>
                  <a:pt x="2118" y="2059"/>
                  <a:pt x="2131" y="2048"/>
                </a:cubicBezTo>
                <a:cubicBezTo>
                  <a:pt x="2145" y="2035"/>
                  <a:pt x="2165" y="2025"/>
                  <a:pt x="2184" y="2018"/>
                </a:cubicBezTo>
                <a:cubicBezTo>
                  <a:pt x="2257" y="2045"/>
                  <a:pt x="2353" y="2065"/>
                  <a:pt x="2427" y="2043"/>
                </a:cubicBezTo>
                <a:cubicBezTo>
                  <a:pt x="2477" y="2013"/>
                  <a:pt x="2444" y="1955"/>
                  <a:pt x="2441" y="1923"/>
                </a:cubicBezTo>
                <a:cubicBezTo>
                  <a:pt x="2440" y="1921"/>
                  <a:pt x="2439" y="1918"/>
                  <a:pt x="2439" y="1917"/>
                </a:cubicBezTo>
                <a:lnTo>
                  <a:pt x="2426" y="1873"/>
                </a:lnTo>
                <a:cubicBezTo>
                  <a:pt x="2349" y="1889"/>
                  <a:pt x="2268" y="1862"/>
                  <a:pt x="2194" y="1839"/>
                </a:cubicBezTo>
                <a:cubicBezTo>
                  <a:pt x="2156" y="1827"/>
                  <a:pt x="2113" y="1817"/>
                  <a:pt x="2078" y="1812"/>
                </a:cubicBezTo>
                <a:lnTo>
                  <a:pt x="2077" y="1812"/>
                </a:lnTo>
                <a:lnTo>
                  <a:pt x="2077" y="1813"/>
                </a:lnTo>
                <a:cubicBezTo>
                  <a:pt x="2074" y="1814"/>
                  <a:pt x="2049" y="1818"/>
                  <a:pt x="2049" y="1811"/>
                </a:cubicBezTo>
                <a:cubicBezTo>
                  <a:pt x="2064" y="1799"/>
                  <a:pt x="2097" y="1772"/>
                  <a:pt x="2111" y="1765"/>
                </a:cubicBezTo>
                <a:cubicBezTo>
                  <a:pt x="2147" y="1818"/>
                  <a:pt x="2240" y="1800"/>
                  <a:pt x="2274" y="1803"/>
                </a:cubicBezTo>
                <a:cubicBezTo>
                  <a:pt x="2314" y="1815"/>
                  <a:pt x="2362" y="1828"/>
                  <a:pt x="2402" y="1839"/>
                </a:cubicBezTo>
                <a:cubicBezTo>
                  <a:pt x="2445" y="1850"/>
                  <a:pt x="2493" y="1866"/>
                  <a:pt x="2532" y="1881"/>
                </a:cubicBezTo>
                <a:cubicBezTo>
                  <a:pt x="2576" y="1867"/>
                  <a:pt x="2618" y="1885"/>
                  <a:pt x="2656" y="1894"/>
                </a:cubicBezTo>
                <a:cubicBezTo>
                  <a:pt x="2675" y="1899"/>
                  <a:pt x="2697" y="1899"/>
                  <a:pt x="2716" y="1894"/>
                </a:cubicBezTo>
                <a:lnTo>
                  <a:pt x="2707" y="1963"/>
                </a:lnTo>
                <a:lnTo>
                  <a:pt x="2636" y="1945"/>
                </a:lnTo>
                <a:lnTo>
                  <a:pt x="2567" y="2003"/>
                </a:lnTo>
                <a:cubicBezTo>
                  <a:pt x="2553" y="1994"/>
                  <a:pt x="2525" y="1984"/>
                  <a:pt x="2514" y="1988"/>
                </a:cubicBezTo>
                <a:cubicBezTo>
                  <a:pt x="2503" y="1989"/>
                  <a:pt x="2501" y="2003"/>
                  <a:pt x="2506" y="2020"/>
                </a:cubicBezTo>
                <a:lnTo>
                  <a:pt x="2506" y="2020"/>
                </a:lnTo>
                <a:cubicBezTo>
                  <a:pt x="2505" y="2020"/>
                  <a:pt x="2494" y="2025"/>
                  <a:pt x="2493" y="2028"/>
                </a:cubicBezTo>
                <a:lnTo>
                  <a:pt x="2492" y="2029"/>
                </a:lnTo>
                <a:lnTo>
                  <a:pt x="2492" y="2030"/>
                </a:lnTo>
                <a:lnTo>
                  <a:pt x="2491" y="2031"/>
                </a:lnTo>
                <a:lnTo>
                  <a:pt x="2491" y="2033"/>
                </a:lnTo>
                <a:lnTo>
                  <a:pt x="2491" y="2034"/>
                </a:lnTo>
                <a:cubicBezTo>
                  <a:pt x="2514" y="2045"/>
                  <a:pt x="2555" y="2046"/>
                  <a:pt x="2579" y="2049"/>
                </a:cubicBezTo>
                <a:cubicBezTo>
                  <a:pt x="2599" y="2051"/>
                  <a:pt x="2613" y="2053"/>
                  <a:pt x="2620" y="2054"/>
                </a:cubicBezTo>
                <a:lnTo>
                  <a:pt x="2636" y="2078"/>
                </a:lnTo>
                <a:lnTo>
                  <a:pt x="2592" y="2090"/>
                </a:lnTo>
                <a:cubicBezTo>
                  <a:pt x="2605" y="2138"/>
                  <a:pt x="2629" y="2142"/>
                  <a:pt x="2663" y="2143"/>
                </a:cubicBezTo>
                <a:cubicBezTo>
                  <a:pt x="2676" y="2142"/>
                  <a:pt x="2685" y="2153"/>
                  <a:pt x="2690" y="2166"/>
                </a:cubicBezTo>
                <a:lnTo>
                  <a:pt x="2762" y="2155"/>
                </a:lnTo>
                <a:lnTo>
                  <a:pt x="2816" y="2111"/>
                </a:lnTo>
                <a:lnTo>
                  <a:pt x="2856" y="2119"/>
                </a:lnTo>
                <a:lnTo>
                  <a:pt x="2892" y="2146"/>
                </a:lnTo>
                <a:lnTo>
                  <a:pt x="2904" y="2124"/>
                </a:lnTo>
                <a:lnTo>
                  <a:pt x="3042" y="2141"/>
                </a:lnTo>
                <a:lnTo>
                  <a:pt x="3037" y="2190"/>
                </a:lnTo>
                <a:lnTo>
                  <a:pt x="3133" y="2162"/>
                </a:lnTo>
                <a:lnTo>
                  <a:pt x="3133" y="2164"/>
                </a:lnTo>
                <a:lnTo>
                  <a:pt x="3134" y="2165"/>
                </a:lnTo>
                <a:lnTo>
                  <a:pt x="3134" y="2166"/>
                </a:lnTo>
                <a:lnTo>
                  <a:pt x="3135" y="2168"/>
                </a:lnTo>
                <a:cubicBezTo>
                  <a:pt x="3148" y="2213"/>
                  <a:pt x="3160" y="2210"/>
                  <a:pt x="3197" y="2201"/>
                </a:cubicBezTo>
                <a:cubicBezTo>
                  <a:pt x="3201" y="2200"/>
                  <a:pt x="3207" y="2198"/>
                  <a:pt x="3209" y="2197"/>
                </a:cubicBezTo>
                <a:cubicBezTo>
                  <a:pt x="3220" y="2232"/>
                  <a:pt x="3246" y="2223"/>
                  <a:pt x="3265" y="2219"/>
                </a:cubicBezTo>
                <a:cubicBezTo>
                  <a:pt x="3267" y="2218"/>
                  <a:pt x="3271" y="2217"/>
                  <a:pt x="3272" y="2217"/>
                </a:cubicBezTo>
                <a:cubicBezTo>
                  <a:pt x="3289" y="2213"/>
                  <a:pt x="3307" y="2216"/>
                  <a:pt x="3320" y="2222"/>
                </a:cubicBezTo>
                <a:cubicBezTo>
                  <a:pt x="3335" y="2229"/>
                  <a:pt x="3354" y="2230"/>
                  <a:pt x="3369" y="2227"/>
                </a:cubicBezTo>
                <a:lnTo>
                  <a:pt x="3367" y="2218"/>
                </a:lnTo>
                <a:lnTo>
                  <a:pt x="3444" y="2224"/>
                </a:lnTo>
                <a:lnTo>
                  <a:pt x="3445" y="2224"/>
                </a:lnTo>
                <a:cubicBezTo>
                  <a:pt x="3462" y="2221"/>
                  <a:pt x="3480" y="2223"/>
                  <a:pt x="3493" y="2229"/>
                </a:cubicBezTo>
                <a:cubicBezTo>
                  <a:pt x="3508" y="2236"/>
                  <a:pt x="3526" y="2237"/>
                  <a:pt x="3541" y="2234"/>
                </a:cubicBezTo>
                <a:cubicBezTo>
                  <a:pt x="3607" y="2234"/>
                  <a:pt x="3756" y="2250"/>
                  <a:pt x="3815" y="2298"/>
                </a:cubicBezTo>
                <a:lnTo>
                  <a:pt x="3937" y="2262"/>
                </a:lnTo>
                <a:lnTo>
                  <a:pt x="3959" y="2304"/>
                </a:lnTo>
                <a:lnTo>
                  <a:pt x="4055" y="2342"/>
                </a:lnTo>
                <a:cubicBezTo>
                  <a:pt x="4049" y="2354"/>
                  <a:pt x="4023" y="2371"/>
                  <a:pt x="4016" y="2372"/>
                </a:cubicBezTo>
                <a:cubicBezTo>
                  <a:pt x="3956" y="2361"/>
                  <a:pt x="3885" y="2353"/>
                  <a:pt x="3835" y="2367"/>
                </a:cubicBezTo>
                <a:lnTo>
                  <a:pt x="3835" y="2367"/>
                </a:lnTo>
                <a:lnTo>
                  <a:pt x="3835" y="2366"/>
                </a:lnTo>
                <a:lnTo>
                  <a:pt x="3835" y="2366"/>
                </a:lnTo>
                <a:lnTo>
                  <a:pt x="3834" y="2365"/>
                </a:lnTo>
                <a:cubicBezTo>
                  <a:pt x="3827" y="2348"/>
                  <a:pt x="3826" y="2319"/>
                  <a:pt x="3800" y="2311"/>
                </a:cubicBezTo>
                <a:cubicBezTo>
                  <a:pt x="3795" y="2312"/>
                  <a:pt x="3791" y="2321"/>
                  <a:pt x="3789" y="2326"/>
                </a:cubicBezTo>
                <a:cubicBezTo>
                  <a:pt x="3787" y="2333"/>
                  <a:pt x="3783" y="2341"/>
                  <a:pt x="3781" y="2345"/>
                </a:cubicBezTo>
                <a:lnTo>
                  <a:pt x="3686" y="2344"/>
                </a:lnTo>
                <a:lnTo>
                  <a:pt x="3629" y="2408"/>
                </a:lnTo>
                <a:cubicBezTo>
                  <a:pt x="3682" y="2430"/>
                  <a:pt x="3778" y="2422"/>
                  <a:pt x="3836" y="2405"/>
                </a:cubicBezTo>
                <a:cubicBezTo>
                  <a:pt x="3820" y="2432"/>
                  <a:pt x="3812" y="2455"/>
                  <a:pt x="3819" y="2476"/>
                </a:cubicBezTo>
                <a:cubicBezTo>
                  <a:pt x="3821" y="2481"/>
                  <a:pt x="3828" y="2482"/>
                  <a:pt x="3834" y="2480"/>
                </a:cubicBezTo>
                <a:cubicBezTo>
                  <a:pt x="3868" y="2466"/>
                  <a:pt x="3886" y="2451"/>
                  <a:pt x="3912" y="2434"/>
                </a:cubicBezTo>
                <a:cubicBezTo>
                  <a:pt x="3931" y="2421"/>
                  <a:pt x="3945" y="2412"/>
                  <a:pt x="3951" y="2410"/>
                </a:cubicBezTo>
                <a:cubicBezTo>
                  <a:pt x="4035" y="2443"/>
                  <a:pt x="4123" y="2465"/>
                  <a:pt x="4215" y="2438"/>
                </a:cubicBezTo>
                <a:lnTo>
                  <a:pt x="4258" y="2360"/>
                </a:lnTo>
                <a:lnTo>
                  <a:pt x="4301" y="2376"/>
                </a:lnTo>
                <a:lnTo>
                  <a:pt x="4302" y="2413"/>
                </a:lnTo>
                <a:lnTo>
                  <a:pt x="4302" y="2413"/>
                </a:lnTo>
                <a:lnTo>
                  <a:pt x="4301" y="2413"/>
                </a:lnTo>
                <a:cubicBezTo>
                  <a:pt x="4298" y="2414"/>
                  <a:pt x="4275" y="2423"/>
                  <a:pt x="4278" y="2429"/>
                </a:cubicBezTo>
                <a:cubicBezTo>
                  <a:pt x="4324" y="2467"/>
                  <a:pt x="4396" y="2455"/>
                  <a:pt x="4427" y="2453"/>
                </a:cubicBezTo>
                <a:cubicBezTo>
                  <a:pt x="4453" y="2527"/>
                  <a:pt x="4668" y="2530"/>
                  <a:pt x="4772" y="2534"/>
                </a:cubicBezTo>
                <a:cubicBezTo>
                  <a:pt x="4800" y="2535"/>
                  <a:pt x="4820" y="2536"/>
                  <a:pt x="4829" y="2536"/>
                </a:cubicBezTo>
                <a:lnTo>
                  <a:pt x="4901" y="2459"/>
                </a:lnTo>
                <a:cubicBezTo>
                  <a:pt x="4920" y="2462"/>
                  <a:pt x="4938" y="2458"/>
                  <a:pt x="4952" y="2454"/>
                </a:cubicBezTo>
                <a:lnTo>
                  <a:pt x="4953" y="2454"/>
                </a:lnTo>
                <a:lnTo>
                  <a:pt x="4954" y="2453"/>
                </a:lnTo>
                <a:lnTo>
                  <a:pt x="4955" y="2453"/>
                </a:lnTo>
                <a:lnTo>
                  <a:pt x="4955" y="2453"/>
                </a:lnTo>
                <a:lnTo>
                  <a:pt x="4956" y="2453"/>
                </a:lnTo>
                <a:cubicBezTo>
                  <a:pt x="4920" y="2491"/>
                  <a:pt x="4897" y="2547"/>
                  <a:pt x="4884" y="2596"/>
                </a:cubicBezTo>
                <a:lnTo>
                  <a:pt x="4980" y="2569"/>
                </a:lnTo>
                <a:cubicBezTo>
                  <a:pt x="4981" y="2572"/>
                  <a:pt x="4982" y="2576"/>
                  <a:pt x="4982" y="2577"/>
                </a:cubicBezTo>
                <a:cubicBezTo>
                  <a:pt x="4997" y="2627"/>
                  <a:pt x="5009" y="2625"/>
                  <a:pt x="5054" y="2614"/>
                </a:cubicBezTo>
                <a:cubicBezTo>
                  <a:pt x="5058" y="2613"/>
                  <a:pt x="5065" y="2611"/>
                  <a:pt x="5068" y="2610"/>
                </a:cubicBezTo>
                <a:cubicBezTo>
                  <a:pt x="5109" y="2637"/>
                  <a:pt x="5211" y="2641"/>
                  <a:pt x="5236" y="2637"/>
                </a:cubicBezTo>
                <a:cubicBezTo>
                  <a:pt x="5248" y="2614"/>
                  <a:pt x="5269" y="2580"/>
                  <a:pt x="5285" y="2576"/>
                </a:cubicBezTo>
                <a:cubicBezTo>
                  <a:pt x="5302" y="2571"/>
                  <a:pt x="5307" y="2588"/>
                  <a:pt x="5309" y="2594"/>
                </a:cubicBezTo>
                <a:lnTo>
                  <a:pt x="5309" y="2595"/>
                </a:lnTo>
                <a:lnTo>
                  <a:pt x="5310" y="2596"/>
                </a:lnTo>
                <a:lnTo>
                  <a:pt x="5310" y="2597"/>
                </a:lnTo>
                <a:cubicBezTo>
                  <a:pt x="5314" y="2603"/>
                  <a:pt x="5322" y="2604"/>
                  <a:pt x="5326" y="2603"/>
                </a:cubicBezTo>
                <a:cubicBezTo>
                  <a:pt x="5340" y="2599"/>
                  <a:pt x="5351" y="2581"/>
                  <a:pt x="5348" y="2571"/>
                </a:cubicBezTo>
                <a:cubicBezTo>
                  <a:pt x="5347" y="2567"/>
                  <a:pt x="5341" y="2562"/>
                  <a:pt x="5337" y="2561"/>
                </a:cubicBezTo>
                <a:cubicBezTo>
                  <a:pt x="5340" y="2560"/>
                  <a:pt x="5351" y="2556"/>
                  <a:pt x="5361" y="2552"/>
                </a:cubicBezTo>
                <a:cubicBezTo>
                  <a:pt x="5367" y="2550"/>
                  <a:pt x="5374" y="2548"/>
                  <a:pt x="5379" y="2547"/>
                </a:cubicBezTo>
                <a:cubicBezTo>
                  <a:pt x="5390" y="2543"/>
                  <a:pt x="5419" y="2536"/>
                  <a:pt x="5427" y="2544"/>
                </a:cubicBezTo>
                <a:lnTo>
                  <a:pt x="5605" y="2569"/>
                </a:lnTo>
                <a:lnTo>
                  <a:pt x="5607" y="2578"/>
                </a:lnTo>
                <a:lnTo>
                  <a:pt x="5787" y="2612"/>
                </a:lnTo>
                <a:lnTo>
                  <a:pt x="5877" y="2595"/>
                </a:lnTo>
                <a:lnTo>
                  <a:pt x="5923" y="2658"/>
                </a:lnTo>
                <a:cubicBezTo>
                  <a:pt x="5917" y="2659"/>
                  <a:pt x="5899" y="2664"/>
                  <a:pt x="5886" y="2667"/>
                </a:cubicBezTo>
                <a:cubicBezTo>
                  <a:pt x="5870" y="2674"/>
                  <a:pt x="5836" y="2677"/>
                  <a:pt x="5834" y="2711"/>
                </a:cubicBezTo>
                <a:cubicBezTo>
                  <a:pt x="5845" y="2734"/>
                  <a:pt x="5875" y="2728"/>
                  <a:pt x="5886" y="2725"/>
                </a:cubicBezTo>
                <a:cubicBezTo>
                  <a:pt x="5950" y="2754"/>
                  <a:pt x="6034" y="2769"/>
                  <a:pt x="6099" y="2777"/>
                </a:cubicBezTo>
                <a:cubicBezTo>
                  <a:pt x="6116" y="2773"/>
                  <a:pt x="6133" y="2775"/>
                  <a:pt x="6143" y="2779"/>
                </a:cubicBezTo>
                <a:cubicBezTo>
                  <a:pt x="6154" y="2784"/>
                  <a:pt x="6171" y="2784"/>
                  <a:pt x="6185" y="2781"/>
                </a:cubicBezTo>
                <a:cubicBezTo>
                  <a:pt x="6255" y="2827"/>
                  <a:pt x="6402" y="2833"/>
                  <a:pt x="6474" y="2831"/>
                </a:cubicBezTo>
                <a:cubicBezTo>
                  <a:pt x="6478" y="2848"/>
                  <a:pt x="6496" y="2843"/>
                  <a:pt x="6503" y="2841"/>
                </a:cubicBezTo>
                <a:lnTo>
                  <a:pt x="6503" y="2841"/>
                </a:lnTo>
                <a:lnTo>
                  <a:pt x="6504" y="2841"/>
                </a:lnTo>
                <a:lnTo>
                  <a:pt x="6505" y="2841"/>
                </a:lnTo>
                <a:cubicBezTo>
                  <a:pt x="6535" y="2827"/>
                  <a:pt x="6598" y="2798"/>
                  <a:pt x="6601" y="2747"/>
                </a:cubicBezTo>
                <a:cubicBezTo>
                  <a:pt x="6594" y="2738"/>
                  <a:pt x="6570" y="2747"/>
                  <a:pt x="6567" y="2747"/>
                </a:cubicBezTo>
                <a:lnTo>
                  <a:pt x="6566" y="2747"/>
                </a:lnTo>
                <a:lnTo>
                  <a:pt x="6565" y="2748"/>
                </a:lnTo>
                <a:lnTo>
                  <a:pt x="6564" y="2748"/>
                </a:lnTo>
                <a:lnTo>
                  <a:pt x="6564" y="2748"/>
                </a:lnTo>
                <a:lnTo>
                  <a:pt x="6475" y="2736"/>
                </a:lnTo>
                <a:lnTo>
                  <a:pt x="6474" y="2736"/>
                </a:lnTo>
                <a:lnTo>
                  <a:pt x="6473" y="2736"/>
                </a:lnTo>
                <a:cubicBezTo>
                  <a:pt x="6443" y="2745"/>
                  <a:pt x="6412" y="2745"/>
                  <a:pt x="6378" y="2726"/>
                </a:cubicBezTo>
                <a:lnTo>
                  <a:pt x="6376" y="2726"/>
                </a:lnTo>
                <a:cubicBezTo>
                  <a:pt x="6316" y="2744"/>
                  <a:pt x="6238" y="2745"/>
                  <a:pt x="6185" y="2715"/>
                </a:cubicBezTo>
                <a:lnTo>
                  <a:pt x="6220" y="2572"/>
                </a:lnTo>
                <a:lnTo>
                  <a:pt x="6229" y="2570"/>
                </a:lnTo>
                <a:lnTo>
                  <a:pt x="6230" y="2570"/>
                </a:lnTo>
                <a:cubicBezTo>
                  <a:pt x="6248" y="2582"/>
                  <a:pt x="6256" y="2606"/>
                  <a:pt x="6261" y="2617"/>
                </a:cubicBezTo>
                <a:cubicBezTo>
                  <a:pt x="6267" y="2638"/>
                  <a:pt x="6282" y="2643"/>
                  <a:pt x="6291" y="2639"/>
                </a:cubicBezTo>
                <a:cubicBezTo>
                  <a:pt x="6306" y="2636"/>
                  <a:pt x="6332" y="2610"/>
                  <a:pt x="6340" y="2595"/>
                </a:cubicBezTo>
                <a:lnTo>
                  <a:pt x="6369" y="2596"/>
                </a:lnTo>
                <a:cubicBezTo>
                  <a:pt x="6371" y="2606"/>
                  <a:pt x="6375" y="2618"/>
                  <a:pt x="6377" y="2625"/>
                </a:cubicBezTo>
                <a:cubicBezTo>
                  <a:pt x="6382" y="2674"/>
                  <a:pt x="6417" y="2697"/>
                  <a:pt x="6459" y="2674"/>
                </a:cubicBezTo>
                <a:cubicBezTo>
                  <a:pt x="6461" y="2674"/>
                  <a:pt x="6466" y="2672"/>
                  <a:pt x="6466" y="2672"/>
                </a:cubicBezTo>
                <a:cubicBezTo>
                  <a:pt x="6527" y="2654"/>
                  <a:pt x="6720" y="2657"/>
                  <a:pt x="6783" y="2657"/>
                </a:cubicBezTo>
                <a:lnTo>
                  <a:pt x="6855" y="2674"/>
                </a:lnTo>
                <a:lnTo>
                  <a:pt x="6852" y="2732"/>
                </a:lnTo>
                <a:lnTo>
                  <a:pt x="6605" y="2793"/>
                </a:lnTo>
                <a:cubicBezTo>
                  <a:pt x="6619" y="2837"/>
                  <a:pt x="6662" y="2832"/>
                  <a:pt x="6693" y="2832"/>
                </a:cubicBezTo>
                <a:cubicBezTo>
                  <a:pt x="6720" y="2833"/>
                  <a:pt x="6757" y="2821"/>
                  <a:pt x="6775" y="2858"/>
                </a:cubicBezTo>
                <a:lnTo>
                  <a:pt x="6946" y="2894"/>
                </a:lnTo>
                <a:cubicBezTo>
                  <a:pt x="6986" y="2881"/>
                  <a:pt x="7018" y="2898"/>
                  <a:pt x="7057" y="2911"/>
                </a:cubicBezTo>
                <a:cubicBezTo>
                  <a:pt x="7073" y="2917"/>
                  <a:pt x="7094" y="2917"/>
                  <a:pt x="7112" y="2912"/>
                </a:cubicBezTo>
                <a:lnTo>
                  <a:pt x="7171" y="2952"/>
                </a:lnTo>
                <a:lnTo>
                  <a:pt x="7268" y="2962"/>
                </a:lnTo>
                <a:lnTo>
                  <a:pt x="7349" y="3015"/>
                </a:lnTo>
                <a:lnTo>
                  <a:pt x="7454" y="2985"/>
                </a:lnTo>
                <a:cubicBezTo>
                  <a:pt x="7514" y="2996"/>
                  <a:pt x="7597" y="3010"/>
                  <a:pt x="7646" y="2996"/>
                </a:cubicBezTo>
                <a:lnTo>
                  <a:pt x="7683" y="3023"/>
                </a:lnTo>
                <a:lnTo>
                  <a:pt x="7874" y="3063"/>
                </a:lnTo>
                <a:lnTo>
                  <a:pt x="7972" y="3044"/>
                </a:lnTo>
                <a:lnTo>
                  <a:pt x="7980" y="3070"/>
                </a:lnTo>
                <a:cubicBezTo>
                  <a:pt x="7990" y="3105"/>
                  <a:pt x="8020" y="3106"/>
                  <a:pt x="8043" y="3099"/>
                </a:cubicBezTo>
                <a:lnTo>
                  <a:pt x="8044" y="3099"/>
                </a:lnTo>
                <a:lnTo>
                  <a:pt x="8045" y="3099"/>
                </a:lnTo>
                <a:cubicBezTo>
                  <a:pt x="8063" y="3117"/>
                  <a:pt x="8095" y="3123"/>
                  <a:pt x="8107" y="3119"/>
                </a:cubicBezTo>
                <a:lnTo>
                  <a:pt x="8109" y="3118"/>
                </a:lnTo>
                <a:lnTo>
                  <a:pt x="8110" y="3117"/>
                </a:lnTo>
                <a:lnTo>
                  <a:pt x="8111" y="3117"/>
                </a:lnTo>
                <a:lnTo>
                  <a:pt x="8112" y="3116"/>
                </a:lnTo>
                <a:lnTo>
                  <a:pt x="8113" y="3115"/>
                </a:lnTo>
                <a:lnTo>
                  <a:pt x="8113" y="3114"/>
                </a:lnTo>
                <a:cubicBezTo>
                  <a:pt x="8114" y="3108"/>
                  <a:pt x="8112" y="3104"/>
                  <a:pt x="8112" y="3101"/>
                </a:cubicBezTo>
                <a:lnTo>
                  <a:pt x="8111" y="3100"/>
                </a:lnTo>
                <a:lnTo>
                  <a:pt x="8111" y="3099"/>
                </a:lnTo>
                <a:lnTo>
                  <a:pt x="8166" y="3026"/>
                </a:lnTo>
                <a:cubicBezTo>
                  <a:pt x="8197" y="3019"/>
                  <a:pt x="8228" y="3016"/>
                  <a:pt x="8260" y="3019"/>
                </a:cubicBezTo>
                <a:cubicBezTo>
                  <a:pt x="8290" y="3021"/>
                  <a:pt x="8323" y="3018"/>
                  <a:pt x="8351" y="3011"/>
                </a:cubicBezTo>
                <a:lnTo>
                  <a:pt x="8351" y="3012"/>
                </a:lnTo>
                <a:cubicBezTo>
                  <a:pt x="8356" y="3031"/>
                  <a:pt x="8374" y="3044"/>
                  <a:pt x="8398" y="3045"/>
                </a:cubicBezTo>
                <a:lnTo>
                  <a:pt x="8403" y="3062"/>
                </a:lnTo>
                <a:cubicBezTo>
                  <a:pt x="8411" y="3071"/>
                  <a:pt x="8419" y="3074"/>
                  <a:pt x="8422" y="3072"/>
                </a:cubicBezTo>
                <a:cubicBezTo>
                  <a:pt x="8426" y="3072"/>
                  <a:pt x="8431" y="3067"/>
                  <a:pt x="8432" y="3063"/>
                </a:cubicBezTo>
                <a:lnTo>
                  <a:pt x="8429" y="3055"/>
                </a:lnTo>
                <a:cubicBezTo>
                  <a:pt x="8461" y="3054"/>
                  <a:pt x="8494" y="3046"/>
                  <a:pt x="8521" y="3038"/>
                </a:cubicBezTo>
                <a:cubicBezTo>
                  <a:pt x="8523" y="3037"/>
                  <a:pt x="8527" y="3036"/>
                  <a:pt x="8528" y="3036"/>
                </a:cubicBezTo>
                <a:cubicBezTo>
                  <a:pt x="8575" y="3063"/>
                  <a:pt x="8635" y="3064"/>
                  <a:pt x="8679" y="3075"/>
                </a:cubicBezTo>
                <a:cubicBezTo>
                  <a:pt x="8699" y="3079"/>
                  <a:pt x="8715" y="3082"/>
                  <a:pt x="8722" y="3084"/>
                </a:cubicBezTo>
                <a:cubicBezTo>
                  <a:pt x="8785" y="3066"/>
                  <a:pt x="8836" y="3095"/>
                  <a:pt x="8882" y="3108"/>
                </a:cubicBezTo>
                <a:cubicBezTo>
                  <a:pt x="8905" y="3117"/>
                  <a:pt x="8933" y="3118"/>
                  <a:pt x="8956" y="3112"/>
                </a:cubicBezTo>
                <a:lnTo>
                  <a:pt x="9059" y="3139"/>
                </a:lnTo>
                <a:lnTo>
                  <a:pt x="9085" y="3132"/>
                </a:lnTo>
                <a:lnTo>
                  <a:pt x="9090" y="3149"/>
                </a:lnTo>
                <a:cubicBezTo>
                  <a:pt x="9113" y="3161"/>
                  <a:pt x="9143" y="3172"/>
                  <a:pt x="9172" y="3179"/>
                </a:cubicBezTo>
                <a:cubicBezTo>
                  <a:pt x="9231" y="3195"/>
                  <a:pt x="9303" y="3210"/>
                  <a:pt x="9354" y="3244"/>
                </a:cubicBezTo>
                <a:lnTo>
                  <a:pt x="9497" y="3250"/>
                </a:lnTo>
                <a:lnTo>
                  <a:pt x="9537" y="3191"/>
                </a:lnTo>
                <a:lnTo>
                  <a:pt x="9516" y="3150"/>
                </a:lnTo>
                <a:lnTo>
                  <a:pt x="9617" y="3140"/>
                </a:lnTo>
                <a:lnTo>
                  <a:pt x="9623" y="3062"/>
                </a:lnTo>
                <a:cubicBezTo>
                  <a:pt x="9562" y="3080"/>
                  <a:pt x="9494" y="3050"/>
                  <a:pt x="9443" y="3029"/>
                </a:cubicBezTo>
                <a:cubicBezTo>
                  <a:pt x="9468" y="3030"/>
                  <a:pt x="9499" y="3031"/>
                  <a:pt x="9518" y="3026"/>
                </a:cubicBezTo>
                <a:lnTo>
                  <a:pt x="9589" y="3044"/>
                </a:lnTo>
                <a:cubicBezTo>
                  <a:pt x="9593" y="3038"/>
                  <a:pt x="9601" y="3034"/>
                  <a:pt x="9605" y="3033"/>
                </a:cubicBezTo>
                <a:cubicBezTo>
                  <a:pt x="9631" y="3028"/>
                  <a:pt x="9660" y="3043"/>
                  <a:pt x="9688" y="3054"/>
                </a:cubicBezTo>
                <a:cubicBezTo>
                  <a:pt x="9717" y="3066"/>
                  <a:pt x="9745" y="3079"/>
                  <a:pt x="9768" y="3074"/>
                </a:cubicBezTo>
                <a:cubicBezTo>
                  <a:pt x="9775" y="3073"/>
                  <a:pt x="9781" y="3067"/>
                  <a:pt x="9784" y="3063"/>
                </a:cubicBezTo>
                <a:cubicBezTo>
                  <a:pt x="9794" y="3061"/>
                  <a:pt x="9807" y="3062"/>
                  <a:pt x="9818" y="3064"/>
                </a:cubicBezTo>
                <a:cubicBezTo>
                  <a:pt x="9829" y="3066"/>
                  <a:pt x="9838" y="3066"/>
                  <a:pt x="9842" y="3066"/>
                </a:cubicBezTo>
                <a:cubicBezTo>
                  <a:pt x="9789" y="3046"/>
                  <a:pt x="9922" y="3059"/>
                  <a:pt x="9726" y="3024"/>
                </a:cubicBezTo>
                <a:lnTo>
                  <a:pt x="9692" y="3005"/>
                </a:lnTo>
                <a:lnTo>
                  <a:pt x="9770" y="2982"/>
                </a:lnTo>
                <a:lnTo>
                  <a:pt x="9844" y="3008"/>
                </a:lnTo>
                <a:cubicBezTo>
                  <a:pt x="9869" y="3037"/>
                  <a:pt x="9902" y="3028"/>
                  <a:pt x="9924" y="3023"/>
                </a:cubicBezTo>
                <a:cubicBezTo>
                  <a:pt x="9964" y="3044"/>
                  <a:pt x="10013" y="3073"/>
                  <a:pt x="10047" y="3067"/>
                </a:cubicBezTo>
                <a:cubicBezTo>
                  <a:pt x="10051" y="3066"/>
                  <a:pt x="10056" y="3063"/>
                  <a:pt x="10058" y="3061"/>
                </a:cubicBezTo>
                <a:cubicBezTo>
                  <a:pt x="10059" y="3052"/>
                  <a:pt x="10057" y="3040"/>
                  <a:pt x="10054" y="3031"/>
                </a:cubicBezTo>
                <a:cubicBezTo>
                  <a:pt x="10053" y="3028"/>
                  <a:pt x="10052" y="3023"/>
                  <a:pt x="10051" y="3022"/>
                </a:cubicBezTo>
                <a:cubicBezTo>
                  <a:pt x="10051" y="3020"/>
                  <a:pt x="10050" y="3017"/>
                  <a:pt x="10050" y="3016"/>
                </a:cubicBezTo>
                <a:cubicBezTo>
                  <a:pt x="10046" y="3004"/>
                  <a:pt x="10044" y="2990"/>
                  <a:pt x="10044" y="2980"/>
                </a:cubicBezTo>
                <a:cubicBezTo>
                  <a:pt x="10079" y="2991"/>
                  <a:pt x="10123" y="3005"/>
                  <a:pt x="10153" y="2996"/>
                </a:cubicBezTo>
                <a:cubicBezTo>
                  <a:pt x="10171" y="2992"/>
                  <a:pt x="10176" y="2976"/>
                  <a:pt x="10171" y="2962"/>
                </a:cubicBezTo>
                <a:lnTo>
                  <a:pt x="10187" y="2919"/>
                </a:lnTo>
                <a:cubicBezTo>
                  <a:pt x="10203" y="2924"/>
                  <a:pt x="10220" y="2926"/>
                  <a:pt x="10232" y="2927"/>
                </a:cubicBezTo>
                <a:cubicBezTo>
                  <a:pt x="10246" y="2927"/>
                  <a:pt x="10264" y="2933"/>
                  <a:pt x="10279" y="2941"/>
                </a:cubicBezTo>
                <a:lnTo>
                  <a:pt x="10271" y="2848"/>
                </a:lnTo>
                <a:cubicBezTo>
                  <a:pt x="10243" y="2857"/>
                  <a:pt x="10213" y="2853"/>
                  <a:pt x="10180" y="2827"/>
                </a:cubicBezTo>
                <a:close/>
                <a:moveTo>
                  <a:pt x="7134" y="2726"/>
                </a:moveTo>
                <a:cubicBezTo>
                  <a:pt x="7186" y="2711"/>
                  <a:pt x="7255" y="2744"/>
                  <a:pt x="7314" y="2759"/>
                </a:cubicBezTo>
                <a:cubicBezTo>
                  <a:pt x="7345" y="2769"/>
                  <a:pt x="7376" y="2769"/>
                  <a:pt x="7400" y="2764"/>
                </a:cubicBezTo>
                <a:cubicBezTo>
                  <a:pt x="7402" y="2763"/>
                  <a:pt x="7406" y="2762"/>
                  <a:pt x="7407" y="2761"/>
                </a:cubicBezTo>
                <a:cubicBezTo>
                  <a:pt x="7428" y="2756"/>
                  <a:pt x="7462" y="2747"/>
                  <a:pt x="7486" y="2767"/>
                </a:cubicBezTo>
                <a:lnTo>
                  <a:pt x="7575" y="2780"/>
                </a:lnTo>
                <a:cubicBezTo>
                  <a:pt x="7645" y="2759"/>
                  <a:pt x="7707" y="2801"/>
                  <a:pt x="7766" y="2819"/>
                </a:cubicBezTo>
                <a:cubicBezTo>
                  <a:pt x="7770" y="2818"/>
                  <a:pt x="7781" y="2819"/>
                  <a:pt x="7788" y="2819"/>
                </a:cubicBezTo>
                <a:cubicBezTo>
                  <a:pt x="7797" y="2820"/>
                  <a:pt x="7812" y="2821"/>
                  <a:pt x="7824" y="2822"/>
                </a:cubicBezTo>
                <a:lnTo>
                  <a:pt x="7811" y="2844"/>
                </a:lnTo>
                <a:cubicBezTo>
                  <a:pt x="7907" y="2932"/>
                  <a:pt x="7844" y="2867"/>
                  <a:pt x="7874" y="2891"/>
                </a:cubicBezTo>
                <a:cubicBezTo>
                  <a:pt x="7802" y="2894"/>
                  <a:pt x="7731" y="2905"/>
                  <a:pt x="7708" y="2912"/>
                </a:cubicBezTo>
                <a:lnTo>
                  <a:pt x="7608" y="2893"/>
                </a:lnTo>
                <a:lnTo>
                  <a:pt x="7607" y="2892"/>
                </a:lnTo>
                <a:lnTo>
                  <a:pt x="7607" y="2890"/>
                </a:lnTo>
                <a:cubicBezTo>
                  <a:pt x="7598" y="2858"/>
                  <a:pt x="7586" y="2863"/>
                  <a:pt x="7562" y="2868"/>
                </a:cubicBezTo>
                <a:cubicBezTo>
                  <a:pt x="7560" y="2869"/>
                  <a:pt x="7555" y="2870"/>
                  <a:pt x="7554" y="2871"/>
                </a:cubicBezTo>
                <a:cubicBezTo>
                  <a:pt x="7528" y="2874"/>
                  <a:pt x="7521" y="2852"/>
                  <a:pt x="7515" y="2835"/>
                </a:cubicBezTo>
                <a:lnTo>
                  <a:pt x="7206" y="2810"/>
                </a:lnTo>
                <a:cubicBezTo>
                  <a:pt x="7197" y="2780"/>
                  <a:pt x="7176" y="2789"/>
                  <a:pt x="7165" y="2792"/>
                </a:cubicBezTo>
                <a:lnTo>
                  <a:pt x="7164" y="2793"/>
                </a:lnTo>
                <a:cubicBezTo>
                  <a:pt x="7159" y="2794"/>
                  <a:pt x="7150" y="2797"/>
                  <a:pt x="7146" y="2799"/>
                </a:cubicBezTo>
                <a:cubicBezTo>
                  <a:pt x="7124" y="2802"/>
                  <a:pt x="7123" y="2782"/>
                  <a:pt x="7119" y="2774"/>
                </a:cubicBezTo>
                <a:lnTo>
                  <a:pt x="7119" y="2773"/>
                </a:lnTo>
                <a:lnTo>
                  <a:pt x="7119" y="2772"/>
                </a:lnTo>
                <a:lnTo>
                  <a:pt x="7119" y="2771"/>
                </a:lnTo>
                <a:lnTo>
                  <a:pt x="7118" y="2770"/>
                </a:lnTo>
                <a:lnTo>
                  <a:pt x="7118" y="2769"/>
                </a:lnTo>
                <a:cubicBezTo>
                  <a:pt x="7066" y="2785"/>
                  <a:pt x="6950" y="2749"/>
                  <a:pt x="6917" y="2694"/>
                </a:cubicBezTo>
                <a:lnTo>
                  <a:pt x="6978" y="2677"/>
                </a:lnTo>
                <a:cubicBezTo>
                  <a:pt x="6998" y="2681"/>
                  <a:pt x="7021" y="2686"/>
                  <a:pt x="7039" y="2691"/>
                </a:cubicBezTo>
                <a:cubicBezTo>
                  <a:pt x="7059" y="2696"/>
                  <a:pt x="7081" y="2699"/>
                  <a:pt x="7098" y="2699"/>
                </a:cubicBezTo>
                <a:lnTo>
                  <a:pt x="7134" y="2726"/>
                </a:lnTo>
                <a:close/>
                <a:moveTo>
                  <a:pt x="7874" y="2891"/>
                </a:moveTo>
                <a:cubicBezTo>
                  <a:pt x="7875" y="2891"/>
                  <a:pt x="7881" y="2891"/>
                  <a:pt x="7881" y="2890"/>
                </a:cubicBezTo>
                <a:lnTo>
                  <a:pt x="7879" y="2891"/>
                </a:lnTo>
                <a:lnTo>
                  <a:pt x="7877" y="2891"/>
                </a:lnTo>
                <a:lnTo>
                  <a:pt x="7876" y="2891"/>
                </a:lnTo>
                <a:lnTo>
                  <a:pt x="7874" y="2891"/>
                </a:lnTo>
                <a:lnTo>
                  <a:pt x="7874" y="2891"/>
                </a:lnTo>
                <a:close/>
                <a:moveTo>
                  <a:pt x="5496" y="2421"/>
                </a:moveTo>
                <a:lnTo>
                  <a:pt x="5456" y="2413"/>
                </a:lnTo>
                <a:cubicBezTo>
                  <a:pt x="5458" y="2410"/>
                  <a:pt x="5458" y="2406"/>
                  <a:pt x="5457" y="2406"/>
                </a:cubicBezTo>
                <a:lnTo>
                  <a:pt x="5457" y="2405"/>
                </a:lnTo>
                <a:lnTo>
                  <a:pt x="5457" y="2404"/>
                </a:lnTo>
                <a:lnTo>
                  <a:pt x="5456" y="2403"/>
                </a:lnTo>
                <a:lnTo>
                  <a:pt x="5456" y="2402"/>
                </a:lnTo>
                <a:lnTo>
                  <a:pt x="5455" y="2402"/>
                </a:lnTo>
                <a:lnTo>
                  <a:pt x="5454" y="2401"/>
                </a:lnTo>
                <a:lnTo>
                  <a:pt x="5453" y="2401"/>
                </a:lnTo>
                <a:lnTo>
                  <a:pt x="5452" y="2401"/>
                </a:lnTo>
                <a:lnTo>
                  <a:pt x="5451" y="2401"/>
                </a:lnTo>
                <a:cubicBezTo>
                  <a:pt x="5449" y="2401"/>
                  <a:pt x="5445" y="2406"/>
                  <a:pt x="5445" y="2407"/>
                </a:cubicBezTo>
                <a:lnTo>
                  <a:pt x="5449" y="2358"/>
                </a:lnTo>
                <a:lnTo>
                  <a:pt x="5511" y="2341"/>
                </a:lnTo>
                <a:lnTo>
                  <a:pt x="5516" y="2358"/>
                </a:lnTo>
                <a:lnTo>
                  <a:pt x="5611" y="2359"/>
                </a:lnTo>
                <a:lnTo>
                  <a:pt x="5687" y="2394"/>
                </a:lnTo>
                <a:cubicBezTo>
                  <a:pt x="5688" y="2390"/>
                  <a:pt x="5692" y="2387"/>
                  <a:pt x="5693" y="2387"/>
                </a:cubicBezTo>
                <a:cubicBezTo>
                  <a:pt x="5706" y="2385"/>
                  <a:pt x="5723" y="2401"/>
                  <a:pt x="5724" y="2408"/>
                </a:cubicBezTo>
                <a:cubicBezTo>
                  <a:pt x="5726" y="2412"/>
                  <a:pt x="5725" y="2419"/>
                  <a:pt x="5723" y="2422"/>
                </a:cubicBezTo>
                <a:cubicBezTo>
                  <a:pt x="5760" y="2442"/>
                  <a:pt x="5798" y="2438"/>
                  <a:pt x="5827" y="2430"/>
                </a:cubicBezTo>
                <a:lnTo>
                  <a:pt x="5828" y="2429"/>
                </a:lnTo>
                <a:lnTo>
                  <a:pt x="5829" y="2429"/>
                </a:lnTo>
                <a:cubicBezTo>
                  <a:pt x="5866" y="2436"/>
                  <a:pt x="5919" y="2450"/>
                  <a:pt x="5954" y="2469"/>
                </a:cubicBezTo>
                <a:lnTo>
                  <a:pt x="6018" y="2460"/>
                </a:lnTo>
                <a:lnTo>
                  <a:pt x="6002" y="2503"/>
                </a:lnTo>
                <a:lnTo>
                  <a:pt x="6005" y="2549"/>
                </a:lnTo>
                <a:cubicBezTo>
                  <a:pt x="5968" y="2529"/>
                  <a:pt x="5921" y="2534"/>
                  <a:pt x="5888" y="2535"/>
                </a:cubicBezTo>
                <a:lnTo>
                  <a:pt x="5902" y="2484"/>
                </a:lnTo>
                <a:cubicBezTo>
                  <a:pt x="5845" y="2459"/>
                  <a:pt x="5696" y="2463"/>
                  <a:pt x="5652" y="2471"/>
                </a:cubicBezTo>
                <a:lnTo>
                  <a:pt x="5529" y="2439"/>
                </a:lnTo>
                <a:cubicBezTo>
                  <a:pt x="5521" y="2438"/>
                  <a:pt x="5503" y="2434"/>
                  <a:pt x="5496" y="2427"/>
                </a:cubicBezTo>
                <a:lnTo>
                  <a:pt x="5496" y="2426"/>
                </a:lnTo>
                <a:lnTo>
                  <a:pt x="5495" y="2425"/>
                </a:lnTo>
                <a:lnTo>
                  <a:pt x="5495" y="2424"/>
                </a:lnTo>
                <a:lnTo>
                  <a:pt x="5495" y="2423"/>
                </a:lnTo>
                <a:lnTo>
                  <a:pt x="5495" y="2422"/>
                </a:lnTo>
                <a:lnTo>
                  <a:pt x="5496" y="2421"/>
                </a:lnTo>
                <a:close/>
                <a:moveTo>
                  <a:pt x="2329" y="842"/>
                </a:moveTo>
                <a:lnTo>
                  <a:pt x="2294" y="918"/>
                </a:lnTo>
                <a:cubicBezTo>
                  <a:pt x="2247" y="893"/>
                  <a:pt x="2158" y="900"/>
                  <a:pt x="2097" y="898"/>
                </a:cubicBezTo>
                <a:cubicBezTo>
                  <a:pt x="2073" y="898"/>
                  <a:pt x="2053" y="897"/>
                  <a:pt x="2042" y="896"/>
                </a:cubicBezTo>
                <a:cubicBezTo>
                  <a:pt x="2031" y="862"/>
                  <a:pt x="2051" y="826"/>
                  <a:pt x="2083" y="808"/>
                </a:cubicBezTo>
                <a:cubicBezTo>
                  <a:pt x="2168" y="812"/>
                  <a:pt x="2253" y="828"/>
                  <a:pt x="2329" y="842"/>
                </a:cubicBezTo>
                <a:close/>
                <a:moveTo>
                  <a:pt x="3042" y="1942"/>
                </a:moveTo>
                <a:cubicBezTo>
                  <a:pt x="3010" y="1967"/>
                  <a:pt x="2973" y="1984"/>
                  <a:pt x="2939" y="1992"/>
                </a:cubicBezTo>
                <a:cubicBezTo>
                  <a:pt x="2914" y="1999"/>
                  <a:pt x="2886" y="2007"/>
                  <a:pt x="2863" y="2013"/>
                </a:cubicBezTo>
                <a:cubicBezTo>
                  <a:pt x="2840" y="1984"/>
                  <a:pt x="2812" y="1990"/>
                  <a:pt x="2793" y="1995"/>
                </a:cubicBezTo>
                <a:lnTo>
                  <a:pt x="2792" y="1995"/>
                </a:lnTo>
                <a:lnTo>
                  <a:pt x="2770" y="2049"/>
                </a:lnTo>
                <a:lnTo>
                  <a:pt x="2741" y="2048"/>
                </a:lnTo>
                <a:lnTo>
                  <a:pt x="2750" y="1979"/>
                </a:lnTo>
                <a:lnTo>
                  <a:pt x="2750" y="1978"/>
                </a:lnTo>
                <a:cubicBezTo>
                  <a:pt x="2757" y="1971"/>
                  <a:pt x="2766" y="1962"/>
                  <a:pt x="2771" y="1955"/>
                </a:cubicBezTo>
                <a:cubicBezTo>
                  <a:pt x="2778" y="1946"/>
                  <a:pt x="2787" y="1940"/>
                  <a:pt x="2794" y="1938"/>
                </a:cubicBezTo>
                <a:cubicBezTo>
                  <a:pt x="2811" y="1932"/>
                  <a:pt x="2817" y="1950"/>
                  <a:pt x="2819" y="1956"/>
                </a:cubicBezTo>
                <a:lnTo>
                  <a:pt x="2819" y="1957"/>
                </a:lnTo>
                <a:lnTo>
                  <a:pt x="2819" y="1958"/>
                </a:lnTo>
                <a:lnTo>
                  <a:pt x="2819" y="1959"/>
                </a:lnTo>
                <a:cubicBezTo>
                  <a:pt x="2851" y="1950"/>
                  <a:pt x="2886" y="1931"/>
                  <a:pt x="2908" y="1905"/>
                </a:cubicBezTo>
                <a:lnTo>
                  <a:pt x="3042" y="1942"/>
                </a:lnTo>
                <a:close/>
                <a:moveTo>
                  <a:pt x="9886" y="1900"/>
                </a:moveTo>
                <a:cubicBezTo>
                  <a:pt x="9891" y="1904"/>
                  <a:pt x="9902" y="1904"/>
                  <a:pt x="9910" y="1902"/>
                </a:cubicBezTo>
                <a:cubicBezTo>
                  <a:pt x="9914" y="1901"/>
                  <a:pt x="9921" y="1897"/>
                  <a:pt x="9923" y="1896"/>
                </a:cubicBezTo>
                <a:cubicBezTo>
                  <a:pt x="9934" y="1891"/>
                  <a:pt x="9948" y="1886"/>
                  <a:pt x="9960" y="1883"/>
                </a:cubicBezTo>
                <a:cubicBezTo>
                  <a:pt x="10060" y="1919"/>
                  <a:pt x="9866" y="1781"/>
                  <a:pt x="10159" y="1963"/>
                </a:cubicBezTo>
                <a:lnTo>
                  <a:pt x="10160" y="2000"/>
                </a:lnTo>
                <a:lnTo>
                  <a:pt x="10083" y="1994"/>
                </a:lnTo>
                <a:lnTo>
                  <a:pt x="9999" y="1933"/>
                </a:lnTo>
                <a:lnTo>
                  <a:pt x="9914" y="1967"/>
                </a:lnTo>
                <a:lnTo>
                  <a:pt x="9912" y="1958"/>
                </a:lnTo>
                <a:lnTo>
                  <a:pt x="9886" y="1900"/>
                </a:lnTo>
                <a:close/>
                <a:moveTo>
                  <a:pt x="4228" y="2255"/>
                </a:moveTo>
                <a:cubicBezTo>
                  <a:pt x="4225" y="2247"/>
                  <a:pt x="4236" y="2230"/>
                  <a:pt x="4243" y="2229"/>
                </a:cubicBezTo>
                <a:cubicBezTo>
                  <a:pt x="4277" y="2240"/>
                  <a:pt x="4172" y="2200"/>
                  <a:pt x="4334" y="2262"/>
                </a:cubicBezTo>
                <a:cubicBezTo>
                  <a:pt x="4380" y="2249"/>
                  <a:pt x="4422" y="2271"/>
                  <a:pt x="4463" y="2281"/>
                </a:cubicBezTo>
                <a:cubicBezTo>
                  <a:pt x="4484" y="2288"/>
                  <a:pt x="4508" y="2287"/>
                  <a:pt x="4529" y="2282"/>
                </a:cubicBezTo>
                <a:lnTo>
                  <a:pt x="4544" y="2334"/>
                </a:lnTo>
                <a:cubicBezTo>
                  <a:pt x="4527" y="2325"/>
                  <a:pt x="4502" y="2319"/>
                  <a:pt x="4480" y="2316"/>
                </a:cubicBezTo>
                <a:cubicBezTo>
                  <a:pt x="4456" y="2312"/>
                  <a:pt x="4432" y="2309"/>
                  <a:pt x="4413" y="2306"/>
                </a:cubicBezTo>
                <a:cubicBezTo>
                  <a:pt x="4361" y="2321"/>
                  <a:pt x="4298" y="2309"/>
                  <a:pt x="4252" y="2305"/>
                </a:cubicBezTo>
                <a:lnTo>
                  <a:pt x="4228" y="2255"/>
                </a:lnTo>
                <a:close/>
                <a:moveTo>
                  <a:pt x="1988" y="807"/>
                </a:moveTo>
                <a:lnTo>
                  <a:pt x="1927" y="891"/>
                </a:lnTo>
                <a:lnTo>
                  <a:pt x="1822" y="855"/>
                </a:lnTo>
                <a:cubicBezTo>
                  <a:pt x="1828" y="832"/>
                  <a:pt x="1832" y="786"/>
                  <a:pt x="1854" y="770"/>
                </a:cubicBezTo>
                <a:cubicBezTo>
                  <a:pt x="1863" y="767"/>
                  <a:pt x="1872" y="800"/>
                  <a:pt x="1873" y="801"/>
                </a:cubicBezTo>
                <a:lnTo>
                  <a:pt x="1873" y="802"/>
                </a:lnTo>
                <a:lnTo>
                  <a:pt x="1873" y="802"/>
                </a:lnTo>
                <a:lnTo>
                  <a:pt x="1873" y="802"/>
                </a:lnTo>
                <a:lnTo>
                  <a:pt x="1988" y="807"/>
                </a:lnTo>
                <a:close/>
                <a:moveTo>
                  <a:pt x="1905" y="1342"/>
                </a:moveTo>
                <a:cubicBezTo>
                  <a:pt x="1939" y="1378"/>
                  <a:pt x="1983" y="1386"/>
                  <a:pt x="2018" y="1375"/>
                </a:cubicBezTo>
                <a:lnTo>
                  <a:pt x="2019" y="1375"/>
                </a:lnTo>
                <a:lnTo>
                  <a:pt x="2020" y="1375"/>
                </a:lnTo>
                <a:lnTo>
                  <a:pt x="2020" y="1375"/>
                </a:lnTo>
                <a:lnTo>
                  <a:pt x="2021" y="1374"/>
                </a:lnTo>
                <a:lnTo>
                  <a:pt x="2022" y="1374"/>
                </a:lnTo>
                <a:cubicBezTo>
                  <a:pt x="2028" y="1372"/>
                  <a:pt x="2061" y="1364"/>
                  <a:pt x="2067" y="1380"/>
                </a:cubicBezTo>
                <a:lnTo>
                  <a:pt x="2067" y="1381"/>
                </a:lnTo>
                <a:cubicBezTo>
                  <a:pt x="2054" y="1400"/>
                  <a:pt x="2024" y="1409"/>
                  <a:pt x="2011" y="1415"/>
                </a:cubicBezTo>
                <a:cubicBezTo>
                  <a:pt x="1932" y="1401"/>
                  <a:pt x="1848" y="1384"/>
                  <a:pt x="1775" y="1351"/>
                </a:cubicBezTo>
                <a:cubicBezTo>
                  <a:pt x="1797" y="1345"/>
                  <a:pt x="1821" y="1344"/>
                  <a:pt x="1841" y="1346"/>
                </a:cubicBezTo>
                <a:cubicBezTo>
                  <a:pt x="1862" y="1348"/>
                  <a:pt x="1885" y="1346"/>
                  <a:pt x="1905" y="1342"/>
                </a:cubicBezTo>
                <a:close/>
                <a:moveTo>
                  <a:pt x="4638" y="2430"/>
                </a:moveTo>
                <a:lnTo>
                  <a:pt x="4557" y="2444"/>
                </a:lnTo>
                <a:lnTo>
                  <a:pt x="4547" y="2409"/>
                </a:lnTo>
                <a:lnTo>
                  <a:pt x="4608" y="2325"/>
                </a:lnTo>
                <a:cubicBezTo>
                  <a:pt x="4624" y="2321"/>
                  <a:pt x="4634" y="2339"/>
                  <a:pt x="4635" y="2345"/>
                </a:cubicBezTo>
                <a:cubicBezTo>
                  <a:pt x="4638" y="2352"/>
                  <a:pt x="4636" y="2367"/>
                  <a:pt x="4626" y="2368"/>
                </a:cubicBezTo>
                <a:lnTo>
                  <a:pt x="4625" y="2369"/>
                </a:lnTo>
                <a:lnTo>
                  <a:pt x="4623" y="2369"/>
                </a:lnTo>
                <a:lnTo>
                  <a:pt x="4622" y="2369"/>
                </a:lnTo>
                <a:lnTo>
                  <a:pt x="4620" y="2369"/>
                </a:lnTo>
                <a:lnTo>
                  <a:pt x="4688" y="2407"/>
                </a:lnTo>
                <a:lnTo>
                  <a:pt x="4638" y="2430"/>
                </a:lnTo>
                <a:close/>
                <a:moveTo>
                  <a:pt x="1721" y="1328"/>
                </a:moveTo>
                <a:lnTo>
                  <a:pt x="1720" y="1328"/>
                </a:lnTo>
                <a:cubicBezTo>
                  <a:pt x="1706" y="1332"/>
                  <a:pt x="1672" y="1351"/>
                  <a:pt x="1679" y="1378"/>
                </a:cubicBezTo>
                <a:lnTo>
                  <a:pt x="1620" y="1338"/>
                </a:lnTo>
                <a:cubicBezTo>
                  <a:pt x="1617" y="1318"/>
                  <a:pt x="1607" y="1279"/>
                  <a:pt x="1615" y="1255"/>
                </a:cubicBezTo>
                <a:lnTo>
                  <a:pt x="1615" y="1255"/>
                </a:lnTo>
                <a:lnTo>
                  <a:pt x="1616" y="1255"/>
                </a:lnTo>
                <a:lnTo>
                  <a:pt x="1617" y="1255"/>
                </a:lnTo>
                <a:cubicBezTo>
                  <a:pt x="1629" y="1266"/>
                  <a:pt x="1631" y="1284"/>
                  <a:pt x="1636" y="1295"/>
                </a:cubicBezTo>
                <a:lnTo>
                  <a:pt x="1636" y="1296"/>
                </a:lnTo>
                <a:lnTo>
                  <a:pt x="1636" y="1296"/>
                </a:lnTo>
                <a:lnTo>
                  <a:pt x="1645" y="1293"/>
                </a:lnTo>
                <a:cubicBezTo>
                  <a:pt x="1698" y="1277"/>
                  <a:pt x="1750" y="1294"/>
                  <a:pt x="1764" y="1344"/>
                </a:cubicBezTo>
                <a:lnTo>
                  <a:pt x="1721" y="1328"/>
                </a:lnTo>
                <a:close/>
                <a:moveTo>
                  <a:pt x="3840" y="2186"/>
                </a:moveTo>
                <a:lnTo>
                  <a:pt x="3839" y="2187"/>
                </a:lnTo>
                <a:lnTo>
                  <a:pt x="3838" y="2187"/>
                </a:lnTo>
                <a:lnTo>
                  <a:pt x="3837" y="2187"/>
                </a:lnTo>
                <a:cubicBezTo>
                  <a:pt x="3832" y="2188"/>
                  <a:pt x="3824" y="2191"/>
                  <a:pt x="3815" y="2189"/>
                </a:cubicBezTo>
                <a:lnTo>
                  <a:pt x="3814" y="2189"/>
                </a:lnTo>
                <a:lnTo>
                  <a:pt x="3813" y="2188"/>
                </a:lnTo>
                <a:lnTo>
                  <a:pt x="3812" y="2187"/>
                </a:lnTo>
                <a:lnTo>
                  <a:pt x="3812" y="2186"/>
                </a:lnTo>
                <a:lnTo>
                  <a:pt x="3811" y="2185"/>
                </a:lnTo>
                <a:cubicBezTo>
                  <a:pt x="3824" y="2164"/>
                  <a:pt x="3859" y="2147"/>
                  <a:pt x="3873" y="2139"/>
                </a:cubicBezTo>
                <a:cubicBezTo>
                  <a:pt x="3892" y="2180"/>
                  <a:pt x="3964" y="2173"/>
                  <a:pt x="4007" y="2176"/>
                </a:cubicBezTo>
                <a:lnTo>
                  <a:pt x="4017" y="2211"/>
                </a:lnTo>
                <a:cubicBezTo>
                  <a:pt x="3974" y="2223"/>
                  <a:pt x="3891" y="2205"/>
                  <a:pt x="3840" y="2186"/>
                </a:cubicBezTo>
                <a:close/>
                <a:moveTo>
                  <a:pt x="1887" y="1772"/>
                </a:moveTo>
                <a:cubicBezTo>
                  <a:pt x="1894" y="1770"/>
                  <a:pt x="1903" y="1767"/>
                  <a:pt x="1910" y="1765"/>
                </a:cubicBezTo>
                <a:lnTo>
                  <a:pt x="1911" y="1765"/>
                </a:lnTo>
                <a:cubicBezTo>
                  <a:pt x="1949" y="1755"/>
                  <a:pt x="2004" y="1735"/>
                  <a:pt x="2024" y="1790"/>
                </a:cubicBezTo>
                <a:cubicBezTo>
                  <a:pt x="2002" y="1795"/>
                  <a:pt x="1978" y="1796"/>
                  <a:pt x="1959" y="1794"/>
                </a:cubicBezTo>
                <a:cubicBezTo>
                  <a:pt x="1938" y="1792"/>
                  <a:pt x="1914" y="1794"/>
                  <a:pt x="1894" y="1799"/>
                </a:cubicBezTo>
                <a:cubicBezTo>
                  <a:pt x="1882" y="1746"/>
                  <a:pt x="1802" y="1737"/>
                  <a:pt x="1764" y="1741"/>
                </a:cubicBezTo>
                <a:lnTo>
                  <a:pt x="1838" y="1701"/>
                </a:lnTo>
                <a:cubicBezTo>
                  <a:pt x="1864" y="1717"/>
                  <a:pt x="1881" y="1752"/>
                  <a:pt x="1887" y="1772"/>
                </a:cubicBezTo>
                <a:close/>
                <a:moveTo>
                  <a:pt x="8118" y="2993"/>
                </a:moveTo>
                <a:cubicBezTo>
                  <a:pt x="8110" y="2995"/>
                  <a:pt x="8085" y="2981"/>
                  <a:pt x="8076" y="2976"/>
                </a:cubicBezTo>
                <a:lnTo>
                  <a:pt x="7981" y="2975"/>
                </a:lnTo>
                <a:cubicBezTo>
                  <a:pt x="7994" y="2953"/>
                  <a:pt x="7997" y="2931"/>
                  <a:pt x="7992" y="2915"/>
                </a:cubicBezTo>
                <a:cubicBezTo>
                  <a:pt x="8013" y="2923"/>
                  <a:pt x="8036" y="2928"/>
                  <a:pt x="8054" y="2930"/>
                </a:cubicBezTo>
                <a:cubicBezTo>
                  <a:pt x="8073" y="2932"/>
                  <a:pt x="8095" y="2935"/>
                  <a:pt x="8112" y="2938"/>
                </a:cubicBezTo>
                <a:cubicBezTo>
                  <a:pt x="8116" y="2948"/>
                  <a:pt x="8120" y="2960"/>
                  <a:pt x="8125" y="2973"/>
                </a:cubicBezTo>
                <a:cubicBezTo>
                  <a:pt x="8128" y="2983"/>
                  <a:pt x="8124" y="2991"/>
                  <a:pt x="8118" y="2993"/>
                </a:cubicBezTo>
                <a:close/>
                <a:moveTo>
                  <a:pt x="4783" y="2275"/>
                </a:moveTo>
                <a:lnTo>
                  <a:pt x="4826" y="2263"/>
                </a:lnTo>
                <a:cubicBezTo>
                  <a:pt x="4831" y="2261"/>
                  <a:pt x="4836" y="2264"/>
                  <a:pt x="4837" y="2265"/>
                </a:cubicBezTo>
                <a:cubicBezTo>
                  <a:pt x="4839" y="2267"/>
                  <a:pt x="4845" y="2267"/>
                  <a:pt x="4846" y="2267"/>
                </a:cubicBezTo>
                <a:lnTo>
                  <a:pt x="4850" y="2313"/>
                </a:lnTo>
                <a:lnTo>
                  <a:pt x="4685" y="2332"/>
                </a:lnTo>
                <a:cubicBezTo>
                  <a:pt x="4709" y="2304"/>
                  <a:pt x="4752" y="2284"/>
                  <a:pt x="4783" y="2275"/>
                </a:cubicBezTo>
                <a:close/>
                <a:moveTo>
                  <a:pt x="5387" y="2338"/>
                </a:moveTo>
                <a:lnTo>
                  <a:pt x="5378" y="2407"/>
                </a:lnTo>
                <a:lnTo>
                  <a:pt x="5278" y="2389"/>
                </a:lnTo>
                <a:cubicBezTo>
                  <a:pt x="5244" y="2399"/>
                  <a:pt x="5212" y="2396"/>
                  <a:pt x="5192" y="2385"/>
                </a:cubicBezTo>
                <a:cubicBezTo>
                  <a:pt x="5219" y="2385"/>
                  <a:pt x="5253" y="2379"/>
                  <a:pt x="5283" y="2371"/>
                </a:cubicBezTo>
                <a:cubicBezTo>
                  <a:pt x="5322" y="2359"/>
                  <a:pt x="5360" y="2347"/>
                  <a:pt x="5387" y="2338"/>
                </a:cubicBezTo>
                <a:close/>
                <a:moveTo>
                  <a:pt x="8568" y="2977"/>
                </a:moveTo>
                <a:cubicBezTo>
                  <a:pt x="8566" y="2953"/>
                  <a:pt x="8594" y="2942"/>
                  <a:pt x="8604" y="2938"/>
                </a:cubicBezTo>
                <a:cubicBezTo>
                  <a:pt x="8625" y="2933"/>
                  <a:pt x="8637" y="2953"/>
                  <a:pt x="8640" y="2966"/>
                </a:cubicBezTo>
                <a:lnTo>
                  <a:pt x="8702" y="2948"/>
                </a:lnTo>
                <a:lnTo>
                  <a:pt x="8679" y="3002"/>
                </a:lnTo>
                <a:lnTo>
                  <a:pt x="8588" y="2981"/>
                </a:lnTo>
                <a:lnTo>
                  <a:pt x="8588" y="2981"/>
                </a:lnTo>
                <a:cubicBezTo>
                  <a:pt x="8587" y="2981"/>
                  <a:pt x="8575" y="2983"/>
                  <a:pt x="8573" y="2982"/>
                </a:cubicBezTo>
                <a:lnTo>
                  <a:pt x="8572" y="2981"/>
                </a:lnTo>
                <a:lnTo>
                  <a:pt x="8570" y="2980"/>
                </a:lnTo>
                <a:lnTo>
                  <a:pt x="8570" y="2980"/>
                </a:lnTo>
                <a:lnTo>
                  <a:pt x="8569" y="2978"/>
                </a:lnTo>
                <a:lnTo>
                  <a:pt x="8568" y="2977"/>
                </a:lnTo>
                <a:close/>
                <a:moveTo>
                  <a:pt x="3629" y="2143"/>
                </a:moveTo>
                <a:lnTo>
                  <a:pt x="3672" y="2130"/>
                </a:lnTo>
                <a:lnTo>
                  <a:pt x="3671" y="2159"/>
                </a:lnTo>
                <a:lnTo>
                  <a:pt x="3636" y="2169"/>
                </a:lnTo>
                <a:lnTo>
                  <a:pt x="3555" y="2117"/>
                </a:lnTo>
                <a:lnTo>
                  <a:pt x="3576" y="2092"/>
                </a:lnTo>
                <a:lnTo>
                  <a:pt x="3611" y="2082"/>
                </a:lnTo>
                <a:lnTo>
                  <a:pt x="3629" y="2143"/>
                </a:lnTo>
                <a:close/>
                <a:moveTo>
                  <a:pt x="2617" y="892"/>
                </a:moveTo>
                <a:lnTo>
                  <a:pt x="2682" y="920"/>
                </a:lnTo>
                <a:lnTo>
                  <a:pt x="2644" y="950"/>
                </a:lnTo>
                <a:lnTo>
                  <a:pt x="2642" y="951"/>
                </a:lnTo>
                <a:lnTo>
                  <a:pt x="2641" y="951"/>
                </a:lnTo>
                <a:cubicBezTo>
                  <a:pt x="2609" y="960"/>
                  <a:pt x="2606" y="948"/>
                  <a:pt x="2598" y="925"/>
                </a:cubicBezTo>
                <a:cubicBezTo>
                  <a:pt x="2598" y="922"/>
                  <a:pt x="2596" y="918"/>
                  <a:pt x="2596" y="917"/>
                </a:cubicBezTo>
                <a:lnTo>
                  <a:pt x="2591" y="899"/>
                </a:lnTo>
                <a:lnTo>
                  <a:pt x="2617" y="892"/>
                </a:lnTo>
                <a:close/>
                <a:moveTo>
                  <a:pt x="6145" y="2575"/>
                </a:moveTo>
                <a:cubicBezTo>
                  <a:pt x="6151" y="2593"/>
                  <a:pt x="6141" y="2605"/>
                  <a:pt x="6127" y="2609"/>
                </a:cubicBezTo>
                <a:cubicBezTo>
                  <a:pt x="6101" y="2616"/>
                  <a:pt x="6058" y="2608"/>
                  <a:pt x="6029" y="2599"/>
                </a:cubicBezTo>
                <a:lnTo>
                  <a:pt x="6053" y="2583"/>
                </a:lnTo>
                <a:lnTo>
                  <a:pt x="6125" y="2571"/>
                </a:lnTo>
                <a:lnTo>
                  <a:pt x="6126" y="2573"/>
                </a:lnTo>
                <a:lnTo>
                  <a:pt x="6126" y="2574"/>
                </a:lnTo>
                <a:lnTo>
                  <a:pt x="6127" y="2575"/>
                </a:lnTo>
                <a:lnTo>
                  <a:pt x="6128" y="2576"/>
                </a:lnTo>
                <a:lnTo>
                  <a:pt x="6129" y="2577"/>
                </a:lnTo>
                <a:lnTo>
                  <a:pt x="6130" y="2577"/>
                </a:lnTo>
                <a:lnTo>
                  <a:pt x="6132" y="2577"/>
                </a:lnTo>
                <a:cubicBezTo>
                  <a:pt x="6136" y="2578"/>
                  <a:pt x="6140" y="2576"/>
                  <a:pt x="6143" y="2576"/>
                </a:cubicBezTo>
                <a:lnTo>
                  <a:pt x="6144" y="2575"/>
                </a:lnTo>
                <a:lnTo>
                  <a:pt x="6145" y="2575"/>
                </a:lnTo>
                <a:close/>
                <a:moveTo>
                  <a:pt x="4977" y="2295"/>
                </a:moveTo>
                <a:lnTo>
                  <a:pt x="5005" y="2325"/>
                </a:lnTo>
                <a:lnTo>
                  <a:pt x="4987" y="2330"/>
                </a:lnTo>
                <a:lnTo>
                  <a:pt x="4936" y="2316"/>
                </a:lnTo>
                <a:lnTo>
                  <a:pt x="4906" y="2278"/>
                </a:lnTo>
                <a:lnTo>
                  <a:pt x="4977" y="2295"/>
                </a:lnTo>
                <a:close/>
                <a:moveTo>
                  <a:pt x="3777" y="2166"/>
                </a:moveTo>
                <a:cubicBezTo>
                  <a:pt x="3775" y="2167"/>
                  <a:pt x="3772" y="2168"/>
                  <a:pt x="3771" y="2169"/>
                </a:cubicBezTo>
                <a:cubicBezTo>
                  <a:pt x="3750" y="2174"/>
                  <a:pt x="3716" y="2183"/>
                  <a:pt x="3691" y="2163"/>
                </a:cubicBezTo>
                <a:lnTo>
                  <a:pt x="3761" y="2143"/>
                </a:lnTo>
                <a:lnTo>
                  <a:pt x="3777" y="2166"/>
                </a:lnTo>
                <a:close/>
                <a:moveTo>
                  <a:pt x="8745" y="2936"/>
                </a:moveTo>
                <a:lnTo>
                  <a:pt x="8799" y="2958"/>
                </a:lnTo>
                <a:lnTo>
                  <a:pt x="8825" y="2951"/>
                </a:lnTo>
                <a:cubicBezTo>
                  <a:pt x="8828" y="2959"/>
                  <a:pt x="8803" y="2967"/>
                  <a:pt x="8802" y="2967"/>
                </a:cubicBezTo>
                <a:lnTo>
                  <a:pt x="8802" y="2967"/>
                </a:lnTo>
                <a:lnTo>
                  <a:pt x="8801" y="2967"/>
                </a:lnTo>
                <a:lnTo>
                  <a:pt x="8775" y="2974"/>
                </a:lnTo>
                <a:lnTo>
                  <a:pt x="8728" y="2941"/>
                </a:lnTo>
                <a:lnTo>
                  <a:pt x="8745" y="2936"/>
                </a:lnTo>
                <a:close/>
                <a:moveTo>
                  <a:pt x="4798" y="2460"/>
                </a:moveTo>
                <a:lnTo>
                  <a:pt x="4790" y="2434"/>
                </a:lnTo>
                <a:lnTo>
                  <a:pt x="4873" y="2458"/>
                </a:lnTo>
                <a:cubicBezTo>
                  <a:pt x="4850" y="2464"/>
                  <a:pt x="4820" y="2464"/>
                  <a:pt x="4798" y="2460"/>
                </a:cubicBezTo>
                <a:close/>
                <a:moveTo>
                  <a:pt x="1522" y="733"/>
                </a:moveTo>
                <a:lnTo>
                  <a:pt x="1462" y="788"/>
                </a:lnTo>
                <a:lnTo>
                  <a:pt x="1462" y="787"/>
                </a:lnTo>
                <a:lnTo>
                  <a:pt x="1462" y="786"/>
                </a:lnTo>
                <a:lnTo>
                  <a:pt x="1461" y="785"/>
                </a:lnTo>
                <a:lnTo>
                  <a:pt x="1461" y="784"/>
                </a:lnTo>
                <a:lnTo>
                  <a:pt x="1461" y="783"/>
                </a:lnTo>
                <a:cubicBezTo>
                  <a:pt x="1456" y="768"/>
                  <a:pt x="1456" y="751"/>
                  <a:pt x="1478" y="745"/>
                </a:cubicBezTo>
                <a:lnTo>
                  <a:pt x="1522" y="733"/>
                </a:lnTo>
                <a:close/>
                <a:moveTo>
                  <a:pt x="8339" y="2873"/>
                </a:moveTo>
                <a:lnTo>
                  <a:pt x="8367" y="2902"/>
                </a:lnTo>
                <a:cubicBezTo>
                  <a:pt x="8347" y="2899"/>
                  <a:pt x="8325" y="2896"/>
                  <a:pt x="8308" y="2895"/>
                </a:cubicBezTo>
                <a:cubicBezTo>
                  <a:pt x="8289" y="2893"/>
                  <a:pt x="8266" y="2887"/>
                  <a:pt x="8247" y="2880"/>
                </a:cubicBezTo>
                <a:cubicBezTo>
                  <a:pt x="8279" y="2882"/>
                  <a:pt x="8309" y="2881"/>
                  <a:pt x="8339" y="2873"/>
                </a:cubicBezTo>
                <a:close/>
                <a:moveTo>
                  <a:pt x="1630" y="778"/>
                </a:moveTo>
                <a:cubicBezTo>
                  <a:pt x="1631" y="782"/>
                  <a:pt x="1635" y="785"/>
                  <a:pt x="1636" y="785"/>
                </a:cubicBezTo>
                <a:cubicBezTo>
                  <a:pt x="1640" y="786"/>
                  <a:pt x="1643" y="791"/>
                  <a:pt x="1643" y="793"/>
                </a:cubicBezTo>
                <a:cubicBezTo>
                  <a:pt x="1647" y="803"/>
                  <a:pt x="1635" y="816"/>
                  <a:pt x="1628" y="816"/>
                </a:cubicBezTo>
                <a:cubicBezTo>
                  <a:pt x="1620" y="819"/>
                  <a:pt x="1603" y="820"/>
                  <a:pt x="1600" y="805"/>
                </a:cubicBezTo>
                <a:cubicBezTo>
                  <a:pt x="1602" y="790"/>
                  <a:pt x="1626" y="778"/>
                  <a:pt x="1630" y="778"/>
                </a:cubicBezTo>
                <a:close/>
                <a:moveTo>
                  <a:pt x="8472" y="2939"/>
                </a:moveTo>
                <a:lnTo>
                  <a:pt x="8474" y="2947"/>
                </a:lnTo>
                <a:lnTo>
                  <a:pt x="8475" y="2948"/>
                </a:lnTo>
                <a:lnTo>
                  <a:pt x="8475" y="2950"/>
                </a:lnTo>
                <a:lnTo>
                  <a:pt x="8475" y="2951"/>
                </a:lnTo>
                <a:lnTo>
                  <a:pt x="8476" y="2952"/>
                </a:lnTo>
                <a:cubicBezTo>
                  <a:pt x="8479" y="2964"/>
                  <a:pt x="8481" y="2974"/>
                  <a:pt x="8464" y="2979"/>
                </a:cubicBezTo>
                <a:lnTo>
                  <a:pt x="8463" y="2979"/>
                </a:lnTo>
                <a:lnTo>
                  <a:pt x="8462" y="2979"/>
                </a:lnTo>
                <a:cubicBezTo>
                  <a:pt x="8458" y="2980"/>
                  <a:pt x="8454" y="2981"/>
                  <a:pt x="8451" y="2981"/>
                </a:cubicBezTo>
                <a:lnTo>
                  <a:pt x="8449" y="2981"/>
                </a:lnTo>
                <a:lnTo>
                  <a:pt x="8448" y="2980"/>
                </a:lnTo>
                <a:lnTo>
                  <a:pt x="8447" y="2979"/>
                </a:lnTo>
                <a:lnTo>
                  <a:pt x="8446" y="2979"/>
                </a:lnTo>
                <a:lnTo>
                  <a:pt x="8446" y="2978"/>
                </a:lnTo>
                <a:lnTo>
                  <a:pt x="8445" y="2976"/>
                </a:lnTo>
                <a:lnTo>
                  <a:pt x="8444" y="2975"/>
                </a:lnTo>
                <a:lnTo>
                  <a:pt x="8439" y="2957"/>
                </a:lnTo>
                <a:cubicBezTo>
                  <a:pt x="8447" y="2944"/>
                  <a:pt x="8458" y="2943"/>
                  <a:pt x="8467" y="2940"/>
                </a:cubicBezTo>
                <a:lnTo>
                  <a:pt x="8469" y="2939"/>
                </a:lnTo>
                <a:lnTo>
                  <a:pt x="8470" y="2939"/>
                </a:lnTo>
                <a:lnTo>
                  <a:pt x="8471" y="2939"/>
                </a:lnTo>
                <a:lnTo>
                  <a:pt x="8472" y="2939"/>
                </a:lnTo>
                <a:close/>
                <a:moveTo>
                  <a:pt x="6495" y="2541"/>
                </a:moveTo>
                <a:lnTo>
                  <a:pt x="6455" y="2533"/>
                </a:lnTo>
                <a:lnTo>
                  <a:pt x="6455" y="2533"/>
                </a:lnTo>
                <a:lnTo>
                  <a:pt x="6454" y="2532"/>
                </a:lnTo>
                <a:lnTo>
                  <a:pt x="6454" y="2531"/>
                </a:lnTo>
                <a:cubicBezTo>
                  <a:pt x="6453" y="2526"/>
                  <a:pt x="6450" y="2517"/>
                  <a:pt x="6452" y="2509"/>
                </a:cubicBezTo>
                <a:lnTo>
                  <a:pt x="6452" y="2508"/>
                </a:lnTo>
                <a:lnTo>
                  <a:pt x="6453" y="2507"/>
                </a:lnTo>
                <a:lnTo>
                  <a:pt x="6454" y="2506"/>
                </a:lnTo>
                <a:lnTo>
                  <a:pt x="6455" y="2505"/>
                </a:lnTo>
                <a:lnTo>
                  <a:pt x="6456" y="2505"/>
                </a:lnTo>
                <a:cubicBezTo>
                  <a:pt x="6478" y="2502"/>
                  <a:pt x="6494" y="2537"/>
                  <a:pt x="6495" y="2541"/>
                </a:cubicBezTo>
                <a:close/>
                <a:moveTo>
                  <a:pt x="7558" y="2718"/>
                </a:moveTo>
                <a:cubicBezTo>
                  <a:pt x="7549" y="2689"/>
                  <a:pt x="7569" y="2677"/>
                  <a:pt x="7590" y="2671"/>
                </a:cubicBezTo>
                <a:lnTo>
                  <a:pt x="7591" y="2671"/>
                </a:lnTo>
                <a:lnTo>
                  <a:pt x="7600" y="2668"/>
                </a:lnTo>
                <a:lnTo>
                  <a:pt x="7558" y="2718"/>
                </a:lnTo>
                <a:close/>
                <a:moveTo>
                  <a:pt x="1678" y="1672"/>
                </a:moveTo>
                <a:lnTo>
                  <a:pt x="1679" y="1709"/>
                </a:lnTo>
                <a:lnTo>
                  <a:pt x="1678" y="1709"/>
                </a:lnTo>
                <a:lnTo>
                  <a:pt x="1678" y="1710"/>
                </a:lnTo>
                <a:lnTo>
                  <a:pt x="1677" y="1710"/>
                </a:lnTo>
                <a:cubicBezTo>
                  <a:pt x="1668" y="1713"/>
                  <a:pt x="1651" y="1714"/>
                  <a:pt x="1648" y="1699"/>
                </a:cubicBezTo>
                <a:cubicBezTo>
                  <a:pt x="1650" y="1684"/>
                  <a:pt x="1674" y="1672"/>
                  <a:pt x="1678" y="1672"/>
                </a:cubicBezTo>
                <a:close/>
                <a:moveTo>
                  <a:pt x="1227" y="1186"/>
                </a:moveTo>
                <a:cubicBezTo>
                  <a:pt x="1232" y="1201"/>
                  <a:pt x="1229" y="1223"/>
                  <a:pt x="1210" y="1229"/>
                </a:cubicBezTo>
                <a:lnTo>
                  <a:pt x="1205" y="1211"/>
                </a:lnTo>
                <a:cubicBezTo>
                  <a:pt x="1200" y="1194"/>
                  <a:pt x="1218" y="1189"/>
                  <a:pt x="1224" y="1187"/>
                </a:cubicBezTo>
                <a:lnTo>
                  <a:pt x="1225" y="1187"/>
                </a:lnTo>
                <a:lnTo>
                  <a:pt x="1226" y="1186"/>
                </a:lnTo>
                <a:lnTo>
                  <a:pt x="1227" y="1186"/>
                </a:lnTo>
                <a:close/>
                <a:moveTo>
                  <a:pt x="498" y="327"/>
                </a:moveTo>
                <a:lnTo>
                  <a:pt x="499" y="364"/>
                </a:lnTo>
                <a:cubicBezTo>
                  <a:pt x="490" y="367"/>
                  <a:pt x="478" y="359"/>
                  <a:pt x="477" y="352"/>
                </a:cubicBezTo>
                <a:cubicBezTo>
                  <a:pt x="476" y="339"/>
                  <a:pt x="493" y="328"/>
                  <a:pt x="498" y="327"/>
                </a:cubicBezTo>
                <a:close/>
                <a:moveTo>
                  <a:pt x="3498" y="2114"/>
                </a:moveTo>
                <a:lnTo>
                  <a:pt x="3490" y="2088"/>
                </a:lnTo>
                <a:cubicBezTo>
                  <a:pt x="3511" y="2091"/>
                  <a:pt x="3522" y="2100"/>
                  <a:pt x="3526" y="2116"/>
                </a:cubicBezTo>
                <a:cubicBezTo>
                  <a:pt x="3522" y="2117"/>
                  <a:pt x="3515" y="2116"/>
                  <a:pt x="3512" y="2115"/>
                </a:cubicBezTo>
                <a:cubicBezTo>
                  <a:pt x="3507" y="2113"/>
                  <a:pt x="3500" y="2114"/>
                  <a:pt x="3498" y="2114"/>
                </a:cubicBezTo>
                <a:close/>
                <a:moveTo>
                  <a:pt x="578" y="342"/>
                </a:moveTo>
                <a:cubicBezTo>
                  <a:pt x="584" y="359"/>
                  <a:pt x="574" y="372"/>
                  <a:pt x="559" y="375"/>
                </a:cubicBezTo>
                <a:lnTo>
                  <a:pt x="557" y="367"/>
                </a:lnTo>
                <a:cubicBezTo>
                  <a:pt x="551" y="350"/>
                  <a:pt x="569" y="344"/>
                  <a:pt x="575" y="342"/>
                </a:cubicBezTo>
                <a:lnTo>
                  <a:pt x="576" y="342"/>
                </a:lnTo>
                <a:lnTo>
                  <a:pt x="577" y="342"/>
                </a:lnTo>
                <a:lnTo>
                  <a:pt x="578" y="342"/>
                </a:lnTo>
                <a:close/>
                <a:moveTo>
                  <a:pt x="921" y="1075"/>
                </a:moveTo>
                <a:lnTo>
                  <a:pt x="913" y="1115"/>
                </a:lnTo>
                <a:lnTo>
                  <a:pt x="897" y="1092"/>
                </a:lnTo>
                <a:lnTo>
                  <a:pt x="897" y="1090"/>
                </a:lnTo>
                <a:lnTo>
                  <a:pt x="897" y="1089"/>
                </a:lnTo>
                <a:lnTo>
                  <a:pt x="897" y="1088"/>
                </a:lnTo>
                <a:lnTo>
                  <a:pt x="898" y="1087"/>
                </a:lnTo>
                <a:lnTo>
                  <a:pt x="898" y="1086"/>
                </a:lnTo>
                <a:cubicBezTo>
                  <a:pt x="907" y="1078"/>
                  <a:pt x="914" y="1078"/>
                  <a:pt x="918" y="1076"/>
                </a:cubicBezTo>
                <a:lnTo>
                  <a:pt x="919" y="1076"/>
                </a:lnTo>
                <a:lnTo>
                  <a:pt x="920" y="1076"/>
                </a:lnTo>
                <a:lnTo>
                  <a:pt x="921" y="1075"/>
                </a:lnTo>
                <a:close/>
                <a:moveTo>
                  <a:pt x="4372" y="2393"/>
                </a:moveTo>
                <a:cubicBezTo>
                  <a:pt x="4358" y="2398"/>
                  <a:pt x="4337" y="2395"/>
                  <a:pt x="4323" y="2388"/>
                </a:cubicBezTo>
                <a:lnTo>
                  <a:pt x="4324" y="2388"/>
                </a:lnTo>
                <a:lnTo>
                  <a:pt x="4325" y="2388"/>
                </a:lnTo>
                <a:lnTo>
                  <a:pt x="4326" y="2387"/>
                </a:lnTo>
                <a:lnTo>
                  <a:pt x="4327" y="2387"/>
                </a:lnTo>
                <a:cubicBezTo>
                  <a:pt x="4342" y="2383"/>
                  <a:pt x="4353" y="2381"/>
                  <a:pt x="4369" y="2384"/>
                </a:cubicBezTo>
                <a:lnTo>
                  <a:pt x="4372" y="2393"/>
                </a:lnTo>
                <a:close/>
                <a:moveTo>
                  <a:pt x="7881" y="2890"/>
                </a:moveTo>
                <a:lnTo>
                  <a:pt x="7883" y="2891"/>
                </a:lnTo>
                <a:lnTo>
                  <a:pt x="7884" y="2892"/>
                </a:lnTo>
                <a:lnTo>
                  <a:pt x="7886" y="2892"/>
                </a:lnTo>
                <a:lnTo>
                  <a:pt x="7887" y="2892"/>
                </a:lnTo>
                <a:lnTo>
                  <a:pt x="7888" y="2892"/>
                </a:lnTo>
                <a:lnTo>
                  <a:pt x="7889" y="2892"/>
                </a:lnTo>
                <a:lnTo>
                  <a:pt x="7889" y="2892"/>
                </a:lnTo>
                <a:cubicBezTo>
                  <a:pt x="7888" y="2892"/>
                  <a:pt x="7882" y="2891"/>
                  <a:pt x="7881" y="2890"/>
                </a:cubicBezTo>
                <a:close/>
                <a:moveTo>
                  <a:pt x="7889" y="2892"/>
                </a:moveTo>
                <a:lnTo>
                  <a:pt x="7889" y="2892"/>
                </a:lnTo>
                <a:lnTo>
                  <a:pt x="7890" y="2891"/>
                </a:lnTo>
                <a:lnTo>
                  <a:pt x="7891" y="2890"/>
                </a:lnTo>
                <a:cubicBezTo>
                  <a:pt x="7891" y="2888"/>
                  <a:pt x="7895" y="2880"/>
                  <a:pt x="7896" y="2877"/>
                </a:cubicBezTo>
                <a:lnTo>
                  <a:pt x="7930" y="2895"/>
                </a:lnTo>
                <a:cubicBezTo>
                  <a:pt x="7921" y="2898"/>
                  <a:pt x="7899" y="2894"/>
                  <a:pt x="7889" y="2892"/>
                </a:cubicBezTo>
                <a:close/>
                <a:moveTo>
                  <a:pt x="6149" y="2489"/>
                </a:moveTo>
                <a:lnTo>
                  <a:pt x="6154" y="2506"/>
                </a:lnTo>
                <a:cubicBezTo>
                  <a:pt x="6145" y="2509"/>
                  <a:pt x="6123" y="2504"/>
                  <a:pt x="6114" y="2499"/>
                </a:cubicBezTo>
                <a:lnTo>
                  <a:pt x="6149" y="2489"/>
                </a:lnTo>
                <a:close/>
                <a:moveTo>
                  <a:pt x="7345" y="2704"/>
                </a:moveTo>
                <a:lnTo>
                  <a:pt x="7317" y="2702"/>
                </a:lnTo>
                <a:lnTo>
                  <a:pt x="7352" y="2692"/>
                </a:lnTo>
                <a:lnTo>
                  <a:pt x="7345" y="2704"/>
                </a:lnTo>
                <a:close/>
                <a:moveTo>
                  <a:pt x="3400" y="2038"/>
                </a:moveTo>
                <a:lnTo>
                  <a:pt x="3403" y="2047"/>
                </a:lnTo>
                <a:lnTo>
                  <a:pt x="3376" y="2054"/>
                </a:lnTo>
                <a:cubicBezTo>
                  <a:pt x="3382" y="2044"/>
                  <a:pt x="3392" y="2041"/>
                  <a:pt x="3398" y="2039"/>
                </a:cubicBezTo>
                <a:lnTo>
                  <a:pt x="3399" y="2038"/>
                </a:lnTo>
                <a:lnTo>
                  <a:pt x="3400" y="2038"/>
                </a:lnTo>
                <a:close/>
                <a:moveTo>
                  <a:pt x="2850" y="976"/>
                </a:moveTo>
                <a:lnTo>
                  <a:pt x="2841" y="979"/>
                </a:lnTo>
                <a:cubicBezTo>
                  <a:pt x="2833" y="982"/>
                  <a:pt x="2819" y="974"/>
                  <a:pt x="2810" y="969"/>
                </a:cubicBezTo>
                <a:lnTo>
                  <a:pt x="2850" y="976"/>
                </a:lnTo>
                <a:close/>
                <a:moveTo>
                  <a:pt x="8043" y="2863"/>
                </a:moveTo>
                <a:lnTo>
                  <a:pt x="8048" y="2880"/>
                </a:lnTo>
                <a:lnTo>
                  <a:pt x="8036" y="2862"/>
                </a:lnTo>
                <a:lnTo>
                  <a:pt x="8036" y="2862"/>
                </a:lnTo>
                <a:lnTo>
                  <a:pt x="8037" y="2863"/>
                </a:lnTo>
                <a:lnTo>
                  <a:pt x="8038" y="2863"/>
                </a:lnTo>
                <a:lnTo>
                  <a:pt x="8039" y="2863"/>
                </a:lnTo>
                <a:lnTo>
                  <a:pt x="8040" y="2863"/>
                </a:lnTo>
                <a:lnTo>
                  <a:pt x="8042" y="2863"/>
                </a:lnTo>
                <a:lnTo>
                  <a:pt x="8043" y="2863"/>
                </a:lnTo>
                <a:close/>
                <a:moveTo>
                  <a:pt x="8036" y="2862"/>
                </a:moveTo>
                <a:lnTo>
                  <a:pt x="8032" y="2857"/>
                </a:lnTo>
                <a:lnTo>
                  <a:pt x="8032" y="2857"/>
                </a:lnTo>
                <a:lnTo>
                  <a:pt x="8033" y="2858"/>
                </a:lnTo>
                <a:lnTo>
                  <a:pt x="8033" y="2859"/>
                </a:lnTo>
                <a:lnTo>
                  <a:pt x="8035" y="2861"/>
                </a:lnTo>
                <a:lnTo>
                  <a:pt x="8035" y="2861"/>
                </a:lnTo>
                <a:lnTo>
                  <a:pt x="8036" y="2862"/>
                </a:lnTo>
                <a:close/>
              </a:path>
            </a:pathLst>
          </a:custGeom>
          <a:solidFill>
            <a:srgbClr val="71838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 name="组合 1"/>
          <p:cNvGrpSpPr/>
          <p:nvPr/>
        </p:nvGrpSpPr>
        <p:grpSpPr>
          <a:xfrm>
            <a:off x="1694180" y="4770120"/>
            <a:ext cx="1491615" cy="410845"/>
            <a:chOff x="2788" y="7013"/>
            <a:chExt cx="2349" cy="647"/>
          </a:xfrm>
        </p:grpSpPr>
        <p:sp>
          <p:nvSpPr>
            <p:cNvPr id="4" name="文本框 7"/>
            <p:cNvSpPr txBox="1"/>
            <p:nvPr/>
          </p:nvSpPr>
          <p:spPr>
            <a:xfrm>
              <a:off x="3161" y="7013"/>
              <a:ext cx="1976" cy="64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buClrTx/>
                <a:buSzTx/>
                <a:buNone/>
              </a:pPr>
              <a:r>
                <a:rPr lang="zh-CN" altLang="en-US" sz="1600" dirty="0">
                  <a:solidFill>
                    <a:srgbClr val="71838F"/>
                  </a:solidFill>
                  <a:latin typeface="方正兰亭圆_GBK" panose="02000000000000000000" charset="-122"/>
                  <a:ea typeface="方正兰亭圆_GBK" panose="02000000000000000000" charset="-122"/>
                </a:rPr>
                <a:t>寄存器分配</a:t>
              </a:r>
              <a:endParaRPr lang="zh-CN" altLang="en-US" sz="1600" dirty="0">
                <a:solidFill>
                  <a:srgbClr val="71838F"/>
                </a:solidFill>
                <a:latin typeface="方正兰亭圆_GBK" panose="02000000000000000000" charset="-122"/>
                <a:ea typeface="方正兰亭圆_GBK" panose="02000000000000000000" charset="-122"/>
              </a:endParaRPr>
            </a:p>
          </p:txBody>
        </p:sp>
        <p:sp>
          <p:nvSpPr>
            <p:cNvPr id="6" name="椭圆 5"/>
            <p:cNvSpPr/>
            <p:nvPr/>
          </p:nvSpPr>
          <p:spPr>
            <a:xfrm flipH="1" flipV="1">
              <a:off x="2788" y="7246"/>
              <a:ext cx="277" cy="277"/>
            </a:xfrm>
            <a:prstGeom prst="ellipse">
              <a:avLst/>
            </a:prstGeom>
            <a:solidFill>
              <a:srgbClr val="7183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7" name="组合 6"/>
          <p:cNvGrpSpPr/>
          <p:nvPr/>
        </p:nvGrpSpPr>
        <p:grpSpPr>
          <a:xfrm>
            <a:off x="3681730" y="4770120"/>
            <a:ext cx="1491615" cy="410845"/>
            <a:chOff x="4318" y="8042"/>
            <a:chExt cx="2349" cy="647"/>
          </a:xfrm>
        </p:grpSpPr>
        <p:sp>
          <p:nvSpPr>
            <p:cNvPr id="9" name="椭圆 8"/>
            <p:cNvSpPr/>
            <p:nvPr/>
          </p:nvSpPr>
          <p:spPr>
            <a:xfrm flipH="1" flipV="1">
              <a:off x="4318" y="8275"/>
              <a:ext cx="277" cy="277"/>
            </a:xfrm>
            <a:prstGeom prst="ellipse">
              <a:avLst/>
            </a:pr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7"/>
            <p:cNvSpPr txBox="1"/>
            <p:nvPr/>
          </p:nvSpPr>
          <p:spPr>
            <a:xfrm>
              <a:off x="4691" y="8042"/>
              <a:ext cx="1976" cy="64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buClrTx/>
                <a:buSzTx/>
                <a:buNone/>
              </a:pPr>
              <a:r>
                <a:rPr lang="zh-CN" altLang="en-US" sz="1600" dirty="0">
                  <a:solidFill>
                    <a:srgbClr val="71838F"/>
                  </a:solidFill>
                  <a:latin typeface="方正兰亭圆_GBK" panose="02000000000000000000" charset="-122"/>
                  <a:ea typeface="方正兰亭圆_GBK" panose="02000000000000000000" charset="-122"/>
                </a:rPr>
                <a:t>数组处理</a:t>
              </a:r>
              <a:endParaRPr lang="zh-CN" altLang="en-US" sz="1600" dirty="0">
                <a:solidFill>
                  <a:srgbClr val="71838F"/>
                </a:solidFill>
                <a:latin typeface="方正兰亭圆_GBK" panose="02000000000000000000" charset="-122"/>
                <a:ea typeface="方正兰亭圆_GBK" panose="02000000000000000000" charset="-122"/>
              </a:endParaRPr>
            </a:p>
          </p:txBody>
        </p:sp>
      </p:grpSp>
      <p:grpSp>
        <p:nvGrpSpPr>
          <p:cNvPr id="43" name="组合 42"/>
          <p:cNvGrpSpPr/>
          <p:nvPr/>
        </p:nvGrpSpPr>
        <p:grpSpPr>
          <a:xfrm>
            <a:off x="5669280" y="4770120"/>
            <a:ext cx="1510030" cy="410845"/>
            <a:chOff x="6288" y="7013"/>
            <a:chExt cx="2378" cy="647"/>
          </a:xfrm>
        </p:grpSpPr>
        <p:sp>
          <p:nvSpPr>
            <p:cNvPr id="16" name="椭圆 15"/>
            <p:cNvSpPr/>
            <p:nvPr/>
          </p:nvSpPr>
          <p:spPr>
            <a:xfrm flipH="1" flipV="1">
              <a:off x="6288" y="7246"/>
              <a:ext cx="277" cy="277"/>
            </a:xfrm>
            <a:prstGeom prst="ellipse">
              <a:avLst/>
            </a:prstGeom>
            <a:solidFill>
              <a:srgbClr val="D7C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7"/>
            <p:cNvSpPr txBox="1"/>
            <p:nvPr/>
          </p:nvSpPr>
          <p:spPr>
            <a:xfrm>
              <a:off x="6690" y="7013"/>
              <a:ext cx="1976" cy="64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buClrTx/>
                <a:buSzTx/>
                <a:buNone/>
              </a:pPr>
              <a:r>
                <a:rPr lang="zh-CN" altLang="en-US" sz="1600" dirty="0">
                  <a:solidFill>
                    <a:srgbClr val="71838F"/>
                  </a:solidFill>
                  <a:latin typeface="方正兰亭圆_GBK" panose="02000000000000000000" charset="-122"/>
                  <a:ea typeface="方正兰亭圆_GBK" panose="02000000000000000000" charset="-122"/>
                </a:rPr>
                <a:t>短路求</a:t>
              </a:r>
              <a:r>
                <a:rPr lang="zh-CN" altLang="en-US" sz="1600" dirty="0">
                  <a:solidFill>
                    <a:srgbClr val="71838F"/>
                  </a:solidFill>
                  <a:latin typeface="方正兰亭圆_GBK" panose="02000000000000000000" charset="-122"/>
                  <a:ea typeface="方正兰亭圆_GBK" panose="02000000000000000000" charset="-122"/>
                </a:rPr>
                <a:t>值</a:t>
              </a:r>
              <a:endParaRPr lang="zh-CN" altLang="en-US" sz="1600" dirty="0">
                <a:solidFill>
                  <a:srgbClr val="71838F"/>
                </a:solidFill>
                <a:latin typeface="方正兰亭圆_GBK" panose="02000000000000000000" charset="-122"/>
                <a:ea typeface="方正兰亭圆_GBK" panose="02000000000000000000" charset="-122"/>
              </a:endParaRPr>
            </a:p>
          </p:txBody>
        </p:sp>
      </p:grpSp>
      <p:grpSp>
        <p:nvGrpSpPr>
          <p:cNvPr id="11" name="组合 10"/>
          <p:cNvGrpSpPr/>
          <p:nvPr/>
        </p:nvGrpSpPr>
        <p:grpSpPr>
          <a:xfrm>
            <a:off x="7656830" y="4770120"/>
            <a:ext cx="1510030" cy="410845"/>
            <a:chOff x="6288" y="7013"/>
            <a:chExt cx="2378" cy="647"/>
          </a:xfrm>
        </p:grpSpPr>
        <p:sp>
          <p:nvSpPr>
            <p:cNvPr id="12" name="椭圆 11"/>
            <p:cNvSpPr/>
            <p:nvPr/>
          </p:nvSpPr>
          <p:spPr>
            <a:xfrm flipH="1" flipV="1">
              <a:off x="6288" y="7246"/>
              <a:ext cx="277" cy="277"/>
            </a:xfrm>
            <a:prstGeom prst="ellipse">
              <a:avLst/>
            </a:prstGeom>
            <a:solidFill>
              <a:srgbClr val="E6EB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7"/>
            <p:cNvSpPr txBox="1"/>
            <p:nvPr/>
          </p:nvSpPr>
          <p:spPr>
            <a:xfrm>
              <a:off x="6690" y="7013"/>
              <a:ext cx="1976" cy="64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buClrTx/>
                <a:buSzTx/>
                <a:buNone/>
              </a:pPr>
              <a:r>
                <a:rPr lang="zh-CN" altLang="en-US" sz="1600" dirty="0">
                  <a:solidFill>
                    <a:srgbClr val="71838F"/>
                  </a:solidFill>
                  <a:latin typeface="方正兰亭圆_GBK" panose="02000000000000000000" charset="-122"/>
                  <a:ea typeface="方正兰亭圆_GBK" panose="02000000000000000000" charset="-122"/>
                </a:rPr>
                <a:t>函数调用</a:t>
              </a:r>
              <a:endParaRPr lang="zh-CN" altLang="en-US" sz="1600" dirty="0">
                <a:solidFill>
                  <a:srgbClr val="71838F"/>
                </a:solidFill>
                <a:latin typeface="方正兰亭圆_GBK" panose="02000000000000000000" charset="-122"/>
                <a:ea typeface="方正兰亭圆_GBK" panose="02000000000000000000" charset="-122"/>
              </a:endParaRPr>
            </a:p>
          </p:txBody>
        </p:sp>
      </p:gr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rot="3660000">
            <a:off x="220980" y="-1193165"/>
            <a:ext cx="2242185" cy="4464050"/>
          </a:xfrm>
          <a:custGeom>
            <a:avLst/>
            <a:gdLst/>
            <a:ahLst/>
            <a:cxnLst>
              <a:cxn ang="3">
                <a:pos x="hc" y="t"/>
              </a:cxn>
              <a:cxn ang="cd2">
                <a:pos x="l" y="vc"/>
              </a:cxn>
              <a:cxn ang="cd4">
                <a:pos x="hc" y="b"/>
              </a:cxn>
              <a:cxn ang="0">
                <a:pos x="r" y="vc"/>
              </a:cxn>
            </a:cxnLst>
            <a:rect l="l" t="t" r="r" b="b"/>
            <a:pathLst>
              <a:path w="8889" h="10784">
                <a:moveTo>
                  <a:pt x="8219" y="3054"/>
                </a:moveTo>
                <a:cubicBezTo>
                  <a:pt x="8275" y="3105"/>
                  <a:pt x="8363" y="3128"/>
                  <a:pt x="8410" y="3127"/>
                </a:cubicBezTo>
                <a:lnTo>
                  <a:pt x="8412" y="3127"/>
                </a:lnTo>
                <a:lnTo>
                  <a:pt x="8415" y="3127"/>
                </a:lnTo>
                <a:lnTo>
                  <a:pt x="8418" y="3127"/>
                </a:lnTo>
                <a:cubicBezTo>
                  <a:pt x="8407" y="3158"/>
                  <a:pt x="8396" y="3199"/>
                  <a:pt x="8389" y="3224"/>
                </a:cubicBezTo>
                <a:cubicBezTo>
                  <a:pt x="8383" y="3253"/>
                  <a:pt x="8359" y="3281"/>
                  <a:pt x="8343" y="3290"/>
                </a:cubicBezTo>
                <a:lnTo>
                  <a:pt x="8343" y="3292"/>
                </a:lnTo>
                <a:lnTo>
                  <a:pt x="8343" y="3294"/>
                </a:lnTo>
                <a:cubicBezTo>
                  <a:pt x="8344" y="3326"/>
                  <a:pt x="8302" y="3360"/>
                  <a:pt x="8273" y="3383"/>
                </a:cubicBezTo>
                <a:cubicBezTo>
                  <a:pt x="8264" y="3391"/>
                  <a:pt x="8249" y="3405"/>
                  <a:pt x="8245" y="3409"/>
                </a:cubicBezTo>
                <a:cubicBezTo>
                  <a:pt x="8212" y="3385"/>
                  <a:pt x="8161" y="3366"/>
                  <a:pt x="8138" y="3367"/>
                </a:cubicBezTo>
                <a:lnTo>
                  <a:pt x="8137" y="3367"/>
                </a:lnTo>
                <a:lnTo>
                  <a:pt x="8136" y="3367"/>
                </a:lnTo>
                <a:lnTo>
                  <a:pt x="8130" y="3367"/>
                </a:lnTo>
                <a:cubicBezTo>
                  <a:pt x="8120" y="3370"/>
                  <a:pt x="8114" y="3370"/>
                  <a:pt x="8113" y="3370"/>
                </a:cubicBezTo>
                <a:lnTo>
                  <a:pt x="8110" y="3370"/>
                </a:lnTo>
                <a:lnTo>
                  <a:pt x="8110" y="3367"/>
                </a:lnTo>
                <a:lnTo>
                  <a:pt x="8109" y="3367"/>
                </a:lnTo>
                <a:lnTo>
                  <a:pt x="8109" y="3367"/>
                </a:lnTo>
                <a:lnTo>
                  <a:pt x="8109" y="3367"/>
                </a:lnTo>
                <a:lnTo>
                  <a:pt x="8109" y="3367"/>
                </a:lnTo>
                <a:lnTo>
                  <a:pt x="8108" y="3367"/>
                </a:lnTo>
                <a:lnTo>
                  <a:pt x="8108" y="3367"/>
                </a:lnTo>
                <a:cubicBezTo>
                  <a:pt x="8105" y="3366"/>
                  <a:pt x="8060" y="3384"/>
                  <a:pt x="7997" y="3409"/>
                </a:cubicBezTo>
                <a:lnTo>
                  <a:pt x="8170" y="3454"/>
                </a:lnTo>
                <a:cubicBezTo>
                  <a:pt x="8149" y="3458"/>
                  <a:pt x="8124" y="3463"/>
                  <a:pt x="8108" y="3466"/>
                </a:cubicBezTo>
                <a:cubicBezTo>
                  <a:pt x="8093" y="3469"/>
                  <a:pt x="8078" y="3472"/>
                  <a:pt x="8070" y="3473"/>
                </a:cubicBezTo>
                <a:cubicBezTo>
                  <a:pt x="8045" y="3479"/>
                  <a:pt x="8011" y="3482"/>
                  <a:pt x="7997" y="3482"/>
                </a:cubicBezTo>
                <a:cubicBezTo>
                  <a:pt x="7894" y="3484"/>
                  <a:pt x="7844" y="3552"/>
                  <a:pt x="7815" y="3590"/>
                </a:cubicBezTo>
                <a:lnTo>
                  <a:pt x="7814" y="3592"/>
                </a:lnTo>
                <a:cubicBezTo>
                  <a:pt x="7810" y="3596"/>
                  <a:pt x="7805" y="3603"/>
                  <a:pt x="7804" y="3605"/>
                </a:cubicBezTo>
                <a:cubicBezTo>
                  <a:pt x="7801" y="3609"/>
                  <a:pt x="7799" y="3612"/>
                  <a:pt x="7799" y="3612"/>
                </a:cubicBezTo>
                <a:cubicBezTo>
                  <a:pt x="7792" y="3619"/>
                  <a:pt x="7783" y="3633"/>
                  <a:pt x="7782" y="3634"/>
                </a:cubicBezTo>
                <a:cubicBezTo>
                  <a:pt x="7754" y="3679"/>
                  <a:pt x="7698" y="3731"/>
                  <a:pt x="7624" y="3734"/>
                </a:cubicBezTo>
                <a:lnTo>
                  <a:pt x="7600" y="3689"/>
                </a:lnTo>
                <a:cubicBezTo>
                  <a:pt x="7624" y="3646"/>
                  <a:pt x="7664" y="3592"/>
                  <a:pt x="7691" y="3563"/>
                </a:cubicBezTo>
                <a:cubicBezTo>
                  <a:pt x="7724" y="3524"/>
                  <a:pt x="7771" y="3469"/>
                  <a:pt x="7799" y="3439"/>
                </a:cubicBezTo>
                <a:lnTo>
                  <a:pt x="7997" y="3334"/>
                </a:lnTo>
                <a:cubicBezTo>
                  <a:pt x="7987" y="3329"/>
                  <a:pt x="7981" y="3311"/>
                  <a:pt x="7982" y="3304"/>
                </a:cubicBezTo>
                <a:lnTo>
                  <a:pt x="7982" y="3303"/>
                </a:lnTo>
                <a:lnTo>
                  <a:pt x="7982" y="3302"/>
                </a:lnTo>
                <a:lnTo>
                  <a:pt x="7982" y="3301"/>
                </a:lnTo>
                <a:lnTo>
                  <a:pt x="7982" y="3296"/>
                </a:lnTo>
                <a:cubicBezTo>
                  <a:pt x="7984" y="3175"/>
                  <a:pt x="8360" y="2743"/>
                  <a:pt x="8394" y="2729"/>
                </a:cubicBezTo>
                <a:cubicBezTo>
                  <a:pt x="8389" y="2722"/>
                  <a:pt x="8370" y="2706"/>
                  <a:pt x="8356" y="2693"/>
                </a:cubicBezTo>
                <a:cubicBezTo>
                  <a:pt x="8347" y="2685"/>
                  <a:pt x="8335" y="2673"/>
                  <a:pt x="8328" y="2667"/>
                </a:cubicBezTo>
                <a:cubicBezTo>
                  <a:pt x="8287" y="2631"/>
                  <a:pt x="8246" y="2581"/>
                  <a:pt x="8242" y="2545"/>
                </a:cubicBezTo>
                <a:lnTo>
                  <a:pt x="8242" y="2544"/>
                </a:lnTo>
                <a:lnTo>
                  <a:pt x="8242" y="2542"/>
                </a:lnTo>
                <a:lnTo>
                  <a:pt x="8242" y="2541"/>
                </a:lnTo>
                <a:cubicBezTo>
                  <a:pt x="8241" y="2527"/>
                  <a:pt x="8259" y="2511"/>
                  <a:pt x="8268" y="2506"/>
                </a:cubicBezTo>
                <a:cubicBezTo>
                  <a:pt x="8305" y="2499"/>
                  <a:pt x="8333" y="2471"/>
                  <a:pt x="8333" y="2464"/>
                </a:cubicBezTo>
                <a:lnTo>
                  <a:pt x="8333" y="2463"/>
                </a:lnTo>
                <a:lnTo>
                  <a:pt x="8333" y="2463"/>
                </a:lnTo>
                <a:lnTo>
                  <a:pt x="8333" y="2459"/>
                </a:lnTo>
                <a:lnTo>
                  <a:pt x="8333" y="2458"/>
                </a:lnTo>
                <a:cubicBezTo>
                  <a:pt x="8334" y="2446"/>
                  <a:pt x="8307" y="2425"/>
                  <a:pt x="8294" y="2417"/>
                </a:cubicBezTo>
                <a:cubicBezTo>
                  <a:pt x="8446" y="2329"/>
                  <a:pt x="8579" y="2033"/>
                  <a:pt x="8592" y="1989"/>
                </a:cubicBezTo>
                <a:cubicBezTo>
                  <a:pt x="8575" y="1974"/>
                  <a:pt x="8568" y="1948"/>
                  <a:pt x="8568" y="1936"/>
                </a:cubicBezTo>
                <a:lnTo>
                  <a:pt x="8568" y="1933"/>
                </a:lnTo>
                <a:cubicBezTo>
                  <a:pt x="8566" y="1850"/>
                  <a:pt x="8774" y="1698"/>
                  <a:pt x="8820" y="1674"/>
                </a:cubicBezTo>
                <a:cubicBezTo>
                  <a:pt x="8867" y="1648"/>
                  <a:pt x="8890" y="1615"/>
                  <a:pt x="8889" y="1599"/>
                </a:cubicBezTo>
                <a:lnTo>
                  <a:pt x="8889" y="1596"/>
                </a:lnTo>
                <a:lnTo>
                  <a:pt x="8889" y="1595"/>
                </a:lnTo>
                <a:cubicBezTo>
                  <a:pt x="8891" y="1567"/>
                  <a:pt x="8836" y="1524"/>
                  <a:pt x="8789" y="1501"/>
                </a:cubicBezTo>
                <a:cubicBezTo>
                  <a:pt x="8771" y="1483"/>
                  <a:pt x="8744" y="1474"/>
                  <a:pt x="8732" y="1474"/>
                </a:cubicBezTo>
                <a:lnTo>
                  <a:pt x="8728" y="1474"/>
                </a:lnTo>
                <a:cubicBezTo>
                  <a:pt x="8697" y="1473"/>
                  <a:pt x="8661" y="1505"/>
                  <a:pt x="8641" y="1529"/>
                </a:cubicBezTo>
                <a:cubicBezTo>
                  <a:pt x="8573" y="1554"/>
                  <a:pt x="8534" y="1598"/>
                  <a:pt x="8535" y="1619"/>
                </a:cubicBezTo>
                <a:lnTo>
                  <a:pt x="8536" y="1620"/>
                </a:lnTo>
                <a:lnTo>
                  <a:pt x="8536" y="1626"/>
                </a:lnTo>
                <a:cubicBezTo>
                  <a:pt x="8535" y="1634"/>
                  <a:pt x="8541" y="1647"/>
                  <a:pt x="8541" y="1648"/>
                </a:cubicBezTo>
                <a:lnTo>
                  <a:pt x="8567" y="1722"/>
                </a:lnTo>
                <a:cubicBezTo>
                  <a:pt x="8363" y="1774"/>
                  <a:pt x="8202" y="1945"/>
                  <a:pt x="8170" y="2047"/>
                </a:cubicBezTo>
                <a:cubicBezTo>
                  <a:pt x="8096" y="2093"/>
                  <a:pt x="8016" y="2155"/>
                  <a:pt x="7966" y="2200"/>
                </a:cubicBezTo>
                <a:cubicBezTo>
                  <a:pt x="7910" y="2251"/>
                  <a:pt x="7824" y="2311"/>
                  <a:pt x="7773" y="2344"/>
                </a:cubicBezTo>
                <a:cubicBezTo>
                  <a:pt x="7795" y="2354"/>
                  <a:pt x="7810" y="2374"/>
                  <a:pt x="7809" y="2378"/>
                </a:cubicBezTo>
                <a:lnTo>
                  <a:pt x="7809" y="2381"/>
                </a:lnTo>
                <a:cubicBezTo>
                  <a:pt x="7809" y="2387"/>
                  <a:pt x="7799" y="2402"/>
                  <a:pt x="7799" y="2402"/>
                </a:cubicBezTo>
                <a:cubicBezTo>
                  <a:pt x="7786" y="2410"/>
                  <a:pt x="7771" y="2417"/>
                  <a:pt x="7763" y="2420"/>
                </a:cubicBezTo>
                <a:cubicBezTo>
                  <a:pt x="7742" y="2429"/>
                  <a:pt x="7726" y="2439"/>
                  <a:pt x="7727" y="2444"/>
                </a:cubicBezTo>
                <a:lnTo>
                  <a:pt x="7727" y="2445"/>
                </a:lnTo>
                <a:lnTo>
                  <a:pt x="7727" y="2445"/>
                </a:lnTo>
                <a:lnTo>
                  <a:pt x="7727" y="2447"/>
                </a:lnTo>
                <a:cubicBezTo>
                  <a:pt x="7727" y="2454"/>
                  <a:pt x="7744" y="2472"/>
                  <a:pt x="7748" y="2476"/>
                </a:cubicBezTo>
                <a:lnTo>
                  <a:pt x="7699" y="2579"/>
                </a:lnTo>
                <a:lnTo>
                  <a:pt x="7376" y="2729"/>
                </a:lnTo>
                <a:lnTo>
                  <a:pt x="7302" y="2757"/>
                </a:lnTo>
                <a:cubicBezTo>
                  <a:pt x="7298" y="2754"/>
                  <a:pt x="7295" y="2746"/>
                  <a:pt x="7295" y="2746"/>
                </a:cubicBezTo>
                <a:lnTo>
                  <a:pt x="7296" y="2745"/>
                </a:lnTo>
                <a:lnTo>
                  <a:pt x="7296" y="2745"/>
                </a:lnTo>
                <a:lnTo>
                  <a:pt x="7296" y="2742"/>
                </a:lnTo>
                <a:lnTo>
                  <a:pt x="7296" y="2741"/>
                </a:lnTo>
                <a:lnTo>
                  <a:pt x="7296" y="2740"/>
                </a:lnTo>
                <a:cubicBezTo>
                  <a:pt x="7296" y="2733"/>
                  <a:pt x="7305" y="2719"/>
                  <a:pt x="7306" y="2718"/>
                </a:cubicBezTo>
                <a:cubicBezTo>
                  <a:pt x="7317" y="2704"/>
                  <a:pt x="7325" y="2688"/>
                  <a:pt x="7327" y="2685"/>
                </a:cubicBezTo>
                <a:lnTo>
                  <a:pt x="7327" y="2684"/>
                </a:lnTo>
                <a:lnTo>
                  <a:pt x="7327" y="2684"/>
                </a:lnTo>
                <a:lnTo>
                  <a:pt x="7327" y="2684"/>
                </a:lnTo>
                <a:cubicBezTo>
                  <a:pt x="7364" y="2679"/>
                  <a:pt x="7383" y="2649"/>
                  <a:pt x="7382" y="2631"/>
                </a:cubicBezTo>
                <a:lnTo>
                  <a:pt x="7382" y="2630"/>
                </a:lnTo>
                <a:lnTo>
                  <a:pt x="7382" y="2629"/>
                </a:lnTo>
                <a:lnTo>
                  <a:pt x="7382" y="2626"/>
                </a:lnTo>
                <a:lnTo>
                  <a:pt x="7384" y="2623"/>
                </a:lnTo>
                <a:lnTo>
                  <a:pt x="7384" y="2615"/>
                </a:lnTo>
                <a:lnTo>
                  <a:pt x="7384" y="2612"/>
                </a:lnTo>
                <a:cubicBezTo>
                  <a:pt x="7390" y="2538"/>
                  <a:pt x="7205" y="2475"/>
                  <a:pt x="7059" y="2478"/>
                </a:cubicBezTo>
                <a:lnTo>
                  <a:pt x="7051" y="2478"/>
                </a:lnTo>
                <a:lnTo>
                  <a:pt x="7030" y="2478"/>
                </a:lnTo>
                <a:lnTo>
                  <a:pt x="7020" y="2479"/>
                </a:lnTo>
                <a:lnTo>
                  <a:pt x="7011" y="2479"/>
                </a:lnTo>
                <a:lnTo>
                  <a:pt x="7001" y="2481"/>
                </a:lnTo>
                <a:lnTo>
                  <a:pt x="6998" y="2479"/>
                </a:lnTo>
                <a:lnTo>
                  <a:pt x="6995" y="2479"/>
                </a:lnTo>
                <a:cubicBezTo>
                  <a:pt x="6960" y="2479"/>
                  <a:pt x="6909" y="2482"/>
                  <a:pt x="6887" y="2484"/>
                </a:cubicBezTo>
                <a:cubicBezTo>
                  <a:pt x="6836" y="2487"/>
                  <a:pt x="6757" y="2489"/>
                  <a:pt x="6722" y="2490"/>
                </a:cubicBezTo>
                <a:cubicBezTo>
                  <a:pt x="6707" y="2491"/>
                  <a:pt x="6689" y="2491"/>
                  <a:pt x="6681" y="2491"/>
                </a:cubicBezTo>
                <a:cubicBezTo>
                  <a:pt x="6728" y="2477"/>
                  <a:pt x="6752" y="2436"/>
                  <a:pt x="6751" y="2419"/>
                </a:cubicBezTo>
                <a:lnTo>
                  <a:pt x="6751" y="2418"/>
                </a:lnTo>
                <a:lnTo>
                  <a:pt x="6751" y="2417"/>
                </a:lnTo>
                <a:lnTo>
                  <a:pt x="6751" y="2414"/>
                </a:lnTo>
                <a:lnTo>
                  <a:pt x="6751" y="2413"/>
                </a:lnTo>
                <a:lnTo>
                  <a:pt x="6751" y="2412"/>
                </a:lnTo>
                <a:cubicBezTo>
                  <a:pt x="6752" y="2390"/>
                  <a:pt x="6728" y="2359"/>
                  <a:pt x="6707" y="2344"/>
                </a:cubicBezTo>
                <a:lnTo>
                  <a:pt x="6807" y="2239"/>
                </a:lnTo>
                <a:lnTo>
                  <a:pt x="6806" y="2237"/>
                </a:lnTo>
                <a:lnTo>
                  <a:pt x="6806" y="2235"/>
                </a:lnTo>
                <a:cubicBezTo>
                  <a:pt x="6806" y="2192"/>
                  <a:pt x="6900" y="2123"/>
                  <a:pt x="6954" y="2092"/>
                </a:cubicBezTo>
                <a:cubicBezTo>
                  <a:pt x="6921" y="2085"/>
                  <a:pt x="6901" y="2060"/>
                  <a:pt x="6902" y="2052"/>
                </a:cubicBezTo>
                <a:lnTo>
                  <a:pt x="6902" y="2052"/>
                </a:lnTo>
                <a:lnTo>
                  <a:pt x="6902" y="2051"/>
                </a:lnTo>
                <a:lnTo>
                  <a:pt x="6902" y="2048"/>
                </a:lnTo>
                <a:cubicBezTo>
                  <a:pt x="6901" y="2035"/>
                  <a:pt x="6936" y="2014"/>
                  <a:pt x="6948" y="2008"/>
                </a:cubicBezTo>
                <a:cubicBezTo>
                  <a:pt x="6977" y="1993"/>
                  <a:pt x="7001" y="1975"/>
                  <a:pt x="7001" y="1968"/>
                </a:cubicBezTo>
                <a:lnTo>
                  <a:pt x="7001" y="1966"/>
                </a:lnTo>
                <a:lnTo>
                  <a:pt x="7001" y="1965"/>
                </a:lnTo>
                <a:cubicBezTo>
                  <a:pt x="7001" y="1959"/>
                  <a:pt x="6983" y="1945"/>
                  <a:pt x="6980" y="1944"/>
                </a:cubicBezTo>
                <a:cubicBezTo>
                  <a:pt x="7040" y="1856"/>
                  <a:pt x="7103" y="1740"/>
                  <a:pt x="7132" y="1676"/>
                </a:cubicBezTo>
                <a:cubicBezTo>
                  <a:pt x="7169" y="1595"/>
                  <a:pt x="7236" y="1478"/>
                  <a:pt x="7276" y="1411"/>
                </a:cubicBezTo>
                <a:cubicBezTo>
                  <a:pt x="7369" y="1370"/>
                  <a:pt x="7431" y="1275"/>
                  <a:pt x="7429" y="1229"/>
                </a:cubicBezTo>
                <a:lnTo>
                  <a:pt x="7429" y="1226"/>
                </a:lnTo>
                <a:lnTo>
                  <a:pt x="7429" y="1219"/>
                </a:lnTo>
                <a:lnTo>
                  <a:pt x="7429" y="1217"/>
                </a:lnTo>
                <a:lnTo>
                  <a:pt x="7429" y="1215"/>
                </a:lnTo>
                <a:cubicBezTo>
                  <a:pt x="7431" y="1172"/>
                  <a:pt x="7355" y="1122"/>
                  <a:pt x="7299" y="1123"/>
                </a:cubicBezTo>
                <a:lnTo>
                  <a:pt x="7296" y="1123"/>
                </a:lnTo>
                <a:cubicBezTo>
                  <a:pt x="7295" y="1084"/>
                  <a:pt x="7143" y="1187"/>
                  <a:pt x="7104" y="1373"/>
                </a:cubicBezTo>
                <a:cubicBezTo>
                  <a:pt x="7077" y="1512"/>
                  <a:pt x="6962" y="1605"/>
                  <a:pt x="6832" y="1641"/>
                </a:cubicBezTo>
                <a:cubicBezTo>
                  <a:pt x="6792" y="1654"/>
                  <a:pt x="6771" y="1678"/>
                  <a:pt x="6772" y="1688"/>
                </a:cubicBezTo>
                <a:lnTo>
                  <a:pt x="6772" y="1688"/>
                </a:lnTo>
                <a:lnTo>
                  <a:pt x="6772" y="1689"/>
                </a:lnTo>
                <a:lnTo>
                  <a:pt x="6772" y="1692"/>
                </a:lnTo>
                <a:lnTo>
                  <a:pt x="6772" y="1693"/>
                </a:lnTo>
                <a:lnTo>
                  <a:pt x="6772" y="1693"/>
                </a:lnTo>
                <a:cubicBezTo>
                  <a:pt x="6771" y="1710"/>
                  <a:pt x="6817" y="1744"/>
                  <a:pt x="6856" y="1766"/>
                </a:cubicBezTo>
                <a:cubicBezTo>
                  <a:pt x="6769" y="1802"/>
                  <a:pt x="6718" y="1855"/>
                  <a:pt x="6687" y="1887"/>
                </a:cubicBezTo>
                <a:cubicBezTo>
                  <a:pt x="6675" y="1899"/>
                  <a:pt x="6657" y="1917"/>
                  <a:pt x="6650" y="1921"/>
                </a:cubicBezTo>
                <a:cubicBezTo>
                  <a:pt x="6622" y="1950"/>
                  <a:pt x="6568" y="1985"/>
                  <a:pt x="6534" y="2004"/>
                </a:cubicBezTo>
                <a:cubicBezTo>
                  <a:pt x="6552" y="2013"/>
                  <a:pt x="6562" y="2034"/>
                  <a:pt x="6562" y="2042"/>
                </a:cubicBezTo>
                <a:lnTo>
                  <a:pt x="6562" y="2042"/>
                </a:lnTo>
                <a:lnTo>
                  <a:pt x="6562" y="2043"/>
                </a:lnTo>
                <a:lnTo>
                  <a:pt x="6562" y="2044"/>
                </a:lnTo>
                <a:cubicBezTo>
                  <a:pt x="6562" y="2066"/>
                  <a:pt x="6544" y="2096"/>
                  <a:pt x="6534" y="2106"/>
                </a:cubicBezTo>
                <a:lnTo>
                  <a:pt x="6508" y="2106"/>
                </a:lnTo>
                <a:lnTo>
                  <a:pt x="6508" y="2329"/>
                </a:lnTo>
                <a:cubicBezTo>
                  <a:pt x="6452" y="2344"/>
                  <a:pt x="6273" y="2411"/>
                  <a:pt x="6276" y="2449"/>
                </a:cubicBezTo>
                <a:lnTo>
                  <a:pt x="6276" y="2451"/>
                </a:lnTo>
                <a:lnTo>
                  <a:pt x="6276" y="2457"/>
                </a:lnTo>
                <a:lnTo>
                  <a:pt x="6275" y="2458"/>
                </a:lnTo>
                <a:lnTo>
                  <a:pt x="6275" y="2459"/>
                </a:lnTo>
                <a:cubicBezTo>
                  <a:pt x="6275" y="2474"/>
                  <a:pt x="6296" y="2497"/>
                  <a:pt x="6310" y="2506"/>
                </a:cubicBezTo>
                <a:lnTo>
                  <a:pt x="6310" y="2509"/>
                </a:lnTo>
                <a:lnTo>
                  <a:pt x="6307" y="2512"/>
                </a:lnTo>
                <a:lnTo>
                  <a:pt x="6306" y="2513"/>
                </a:lnTo>
                <a:cubicBezTo>
                  <a:pt x="6301" y="2520"/>
                  <a:pt x="6274" y="2524"/>
                  <a:pt x="6274" y="2524"/>
                </a:cubicBezTo>
                <a:lnTo>
                  <a:pt x="6273" y="2524"/>
                </a:lnTo>
                <a:cubicBezTo>
                  <a:pt x="6259" y="2524"/>
                  <a:pt x="6238" y="2511"/>
                  <a:pt x="6235" y="2506"/>
                </a:cubicBezTo>
                <a:cubicBezTo>
                  <a:pt x="6216" y="2498"/>
                  <a:pt x="6200" y="2447"/>
                  <a:pt x="6201" y="2429"/>
                </a:cubicBezTo>
                <a:lnTo>
                  <a:pt x="6201" y="2428"/>
                </a:lnTo>
                <a:lnTo>
                  <a:pt x="6201" y="2427"/>
                </a:lnTo>
                <a:lnTo>
                  <a:pt x="6201" y="2426"/>
                </a:lnTo>
                <a:lnTo>
                  <a:pt x="6201" y="2423"/>
                </a:lnTo>
                <a:lnTo>
                  <a:pt x="6201" y="2422"/>
                </a:lnTo>
                <a:lnTo>
                  <a:pt x="6201" y="2420"/>
                </a:lnTo>
                <a:lnTo>
                  <a:pt x="6201" y="2419"/>
                </a:lnTo>
                <a:cubicBezTo>
                  <a:pt x="6200" y="2406"/>
                  <a:pt x="6208" y="2391"/>
                  <a:pt x="6211" y="2388"/>
                </a:cubicBezTo>
                <a:cubicBezTo>
                  <a:pt x="6275" y="2368"/>
                  <a:pt x="6290" y="2334"/>
                  <a:pt x="6299" y="2315"/>
                </a:cubicBezTo>
                <a:cubicBezTo>
                  <a:pt x="6302" y="2309"/>
                  <a:pt x="6308" y="2300"/>
                  <a:pt x="6310" y="2297"/>
                </a:cubicBezTo>
                <a:cubicBezTo>
                  <a:pt x="6317" y="2280"/>
                  <a:pt x="6345" y="2252"/>
                  <a:pt x="6359" y="2239"/>
                </a:cubicBezTo>
                <a:lnTo>
                  <a:pt x="6359" y="2077"/>
                </a:lnTo>
                <a:lnTo>
                  <a:pt x="6534" y="2004"/>
                </a:lnTo>
                <a:lnTo>
                  <a:pt x="6459" y="1884"/>
                </a:lnTo>
                <a:cubicBezTo>
                  <a:pt x="6611" y="1801"/>
                  <a:pt x="6721" y="1619"/>
                  <a:pt x="6756" y="1529"/>
                </a:cubicBezTo>
                <a:cubicBezTo>
                  <a:pt x="6827" y="1496"/>
                  <a:pt x="6863" y="1447"/>
                  <a:pt x="6862" y="1419"/>
                </a:cubicBezTo>
                <a:lnTo>
                  <a:pt x="6862" y="1417"/>
                </a:lnTo>
                <a:lnTo>
                  <a:pt x="6862" y="1413"/>
                </a:lnTo>
                <a:lnTo>
                  <a:pt x="6862" y="1411"/>
                </a:lnTo>
                <a:cubicBezTo>
                  <a:pt x="6863" y="1371"/>
                  <a:pt x="6821" y="1319"/>
                  <a:pt x="6781" y="1293"/>
                </a:cubicBezTo>
                <a:lnTo>
                  <a:pt x="6980" y="1011"/>
                </a:lnTo>
                <a:cubicBezTo>
                  <a:pt x="6973" y="1007"/>
                  <a:pt x="6970" y="989"/>
                  <a:pt x="6971" y="986"/>
                </a:cubicBezTo>
                <a:cubicBezTo>
                  <a:pt x="6979" y="882"/>
                  <a:pt x="7115" y="699"/>
                  <a:pt x="7178" y="641"/>
                </a:cubicBezTo>
                <a:cubicBezTo>
                  <a:pt x="7162" y="630"/>
                  <a:pt x="7153" y="613"/>
                  <a:pt x="7154" y="610"/>
                </a:cubicBezTo>
                <a:lnTo>
                  <a:pt x="7154" y="609"/>
                </a:lnTo>
                <a:lnTo>
                  <a:pt x="7154" y="609"/>
                </a:lnTo>
                <a:lnTo>
                  <a:pt x="7154" y="607"/>
                </a:lnTo>
                <a:lnTo>
                  <a:pt x="7153" y="606"/>
                </a:lnTo>
                <a:cubicBezTo>
                  <a:pt x="7152" y="592"/>
                  <a:pt x="7188" y="565"/>
                  <a:pt x="7202" y="558"/>
                </a:cubicBezTo>
                <a:cubicBezTo>
                  <a:pt x="7224" y="545"/>
                  <a:pt x="7240" y="520"/>
                  <a:pt x="7239" y="513"/>
                </a:cubicBezTo>
                <a:lnTo>
                  <a:pt x="7239" y="512"/>
                </a:lnTo>
                <a:lnTo>
                  <a:pt x="7239" y="512"/>
                </a:lnTo>
                <a:lnTo>
                  <a:pt x="7239" y="509"/>
                </a:lnTo>
                <a:cubicBezTo>
                  <a:pt x="7240" y="497"/>
                  <a:pt x="7216" y="474"/>
                  <a:pt x="7203" y="464"/>
                </a:cubicBezTo>
                <a:cubicBezTo>
                  <a:pt x="7208" y="463"/>
                  <a:pt x="7218" y="457"/>
                  <a:pt x="7218" y="457"/>
                </a:cubicBezTo>
                <a:cubicBezTo>
                  <a:pt x="7267" y="434"/>
                  <a:pt x="7295" y="418"/>
                  <a:pt x="7296" y="403"/>
                </a:cubicBezTo>
                <a:lnTo>
                  <a:pt x="7296" y="401"/>
                </a:lnTo>
                <a:cubicBezTo>
                  <a:pt x="7291" y="379"/>
                  <a:pt x="7260" y="358"/>
                  <a:pt x="7236" y="342"/>
                </a:cubicBezTo>
                <a:cubicBezTo>
                  <a:pt x="7231" y="337"/>
                  <a:pt x="7220" y="329"/>
                  <a:pt x="7215" y="325"/>
                </a:cubicBezTo>
                <a:cubicBezTo>
                  <a:pt x="7211" y="322"/>
                  <a:pt x="7205" y="318"/>
                  <a:pt x="7203" y="316"/>
                </a:cubicBezTo>
                <a:lnTo>
                  <a:pt x="6880" y="479"/>
                </a:lnTo>
                <a:cubicBezTo>
                  <a:pt x="6884" y="488"/>
                  <a:pt x="6886" y="504"/>
                  <a:pt x="6886" y="506"/>
                </a:cubicBezTo>
                <a:lnTo>
                  <a:pt x="6886" y="510"/>
                </a:lnTo>
                <a:lnTo>
                  <a:pt x="6886" y="511"/>
                </a:lnTo>
                <a:lnTo>
                  <a:pt x="6886" y="512"/>
                </a:lnTo>
                <a:cubicBezTo>
                  <a:pt x="6887" y="533"/>
                  <a:pt x="6867" y="558"/>
                  <a:pt x="6851" y="568"/>
                </a:cubicBezTo>
                <a:cubicBezTo>
                  <a:pt x="6838" y="582"/>
                  <a:pt x="6814" y="600"/>
                  <a:pt x="6805" y="606"/>
                </a:cubicBezTo>
                <a:cubicBezTo>
                  <a:pt x="6762" y="636"/>
                  <a:pt x="6724" y="672"/>
                  <a:pt x="6726" y="696"/>
                </a:cubicBezTo>
                <a:lnTo>
                  <a:pt x="6726" y="697"/>
                </a:lnTo>
                <a:lnTo>
                  <a:pt x="6726" y="698"/>
                </a:lnTo>
                <a:lnTo>
                  <a:pt x="6726" y="703"/>
                </a:lnTo>
                <a:cubicBezTo>
                  <a:pt x="6726" y="712"/>
                  <a:pt x="6731" y="728"/>
                  <a:pt x="6732" y="731"/>
                </a:cubicBezTo>
                <a:lnTo>
                  <a:pt x="6632" y="849"/>
                </a:lnTo>
                <a:cubicBezTo>
                  <a:pt x="6648" y="858"/>
                  <a:pt x="6653" y="874"/>
                  <a:pt x="6653" y="877"/>
                </a:cubicBezTo>
                <a:lnTo>
                  <a:pt x="6653" y="879"/>
                </a:lnTo>
                <a:cubicBezTo>
                  <a:pt x="6637" y="890"/>
                  <a:pt x="6631" y="900"/>
                  <a:pt x="6631" y="901"/>
                </a:cubicBezTo>
                <a:lnTo>
                  <a:pt x="6631" y="901"/>
                </a:lnTo>
                <a:lnTo>
                  <a:pt x="6629" y="903"/>
                </a:lnTo>
                <a:lnTo>
                  <a:pt x="6629" y="906"/>
                </a:lnTo>
                <a:lnTo>
                  <a:pt x="6631" y="906"/>
                </a:lnTo>
                <a:lnTo>
                  <a:pt x="6631" y="907"/>
                </a:lnTo>
                <a:lnTo>
                  <a:pt x="6632" y="907"/>
                </a:lnTo>
                <a:lnTo>
                  <a:pt x="6634" y="908"/>
                </a:lnTo>
                <a:lnTo>
                  <a:pt x="6635" y="908"/>
                </a:lnTo>
                <a:lnTo>
                  <a:pt x="6636" y="908"/>
                </a:lnTo>
                <a:lnTo>
                  <a:pt x="6638" y="908"/>
                </a:lnTo>
                <a:lnTo>
                  <a:pt x="6639" y="909"/>
                </a:lnTo>
                <a:lnTo>
                  <a:pt x="6639" y="909"/>
                </a:lnTo>
                <a:lnTo>
                  <a:pt x="6641" y="909"/>
                </a:lnTo>
                <a:lnTo>
                  <a:pt x="6643" y="909"/>
                </a:lnTo>
                <a:lnTo>
                  <a:pt x="6644" y="909"/>
                </a:lnTo>
                <a:lnTo>
                  <a:pt x="6645" y="910"/>
                </a:lnTo>
                <a:lnTo>
                  <a:pt x="6645" y="910"/>
                </a:lnTo>
                <a:lnTo>
                  <a:pt x="6647" y="910"/>
                </a:lnTo>
                <a:lnTo>
                  <a:pt x="6647" y="912"/>
                </a:lnTo>
                <a:lnTo>
                  <a:pt x="6647" y="912"/>
                </a:lnTo>
                <a:lnTo>
                  <a:pt x="6647" y="912"/>
                </a:lnTo>
                <a:lnTo>
                  <a:pt x="6647" y="912"/>
                </a:lnTo>
                <a:lnTo>
                  <a:pt x="6647" y="912"/>
                </a:lnTo>
                <a:cubicBezTo>
                  <a:pt x="6649" y="916"/>
                  <a:pt x="6557" y="965"/>
                  <a:pt x="6434" y="1026"/>
                </a:cubicBezTo>
                <a:lnTo>
                  <a:pt x="6235" y="1293"/>
                </a:lnTo>
                <a:cubicBezTo>
                  <a:pt x="6219" y="1330"/>
                  <a:pt x="6131" y="1400"/>
                  <a:pt x="6088" y="1426"/>
                </a:cubicBezTo>
                <a:cubicBezTo>
                  <a:pt x="6106" y="1437"/>
                  <a:pt x="6115" y="1455"/>
                  <a:pt x="6114" y="1459"/>
                </a:cubicBezTo>
                <a:lnTo>
                  <a:pt x="6114" y="1461"/>
                </a:lnTo>
                <a:lnTo>
                  <a:pt x="6114" y="1461"/>
                </a:lnTo>
                <a:cubicBezTo>
                  <a:pt x="6116" y="1478"/>
                  <a:pt x="6081" y="1504"/>
                  <a:pt x="6062" y="1514"/>
                </a:cubicBezTo>
                <a:lnTo>
                  <a:pt x="5913" y="1604"/>
                </a:lnTo>
                <a:cubicBezTo>
                  <a:pt x="5904" y="1599"/>
                  <a:pt x="5901" y="1586"/>
                  <a:pt x="5901" y="1584"/>
                </a:cubicBezTo>
                <a:cubicBezTo>
                  <a:pt x="5905" y="1560"/>
                  <a:pt x="5930" y="1533"/>
                  <a:pt x="5946" y="1516"/>
                </a:cubicBezTo>
                <a:lnTo>
                  <a:pt x="5947" y="1515"/>
                </a:lnTo>
                <a:lnTo>
                  <a:pt x="5948" y="1514"/>
                </a:lnTo>
                <a:lnTo>
                  <a:pt x="5949" y="1513"/>
                </a:lnTo>
                <a:lnTo>
                  <a:pt x="5949" y="1512"/>
                </a:lnTo>
                <a:lnTo>
                  <a:pt x="5950" y="1511"/>
                </a:lnTo>
                <a:lnTo>
                  <a:pt x="5952" y="1509"/>
                </a:lnTo>
                <a:lnTo>
                  <a:pt x="5954" y="1508"/>
                </a:lnTo>
                <a:lnTo>
                  <a:pt x="5956" y="1506"/>
                </a:lnTo>
                <a:lnTo>
                  <a:pt x="5957" y="1504"/>
                </a:lnTo>
                <a:lnTo>
                  <a:pt x="5958" y="1503"/>
                </a:lnTo>
                <a:lnTo>
                  <a:pt x="5960" y="1502"/>
                </a:lnTo>
                <a:lnTo>
                  <a:pt x="5961" y="1501"/>
                </a:lnTo>
                <a:lnTo>
                  <a:pt x="5962" y="1500"/>
                </a:lnTo>
                <a:lnTo>
                  <a:pt x="5965" y="1496"/>
                </a:lnTo>
                <a:lnTo>
                  <a:pt x="5966" y="1495"/>
                </a:lnTo>
                <a:cubicBezTo>
                  <a:pt x="5988" y="1475"/>
                  <a:pt x="6007" y="1450"/>
                  <a:pt x="6013" y="1441"/>
                </a:cubicBezTo>
                <a:cubicBezTo>
                  <a:pt x="6000" y="1441"/>
                  <a:pt x="5988" y="1437"/>
                  <a:pt x="5988" y="1436"/>
                </a:cubicBezTo>
                <a:lnTo>
                  <a:pt x="5988" y="1435"/>
                </a:lnTo>
                <a:lnTo>
                  <a:pt x="5988" y="1435"/>
                </a:lnTo>
                <a:lnTo>
                  <a:pt x="5985" y="1434"/>
                </a:lnTo>
                <a:lnTo>
                  <a:pt x="5983" y="1432"/>
                </a:lnTo>
                <a:lnTo>
                  <a:pt x="5982" y="1431"/>
                </a:lnTo>
                <a:lnTo>
                  <a:pt x="5982" y="1422"/>
                </a:lnTo>
                <a:cubicBezTo>
                  <a:pt x="5983" y="1411"/>
                  <a:pt x="5986" y="1389"/>
                  <a:pt x="5988" y="1381"/>
                </a:cubicBezTo>
                <a:cubicBezTo>
                  <a:pt x="5999" y="1377"/>
                  <a:pt x="6016" y="1371"/>
                  <a:pt x="6024" y="1369"/>
                </a:cubicBezTo>
                <a:cubicBezTo>
                  <a:pt x="6043" y="1363"/>
                  <a:pt x="6087" y="1348"/>
                  <a:pt x="6082" y="1335"/>
                </a:cubicBezTo>
                <a:lnTo>
                  <a:pt x="6082" y="1334"/>
                </a:lnTo>
                <a:cubicBezTo>
                  <a:pt x="6082" y="1328"/>
                  <a:pt x="6066" y="1311"/>
                  <a:pt x="6062" y="1308"/>
                </a:cubicBezTo>
                <a:cubicBezTo>
                  <a:pt x="6097" y="1232"/>
                  <a:pt x="6151" y="1135"/>
                  <a:pt x="6199" y="1067"/>
                </a:cubicBezTo>
                <a:lnTo>
                  <a:pt x="6204" y="1059"/>
                </a:lnTo>
                <a:lnTo>
                  <a:pt x="6208" y="1052"/>
                </a:lnTo>
                <a:lnTo>
                  <a:pt x="6213" y="1044"/>
                </a:lnTo>
                <a:cubicBezTo>
                  <a:pt x="6308" y="902"/>
                  <a:pt x="6416" y="717"/>
                  <a:pt x="6434" y="613"/>
                </a:cubicBezTo>
                <a:cubicBezTo>
                  <a:pt x="6457" y="595"/>
                  <a:pt x="6469" y="572"/>
                  <a:pt x="6468" y="561"/>
                </a:cubicBezTo>
                <a:lnTo>
                  <a:pt x="6468" y="561"/>
                </a:lnTo>
                <a:lnTo>
                  <a:pt x="6468" y="560"/>
                </a:lnTo>
                <a:lnTo>
                  <a:pt x="6468" y="559"/>
                </a:lnTo>
                <a:lnTo>
                  <a:pt x="6468" y="556"/>
                </a:lnTo>
                <a:lnTo>
                  <a:pt x="6468" y="556"/>
                </a:lnTo>
                <a:lnTo>
                  <a:pt x="6468" y="555"/>
                </a:lnTo>
                <a:cubicBezTo>
                  <a:pt x="6468" y="537"/>
                  <a:pt x="6436" y="508"/>
                  <a:pt x="6410" y="494"/>
                </a:cubicBezTo>
                <a:lnTo>
                  <a:pt x="6384" y="494"/>
                </a:lnTo>
                <a:cubicBezTo>
                  <a:pt x="6479" y="443"/>
                  <a:pt x="6775" y="79"/>
                  <a:pt x="6762" y="21"/>
                </a:cubicBezTo>
                <a:cubicBezTo>
                  <a:pt x="6762" y="14"/>
                  <a:pt x="6757" y="7"/>
                  <a:pt x="6757" y="6"/>
                </a:cubicBezTo>
                <a:lnTo>
                  <a:pt x="6756" y="6"/>
                </a:lnTo>
                <a:lnTo>
                  <a:pt x="6756" y="6"/>
                </a:lnTo>
                <a:lnTo>
                  <a:pt x="6755" y="6"/>
                </a:lnTo>
                <a:cubicBezTo>
                  <a:pt x="6743" y="1"/>
                  <a:pt x="6716" y="0"/>
                  <a:pt x="6708" y="0"/>
                </a:cubicBezTo>
                <a:lnTo>
                  <a:pt x="6704" y="0"/>
                </a:lnTo>
                <a:cubicBezTo>
                  <a:pt x="6654" y="-1"/>
                  <a:pt x="6582" y="20"/>
                  <a:pt x="6557" y="36"/>
                </a:cubicBezTo>
                <a:lnTo>
                  <a:pt x="6459" y="139"/>
                </a:lnTo>
                <a:cubicBezTo>
                  <a:pt x="6399" y="174"/>
                  <a:pt x="6358" y="241"/>
                  <a:pt x="6359" y="269"/>
                </a:cubicBezTo>
                <a:lnTo>
                  <a:pt x="6359" y="270"/>
                </a:lnTo>
                <a:lnTo>
                  <a:pt x="6359" y="272"/>
                </a:lnTo>
                <a:cubicBezTo>
                  <a:pt x="6275" y="305"/>
                  <a:pt x="6233" y="356"/>
                  <a:pt x="6207" y="386"/>
                </a:cubicBezTo>
                <a:lnTo>
                  <a:pt x="6205" y="388"/>
                </a:lnTo>
                <a:lnTo>
                  <a:pt x="6204" y="389"/>
                </a:lnTo>
                <a:lnTo>
                  <a:pt x="6202" y="391"/>
                </a:lnTo>
                <a:cubicBezTo>
                  <a:pt x="6195" y="400"/>
                  <a:pt x="6183" y="413"/>
                  <a:pt x="6180" y="416"/>
                </a:cubicBezTo>
                <a:cubicBezTo>
                  <a:pt x="6160" y="443"/>
                  <a:pt x="6116" y="477"/>
                  <a:pt x="6088" y="494"/>
                </a:cubicBezTo>
                <a:lnTo>
                  <a:pt x="5169" y="1456"/>
                </a:lnTo>
                <a:cubicBezTo>
                  <a:pt x="5107" y="1476"/>
                  <a:pt x="5040" y="1520"/>
                  <a:pt x="5043" y="1541"/>
                </a:cubicBezTo>
                <a:lnTo>
                  <a:pt x="5043" y="1543"/>
                </a:lnTo>
                <a:lnTo>
                  <a:pt x="5043" y="1547"/>
                </a:lnTo>
                <a:cubicBezTo>
                  <a:pt x="5043" y="1559"/>
                  <a:pt x="5060" y="1582"/>
                  <a:pt x="5070" y="1589"/>
                </a:cubicBezTo>
                <a:cubicBezTo>
                  <a:pt x="4958" y="1636"/>
                  <a:pt x="4920" y="1693"/>
                  <a:pt x="4921" y="1735"/>
                </a:cubicBezTo>
                <a:lnTo>
                  <a:pt x="4921" y="1736"/>
                </a:lnTo>
                <a:cubicBezTo>
                  <a:pt x="4791" y="1815"/>
                  <a:pt x="4623" y="2098"/>
                  <a:pt x="4624" y="2151"/>
                </a:cubicBezTo>
                <a:lnTo>
                  <a:pt x="4351" y="2402"/>
                </a:lnTo>
                <a:lnTo>
                  <a:pt x="4375" y="2506"/>
                </a:lnTo>
                <a:cubicBezTo>
                  <a:pt x="4215" y="2581"/>
                  <a:pt x="4105" y="2729"/>
                  <a:pt x="4036" y="2820"/>
                </a:cubicBezTo>
                <a:lnTo>
                  <a:pt x="4033" y="2825"/>
                </a:lnTo>
                <a:lnTo>
                  <a:pt x="4029" y="2830"/>
                </a:lnTo>
                <a:lnTo>
                  <a:pt x="4028" y="2831"/>
                </a:lnTo>
                <a:cubicBezTo>
                  <a:pt x="4012" y="2852"/>
                  <a:pt x="3986" y="2886"/>
                  <a:pt x="3980" y="2894"/>
                </a:cubicBezTo>
                <a:cubicBezTo>
                  <a:pt x="3932" y="2963"/>
                  <a:pt x="3840" y="3044"/>
                  <a:pt x="3781" y="3084"/>
                </a:cubicBezTo>
                <a:cubicBezTo>
                  <a:pt x="3780" y="3113"/>
                  <a:pt x="3758" y="3145"/>
                  <a:pt x="3738" y="3163"/>
                </a:cubicBezTo>
                <a:cubicBezTo>
                  <a:pt x="3706" y="3196"/>
                  <a:pt x="3696" y="3206"/>
                  <a:pt x="3696" y="3206"/>
                </a:cubicBezTo>
                <a:lnTo>
                  <a:pt x="3696" y="3206"/>
                </a:lnTo>
                <a:cubicBezTo>
                  <a:pt x="3696" y="3206"/>
                  <a:pt x="3706" y="3194"/>
                  <a:pt x="3710" y="3189"/>
                </a:cubicBezTo>
                <a:cubicBezTo>
                  <a:pt x="3714" y="3185"/>
                  <a:pt x="3719" y="3179"/>
                  <a:pt x="3720" y="3178"/>
                </a:cubicBezTo>
                <a:cubicBezTo>
                  <a:pt x="3730" y="3168"/>
                  <a:pt x="3736" y="3160"/>
                  <a:pt x="3735" y="3161"/>
                </a:cubicBezTo>
                <a:lnTo>
                  <a:pt x="3736" y="3161"/>
                </a:lnTo>
                <a:lnTo>
                  <a:pt x="3736" y="3160"/>
                </a:lnTo>
                <a:lnTo>
                  <a:pt x="3736" y="3160"/>
                </a:lnTo>
                <a:lnTo>
                  <a:pt x="3736" y="3160"/>
                </a:lnTo>
                <a:cubicBezTo>
                  <a:pt x="3741" y="3154"/>
                  <a:pt x="3656" y="3245"/>
                  <a:pt x="3548" y="3358"/>
                </a:cubicBezTo>
                <a:cubicBezTo>
                  <a:pt x="3522" y="3385"/>
                  <a:pt x="3475" y="3435"/>
                  <a:pt x="3458" y="3454"/>
                </a:cubicBezTo>
                <a:cubicBezTo>
                  <a:pt x="3474" y="3468"/>
                  <a:pt x="3483" y="3491"/>
                  <a:pt x="3483" y="3500"/>
                </a:cubicBezTo>
                <a:lnTo>
                  <a:pt x="3483" y="3501"/>
                </a:lnTo>
                <a:lnTo>
                  <a:pt x="3483" y="3502"/>
                </a:lnTo>
                <a:cubicBezTo>
                  <a:pt x="3484" y="3515"/>
                  <a:pt x="3451" y="3534"/>
                  <a:pt x="3434" y="3542"/>
                </a:cubicBezTo>
                <a:cubicBezTo>
                  <a:pt x="3394" y="3568"/>
                  <a:pt x="3329" y="3604"/>
                  <a:pt x="3288" y="3622"/>
                </a:cubicBezTo>
                <a:cubicBezTo>
                  <a:pt x="3235" y="3645"/>
                  <a:pt x="3196" y="3698"/>
                  <a:pt x="3186" y="3734"/>
                </a:cubicBezTo>
                <a:cubicBezTo>
                  <a:pt x="3200" y="3746"/>
                  <a:pt x="3206" y="3766"/>
                  <a:pt x="3205" y="3770"/>
                </a:cubicBezTo>
                <a:lnTo>
                  <a:pt x="3205" y="3774"/>
                </a:lnTo>
                <a:lnTo>
                  <a:pt x="3206" y="3776"/>
                </a:lnTo>
                <a:cubicBezTo>
                  <a:pt x="3207" y="3801"/>
                  <a:pt x="3151" y="3839"/>
                  <a:pt x="3112" y="3852"/>
                </a:cubicBezTo>
                <a:lnTo>
                  <a:pt x="3112" y="3858"/>
                </a:lnTo>
                <a:cubicBezTo>
                  <a:pt x="3112" y="3977"/>
                  <a:pt x="2879" y="4206"/>
                  <a:pt x="2789" y="4267"/>
                </a:cubicBezTo>
                <a:cubicBezTo>
                  <a:pt x="2817" y="4274"/>
                  <a:pt x="2830" y="4293"/>
                  <a:pt x="2830" y="4300"/>
                </a:cubicBezTo>
                <a:lnTo>
                  <a:pt x="2830" y="4300"/>
                </a:lnTo>
                <a:lnTo>
                  <a:pt x="2830" y="4301"/>
                </a:lnTo>
                <a:lnTo>
                  <a:pt x="2830" y="4304"/>
                </a:lnTo>
                <a:cubicBezTo>
                  <a:pt x="2822" y="4308"/>
                  <a:pt x="2819" y="4312"/>
                  <a:pt x="2819" y="4312"/>
                </a:cubicBezTo>
                <a:lnTo>
                  <a:pt x="2818" y="4313"/>
                </a:lnTo>
                <a:lnTo>
                  <a:pt x="2818" y="4313"/>
                </a:lnTo>
                <a:lnTo>
                  <a:pt x="2818" y="4314"/>
                </a:lnTo>
                <a:lnTo>
                  <a:pt x="2818" y="4314"/>
                </a:lnTo>
                <a:lnTo>
                  <a:pt x="2819" y="4314"/>
                </a:lnTo>
                <a:lnTo>
                  <a:pt x="2819" y="4315"/>
                </a:lnTo>
                <a:lnTo>
                  <a:pt x="2820" y="4315"/>
                </a:lnTo>
                <a:lnTo>
                  <a:pt x="2820" y="4315"/>
                </a:lnTo>
                <a:lnTo>
                  <a:pt x="2821" y="4315"/>
                </a:lnTo>
                <a:cubicBezTo>
                  <a:pt x="2823" y="4315"/>
                  <a:pt x="2828" y="4314"/>
                  <a:pt x="2828" y="4314"/>
                </a:cubicBezTo>
                <a:lnTo>
                  <a:pt x="2829" y="4314"/>
                </a:lnTo>
                <a:lnTo>
                  <a:pt x="2830" y="4314"/>
                </a:lnTo>
                <a:lnTo>
                  <a:pt x="2831" y="4314"/>
                </a:lnTo>
                <a:lnTo>
                  <a:pt x="2832" y="4314"/>
                </a:lnTo>
                <a:lnTo>
                  <a:pt x="2832" y="4314"/>
                </a:lnTo>
                <a:lnTo>
                  <a:pt x="2833" y="4314"/>
                </a:lnTo>
                <a:lnTo>
                  <a:pt x="2833" y="4314"/>
                </a:lnTo>
                <a:lnTo>
                  <a:pt x="2834" y="4314"/>
                </a:lnTo>
                <a:lnTo>
                  <a:pt x="2834" y="4314"/>
                </a:lnTo>
                <a:lnTo>
                  <a:pt x="2834" y="4314"/>
                </a:lnTo>
                <a:lnTo>
                  <a:pt x="2833" y="4315"/>
                </a:lnTo>
                <a:cubicBezTo>
                  <a:pt x="2837" y="4315"/>
                  <a:pt x="2791" y="4336"/>
                  <a:pt x="2715" y="4370"/>
                </a:cubicBezTo>
                <a:lnTo>
                  <a:pt x="2709" y="4370"/>
                </a:lnTo>
                <a:lnTo>
                  <a:pt x="2707" y="4371"/>
                </a:lnTo>
                <a:lnTo>
                  <a:pt x="2703" y="4371"/>
                </a:lnTo>
                <a:cubicBezTo>
                  <a:pt x="2682" y="4371"/>
                  <a:pt x="2652" y="4364"/>
                  <a:pt x="2640" y="4356"/>
                </a:cubicBezTo>
                <a:cubicBezTo>
                  <a:pt x="2624" y="4450"/>
                  <a:pt x="2515" y="4696"/>
                  <a:pt x="2416" y="4844"/>
                </a:cubicBezTo>
                <a:cubicBezTo>
                  <a:pt x="2315" y="4912"/>
                  <a:pt x="2260" y="5044"/>
                  <a:pt x="2243" y="5124"/>
                </a:cubicBezTo>
                <a:lnTo>
                  <a:pt x="2169" y="5214"/>
                </a:lnTo>
                <a:lnTo>
                  <a:pt x="2045" y="5332"/>
                </a:lnTo>
                <a:lnTo>
                  <a:pt x="2045" y="5333"/>
                </a:lnTo>
                <a:cubicBezTo>
                  <a:pt x="2041" y="5362"/>
                  <a:pt x="2017" y="5390"/>
                  <a:pt x="1993" y="5406"/>
                </a:cubicBezTo>
                <a:cubicBezTo>
                  <a:pt x="1964" y="5427"/>
                  <a:pt x="1947" y="5461"/>
                  <a:pt x="1945" y="5480"/>
                </a:cubicBezTo>
                <a:lnTo>
                  <a:pt x="1772" y="5672"/>
                </a:lnTo>
                <a:lnTo>
                  <a:pt x="1673" y="5717"/>
                </a:lnTo>
                <a:lnTo>
                  <a:pt x="1574" y="5835"/>
                </a:lnTo>
                <a:lnTo>
                  <a:pt x="1566" y="5835"/>
                </a:lnTo>
                <a:lnTo>
                  <a:pt x="1562" y="5835"/>
                </a:lnTo>
                <a:lnTo>
                  <a:pt x="1558" y="5834"/>
                </a:lnTo>
                <a:cubicBezTo>
                  <a:pt x="1482" y="5833"/>
                  <a:pt x="1475" y="5855"/>
                  <a:pt x="1474" y="5884"/>
                </a:cubicBezTo>
                <a:lnTo>
                  <a:pt x="1474" y="5891"/>
                </a:lnTo>
                <a:lnTo>
                  <a:pt x="1475" y="5894"/>
                </a:lnTo>
                <a:cubicBezTo>
                  <a:pt x="1475" y="5935"/>
                  <a:pt x="1406" y="5938"/>
                  <a:pt x="1378" y="5939"/>
                </a:cubicBezTo>
                <a:lnTo>
                  <a:pt x="1377" y="5939"/>
                </a:lnTo>
                <a:lnTo>
                  <a:pt x="1375" y="5939"/>
                </a:lnTo>
                <a:lnTo>
                  <a:pt x="1350" y="5939"/>
                </a:lnTo>
                <a:lnTo>
                  <a:pt x="1350" y="5946"/>
                </a:lnTo>
                <a:cubicBezTo>
                  <a:pt x="1341" y="5972"/>
                  <a:pt x="1339" y="5989"/>
                  <a:pt x="1339" y="5991"/>
                </a:cubicBezTo>
                <a:cubicBezTo>
                  <a:pt x="1339" y="6001"/>
                  <a:pt x="1346" y="6004"/>
                  <a:pt x="1348" y="6004"/>
                </a:cubicBezTo>
                <a:lnTo>
                  <a:pt x="1348" y="6005"/>
                </a:lnTo>
                <a:lnTo>
                  <a:pt x="1350" y="6006"/>
                </a:lnTo>
                <a:lnTo>
                  <a:pt x="1352" y="6007"/>
                </a:lnTo>
                <a:lnTo>
                  <a:pt x="1353" y="6008"/>
                </a:lnTo>
                <a:lnTo>
                  <a:pt x="1354" y="6009"/>
                </a:lnTo>
                <a:lnTo>
                  <a:pt x="1354" y="6012"/>
                </a:lnTo>
                <a:lnTo>
                  <a:pt x="1356" y="6014"/>
                </a:lnTo>
                <a:lnTo>
                  <a:pt x="1356" y="6015"/>
                </a:lnTo>
                <a:lnTo>
                  <a:pt x="1356" y="6015"/>
                </a:lnTo>
                <a:lnTo>
                  <a:pt x="1356" y="6016"/>
                </a:lnTo>
                <a:lnTo>
                  <a:pt x="1356" y="6016"/>
                </a:lnTo>
                <a:lnTo>
                  <a:pt x="1356" y="6017"/>
                </a:lnTo>
                <a:cubicBezTo>
                  <a:pt x="1359" y="6028"/>
                  <a:pt x="1313" y="6122"/>
                  <a:pt x="1251" y="6234"/>
                </a:cubicBezTo>
                <a:cubicBezTo>
                  <a:pt x="1226" y="6247"/>
                  <a:pt x="1201" y="6269"/>
                  <a:pt x="1202" y="6277"/>
                </a:cubicBezTo>
                <a:lnTo>
                  <a:pt x="1202" y="6278"/>
                </a:lnTo>
                <a:lnTo>
                  <a:pt x="1202" y="6279"/>
                </a:lnTo>
                <a:lnTo>
                  <a:pt x="1177" y="6279"/>
                </a:lnTo>
                <a:cubicBezTo>
                  <a:pt x="1176" y="6286"/>
                  <a:pt x="1167" y="6305"/>
                  <a:pt x="1164" y="6310"/>
                </a:cubicBezTo>
                <a:cubicBezTo>
                  <a:pt x="1155" y="6323"/>
                  <a:pt x="1151" y="6337"/>
                  <a:pt x="1151" y="6340"/>
                </a:cubicBezTo>
                <a:cubicBezTo>
                  <a:pt x="1152" y="6355"/>
                  <a:pt x="1119" y="6368"/>
                  <a:pt x="1106" y="6367"/>
                </a:cubicBezTo>
                <a:lnTo>
                  <a:pt x="1105" y="6367"/>
                </a:lnTo>
                <a:lnTo>
                  <a:pt x="1104" y="6367"/>
                </a:lnTo>
                <a:lnTo>
                  <a:pt x="1102" y="6367"/>
                </a:lnTo>
                <a:lnTo>
                  <a:pt x="1102" y="6369"/>
                </a:lnTo>
                <a:lnTo>
                  <a:pt x="1102" y="6372"/>
                </a:lnTo>
                <a:lnTo>
                  <a:pt x="1102" y="6376"/>
                </a:lnTo>
                <a:lnTo>
                  <a:pt x="1102" y="6381"/>
                </a:lnTo>
                <a:cubicBezTo>
                  <a:pt x="1102" y="6384"/>
                  <a:pt x="1102" y="6390"/>
                  <a:pt x="1102" y="6391"/>
                </a:cubicBezTo>
                <a:cubicBezTo>
                  <a:pt x="1103" y="6424"/>
                  <a:pt x="1094" y="6459"/>
                  <a:pt x="1078" y="6487"/>
                </a:cubicBezTo>
                <a:cubicBezTo>
                  <a:pt x="1077" y="6494"/>
                  <a:pt x="1066" y="6507"/>
                  <a:pt x="1063" y="6509"/>
                </a:cubicBezTo>
                <a:cubicBezTo>
                  <a:pt x="1055" y="6517"/>
                  <a:pt x="1053" y="6530"/>
                  <a:pt x="1053" y="6530"/>
                </a:cubicBezTo>
                <a:cubicBezTo>
                  <a:pt x="824" y="6668"/>
                  <a:pt x="819" y="6712"/>
                  <a:pt x="807" y="6761"/>
                </a:cubicBezTo>
                <a:lnTo>
                  <a:pt x="807" y="6764"/>
                </a:lnTo>
                <a:cubicBezTo>
                  <a:pt x="804" y="6781"/>
                  <a:pt x="791" y="6822"/>
                  <a:pt x="780" y="6842"/>
                </a:cubicBezTo>
                <a:cubicBezTo>
                  <a:pt x="691" y="6917"/>
                  <a:pt x="608" y="7048"/>
                  <a:pt x="581" y="7107"/>
                </a:cubicBezTo>
                <a:cubicBezTo>
                  <a:pt x="467" y="7310"/>
                  <a:pt x="267" y="7564"/>
                  <a:pt x="110" y="7699"/>
                </a:cubicBezTo>
                <a:lnTo>
                  <a:pt x="110" y="7705"/>
                </a:lnTo>
                <a:cubicBezTo>
                  <a:pt x="104" y="7716"/>
                  <a:pt x="104" y="7724"/>
                  <a:pt x="104" y="7725"/>
                </a:cubicBezTo>
                <a:lnTo>
                  <a:pt x="104" y="7727"/>
                </a:lnTo>
                <a:lnTo>
                  <a:pt x="105" y="7728"/>
                </a:lnTo>
                <a:lnTo>
                  <a:pt x="106" y="7730"/>
                </a:lnTo>
                <a:lnTo>
                  <a:pt x="107" y="7731"/>
                </a:lnTo>
                <a:lnTo>
                  <a:pt x="108" y="7731"/>
                </a:lnTo>
                <a:lnTo>
                  <a:pt x="109" y="7732"/>
                </a:lnTo>
                <a:lnTo>
                  <a:pt x="111" y="7734"/>
                </a:lnTo>
                <a:lnTo>
                  <a:pt x="112" y="7735"/>
                </a:lnTo>
                <a:lnTo>
                  <a:pt x="112" y="7737"/>
                </a:lnTo>
                <a:lnTo>
                  <a:pt x="112" y="7737"/>
                </a:lnTo>
                <a:lnTo>
                  <a:pt x="112" y="7737"/>
                </a:lnTo>
                <a:lnTo>
                  <a:pt x="112" y="7737"/>
                </a:lnTo>
                <a:lnTo>
                  <a:pt x="112" y="7738"/>
                </a:lnTo>
                <a:lnTo>
                  <a:pt x="112" y="7738"/>
                </a:lnTo>
                <a:cubicBezTo>
                  <a:pt x="114" y="7743"/>
                  <a:pt x="82" y="7776"/>
                  <a:pt x="36" y="7817"/>
                </a:cubicBezTo>
                <a:cubicBezTo>
                  <a:pt x="60" y="7829"/>
                  <a:pt x="61" y="7837"/>
                  <a:pt x="61" y="7842"/>
                </a:cubicBezTo>
                <a:lnTo>
                  <a:pt x="61" y="7842"/>
                </a:lnTo>
                <a:lnTo>
                  <a:pt x="61" y="7843"/>
                </a:lnTo>
                <a:lnTo>
                  <a:pt x="61" y="7844"/>
                </a:lnTo>
                <a:cubicBezTo>
                  <a:pt x="52" y="7870"/>
                  <a:pt x="23" y="7893"/>
                  <a:pt x="0" y="7903"/>
                </a:cubicBezTo>
                <a:lnTo>
                  <a:pt x="3349" y="10336"/>
                </a:lnTo>
                <a:lnTo>
                  <a:pt x="3508" y="10377"/>
                </a:lnTo>
                <a:lnTo>
                  <a:pt x="3469" y="10424"/>
                </a:lnTo>
                <a:lnTo>
                  <a:pt x="3966" y="10784"/>
                </a:lnTo>
                <a:cubicBezTo>
                  <a:pt x="3988" y="10748"/>
                  <a:pt x="4004" y="10710"/>
                  <a:pt x="4004" y="10702"/>
                </a:cubicBezTo>
                <a:cubicBezTo>
                  <a:pt x="3953" y="10675"/>
                  <a:pt x="3878" y="10622"/>
                  <a:pt x="3880" y="10601"/>
                </a:cubicBezTo>
                <a:lnTo>
                  <a:pt x="3880" y="10600"/>
                </a:lnTo>
                <a:lnTo>
                  <a:pt x="3880" y="10598"/>
                </a:lnTo>
                <a:cubicBezTo>
                  <a:pt x="3879" y="10569"/>
                  <a:pt x="3933" y="10570"/>
                  <a:pt x="3945" y="10570"/>
                </a:cubicBezTo>
                <a:lnTo>
                  <a:pt x="3954" y="10570"/>
                </a:lnTo>
                <a:cubicBezTo>
                  <a:pt x="3973" y="10566"/>
                  <a:pt x="3982" y="10553"/>
                  <a:pt x="3981" y="10550"/>
                </a:cubicBezTo>
                <a:lnTo>
                  <a:pt x="3981" y="10549"/>
                </a:lnTo>
                <a:lnTo>
                  <a:pt x="3981" y="10549"/>
                </a:lnTo>
                <a:lnTo>
                  <a:pt x="3981" y="10548"/>
                </a:lnTo>
                <a:lnTo>
                  <a:pt x="3981" y="10546"/>
                </a:lnTo>
                <a:cubicBezTo>
                  <a:pt x="3982" y="10522"/>
                  <a:pt x="3938" y="10497"/>
                  <a:pt x="3917" y="10498"/>
                </a:cubicBezTo>
                <a:lnTo>
                  <a:pt x="3915" y="10498"/>
                </a:lnTo>
                <a:lnTo>
                  <a:pt x="3914" y="10498"/>
                </a:lnTo>
                <a:lnTo>
                  <a:pt x="3913" y="10498"/>
                </a:lnTo>
                <a:lnTo>
                  <a:pt x="3911" y="10498"/>
                </a:lnTo>
                <a:lnTo>
                  <a:pt x="3910" y="10498"/>
                </a:lnTo>
                <a:cubicBezTo>
                  <a:pt x="3899" y="10497"/>
                  <a:pt x="3883" y="10507"/>
                  <a:pt x="3880" y="10510"/>
                </a:cubicBezTo>
                <a:cubicBezTo>
                  <a:pt x="3880" y="10507"/>
                  <a:pt x="3877" y="10486"/>
                  <a:pt x="3876" y="10475"/>
                </a:cubicBezTo>
                <a:cubicBezTo>
                  <a:pt x="3876" y="10472"/>
                  <a:pt x="3875" y="10468"/>
                  <a:pt x="3875" y="10467"/>
                </a:cubicBezTo>
                <a:cubicBezTo>
                  <a:pt x="3874" y="10458"/>
                  <a:pt x="3874" y="10443"/>
                  <a:pt x="3874" y="10440"/>
                </a:cubicBezTo>
                <a:lnTo>
                  <a:pt x="3874" y="10432"/>
                </a:lnTo>
                <a:lnTo>
                  <a:pt x="3874" y="10431"/>
                </a:lnTo>
                <a:lnTo>
                  <a:pt x="3874" y="10430"/>
                </a:lnTo>
                <a:lnTo>
                  <a:pt x="3874" y="10429"/>
                </a:lnTo>
                <a:lnTo>
                  <a:pt x="3874" y="10428"/>
                </a:lnTo>
                <a:cubicBezTo>
                  <a:pt x="3873" y="10406"/>
                  <a:pt x="3885" y="10366"/>
                  <a:pt x="3905" y="10362"/>
                </a:cubicBezTo>
                <a:lnTo>
                  <a:pt x="4104" y="10095"/>
                </a:lnTo>
                <a:lnTo>
                  <a:pt x="4127" y="10095"/>
                </a:lnTo>
                <a:lnTo>
                  <a:pt x="4351" y="9830"/>
                </a:lnTo>
                <a:lnTo>
                  <a:pt x="4375" y="9682"/>
                </a:lnTo>
                <a:lnTo>
                  <a:pt x="4573" y="9637"/>
                </a:lnTo>
                <a:cubicBezTo>
                  <a:pt x="4573" y="9641"/>
                  <a:pt x="4573" y="9652"/>
                  <a:pt x="4573" y="9659"/>
                </a:cubicBezTo>
                <a:cubicBezTo>
                  <a:pt x="4572" y="9672"/>
                  <a:pt x="4572" y="9690"/>
                  <a:pt x="4572" y="9698"/>
                </a:cubicBezTo>
                <a:cubicBezTo>
                  <a:pt x="4572" y="9701"/>
                  <a:pt x="4573" y="9708"/>
                  <a:pt x="4573" y="9711"/>
                </a:cubicBezTo>
                <a:cubicBezTo>
                  <a:pt x="4573" y="9714"/>
                  <a:pt x="4573" y="9719"/>
                  <a:pt x="4573" y="9719"/>
                </a:cubicBezTo>
                <a:lnTo>
                  <a:pt x="4573" y="9721"/>
                </a:lnTo>
                <a:lnTo>
                  <a:pt x="4573" y="9722"/>
                </a:lnTo>
                <a:lnTo>
                  <a:pt x="4573" y="9723"/>
                </a:lnTo>
                <a:cubicBezTo>
                  <a:pt x="4571" y="9752"/>
                  <a:pt x="4591" y="9790"/>
                  <a:pt x="4648" y="9800"/>
                </a:cubicBezTo>
                <a:cubicBezTo>
                  <a:pt x="4718" y="9793"/>
                  <a:pt x="4723" y="9738"/>
                  <a:pt x="4723" y="9725"/>
                </a:cubicBezTo>
                <a:cubicBezTo>
                  <a:pt x="4846" y="9642"/>
                  <a:pt x="4966" y="9493"/>
                  <a:pt x="5021" y="9415"/>
                </a:cubicBezTo>
                <a:cubicBezTo>
                  <a:pt x="5022" y="9387"/>
                  <a:pt x="5044" y="9358"/>
                  <a:pt x="5060" y="9348"/>
                </a:cubicBezTo>
                <a:cubicBezTo>
                  <a:pt x="5081" y="9333"/>
                  <a:pt x="5095" y="9301"/>
                  <a:pt x="5096" y="9282"/>
                </a:cubicBezTo>
                <a:cubicBezTo>
                  <a:pt x="5272" y="9197"/>
                  <a:pt x="5408" y="8939"/>
                  <a:pt x="5442" y="8853"/>
                </a:cubicBezTo>
                <a:lnTo>
                  <a:pt x="5444" y="8853"/>
                </a:lnTo>
                <a:cubicBezTo>
                  <a:pt x="5489" y="8853"/>
                  <a:pt x="5491" y="8824"/>
                  <a:pt x="5492" y="8816"/>
                </a:cubicBezTo>
                <a:lnTo>
                  <a:pt x="5492" y="8815"/>
                </a:lnTo>
                <a:lnTo>
                  <a:pt x="5492" y="8814"/>
                </a:lnTo>
                <a:lnTo>
                  <a:pt x="5492" y="8814"/>
                </a:lnTo>
                <a:lnTo>
                  <a:pt x="5492" y="8809"/>
                </a:lnTo>
                <a:cubicBezTo>
                  <a:pt x="5486" y="8755"/>
                  <a:pt x="5432" y="8634"/>
                  <a:pt x="5318" y="8617"/>
                </a:cubicBezTo>
                <a:cubicBezTo>
                  <a:pt x="5293" y="8621"/>
                  <a:pt x="5294" y="8656"/>
                  <a:pt x="5294" y="8663"/>
                </a:cubicBezTo>
                <a:lnTo>
                  <a:pt x="5294" y="8665"/>
                </a:lnTo>
                <a:lnTo>
                  <a:pt x="5294" y="8667"/>
                </a:lnTo>
                <a:lnTo>
                  <a:pt x="5294" y="8669"/>
                </a:lnTo>
                <a:lnTo>
                  <a:pt x="5293" y="8670"/>
                </a:lnTo>
                <a:lnTo>
                  <a:pt x="5293" y="8670"/>
                </a:lnTo>
                <a:lnTo>
                  <a:pt x="5292" y="8671"/>
                </a:lnTo>
                <a:lnTo>
                  <a:pt x="5292" y="8674"/>
                </a:lnTo>
                <a:lnTo>
                  <a:pt x="5294" y="8674"/>
                </a:lnTo>
                <a:lnTo>
                  <a:pt x="5294" y="8675"/>
                </a:lnTo>
                <a:lnTo>
                  <a:pt x="5194" y="8809"/>
                </a:lnTo>
                <a:lnTo>
                  <a:pt x="5194" y="8814"/>
                </a:lnTo>
                <a:lnTo>
                  <a:pt x="5194" y="8816"/>
                </a:lnTo>
                <a:cubicBezTo>
                  <a:pt x="5197" y="8866"/>
                  <a:pt x="5158" y="8920"/>
                  <a:pt x="5096" y="8957"/>
                </a:cubicBezTo>
                <a:lnTo>
                  <a:pt x="5096" y="8964"/>
                </a:lnTo>
                <a:lnTo>
                  <a:pt x="5096" y="8969"/>
                </a:lnTo>
                <a:cubicBezTo>
                  <a:pt x="5100" y="9068"/>
                  <a:pt x="5018" y="9201"/>
                  <a:pt x="4921" y="9252"/>
                </a:cubicBezTo>
                <a:lnTo>
                  <a:pt x="4573" y="9135"/>
                </a:lnTo>
                <a:lnTo>
                  <a:pt x="4573" y="9120"/>
                </a:lnTo>
                <a:cubicBezTo>
                  <a:pt x="4604" y="9099"/>
                  <a:pt x="4666" y="9094"/>
                  <a:pt x="4695" y="9092"/>
                </a:cubicBezTo>
                <a:lnTo>
                  <a:pt x="4697" y="9092"/>
                </a:lnTo>
                <a:lnTo>
                  <a:pt x="4699" y="9091"/>
                </a:lnTo>
                <a:lnTo>
                  <a:pt x="4700" y="9091"/>
                </a:lnTo>
                <a:cubicBezTo>
                  <a:pt x="4706" y="9091"/>
                  <a:pt x="4714" y="9090"/>
                  <a:pt x="4717" y="9090"/>
                </a:cubicBezTo>
                <a:cubicBezTo>
                  <a:pt x="4720" y="9090"/>
                  <a:pt x="4722" y="9090"/>
                  <a:pt x="4723" y="9090"/>
                </a:cubicBezTo>
                <a:lnTo>
                  <a:pt x="4726" y="9090"/>
                </a:lnTo>
                <a:lnTo>
                  <a:pt x="4728" y="9090"/>
                </a:lnTo>
                <a:lnTo>
                  <a:pt x="4731" y="9090"/>
                </a:lnTo>
                <a:cubicBezTo>
                  <a:pt x="4783" y="9090"/>
                  <a:pt x="4802" y="9068"/>
                  <a:pt x="4802" y="9057"/>
                </a:cubicBezTo>
                <a:lnTo>
                  <a:pt x="4802" y="9049"/>
                </a:lnTo>
                <a:lnTo>
                  <a:pt x="4802" y="9048"/>
                </a:lnTo>
                <a:cubicBezTo>
                  <a:pt x="4802" y="9021"/>
                  <a:pt x="4747" y="8969"/>
                  <a:pt x="4723" y="8957"/>
                </a:cubicBezTo>
                <a:lnTo>
                  <a:pt x="4748" y="8912"/>
                </a:lnTo>
                <a:lnTo>
                  <a:pt x="4749" y="8912"/>
                </a:lnTo>
                <a:lnTo>
                  <a:pt x="4751" y="8912"/>
                </a:lnTo>
                <a:lnTo>
                  <a:pt x="4829" y="8912"/>
                </a:lnTo>
                <a:cubicBezTo>
                  <a:pt x="4845" y="8915"/>
                  <a:pt x="4872" y="8915"/>
                  <a:pt x="4876" y="8915"/>
                </a:cubicBezTo>
                <a:lnTo>
                  <a:pt x="4881" y="8915"/>
                </a:lnTo>
                <a:cubicBezTo>
                  <a:pt x="4969" y="8917"/>
                  <a:pt x="5026" y="8876"/>
                  <a:pt x="5026" y="8837"/>
                </a:cubicBezTo>
                <a:lnTo>
                  <a:pt x="5026" y="8835"/>
                </a:lnTo>
                <a:lnTo>
                  <a:pt x="5025" y="8833"/>
                </a:lnTo>
                <a:lnTo>
                  <a:pt x="5026" y="8832"/>
                </a:lnTo>
                <a:lnTo>
                  <a:pt x="5026" y="8831"/>
                </a:lnTo>
                <a:lnTo>
                  <a:pt x="5026" y="8830"/>
                </a:lnTo>
                <a:lnTo>
                  <a:pt x="5026" y="8829"/>
                </a:lnTo>
                <a:cubicBezTo>
                  <a:pt x="5026" y="8821"/>
                  <a:pt x="5022" y="8807"/>
                  <a:pt x="5021" y="8806"/>
                </a:cubicBezTo>
                <a:lnTo>
                  <a:pt x="5021" y="8804"/>
                </a:lnTo>
                <a:lnTo>
                  <a:pt x="5021" y="8803"/>
                </a:lnTo>
                <a:lnTo>
                  <a:pt x="5021" y="8801"/>
                </a:lnTo>
                <a:lnTo>
                  <a:pt x="5021" y="8800"/>
                </a:lnTo>
                <a:lnTo>
                  <a:pt x="5021" y="8799"/>
                </a:lnTo>
                <a:lnTo>
                  <a:pt x="5021" y="8794"/>
                </a:lnTo>
                <a:lnTo>
                  <a:pt x="5021" y="8790"/>
                </a:lnTo>
                <a:cubicBezTo>
                  <a:pt x="5021" y="8696"/>
                  <a:pt x="5160" y="8411"/>
                  <a:pt x="5203" y="8324"/>
                </a:cubicBezTo>
                <a:cubicBezTo>
                  <a:pt x="5209" y="8311"/>
                  <a:pt x="5219" y="8292"/>
                  <a:pt x="5219" y="8290"/>
                </a:cubicBezTo>
                <a:lnTo>
                  <a:pt x="5318" y="8187"/>
                </a:lnTo>
                <a:lnTo>
                  <a:pt x="5467" y="8217"/>
                </a:lnTo>
                <a:lnTo>
                  <a:pt x="5442" y="8632"/>
                </a:lnTo>
                <a:cubicBezTo>
                  <a:pt x="5561" y="8632"/>
                  <a:pt x="5588" y="8560"/>
                  <a:pt x="5604" y="8523"/>
                </a:cubicBezTo>
                <a:cubicBezTo>
                  <a:pt x="5606" y="8521"/>
                  <a:pt x="5608" y="8516"/>
                  <a:pt x="5608" y="8515"/>
                </a:cubicBezTo>
                <a:lnTo>
                  <a:pt x="5609" y="8514"/>
                </a:lnTo>
                <a:lnTo>
                  <a:pt x="5609" y="8513"/>
                </a:lnTo>
                <a:lnTo>
                  <a:pt x="5610" y="8512"/>
                </a:lnTo>
                <a:lnTo>
                  <a:pt x="5610" y="8511"/>
                </a:lnTo>
                <a:lnTo>
                  <a:pt x="5611" y="8510"/>
                </a:lnTo>
                <a:lnTo>
                  <a:pt x="5611" y="8510"/>
                </a:lnTo>
                <a:cubicBezTo>
                  <a:pt x="5614" y="8506"/>
                  <a:pt x="5618" y="8495"/>
                  <a:pt x="5619" y="8492"/>
                </a:cubicBezTo>
                <a:cubicBezTo>
                  <a:pt x="5621" y="8488"/>
                  <a:pt x="5623" y="8482"/>
                  <a:pt x="5624" y="8481"/>
                </a:cubicBezTo>
                <a:cubicBezTo>
                  <a:pt x="5632" y="8443"/>
                  <a:pt x="5668" y="8399"/>
                  <a:pt x="5740" y="8395"/>
                </a:cubicBezTo>
                <a:lnTo>
                  <a:pt x="5962" y="8142"/>
                </a:lnTo>
                <a:lnTo>
                  <a:pt x="5962" y="8136"/>
                </a:lnTo>
                <a:lnTo>
                  <a:pt x="5962" y="8134"/>
                </a:lnTo>
                <a:cubicBezTo>
                  <a:pt x="5961" y="8083"/>
                  <a:pt x="6019" y="8036"/>
                  <a:pt x="6059" y="8003"/>
                </a:cubicBezTo>
                <a:lnTo>
                  <a:pt x="6061" y="8001"/>
                </a:lnTo>
                <a:cubicBezTo>
                  <a:pt x="6073" y="7991"/>
                  <a:pt x="6088" y="7979"/>
                  <a:pt x="6092" y="7977"/>
                </a:cubicBezTo>
                <a:cubicBezTo>
                  <a:pt x="6121" y="7955"/>
                  <a:pt x="6136" y="7916"/>
                  <a:pt x="6137" y="7892"/>
                </a:cubicBezTo>
                <a:lnTo>
                  <a:pt x="6286" y="7817"/>
                </a:lnTo>
                <a:lnTo>
                  <a:pt x="6384" y="7670"/>
                </a:lnTo>
                <a:lnTo>
                  <a:pt x="6583" y="7567"/>
                </a:lnTo>
                <a:lnTo>
                  <a:pt x="6583" y="7389"/>
                </a:lnTo>
                <a:cubicBezTo>
                  <a:pt x="6659" y="7303"/>
                  <a:pt x="6760" y="7163"/>
                  <a:pt x="6756" y="7096"/>
                </a:cubicBezTo>
                <a:lnTo>
                  <a:pt x="6756" y="7092"/>
                </a:lnTo>
                <a:lnTo>
                  <a:pt x="6856" y="7047"/>
                </a:lnTo>
                <a:lnTo>
                  <a:pt x="7103" y="6767"/>
                </a:lnTo>
                <a:lnTo>
                  <a:pt x="7129" y="6604"/>
                </a:lnTo>
                <a:lnTo>
                  <a:pt x="7208" y="6604"/>
                </a:lnTo>
                <a:cubicBezTo>
                  <a:pt x="7306" y="6605"/>
                  <a:pt x="7328" y="6550"/>
                  <a:pt x="7327" y="6519"/>
                </a:cubicBezTo>
                <a:lnTo>
                  <a:pt x="7327" y="6515"/>
                </a:lnTo>
                <a:cubicBezTo>
                  <a:pt x="7388" y="6496"/>
                  <a:pt x="7427" y="6446"/>
                  <a:pt x="7426" y="6429"/>
                </a:cubicBezTo>
                <a:lnTo>
                  <a:pt x="7426" y="6428"/>
                </a:lnTo>
                <a:lnTo>
                  <a:pt x="7426" y="6424"/>
                </a:lnTo>
                <a:lnTo>
                  <a:pt x="7424" y="6422"/>
                </a:lnTo>
                <a:lnTo>
                  <a:pt x="7423" y="6419"/>
                </a:lnTo>
                <a:lnTo>
                  <a:pt x="7421" y="6418"/>
                </a:lnTo>
                <a:lnTo>
                  <a:pt x="7420" y="6416"/>
                </a:lnTo>
                <a:cubicBezTo>
                  <a:pt x="7411" y="6412"/>
                  <a:pt x="7401" y="6412"/>
                  <a:pt x="7396" y="6412"/>
                </a:cubicBezTo>
                <a:cubicBezTo>
                  <a:pt x="7394" y="6412"/>
                  <a:pt x="7391" y="6412"/>
                  <a:pt x="7391" y="6412"/>
                </a:cubicBezTo>
                <a:lnTo>
                  <a:pt x="7390" y="6412"/>
                </a:lnTo>
                <a:lnTo>
                  <a:pt x="7389" y="6412"/>
                </a:lnTo>
                <a:lnTo>
                  <a:pt x="7388" y="6412"/>
                </a:lnTo>
                <a:lnTo>
                  <a:pt x="7388" y="6412"/>
                </a:lnTo>
                <a:lnTo>
                  <a:pt x="7387" y="6412"/>
                </a:lnTo>
                <a:lnTo>
                  <a:pt x="7376" y="6412"/>
                </a:lnTo>
                <a:lnTo>
                  <a:pt x="7227" y="6294"/>
                </a:lnTo>
                <a:cubicBezTo>
                  <a:pt x="7230" y="6241"/>
                  <a:pt x="7254" y="6181"/>
                  <a:pt x="7279" y="6141"/>
                </a:cubicBezTo>
                <a:cubicBezTo>
                  <a:pt x="7309" y="6097"/>
                  <a:pt x="7325" y="6034"/>
                  <a:pt x="7327" y="5997"/>
                </a:cubicBezTo>
                <a:lnTo>
                  <a:pt x="7332" y="5997"/>
                </a:lnTo>
                <a:lnTo>
                  <a:pt x="7334" y="5997"/>
                </a:lnTo>
                <a:lnTo>
                  <a:pt x="7337" y="5997"/>
                </a:lnTo>
                <a:cubicBezTo>
                  <a:pt x="7389" y="5998"/>
                  <a:pt x="7438" y="5968"/>
                  <a:pt x="7451" y="5939"/>
                </a:cubicBezTo>
                <a:lnTo>
                  <a:pt x="7500" y="5939"/>
                </a:lnTo>
                <a:cubicBezTo>
                  <a:pt x="7529" y="5932"/>
                  <a:pt x="7543" y="5919"/>
                  <a:pt x="7542" y="5915"/>
                </a:cubicBezTo>
                <a:lnTo>
                  <a:pt x="7542" y="5912"/>
                </a:lnTo>
                <a:lnTo>
                  <a:pt x="7541" y="5909"/>
                </a:lnTo>
                <a:lnTo>
                  <a:pt x="7541" y="5908"/>
                </a:lnTo>
                <a:cubicBezTo>
                  <a:pt x="7538" y="5902"/>
                  <a:pt x="7527" y="5894"/>
                  <a:pt x="7526" y="5894"/>
                </a:cubicBezTo>
                <a:lnTo>
                  <a:pt x="7526" y="5894"/>
                </a:lnTo>
                <a:lnTo>
                  <a:pt x="7500" y="5894"/>
                </a:lnTo>
                <a:cubicBezTo>
                  <a:pt x="7523" y="5845"/>
                  <a:pt x="7526" y="5778"/>
                  <a:pt x="7526" y="5742"/>
                </a:cubicBezTo>
                <a:lnTo>
                  <a:pt x="7526" y="5732"/>
                </a:lnTo>
                <a:cubicBezTo>
                  <a:pt x="7599" y="5691"/>
                  <a:pt x="7655" y="5618"/>
                  <a:pt x="7687" y="5576"/>
                </a:cubicBezTo>
                <a:cubicBezTo>
                  <a:pt x="7704" y="5554"/>
                  <a:pt x="7730" y="5524"/>
                  <a:pt x="7742" y="5512"/>
                </a:cubicBezTo>
                <a:cubicBezTo>
                  <a:pt x="7766" y="5482"/>
                  <a:pt x="7791" y="5457"/>
                  <a:pt x="7799" y="5450"/>
                </a:cubicBezTo>
                <a:lnTo>
                  <a:pt x="7798" y="5446"/>
                </a:lnTo>
                <a:lnTo>
                  <a:pt x="7798" y="5442"/>
                </a:lnTo>
                <a:cubicBezTo>
                  <a:pt x="7798" y="5363"/>
                  <a:pt x="7880" y="5297"/>
                  <a:pt x="7929" y="5256"/>
                </a:cubicBezTo>
                <a:lnTo>
                  <a:pt x="7932" y="5254"/>
                </a:lnTo>
                <a:lnTo>
                  <a:pt x="7934" y="5251"/>
                </a:lnTo>
                <a:lnTo>
                  <a:pt x="7935" y="5250"/>
                </a:lnTo>
                <a:cubicBezTo>
                  <a:pt x="7946" y="5242"/>
                  <a:pt x="7960" y="5229"/>
                  <a:pt x="7968" y="5223"/>
                </a:cubicBezTo>
                <a:cubicBezTo>
                  <a:pt x="7975" y="5217"/>
                  <a:pt x="7979" y="5214"/>
                  <a:pt x="7984" y="5209"/>
                </a:cubicBezTo>
                <a:cubicBezTo>
                  <a:pt x="8024" y="5177"/>
                  <a:pt x="8046" y="5126"/>
                  <a:pt x="8046" y="5095"/>
                </a:cubicBezTo>
                <a:lnTo>
                  <a:pt x="8195" y="4947"/>
                </a:lnTo>
                <a:lnTo>
                  <a:pt x="8195" y="4902"/>
                </a:lnTo>
                <a:lnTo>
                  <a:pt x="8245" y="4902"/>
                </a:lnTo>
                <a:cubicBezTo>
                  <a:pt x="8292" y="4875"/>
                  <a:pt x="8353" y="4822"/>
                  <a:pt x="8385" y="4789"/>
                </a:cubicBezTo>
                <a:cubicBezTo>
                  <a:pt x="8391" y="4783"/>
                  <a:pt x="8403" y="4770"/>
                  <a:pt x="8408" y="4765"/>
                </a:cubicBezTo>
                <a:cubicBezTo>
                  <a:pt x="8412" y="4760"/>
                  <a:pt x="8417" y="4755"/>
                  <a:pt x="8418" y="4754"/>
                </a:cubicBezTo>
                <a:cubicBezTo>
                  <a:pt x="8490" y="4677"/>
                  <a:pt x="8602" y="4577"/>
                  <a:pt x="8691" y="4534"/>
                </a:cubicBezTo>
                <a:lnTo>
                  <a:pt x="8814" y="4311"/>
                </a:lnTo>
                <a:lnTo>
                  <a:pt x="8691" y="4222"/>
                </a:lnTo>
                <a:lnTo>
                  <a:pt x="8567" y="4237"/>
                </a:lnTo>
                <a:lnTo>
                  <a:pt x="8616" y="4074"/>
                </a:lnTo>
                <a:lnTo>
                  <a:pt x="8418" y="4029"/>
                </a:lnTo>
                <a:lnTo>
                  <a:pt x="8418" y="4034"/>
                </a:lnTo>
                <a:cubicBezTo>
                  <a:pt x="8420" y="4132"/>
                  <a:pt x="8277" y="4236"/>
                  <a:pt x="8204" y="4289"/>
                </a:cubicBezTo>
                <a:lnTo>
                  <a:pt x="8200" y="4294"/>
                </a:lnTo>
                <a:lnTo>
                  <a:pt x="8195" y="4296"/>
                </a:lnTo>
                <a:lnTo>
                  <a:pt x="8195" y="4295"/>
                </a:lnTo>
                <a:lnTo>
                  <a:pt x="8197" y="4292"/>
                </a:lnTo>
                <a:lnTo>
                  <a:pt x="8198" y="4291"/>
                </a:lnTo>
                <a:lnTo>
                  <a:pt x="8198" y="4289"/>
                </a:lnTo>
                <a:cubicBezTo>
                  <a:pt x="8220" y="4253"/>
                  <a:pt x="8245" y="4202"/>
                  <a:pt x="8245" y="4179"/>
                </a:cubicBezTo>
                <a:lnTo>
                  <a:pt x="8343" y="4074"/>
                </a:lnTo>
                <a:cubicBezTo>
                  <a:pt x="8333" y="4068"/>
                  <a:pt x="8328" y="4053"/>
                  <a:pt x="8328" y="4048"/>
                </a:cubicBezTo>
                <a:lnTo>
                  <a:pt x="8328" y="4047"/>
                </a:lnTo>
                <a:lnTo>
                  <a:pt x="8328" y="4047"/>
                </a:lnTo>
                <a:lnTo>
                  <a:pt x="8328" y="4046"/>
                </a:lnTo>
                <a:cubicBezTo>
                  <a:pt x="8328" y="4012"/>
                  <a:pt x="8389" y="3967"/>
                  <a:pt x="8425" y="3940"/>
                </a:cubicBezTo>
                <a:cubicBezTo>
                  <a:pt x="8429" y="3937"/>
                  <a:pt x="8436" y="3932"/>
                  <a:pt x="8438" y="3930"/>
                </a:cubicBezTo>
                <a:cubicBezTo>
                  <a:pt x="8441" y="3928"/>
                  <a:pt x="8445" y="3925"/>
                  <a:pt x="8445" y="3925"/>
                </a:cubicBezTo>
                <a:lnTo>
                  <a:pt x="8448" y="3924"/>
                </a:lnTo>
                <a:lnTo>
                  <a:pt x="8450" y="3921"/>
                </a:lnTo>
                <a:lnTo>
                  <a:pt x="8452" y="3919"/>
                </a:lnTo>
                <a:lnTo>
                  <a:pt x="8455" y="3918"/>
                </a:lnTo>
                <a:cubicBezTo>
                  <a:pt x="8507" y="3881"/>
                  <a:pt x="8558" y="3836"/>
                  <a:pt x="8558" y="3806"/>
                </a:cubicBezTo>
                <a:cubicBezTo>
                  <a:pt x="8558" y="3797"/>
                  <a:pt x="8546" y="3780"/>
                  <a:pt x="8541" y="3779"/>
                </a:cubicBezTo>
                <a:cubicBezTo>
                  <a:pt x="8543" y="3762"/>
                  <a:pt x="8558" y="3738"/>
                  <a:pt x="8569" y="3725"/>
                </a:cubicBezTo>
                <a:cubicBezTo>
                  <a:pt x="8584" y="3709"/>
                  <a:pt x="8591" y="3692"/>
                  <a:pt x="8592" y="3689"/>
                </a:cubicBezTo>
                <a:cubicBezTo>
                  <a:pt x="8574" y="3705"/>
                  <a:pt x="8561" y="3707"/>
                  <a:pt x="8561" y="3707"/>
                </a:cubicBezTo>
                <a:lnTo>
                  <a:pt x="8558" y="3707"/>
                </a:lnTo>
                <a:lnTo>
                  <a:pt x="8556" y="3706"/>
                </a:lnTo>
                <a:lnTo>
                  <a:pt x="8555" y="3705"/>
                </a:lnTo>
                <a:cubicBezTo>
                  <a:pt x="8553" y="3703"/>
                  <a:pt x="8552" y="3696"/>
                  <a:pt x="8552" y="3697"/>
                </a:cubicBezTo>
                <a:lnTo>
                  <a:pt x="8551" y="3695"/>
                </a:lnTo>
                <a:lnTo>
                  <a:pt x="8550" y="3693"/>
                </a:lnTo>
                <a:lnTo>
                  <a:pt x="8549" y="3691"/>
                </a:lnTo>
                <a:lnTo>
                  <a:pt x="8547" y="3689"/>
                </a:lnTo>
                <a:lnTo>
                  <a:pt x="8546" y="3689"/>
                </a:lnTo>
                <a:lnTo>
                  <a:pt x="8546" y="3689"/>
                </a:lnTo>
                <a:lnTo>
                  <a:pt x="8545" y="3689"/>
                </a:lnTo>
                <a:lnTo>
                  <a:pt x="8545" y="3688"/>
                </a:lnTo>
                <a:lnTo>
                  <a:pt x="8544" y="3688"/>
                </a:lnTo>
                <a:cubicBezTo>
                  <a:pt x="8537" y="3684"/>
                  <a:pt x="8473" y="3755"/>
                  <a:pt x="8394" y="3852"/>
                </a:cubicBezTo>
                <a:lnTo>
                  <a:pt x="8319" y="3897"/>
                </a:lnTo>
                <a:lnTo>
                  <a:pt x="8319" y="3764"/>
                </a:lnTo>
                <a:lnTo>
                  <a:pt x="8443" y="3659"/>
                </a:lnTo>
                <a:cubicBezTo>
                  <a:pt x="8531" y="3638"/>
                  <a:pt x="8537" y="3578"/>
                  <a:pt x="8541" y="3551"/>
                </a:cubicBezTo>
                <a:lnTo>
                  <a:pt x="8541" y="3549"/>
                </a:lnTo>
                <a:lnTo>
                  <a:pt x="8541" y="3542"/>
                </a:lnTo>
                <a:cubicBezTo>
                  <a:pt x="8547" y="3539"/>
                  <a:pt x="8557" y="3533"/>
                  <a:pt x="8560" y="3531"/>
                </a:cubicBezTo>
                <a:cubicBezTo>
                  <a:pt x="8564" y="3529"/>
                  <a:pt x="8567" y="3527"/>
                  <a:pt x="8567" y="3527"/>
                </a:cubicBezTo>
                <a:cubicBezTo>
                  <a:pt x="8650" y="3478"/>
                  <a:pt x="8748" y="3409"/>
                  <a:pt x="8749" y="3369"/>
                </a:cubicBezTo>
                <a:cubicBezTo>
                  <a:pt x="8749" y="3361"/>
                  <a:pt x="8742" y="3349"/>
                  <a:pt x="8740" y="3349"/>
                </a:cubicBezTo>
                <a:cubicBezTo>
                  <a:pt x="8721" y="3345"/>
                  <a:pt x="8682" y="3342"/>
                  <a:pt x="8661" y="3342"/>
                </a:cubicBezTo>
                <a:lnTo>
                  <a:pt x="8658" y="3342"/>
                </a:lnTo>
                <a:lnTo>
                  <a:pt x="8657" y="3342"/>
                </a:lnTo>
                <a:lnTo>
                  <a:pt x="8655" y="3342"/>
                </a:lnTo>
                <a:lnTo>
                  <a:pt x="8653" y="3342"/>
                </a:lnTo>
                <a:lnTo>
                  <a:pt x="8649" y="3342"/>
                </a:lnTo>
                <a:lnTo>
                  <a:pt x="8615" y="3342"/>
                </a:lnTo>
                <a:cubicBezTo>
                  <a:pt x="8611" y="3342"/>
                  <a:pt x="8604" y="3342"/>
                  <a:pt x="8602" y="3342"/>
                </a:cubicBezTo>
                <a:cubicBezTo>
                  <a:pt x="8572" y="3342"/>
                  <a:pt x="8536" y="3338"/>
                  <a:pt x="8518" y="3334"/>
                </a:cubicBezTo>
                <a:cubicBezTo>
                  <a:pt x="8574" y="3288"/>
                  <a:pt x="8644" y="3217"/>
                  <a:pt x="8642" y="3177"/>
                </a:cubicBezTo>
                <a:lnTo>
                  <a:pt x="8641" y="3175"/>
                </a:lnTo>
                <a:lnTo>
                  <a:pt x="8641" y="3169"/>
                </a:lnTo>
                <a:lnTo>
                  <a:pt x="8641" y="3167"/>
                </a:lnTo>
                <a:cubicBezTo>
                  <a:pt x="8643" y="3139"/>
                  <a:pt x="8602" y="3126"/>
                  <a:pt x="8571" y="3127"/>
                </a:cubicBezTo>
                <a:lnTo>
                  <a:pt x="8567" y="3127"/>
                </a:lnTo>
                <a:lnTo>
                  <a:pt x="8467" y="3084"/>
                </a:lnTo>
                <a:cubicBezTo>
                  <a:pt x="8491" y="3061"/>
                  <a:pt x="8513" y="3029"/>
                  <a:pt x="8521" y="3015"/>
                </a:cubicBezTo>
                <a:cubicBezTo>
                  <a:pt x="8532" y="2994"/>
                  <a:pt x="8568" y="2964"/>
                  <a:pt x="8592" y="2949"/>
                </a:cubicBezTo>
                <a:lnTo>
                  <a:pt x="8343" y="2921"/>
                </a:lnTo>
                <a:lnTo>
                  <a:pt x="8343" y="2923"/>
                </a:lnTo>
                <a:lnTo>
                  <a:pt x="8343" y="2925"/>
                </a:lnTo>
                <a:lnTo>
                  <a:pt x="8343" y="2927"/>
                </a:lnTo>
                <a:cubicBezTo>
                  <a:pt x="8346" y="2972"/>
                  <a:pt x="8295" y="3023"/>
                  <a:pt x="8219" y="3054"/>
                </a:cubicBezTo>
                <a:close/>
                <a:moveTo>
                  <a:pt x="5665" y="7772"/>
                </a:moveTo>
                <a:lnTo>
                  <a:pt x="5665" y="7769"/>
                </a:lnTo>
                <a:cubicBezTo>
                  <a:pt x="5662" y="7708"/>
                  <a:pt x="5753" y="7628"/>
                  <a:pt x="5809" y="7577"/>
                </a:cubicBezTo>
                <a:lnTo>
                  <a:pt x="5813" y="7574"/>
                </a:lnTo>
                <a:lnTo>
                  <a:pt x="5816" y="7571"/>
                </a:lnTo>
                <a:lnTo>
                  <a:pt x="5819" y="7568"/>
                </a:lnTo>
                <a:cubicBezTo>
                  <a:pt x="5835" y="7555"/>
                  <a:pt x="5857" y="7535"/>
                  <a:pt x="5869" y="7523"/>
                </a:cubicBezTo>
                <a:cubicBezTo>
                  <a:pt x="5877" y="7515"/>
                  <a:pt x="5882" y="7511"/>
                  <a:pt x="5888" y="7505"/>
                </a:cubicBezTo>
                <a:cubicBezTo>
                  <a:pt x="5937" y="7462"/>
                  <a:pt x="5962" y="7405"/>
                  <a:pt x="5962" y="7374"/>
                </a:cubicBezTo>
                <a:lnTo>
                  <a:pt x="5962" y="7372"/>
                </a:lnTo>
                <a:lnTo>
                  <a:pt x="5962" y="7371"/>
                </a:lnTo>
                <a:lnTo>
                  <a:pt x="5962" y="7369"/>
                </a:lnTo>
                <a:lnTo>
                  <a:pt x="5962" y="7362"/>
                </a:lnTo>
                <a:lnTo>
                  <a:pt x="5962" y="7361"/>
                </a:lnTo>
                <a:lnTo>
                  <a:pt x="5962" y="7359"/>
                </a:lnTo>
                <a:lnTo>
                  <a:pt x="5962" y="7357"/>
                </a:lnTo>
                <a:lnTo>
                  <a:pt x="5962" y="7355"/>
                </a:lnTo>
                <a:cubicBezTo>
                  <a:pt x="5960" y="7320"/>
                  <a:pt x="5979" y="7260"/>
                  <a:pt x="6037" y="7240"/>
                </a:cubicBezTo>
                <a:lnTo>
                  <a:pt x="6137" y="7107"/>
                </a:lnTo>
                <a:lnTo>
                  <a:pt x="6137" y="7103"/>
                </a:lnTo>
                <a:cubicBezTo>
                  <a:pt x="6133" y="7018"/>
                  <a:pt x="6238" y="6941"/>
                  <a:pt x="6303" y="6892"/>
                </a:cubicBezTo>
                <a:cubicBezTo>
                  <a:pt x="6339" y="6864"/>
                  <a:pt x="6369" y="6840"/>
                  <a:pt x="6384" y="6827"/>
                </a:cubicBezTo>
                <a:lnTo>
                  <a:pt x="6384" y="6825"/>
                </a:lnTo>
                <a:cubicBezTo>
                  <a:pt x="6384" y="6819"/>
                  <a:pt x="6398" y="6796"/>
                  <a:pt x="6401" y="6792"/>
                </a:cubicBezTo>
                <a:cubicBezTo>
                  <a:pt x="6406" y="6784"/>
                  <a:pt x="6417" y="6767"/>
                  <a:pt x="6423" y="6755"/>
                </a:cubicBezTo>
                <a:cubicBezTo>
                  <a:pt x="6427" y="6749"/>
                  <a:pt x="6432" y="6741"/>
                  <a:pt x="6434" y="6737"/>
                </a:cubicBezTo>
                <a:lnTo>
                  <a:pt x="6484" y="6767"/>
                </a:lnTo>
                <a:cubicBezTo>
                  <a:pt x="6604" y="6723"/>
                  <a:pt x="6645" y="6705"/>
                  <a:pt x="6647" y="6704"/>
                </a:cubicBezTo>
                <a:cubicBezTo>
                  <a:pt x="6606" y="6803"/>
                  <a:pt x="6582" y="6924"/>
                  <a:pt x="6583" y="6955"/>
                </a:cubicBezTo>
                <a:lnTo>
                  <a:pt x="6583" y="6956"/>
                </a:lnTo>
                <a:lnTo>
                  <a:pt x="6583" y="6958"/>
                </a:lnTo>
                <a:lnTo>
                  <a:pt x="6583" y="6959"/>
                </a:lnTo>
                <a:lnTo>
                  <a:pt x="6459" y="7107"/>
                </a:lnTo>
                <a:lnTo>
                  <a:pt x="6452" y="7107"/>
                </a:lnTo>
                <a:lnTo>
                  <a:pt x="6447" y="7107"/>
                </a:lnTo>
                <a:lnTo>
                  <a:pt x="6443" y="7107"/>
                </a:lnTo>
                <a:cubicBezTo>
                  <a:pt x="6362" y="7106"/>
                  <a:pt x="6362" y="7132"/>
                  <a:pt x="6359" y="7161"/>
                </a:cubicBezTo>
                <a:lnTo>
                  <a:pt x="6359" y="7162"/>
                </a:lnTo>
                <a:lnTo>
                  <a:pt x="6359" y="7164"/>
                </a:lnTo>
                <a:lnTo>
                  <a:pt x="6359" y="7168"/>
                </a:lnTo>
                <a:lnTo>
                  <a:pt x="6359" y="7169"/>
                </a:lnTo>
                <a:lnTo>
                  <a:pt x="6359" y="7171"/>
                </a:lnTo>
                <a:lnTo>
                  <a:pt x="6359" y="7172"/>
                </a:lnTo>
                <a:lnTo>
                  <a:pt x="6359" y="7173"/>
                </a:lnTo>
                <a:lnTo>
                  <a:pt x="6359" y="7177"/>
                </a:lnTo>
                <a:lnTo>
                  <a:pt x="6359" y="7178"/>
                </a:lnTo>
                <a:lnTo>
                  <a:pt x="6359" y="7182"/>
                </a:lnTo>
                <a:cubicBezTo>
                  <a:pt x="6352" y="7222"/>
                  <a:pt x="6284" y="7224"/>
                  <a:pt x="6246" y="7225"/>
                </a:cubicBezTo>
                <a:lnTo>
                  <a:pt x="6244" y="7225"/>
                </a:lnTo>
                <a:lnTo>
                  <a:pt x="6242" y="7225"/>
                </a:lnTo>
                <a:lnTo>
                  <a:pt x="6240" y="7225"/>
                </a:lnTo>
                <a:lnTo>
                  <a:pt x="6235" y="7225"/>
                </a:lnTo>
                <a:lnTo>
                  <a:pt x="5938" y="7699"/>
                </a:lnTo>
                <a:lnTo>
                  <a:pt x="5934" y="7699"/>
                </a:lnTo>
                <a:lnTo>
                  <a:pt x="5931" y="7699"/>
                </a:lnTo>
                <a:lnTo>
                  <a:pt x="5928" y="7699"/>
                </a:lnTo>
                <a:cubicBezTo>
                  <a:pt x="5864" y="7699"/>
                  <a:pt x="5861" y="7730"/>
                  <a:pt x="5861" y="7744"/>
                </a:cubicBezTo>
                <a:lnTo>
                  <a:pt x="5861" y="7745"/>
                </a:lnTo>
                <a:lnTo>
                  <a:pt x="5861" y="7747"/>
                </a:lnTo>
                <a:lnTo>
                  <a:pt x="5861" y="7758"/>
                </a:lnTo>
                <a:cubicBezTo>
                  <a:pt x="5861" y="7767"/>
                  <a:pt x="5863" y="7785"/>
                  <a:pt x="5864" y="7787"/>
                </a:cubicBezTo>
                <a:cubicBezTo>
                  <a:pt x="5860" y="7818"/>
                  <a:pt x="5815" y="7817"/>
                  <a:pt x="5795" y="7817"/>
                </a:cubicBezTo>
                <a:lnTo>
                  <a:pt x="5764" y="7817"/>
                </a:lnTo>
                <a:lnTo>
                  <a:pt x="5764" y="7822"/>
                </a:lnTo>
                <a:cubicBezTo>
                  <a:pt x="5770" y="7913"/>
                  <a:pt x="5550" y="8085"/>
                  <a:pt x="5418" y="8099"/>
                </a:cubicBezTo>
                <a:lnTo>
                  <a:pt x="5418" y="7995"/>
                </a:lnTo>
                <a:cubicBezTo>
                  <a:pt x="5443" y="7965"/>
                  <a:pt x="5480" y="7926"/>
                  <a:pt x="5503" y="7905"/>
                </a:cubicBezTo>
                <a:cubicBezTo>
                  <a:pt x="5531" y="7877"/>
                  <a:pt x="5556" y="7838"/>
                  <a:pt x="5565" y="7817"/>
                </a:cubicBezTo>
                <a:lnTo>
                  <a:pt x="5665" y="7772"/>
                </a:lnTo>
                <a:close/>
                <a:moveTo>
                  <a:pt x="6647" y="6704"/>
                </a:moveTo>
                <a:lnTo>
                  <a:pt x="6648" y="6703"/>
                </a:lnTo>
                <a:lnTo>
                  <a:pt x="6650" y="6701"/>
                </a:lnTo>
                <a:lnTo>
                  <a:pt x="6650" y="6700"/>
                </a:lnTo>
                <a:lnTo>
                  <a:pt x="6648" y="6700"/>
                </a:lnTo>
                <a:lnTo>
                  <a:pt x="6648" y="6701"/>
                </a:lnTo>
                <a:lnTo>
                  <a:pt x="6647" y="6704"/>
                </a:lnTo>
                <a:close/>
                <a:moveTo>
                  <a:pt x="6648" y="6700"/>
                </a:moveTo>
                <a:cubicBezTo>
                  <a:pt x="6647" y="6700"/>
                  <a:pt x="6639" y="6702"/>
                  <a:pt x="6641" y="6701"/>
                </a:cubicBezTo>
                <a:lnTo>
                  <a:pt x="6636" y="6701"/>
                </a:lnTo>
                <a:lnTo>
                  <a:pt x="6635" y="6701"/>
                </a:lnTo>
                <a:lnTo>
                  <a:pt x="6634" y="6701"/>
                </a:lnTo>
                <a:lnTo>
                  <a:pt x="6631" y="6701"/>
                </a:lnTo>
                <a:lnTo>
                  <a:pt x="6631" y="6700"/>
                </a:lnTo>
                <a:cubicBezTo>
                  <a:pt x="6630" y="6700"/>
                  <a:pt x="6645" y="6693"/>
                  <a:pt x="6653" y="6689"/>
                </a:cubicBezTo>
                <a:lnTo>
                  <a:pt x="6650" y="6695"/>
                </a:lnTo>
                <a:lnTo>
                  <a:pt x="6648" y="6700"/>
                </a:lnTo>
                <a:close/>
                <a:moveTo>
                  <a:pt x="6653" y="6689"/>
                </a:moveTo>
                <a:lnTo>
                  <a:pt x="6653" y="6689"/>
                </a:lnTo>
                <a:lnTo>
                  <a:pt x="6653" y="6690"/>
                </a:lnTo>
                <a:lnTo>
                  <a:pt x="6653" y="6690"/>
                </a:lnTo>
                <a:lnTo>
                  <a:pt x="6653" y="6690"/>
                </a:lnTo>
                <a:lnTo>
                  <a:pt x="6653" y="6690"/>
                </a:lnTo>
                <a:lnTo>
                  <a:pt x="6653" y="6690"/>
                </a:lnTo>
                <a:lnTo>
                  <a:pt x="6653" y="6689"/>
                </a:lnTo>
                <a:close/>
                <a:moveTo>
                  <a:pt x="6653" y="6689"/>
                </a:moveTo>
                <a:cubicBezTo>
                  <a:pt x="6654" y="6688"/>
                  <a:pt x="6658" y="6677"/>
                  <a:pt x="6657" y="6679"/>
                </a:cubicBezTo>
                <a:lnTo>
                  <a:pt x="6657" y="6677"/>
                </a:lnTo>
                <a:cubicBezTo>
                  <a:pt x="6656" y="6680"/>
                  <a:pt x="6653" y="6689"/>
                  <a:pt x="6653" y="6689"/>
                </a:cubicBezTo>
                <a:close/>
                <a:moveTo>
                  <a:pt x="3632" y="10200"/>
                </a:moveTo>
                <a:lnTo>
                  <a:pt x="3583" y="10258"/>
                </a:lnTo>
                <a:cubicBezTo>
                  <a:pt x="3573" y="10255"/>
                  <a:pt x="3563" y="10252"/>
                  <a:pt x="3564" y="10252"/>
                </a:cubicBezTo>
                <a:lnTo>
                  <a:pt x="3558" y="10252"/>
                </a:lnTo>
                <a:lnTo>
                  <a:pt x="3556" y="10253"/>
                </a:lnTo>
                <a:lnTo>
                  <a:pt x="3553" y="10253"/>
                </a:lnTo>
                <a:lnTo>
                  <a:pt x="3552" y="10255"/>
                </a:lnTo>
                <a:lnTo>
                  <a:pt x="3550" y="10256"/>
                </a:lnTo>
                <a:lnTo>
                  <a:pt x="3549" y="10258"/>
                </a:lnTo>
                <a:lnTo>
                  <a:pt x="3547" y="10259"/>
                </a:lnTo>
                <a:lnTo>
                  <a:pt x="3547" y="10262"/>
                </a:lnTo>
                <a:cubicBezTo>
                  <a:pt x="3547" y="10265"/>
                  <a:pt x="3557" y="10273"/>
                  <a:pt x="3556" y="10273"/>
                </a:cubicBezTo>
                <a:lnTo>
                  <a:pt x="3434" y="10243"/>
                </a:lnTo>
                <a:lnTo>
                  <a:pt x="3434" y="10140"/>
                </a:lnTo>
                <a:lnTo>
                  <a:pt x="3483" y="10140"/>
                </a:lnTo>
                <a:lnTo>
                  <a:pt x="3558" y="9992"/>
                </a:lnTo>
                <a:lnTo>
                  <a:pt x="3707" y="9888"/>
                </a:lnTo>
                <a:lnTo>
                  <a:pt x="3702" y="9888"/>
                </a:lnTo>
                <a:lnTo>
                  <a:pt x="3701" y="9886"/>
                </a:lnTo>
                <a:lnTo>
                  <a:pt x="3698" y="9885"/>
                </a:lnTo>
                <a:lnTo>
                  <a:pt x="3696" y="9882"/>
                </a:lnTo>
                <a:lnTo>
                  <a:pt x="3693" y="9879"/>
                </a:lnTo>
                <a:lnTo>
                  <a:pt x="3693" y="9877"/>
                </a:lnTo>
                <a:lnTo>
                  <a:pt x="3692" y="9876"/>
                </a:lnTo>
                <a:cubicBezTo>
                  <a:pt x="3691" y="9855"/>
                  <a:pt x="3753" y="9835"/>
                  <a:pt x="3768" y="9836"/>
                </a:cubicBezTo>
                <a:lnTo>
                  <a:pt x="3772" y="9836"/>
                </a:lnTo>
                <a:cubicBezTo>
                  <a:pt x="3784" y="9836"/>
                  <a:pt x="3804" y="9842"/>
                  <a:pt x="3805" y="9845"/>
                </a:cubicBezTo>
                <a:cubicBezTo>
                  <a:pt x="3889" y="9798"/>
                  <a:pt x="3906" y="9725"/>
                  <a:pt x="3905" y="9685"/>
                </a:cubicBezTo>
                <a:lnTo>
                  <a:pt x="3905" y="9682"/>
                </a:lnTo>
                <a:cubicBezTo>
                  <a:pt x="3947" y="9629"/>
                  <a:pt x="4040" y="9540"/>
                  <a:pt x="4104" y="9504"/>
                </a:cubicBezTo>
                <a:lnTo>
                  <a:pt x="4127" y="9400"/>
                </a:lnTo>
                <a:lnTo>
                  <a:pt x="4227" y="9445"/>
                </a:lnTo>
                <a:lnTo>
                  <a:pt x="4351" y="9460"/>
                </a:lnTo>
                <a:cubicBezTo>
                  <a:pt x="4282" y="9500"/>
                  <a:pt x="4253" y="9574"/>
                  <a:pt x="4237" y="9614"/>
                </a:cubicBezTo>
                <a:cubicBezTo>
                  <a:pt x="4233" y="9624"/>
                  <a:pt x="4228" y="9635"/>
                  <a:pt x="4227" y="9637"/>
                </a:cubicBezTo>
                <a:lnTo>
                  <a:pt x="4104" y="9593"/>
                </a:lnTo>
                <a:cubicBezTo>
                  <a:pt x="3992" y="9668"/>
                  <a:pt x="3885" y="9928"/>
                  <a:pt x="3880" y="9977"/>
                </a:cubicBezTo>
                <a:lnTo>
                  <a:pt x="3707" y="10155"/>
                </a:lnTo>
                <a:cubicBezTo>
                  <a:pt x="3705" y="10156"/>
                  <a:pt x="3702" y="10160"/>
                  <a:pt x="3701" y="10160"/>
                </a:cubicBezTo>
                <a:cubicBezTo>
                  <a:pt x="3688" y="10175"/>
                  <a:pt x="3661" y="10201"/>
                  <a:pt x="3643" y="10201"/>
                </a:cubicBezTo>
                <a:lnTo>
                  <a:pt x="3637" y="10201"/>
                </a:lnTo>
                <a:lnTo>
                  <a:pt x="3634" y="10200"/>
                </a:lnTo>
                <a:lnTo>
                  <a:pt x="3632" y="10200"/>
                </a:lnTo>
                <a:close/>
                <a:moveTo>
                  <a:pt x="3556" y="10273"/>
                </a:moveTo>
                <a:lnTo>
                  <a:pt x="3557" y="10273"/>
                </a:lnTo>
                <a:lnTo>
                  <a:pt x="3557" y="10273"/>
                </a:lnTo>
                <a:lnTo>
                  <a:pt x="3558" y="10273"/>
                </a:lnTo>
                <a:lnTo>
                  <a:pt x="3556" y="10273"/>
                </a:lnTo>
                <a:close/>
                <a:moveTo>
                  <a:pt x="5565" y="3099"/>
                </a:moveTo>
                <a:cubicBezTo>
                  <a:pt x="5582" y="3093"/>
                  <a:pt x="5590" y="3071"/>
                  <a:pt x="5589" y="3063"/>
                </a:cubicBezTo>
                <a:lnTo>
                  <a:pt x="5589" y="3060"/>
                </a:lnTo>
                <a:cubicBezTo>
                  <a:pt x="5589" y="3054"/>
                  <a:pt x="5587" y="3044"/>
                  <a:pt x="5587" y="3041"/>
                </a:cubicBezTo>
                <a:cubicBezTo>
                  <a:pt x="5586" y="3039"/>
                  <a:pt x="5586" y="3037"/>
                  <a:pt x="5586" y="3037"/>
                </a:cubicBezTo>
                <a:cubicBezTo>
                  <a:pt x="5580" y="3020"/>
                  <a:pt x="5577" y="2989"/>
                  <a:pt x="5577" y="2973"/>
                </a:cubicBezTo>
                <a:cubicBezTo>
                  <a:pt x="5604" y="2952"/>
                  <a:pt x="5615" y="2936"/>
                  <a:pt x="5615" y="2935"/>
                </a:cubicBezTo>
                <a:lnTo>
                  <a:pt x="5615" y="2934"/>
                </a:lnTo>
                <a:lnTo>
                  <a:pt x="5615" y="2928"/>
                </a:lnTo>
                <a:lnTo>
                  <a:pt x="5613" y="2927"/>
                </a:lnTo>
                <a:lnTo>
                  <a:pt x="5613" y="2926"/>
                </a:lnTo>
                <a:lnTo>
                  <a:pt x="5612" y="2926"/>
                </a:lnTo>
                <a:cubicBezTo>
                  <a:pt x="5610" y="2924"/>
                  <a:pt x="5603" y="2923"/>
                  <a:pt x="5602" y="2923"/>
                </a:cubicBezTo>
                <a:lnTo>
                  <a:pt x="5601" y="2923"/>
                </a:lnTo>
                <a:lnTo>
                  <a:pt x="5600" y="2924"/>
                </a:lnTo>
                <a:lnTo>
                  <a:pt x="5599" y="2924"/>
                </a:lnTo>
                <a:lnTo>
                  <a:pt x="5598" y="2924"/>
                </a:lnTo>
                <a:cubicBezTo>
                  <a:pt x="5596" y="2923"/>
                  <a:pt x="5592" y="2923"/>
                  <a:pt x="5591" y="2923"/>
                </a:cubicBezTo>
                <a:cubicBezTo>
                  <a:pt x="5587" y="2923"/>
                  <a:pt x="5581" y="2924"/>
                  <a:pt x="5580" y="2924"/>
                </a:cubicBezTo>
                <a:lnTo>
                  <a:pt x="5580" y="2924"/>
                </a:lnTo>
                <a:lnTo>
                  <a:pt x="5579" y="2924"/>
                </a:lnTo>
                <a:lnTo>
                  <a:pt x="5579" y="2924"/>
                </a:lnTo>
                <a:lnTo>
                  <a:pt x="5574" y="2924"/>
                </a:lnTo>
                <a:lnTo>
                  <a:pt x="5571" y="2925"/>
                </a:lnTo>
                <a:lnTo>
                  <a:pt x="5564" y="2925"/>
                </a:lnTo>
                <a:lnTo>
                  <a:pt x="5561" y="2924"/>
                </a:lnTo>
                <a:lnTo>
                  <a:pt x="5558" y="2924"/>
                </a:lnTo>
                <a:lnTo>
                  <a:pt x="5558" y="2923"/>
                </a:lnTo>
                <a:lnTo>
                  <a:pt x="5556" y="2923"/>
                </a:lnTo>
                <a:lnTo>
                  <a:pt x="5556" y="2921"/>
                </a:lnTo>
                <a:lnTo>
                  <a:pt x="5556" y="2921"/>
                </a:lnTo>
                <a:lnTo>
                  <a:pt x="5556" y="2920"/>
                </a:lnTo>
                <a:lnTo>
                  <a:pt x="5555" y="2920"/>
                </a:lnTo>
                <a:lnTo>
                  <a:pt x="5556" y="2919"/>
                </a:lnTo>
                <a:cubicBezTo>
                  <a:pt x="5553" y="2911"/>
                  <a:pt x="5724" y="2813"/>
                  <a:pt x="5938" y="2699"/>
                </a:cubicBezTo>
                <a:lnTo>
                  <a:pt x="6037" y="2714"/>
                </a:lnTo>
                <a:lnTo>
                  <a:pt x="5962" y="2832"/>
                </a:lnTo>
                <a:lnTo>
                  <a:pt x="5740" y="2934"/>
                </a:lnTo>
                <a:lnTo>
                  <a:pt x="5764" y="3084"/>
                </a:lnTo>
                <a:lnTo>
                  <a:pt x="5740" y="3084"/>
                </a:lnTo>
                <a:lnTo>
                  <a:pt x="5565" y="3099"/>
                </a:lnTo>
                <a:close/>
                <a:moveTo>
                  <a:pt x="7103" y="6352"/>
                </a:moveTo>
                <a:lnTo>
                  <a:pt x="7103" y="6353"/>
                </a:lnTo>
                <a:cubicBezTo>
                  <a:pt x="7104" y="6366"/>
                  <a:pt x="7056" y="6395"/>
                  <a:pt x="7037" y="6407"/>
                </a:cubicBezTo>
                <a:cubicBezTo>
                  <a:pt x="7034" y="6409"/>
                  <a:pt x="7030" y="6411"/>
                  <a:pt x="7029" y="6412"/>
                </a:cubicBezTo>
                <a:lnTo>
                  <a:pt x="6954" y="6560"/>
                </a:lnTo>
                <a:cubicBezTo>
                  <a:pt x="6909" y="6529"/>
                  <a:pt x="6844" y="6514"/>
                  <a:pt x="6808" y="6515"/>
                </a:cubicBezTo>
                <a:lnTo>
                  <a:pt x="6807" y="6515"/>
                </a:lnTo>
                <a:cubicBezTo>
                  <a:pt x="6842" y="6487"/>
                  <a:pt x="6877" y="6447"/>
                  <a:pt x="6890" y="6425"/>
                </a:cubicBezTo>
                <a:cubicBezTo>
                  <a:pt x="6909" y="6397"/>
                  <a:pt x="6938" y="6359"/>
                  <a:pt x="6954" y="6337"/>
                </a:cubicBezTo>
                <a:lnTo>
                  <a:pt x="6955" y="6337"/>
                </a:lnTo>
                <a:lnTo>
                  <a:pt x="6956" y="6337"/>
                </a:lnTo>
                <a:lnTo>
                  <a:pt x="6958" y="6337"/>
                </a:lnTo>
                <a:lnTo>
                  <a:pt x="6960" y="6337"/>
                </a:lnTo>
                <a:lnTo>
                  <a:pt x="6964" y="6337"/>
                </a:lnTo>
                <a:lnTo>
                  <a:pt x="6966" y="6337"/>
                </a:lnTo>
                <a:lnTo>
                  <a:pt x="6967" y="6337"/>
                </a:lnTo>
                <a:lnTo>
                  <a:pt x="6974" y="6337"/>
                </a:lnTo>
                <a:lnTo>
                  <a:pt x="6975" y="6337"/>
                </a:lnTo>
                <a:lnTo>
                  <a:pt x="6978" y="6337"/>
                </a:lnTo>
                <a:cubicBezTo>
                  <a:pt x="7003" y="6336"/>
                  <a:pt x="7035" y="6334"/>
                  <a:pt x="7060" y="6334"/>
                </a:cubicBezTo>
                <a:lnTo>
                  <a:pt x="7062" y="6334"/>
                </a:lnTo>
                <a:lnTo>
                  <a:pt x="7064" y="6334"/>
                </a:lnTo>
                <a:lnTo>
                  <a:pt x="7066" y="6334"/>
                </a:lnTo>
                <a:cubicBezTo>
                  <a:pt x="7091" y="6334"/>
                  <a:pt x="7104" y="6346"/>
                  <a:pt x="7103" y="6352"/>
                </a:cubicBezTo>
                <a:close/>
                <a:moveTo>
                  <a:pt x="7402" y="5642"/>
                </a:moveTo>
                <a:cubicBezTo>
                  <a:pt x="7332" y="5637"/>
                  <a:pt x="7327" y="5581"/>
                  <a:pt x="7327" y="5569"/>
                </a:cubicBezTo>
                <a:cubicBezTo>
                  <a:pt x="7326" y="5533"/>
                  <a:pt x="7395" y="5524"/>
                  <a:pt x="7424" y="5524"/>
                </a:cubicBezTo>
                <a:lnTo>
                  <a:pt x="7426" y="5524"/>
                </a:lnTo>
                <a:lnTo>
                  <a:pt x="7426" y="5421"/>
                </a:lnTo>
                <a:lnTo>
                  <a:pt x="7549" y="5480"/>
                </a:lnTo>
                <a:lnTo>
                  <a:pt x="7426" y="5612"/>
                </a:lnTo>
                <a:lnTo>
                  <a:pt x="7426" y="5614"/>
                </a:lnTo>
                <a:lnTo>
                  <a:pt x="7426" y="5614"/>
                </a:lnTo>
                <a:lnTo>
                  <a:pt x="7426" y="5615"/>
                </a:lnTo>
                <a:cubicBezTo>
                  <a:pt x="7426" y="5620"/>
                  <a:pt x="7420" y="5635"/>
                  <a:pt x="7419" y="5636"/>
                </a:cubicBezTo>
                <a:lnTo>
                  <a:pt x="7418" y="5636"/>
                </a:lnTo>
                <a:cubicBezTo>
                  <a:pt x="7417" y="5639"/>
                  <a:pt x="7404" y="5643"/>
                  <a:pt x="7403" y="5642"/>
                </a:cubicBezTo>
                <a:lnTo>
                  <a:pt x="7402" y="5642"/>
                </a:lnTo>
                <a:lnTo>
                  <a:pt x="7402" y="5642"/>
                </a:lnTo>
                <a:close/>
                <a:moveTo>
                  <a:pt x="4524" y="9252"/>
                </a:moveTo>
                <a:lnTo>
                  <a:pt x="4530" y="9252"/>
                </a:lnTo>
                <a:lnTo>
                  <a:pt x="4532" y="9252"/>
                </a:lnTo>
                <a:lnTo>
                  <a:pt x="4534" y="9252"/>
                </a:lnTo>
                <a:cubicBezTo>
                  <a:pt x="4579" y="9252"/>
                  <a:pt x="4599" y="9277"/>
                  <a:pt x="4599" y="9294"/>
                </a:cubicBezTo>
                <a:lnTo>
                  <a:pt x="4599" y="9299"/>
                </a:lnTo>
                <a:lnTo>
                  <a:pt x="4599" y="9301"/>
                </a:lnTo>
                <a:cubicBezTo>
                  <a:pt x="4600" y="9344"/>
                  <a:pt x="4536" y="9414"/>
                  <a:pt x="4500" y="9445"/>
                </a:cubicBezTo>
                <a:lnTo>
                  <a:pt x="4475" y="9400"/>
                </a:lnTo>
                <a:lnTo>
                  <a:pt x="4500" y="9282"/>
                </a:lnTo>
                <a:lnTo>
                  <a:pt x="4503" y="9282"/>
                </a:lnTo>
                <a:lnTo>
                  <a:pt x="4508" y="9281"/>
                </a:lnTo>
                <a:lnTo>
                  <a:pt x="4511" y="9281"/>
                </a:lnTo>
                <a:lnTo>
                  <a:pt x="4514" y="9279"/>
                </a:lnTo>
                <a:lnTo>
                  <a:pt x="4517" y="9278"/>
                </a:lnTo>
                <a:cubicBezTo>
                  <a:pt x="4524" y="9272"/>
                  <a:pt x="4524" y="9263"/>
                  <a:pt x="4524" y="9260"/>
                </a:cubicBezTo>
                <a:lnTo>
                  <a:pt x="4524" y="9259"/>
                </a:lnTo>
                <a:lnTo>
                  <a:pt x="4524" y="9258"/>
                </a:lnTo>
                <a:lnTo>
                  <a:pt x="4524" y="9257"/>
                </a:lnTo>
                <a:lnTo>
                  <a:pt x="4524" y="9256"/>
                </a:lnTo>
                <a:lnTo>
                  <a:pt x="4524" y="9256"/>
                </a:lnTo>
                <a:lnTo>
                  <a:pt x="4524" y="9255"/>
                </a:lnTo>
                <a:lnTo>
                  <a:pt x="4524" y="9252"/>
                </a:lnTo>
                <a:close/>
                <a:moveTo>
                  <a:pt x="7426" y="5347"/>
                </a:moveTo>
                <a:lnTo>
                  <a:pt x="7526" y="5272"/>
                </a:lnTo>
                <a:lnTo>
                  <a:pt x="7526" y="5229"/>
                </a:lnTo>
                <a:lnTo>
                  <a:pt x="7527" y="5229"/>
                </a:lnTo>
                <a:cubicBezTo>
                  <a:pt x="7549" y="5229"/>
                  <a:pt x="7550" y="5271"/>
                  <a:pt x="7549" y="5271"/>
                </a:cubicBezTo>
                <a:lnTo>
                  <a:pt x="7549" y="5317"/>
                </a:lnTo>
                <a:lnTo>
                  <a:pt x="7426" y="5377"/>
                </a:lnTo>
                <a:lnTo>
                  <a:pt x="7426" y="5347"/>
                </a:lnTo>
                <a:close/>
                <a:moveTo>
                  <a:pt x="6954" y="5954"/>
                </a:moveTo>
                <a:lnTo>
                  <a:pt x="7054" y="5924"/>
                </a:lnTo>
                <a:cubicBezTo>
                  <a:pt x="7032" y="5951"/>
                  <a:pt x="7006" y="5989"/>
                  <a:pt x="6991" y="6010"/>
                </a:cubicBezTo>
                <a:cubicBezTo>
                  <a:pt x="6974" y="6038"/>
                  <a:pt x="6932" y="6080"/>
                  <a:pt x="6905" y="6102"/>
                </a:cubicBezTo>
                <a:cubicBezTo>
                  <a:pt x="6933" y="6056"/>
                  <a:pt x="6955" y="6000"/>
                  <a:pt x="6954" y="5960"/>
                </a:cubicBezTo>
                <a:lnTo>
                  <a:pt x="6954" y="5958"/>
                </a:lnTo>
                <a:lnTo>
                  <a:pt x="6954" y="5955"/>
                </a:lnTo>
                <a:lnTo>
                  <a:pt x="6954" y="5954"/>
                </a:lnTo>
                <a:close/>
                <a:moveTo>
                  <a:pt x="7227" y="5776"/>
                </a:moveTo>
                <a:lnTo>
                  <a:pt x="7256" y="5776"/>
                </a:lnTo>
                <a:lnTo>
                  <a:pt x="7259" y="5775"/>
                </a:lnTo>
                <a:lnTo>
                  <a:pt x="7271" y="5775"/>
                </a:lnTo>
                <a:cubicBezTo>
                  <a:pt x="7303" y="5774"/>
                  <a:pt x="7328" y="5784"/>
                  <a:pt x="7327" y="5803"/>
                </a:cubicBezTo>
                <a:lnTo>
                  <a:pt x="7327" y="5804"/>
                </a:lnTo>
                <a:lnTo>
                  <a:pt x="7327" y="5805"/>
                </a:lnTo>
                <a:lnTo>
                  <a:pt x="7327" y="5809"/>
                </a:lnTo>
                <a:cubicBezTo>
                  <a:pt x="7327" y="5817"/>
                  <a:pt x="7324" y="5827"/>
                  <a:pt x="7323" y="5827"/>
                </a:cubicBezTo>
                <a:lnTo>
                  <a:pt x="7321" y="5830"/>
                </a:lnTo>
                <a:cubicBezTo>
                  <a:pt x="7318" y="5833"/>
                  <a:pt x="7303" y="5835"/>
                  <a:pt x="7302" y="5835"/>
                </a:cubicBezTo>
                <a:lnTo>
                  <a:pt x="7253" y="5835"/>
                </a:lnTo>
                <a:cubicBezTo>
                  <a:pt x="7230" y="5822"/>
                  <a:pt x="7229" y="5804"/>
                  <a:pt x="7228" y="5795"/>
                </a:cubicBezTo>
                <a:lnTo>
                  <a:pt x="7228" y="5794"/>
                </a:lnTo>
                <a:lnTo>
                  <a:pt x="7228" y="5794"/>
                </a:lnTo>
                <a:lnTo>
                  <a:pt x="7227" y="5793"/>
                </a:lnTo>
                <a:lnTo>
                  <a:pt x="7227" y="5792"/>
                </a:lnTo>
                <a:lnTo>
                  <a:pt x="7227" y="5791"/>
                </a:lnTo>
                <a:lnTo>
                  <a:pt x="7227" y="5776"/>
                </a:lnTo>
                <a:close/>
                <a:moveTo>
                  <a:pt x="4699" y="8690"/>
                </a:moveTo>
                <a:lnTo>
                  <a:pt x="4648" y="8750"/>
                </a:lnTo>
                <a:lnTo>
                  <a:pt x="4633" y="8750"/>
                </a:lnTo>
                <a:cubicBezTo>
                  <a:pt x="4620" y="8750"/>
                  <a:pt x="4594" y="8748"/>
                  <a:pt x="4582" y="8744"/>
                </a:cubicBezTo>
                <a:lnTo>
                  <a:pt x="4579" y="8742"/>
                </a:lnTo>
                <a:lnTo>
                  <a:pt x="4578" y="8741"/>
                </a:lnTo>
                <a:lnTo>
                  <a:pt x="4576" y="8739"/>
                </a:lnTo>
                <a:lnTo>
                  <a:pt x="4575" y="8736"/>
                </a:lnTo>
                <a:lnTo>
                  <a:pt x="4573" y="8735"/>
                </a:lnTo>
                <a:cubicBezTo>
                  <a:pt x="4584" y="8697"/>
                  <a:pt x="4694" y="8690"/>
                  <a:pt x="4699" y="8690"/>
                </a:cubicBezTo>
                <a:close/>
                <a:moveTo>
                  <a:pt x="5962" y="7107"/>
                </a:moveTo>
                <a:lnTo>
                  <a:pt x="5958" y="7107"/>
                </a:lnTo>
                <a:cubicBezTo>
                  <a:pt x="5877" y="7108"/>
                  <a:pt x="5863" y="7063"/>
                  <a:pt x="5864" y="7036"/>
                </a:cubicBezTo>
                <a:lnTo>
                  <a:pt x="5864" y="7019"/>
                </a:lnTo>
                <a:lnTo>
                  <a:pt x="5962" y="7107"/>
                </a:lnTo>
                <a:close/>
                <a:moveTo>
                  <a:pt x="6657" y="6677"/>
                </a:moveTo>
                <a:lnTo>
                  <a:pt x="6660" y="6676"/>
                </a:lnTo>
                <a:lnTo>
                  <a:pt x="6663" y="6674"/>
                </a:lnTo>
                <a:lnTo>
                  <a:pt x="6665" y="6671"/>
                </a:lnTo>
                <a:lnTo>
                  <a:pt x="6666" y="6670"/>
                </a:lnTo>
                <a:lnTo>
                  <a:pt x="6668" y="6669"/>
                </a:lnTo>
                <a:lnTo>
                  <a:pt x="6668" y="6667"/>
                </a:lnTo>
                <a:cubicBezTo>
                  <a:pt x="6665" y="6669"/>
                  <a:pt x="6656" y="6679"/>
                  <a:pt x="6657" y="6678"/>
                </a:cubicBezTo>
                <a:lnTo>
                  <a:pt x="6657" y="6677"/>
                </a:lnTo>
                <a:close/>
                <a:moveTo>
                  <a:pt x="6668" y="6667"/>
                </a:moveTo>
                <a:lnTo>
                  <a:pt x="6666" y="6666"/>
                </a:lnTo>
                <a:lnTo>
                  <a:pt x="6665" y="6664"/>
                </a:lnTo>
                <a:lnTo>
                  <a:pt x="6663" y="6664"/>
                </a:lnTo>
                <a:cubicBezTo>
                  <a:pt x="6657" y="6661"/>
                  <a:pt x="6635" y="6650"/>
                  <a:pt x="6632" y="6649"/>
                </a:cubicBezTo>
                <a:lnTo>
                  <a:pt x="6707" y="6604"/>
                </a:lnTo>
                <a:cubicBezTo>
                  <a:pt x="6707" y="6617"/>
                  <a:pt x="6684" y="6647"/>
                  <a:pt x="6674" y="6659"/>
                </a:cubicBezTo>
                <a:lnTo>
                  <a:pt x="6673" y="6660"/>
                </a:lnTo>
                <a:lnTo>
                  <a:pt x="6673" y="6660"/>
                </a:lnTo>
                <a:lnTo>
                  <a:pt x="6672" y="6661"/>
                </a:lnTo>
                <a:lnTo>
                  <a:pt x="6671" y="6661"/>
                </a:lnTo>
                <a:lnTo>
                  <a:pt x="6669" y="6663"/>
                </a:lnTo>
                <a:lnTo>
                  <a:pt x="6669" y="6664"/>
                </a:lnTo>
                <a:lnTo>
                  <a:pt x="6668" y="6666"/>
                </a:lnTo>
                <a:lnTo>
                  <a:pt x="6668" y="6667"/>
                </a:lnTo>
                <a:close/>
                <a:moveTo>
                  <a:pt x="4302" y="9208"/>
                </a:moveTo>
                <a:lnTo>
                  <a:pt x="4351" y="9208"/>
                </a:lnTo>
                <a:lnTo>
                  <a:pt x="4351" y="9209"/>
                </a:lnTo>
                <a:cubicBezTo>
                  <a:pt x="4352" y="9224"/>
                  <a:pt x="4316" y="9260"/>
                  <a:pt x="4302" y="9267"/>
                </a:cubicBezTo>
                <a:lnTo>
                  <a:pt x="4302" y="9208"/>
                </a:lnTo>
                <a:close/>
                <a:moveTo>
                  <a:pt x="5764" y="7432"/>
                </a:moveTo>
                <a:lnTo>
                  <a:pt x="5740" y="7477"/>
                </a:lnTo>
                <a:lnTo>
                  <a:pt x="5740" y="7417"/>
                </a:lnTo>
                <a:lnTo>
                  <a:pt x="5764" y="7432"/>
                </a:lnTo>
                <a:close/>
                <a:moveTo>
                  <a:pt x="6707" y="6412"/>
                </a:moveTo>
                <a:lnTo>
                  <a:pt x="6756" y="6412"/>
                </a:lnTo>
                <a:lnTo>
                  <a:pt x="6699" y="6424"/>
                </a:lnTo>
                <a:lnTo>
                  <a:pt x="6699" y="6424"/>
                </a:lnTo>
                <a:lnTo>
                  <a:pt x="6700" y="6424"/>
                </a:lnTo>
                <a:lnTo>
                  <a:pt x="6699" y="6424"/>
                </a:lnTo>
                <a:lnTo>
                  <a:pt x="6701" y="6422"/>
                </a:lnTo>
                <a:lnTo>
                  <a:pt x="6704" y="6421"/>
                </a:lnTo>
                <a:lnTo>
                  <a:pt x="6704" y="6419"/>
                </a:lnTo>
                <a:lnTo>
                  <a:pt x="6705" y="6416"/>
                </a:lnTo>
                <a:lnTo>
                  <a:pt x="6707" y="6415"/>
                </a:lnTo>
                <a:lnTo>
                  <a:pt x="6707" y="6412"/>
                </a:lnTo>
                <a:close/>
                <a:moveTo>
                  <a:pt x="6699" y="6424"/>
                </a:moveTo>
                <a:lnTo>
                  <a:pt x="6699" y="6424"/>
                </a:lnTo>
                <a:lnTo>
                  <a:pt x="6699" y="6424"/>
                </a:lnTo>
                <a:cubicBezTo>
                  <a:pt x="6699" y="6424"/>
                  <a:pt x="6695" y="6424"/>
                  <a:pt x="6694" y="6425"/>
                </a:cubicBezTo>
                <a:lnTo>
                  <a:pt x="6694" y="6425"/>
                </a:lnTo>
                <a:lnTo>
                  <a:pt x="6699" y="6424"/>
                </a:lnTo>
                <a:close/>
                <a:moveTo>
                  <a:pt x="6694" y="6425"/>
                </a:moveTo>
                <a:lnTo>
                  <a:pt x="6681" y="6427"/>
                </a:lnTo>
                <a:lnTo>
                  <a:pt x="6683" y="6427"/>
                </a:lnTo>
                <a:cubicBezTo>
                  <a:pt x="6685" y="6427"/>
                  <a:pt x="6693" y="6425"/>
                  <a:pt x="6694" y="6425"/>
                </a:cubicBezTo>
                <a:close/>
              </a:path>
            </a:pathLst>
          </a:custGeom>
          <a:solidFill>
            <a:srgbClr val="E6EADE"/>
          </a:solidFill>
          <a:effectLst/>
        </p:spPr>
        <p:txBody>
          <a:bodyPr wrap="square" rtlCol="0">
            <a:noAutofit/>
          </a:bodyPr>
          <a:p>
            <a:endParaRPr lang="en-US" altLang="zh-CN" sz="59500">
              <a:solidFill>
                <a:srgbClr val="D6C8B6"/>
              </a:solidFill>
              <a:latin typeface="Road Rage" charset="0"/>
              <a:cs typeface="Road Rage" charset="0"/>
            </a:endParaRPr>
          </a:p>
        </p:txBody>
      </p:sp>
      <p:sp>
        <p:nvSpPr>
          <p:cNvPr id="13" name="文本框 12"/>
          <p:cNvSpPr txBox="1"/>
          <p:nvPr/>
        </p:nvSpPr>
        <p:spPr>
          <a:xfrm>
            <a:off x="619760" y="685800"/>
            <a:ext cx="3874135" cy="706755"/>
          </a:xfrm>
          <a:prstGeom prst="rect">
            <a:avLst/>
          </a:prstGeom>
          <a:noFill/>
        </p:spPr>
        <p:txBody>
          <a:bodyPr wrap="square" rtlCol="0">
            <a:spAutoFit/>
          </a:bodyPr>
          <a:p>
            <a:pPr algn="ctr"/>
            <a:r>
              <a:rPr lang="zh-CN" altLang="en-US" sz="4000" smtClean="0">
                <a:solidFill>
                  <a:srgbClr val="71838F"/>
                </a:solidFill>
                <a:latin typeface="华康华综体W5" panose="040B0509000000000000" charset="-122"/>
                <a:ea typeface="华康华综体W5" panose="040B0509000000000000" charset="-122"/>
                <a:sym typeface="+mn-ea"/>
              </a:rPr>
              <a:t>寄存器分配</a:t>
            </a:r>
            <a:endParaRPr lang="zh-CN" altLang="en-US" sz="4000" smtClean="0">
              <a:solidFill>
                <a:srgbClr val="71838F"/>
              </a:solidFill>
              <a:latin typeface="华康华综体W5" panose="040B0509000000000000" charset="-122"/>
              <a:ea typeface="华康华综体W5" panose="040B0509000000000000" charset="-122"/>
              <a:sym typeface="+mn-ea"/>
            </a:endParaRPr>
          </a:p>
        </p:txBody>
      </p:sp>
      <p:cxnSp>
        <p:nvCxnSpPr>
          <p:cNvPr id="11" name="直接连接符 10"/>
          <p:cNvCxnSpPr/>
          <p:nvPr/>
        </p:nvCxnSpPr>
        <p:spPr>
          <a:xfrm>
            <a:off x="2935605" y="2457450"/>
            <a:ext cx="4045585" cy="0"/>
          </a:xfrm>
          <a:prstGeom prst="line">
            <a:avLst/>
          </a:prstGeom>
          <a:ln>
            <a:solidFill>
              <a:srgbClr val="D7C8B4"/>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935605" y="2238313"/>
            <a:ext cx="2030095" cy="0"/>
          </a:xfrm>
          <a:prstGeom prst="line">
            <a:avLst/>
          </a:prstGeom>
          <a:ln>
            <a:solidFill>
              <a:srgbClr val="D7C8B4"/>
            </a:solidFill>
          </a:ln>
        </p:spPr>
        <p:style>
          <a:lnRef idx="1">
            <a:schemeClr val="accent1"/>
          </a:lnRef>
          <a:fillRef idx="0">
            <a:schemeClr val="accent1"/>
          </a:fillRef>
          <a:effectRef idx="0">
            <a:schemeClr val="accent1"/>
          </a:effectRef>
          <a:fontRef idx="minor">
            <a:schemeClr val="tx1"/>
          </a:fontRef>
        </p:style>
      </p:cxnSp>
      <p:sp>
        <p:nvSpPr>
          <p:cNvPr id="20" name="任意多边形 19"/>
          <p:cNvSpPr/>
          <p:nvPr/>
        </p:nvSpPr>
        <p:spPr>
          <a:xfrm>
            <a:off x="3848348" y="6701977"/>
            <a:ext cx="14044" cy="29103"/>
          </a:xfrm>
          <a:custGeom>
            <a:avLst/>
            <a:gdLst/>
            <a:ahLst/>
            <a:cxnLst>
              <a:cxn ang="3">
                <a:pos x="hc" y="t"/>
              </a:cxn>
              <a:cxn ang="cd2">
                <a:pos x="l" y="vc"/>
              </a:cxn>
              <a:cxn ang="cd4">
                <a:pos x="hc" y="b"/>
              </a:cxn>
              <a:cxn ang="0">
                <a:pos x="r" y="vc"/>
              </a:cxn>
            </a:cxnLst>
            <a:rect l="l" t="t" r="r" b="b"/>
            <a:pathLst>
              <a:path w="22" h="46">
                <a:moveTo>
                  <a:pt x="0" y="29"/>
                </a:moveTo>
                <a:cubicBezTo>
                  <a:pt x="0" y="32"/>
                  <a:pt x="1" y="36"/>
                  <a:pt x="1" y="40"/>
                </a:cubicBezTo>
                <a:cubicBezTo>
                  <a:pt x="2" y="44"/>
                  <a:pt x="4" y="46"/>
                  <a:pt x="7" y="46"/>
                </a:cubicBezTo>
                <a:cubicBezTo>
                  <a:pt x="13" y="45"/>
                  <a:pt x="17" y="40"/>
                  <a:pt x="19" y="33"/>
                </a:cubicBezTo>
                <a:cubicBezTo>
                  <a:pt x="21" y="25"/>
                  <a:pt x="22" y="20"/>
                  <a:pt x="22" y="16"/>
                </a:cubicBezTo>
                <a:cubicBezTo>
                  <a:pt x="21" y="5"/>
                  <a:pt x="15" y="-1"/>
                  <a:pt x="4" y="0"/>
                </a:cubicBezTo>
                <a:lnTo>
                  <a:pt x="0" y="29"/>
                </a:ln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任意多边形 20"/>
          <p:cNvSpPr/>
          <p:nvPr/>
        </p:nvSpPr>
        <p:spPr>
          <a:xfrm>
            <a:off x="2270950" y="3446117"/>
            <a:ext cx="28830" cy="39948"/>
          </a:xfrm>
          <a:custGeom>
            <a:avLst/>
            <a:gdLst/>
            <a:ahLst/>
            <a:cxnLst>
              <a:cxn ang="3">
                <a:pos x="hc" y="t"/>
              </a:cxn>
              <a:cxn ang="cd2">
                <a:pos x="l" y="vc"/>
              </a:cxn>
              <a:cxn ang="cd4">
                <a:pos x="hc" y="b"/>
              </a:cxn>
              <a:cxn ang="0">
                <a:pos x="r" y="vc"/>
              </a:cxn>
            </a:cxnLst>
            <a:rect l="l" t="t" r="r" b="b"/>
            <a:pathLst>
              <a:path w="45" h="63">
                <a:moveTo>
                  <a:pt x="0" y="43"/>
                </a:moveTo>
                <a:cubicBezTo>
                  <a:pt x="9" y="43"/>
                  <a:pt x="16" y="46"/>
                  <a:pt x="23" y="53"/>
                </a:cubicBezTo>
                <a:cubicBezTo>
                  <a:pt x="30" y="59"/>
                  <a:pt x="36" y="62"/>
                  <a:pt x="42" y="63"/>
                </a:cubicBezTo>
                <a:cubicBezTo>
                  <a:pt x="44" y="61"/>
                  <a:pt x="46" y="55"/>
                  <a:pt x="45" y="45"/>
                </a:cubicBezTo>
                <a:cubicBezTo>
                  <a:pt x="45" y="34"/>
                  <a:pt x="45" y="27"/>
                  <a:pt x="45" y="22"/>
                </a:cubicBezTo>
                <a:cubicBezTo>
                  <a:pt x="44" y="19"/>
                  <a:pt x="44" y="15"/>
                  <a:pt x="43" y="9"/>
                </a:cubicBezTo>
                <a:cubicBezTo>
                  <a:pt x="42" y="3"/>
                  <a:pt x="40" y="0"/>
                  <a:pt x="37" y="0"/>
                </a:cubicBezTo>
                <a:cubicBezTo>
                  <a:pt x="28" y="2"/>
                  <a:pt x="21" y="7"/>
                  <a:pt x="14" y="17"/>
                </a:cubicBezTo>
                <a:cubicBezTo>
                  <a:pt x="7" y="27"/>
                  <a:pt x="3" y="36"/>
                  <a:pt x="0" y="43"/>
                </a:cubicBez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任意多边形 21"/>
          <p:cNvSpPr/>
          <p:nvPr/>
        </p:nvSpPr>
        <p:spPr>
          <a:xfrm>
            <a:off x="3269358" y="3964998"/>
            <a:ext cx="59052" cy="69364"/>
          </a:xfrm>
          <a:custGeom>
            <a:avLst/>
            <a:gdLst/>
            <a:ahLst/>
            <a:cxnLst>
              <a:cxn ang="3">
                <a:pos x="hc" y="t"/>
              </a:cxn>
              <a:cxn ang="cd2">
                <a:pos x="l" y="vc"/>
              </a:cxn>
              <a:cxn ang="cd4">
                <a:pos x="hc" y="b"/>
              </a:cxn>
              <a:cxn ang="0">
                <a:pos x="r" y="vc"/>
              </a:cxn>
            </a:cxnLst>
            <a:rect l="l" t="t" r="r" b="b"/>
            <a:pathLst>
              <a:path w="93" h="109">
                <a:moveTo>
                  <a:pt x="93" y="109"/>
                </a:moveTo>
                <a:cubicBezTo>
                  <a:pt x="91" y="93"/>
                  <a:pt x="86" y="78"/>
                  <a:pt x="78" y="64"/>
                </a:cubicBezTo>
                <a:cubicBezTo>
                  <a:pt x="71" y="51"/>
                  <a:pt x="66" y="36"/>
                  <a:pt x="64" y="19"/>
                </a:cubicBezTo>
                <a:cubicBezTo>
                  <a:pt x="57" y="14"/>
                  <a:pt x="49" y="9"/>
                  <a:pt x="39" y="5"/>
                </a:cubicBezTo>
                <a:cubicBezTo>
                  <a:pt x="29" y="1"/>
                  <a:pt x="20" y="0"/>
                  <a:pt x="11" y="0"/>
                </a:cubicBezTo>
                <a:cubicBezTo>
                  <a:pt x="8" y="0"/>
                  <a:pt x="5" y="2"/>
                  <a:pt x="3" y="4"/>
                </a:cubicBezTo>
                <a:cubicBezTo>
                  <a:pt x="1" y="7"/>
                  <a:pt x="0" y="9"/>
                  <a:pt x="0" y="12"/>
                </a:cubicBezTo>
                <a:cubicBezTo>
                  <a:pt x="12" y="17"/>
                  <a:pt x="22" y="24"/>
                  <a:pt x="30" y="32"/>
                </a:cubicBezTo>
                <a:cubicBezTo>
                  <a:pt x="38" y="40"/>
                  <a:pt x="43" y="50"/>
                  <a:pt x="44" y="61"/>
                </a:cubicBezTo>
                <a:lnTo>
                  <a:pt x="93" y="109"/>
                </a:ln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任意多边形 26"/>
          <p:cNvSpPr/>
          <p:nvPr/>
        </p:nvSpPr>
        <p:spPr>
          <a:xfrm>
            <a:off x="2310060" y="3425419"/>
            <a:ext cx="57245" cy="34208"/>
          </a:xfrm>
          <a:custGeom>
            <a:avLst/>
            <a:gdLst/>
            <a:ahLst/>
            <a:cxnLst>
              <a:cxn ang="3">
                <a:pos x="hc" y="t"/>
              </a:cxn>
              <a:cxn ang="cd2">
                <a:pos x="l" y="vc"/>
              </a:cxn>
              <a:cxn ang="cd4">
                <a:pos x="hc" y="b"/>
              </a:cxn>
              <a:cxn ang="0">
                <a:pos x="r" y="vc"/>
              </a:cxn>
            </a:cxnLst>
            <a:rect l="l" t="t" r="r" b="b"/>
            <a:pathLst>
              <a:path w="90" h="54">
                <a:moveTo>
                  <a:pt x="69" y="49"/>
                </a:moveTo>
                <a:cubicBezTo>
                  <a:pt x="77" y="48"/>
                  <a:pt x="83" y="45"/>
                  <a:pt x="86" y="41"/>
                </a:cubicBezTo>
                <a:cubicBezTo>
                  <a:pt x="89" y="36"/>
                  <a:pt x="91" y="31"/>
                  <a:pt x="90" y="25"/>
                </a:cubicBezTo>
                <a:lnTo>
                  <a:pt x="83" y="2"/>
                </a:lnTo>
                <a:lnTo>
                  <a:pt x="31" y="0"/>
                </a:lnTo>
                <a:cubicBezTo>
                  <a:pt x="19" y="2"/>
                  <a:pt x="11" y="9"/>
                  <a:pt x="6" y="21"/>
                </a:cubicBezTo>
                <a:cubicBezTo>
                  <a:pt x="2" y="33"/>
                  <a:pt x="-1" y="44"/>
                  <a:pt x="0" y="54"/>
                </a:cubicBezTo>
                <a:lnTo>
                  <a:pt x="69" y="49"/>
                </a:ln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任意多边形 27"/>
          <p:cNvSpPr/>
          <p:nvPr/>
        </p:nvSpPr>
        <p:spPr>
          <a:xfrm>
            <a:off x="3543928" y="4402476"/>
            <a:ext cx="67835" cy="95514"/>
          </a:xfrm>
          <a:custGeom>
            <a:avLst/>
            <a:gdLst/>
            <a:ahLst/>
            <a:cxnLst>
              <a:cxn ang="3">
                <a:pos x="hc" y="t"/>
              </a:cxn>
              <a:cxn ang="cd2">
                <a:pos x="l" y="vc"/>
              </a:cxn>
              <a:cxn ang="cd4">
                <a:pos x="hc" y="b"/>
              </a:cxn>
              <a:cxn ang="0">
                <a:pos x="r" y="vc"/>
              </a:cxn>
            </a:cxnLst>
            <a:rect l="l" t="t" r="r" b="b"/>
            <a:pathLst>
              <a:path w="107" h="150">
                <a:moveTo>
                  <a:pt x="5" y="69"/>
                </a:moveTo>
                <a:cubicBezTo>
                  <a:pt x="18" y="68"/>
                  <a:pt x="29" y="73"/>
                  <a:pt x="37" y="82"/>
                </a:cubicBezTo>
                <a:cubicBezTo>
                  <a:pt x="46" y="92"/>
                  <a:pt x="52" y="103"/>
                  <a:pt x="57" y="116"/>
                </a:cubicBezTo>
                <a:cubicBezTo>
                  <a:pt x="62" y="129"/>
                  <a:pt x="66" y="140"/>
                  <a:pt x="68" y="150"/>
                </a:cubicBezTo>
                <a:cubicBezTo>
                  <a:pt x="75" y="150"/>
                  <a:pt x="83" y="149"/>
                  <a:pt x="92" y="147"/>
                </a:cubicBezTo>
                <a:cubicBezTo>
                  <a:pt x="102" y="144"/>
                  <a:pt x="106" y="139"/>
                  <a:pt x="107" y="130"/>
                </a:cubicBezTo>
                <a:lnTo>
                  <a:pt x="94" y="108"/>
                </a:lnTo>
                <a:cubicBezTo>
                  <a:pt x="92" y="94"/>
                  <a:pt x="87" y="82"/>
                  <a:pt x="79" y="74"/>
                </a:cubicBezTo>
                <a:cubicBezTo>
                  <a:pt x="71" y="66"/>
                  <a:pt x="64" y="57"/>
                  <a:pt x="56" y="49"/>
                </a:cubicBezTo>
                <a:cubicBezTo>
                  <a:pt x="48" y="41"/>
                  <a:pt x="43" y="29"/>
                  <a:pt x="41" y="14"/>
                </a:cubicBezTo>
                <a:lnTo>
                  <a:pt x="0" y="0"/>
                </a:lnTo>
                <a:lnTo>
                  <a:pt x="5" y="69"/>
                </a:ln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 name="任意多边形 28"/>
          <p:cNvSpPr/>
          <p:nvPr/>
        </p:nvSpPr>
        <p:spPr>
          <a:xfrm>
            <a:off x="2555069" y="3403898"/>
            <a:ext cx="127876" cy="31715"/>
          </a:xfrm>
          <a:custGeom>
            <a:avLst/>
            <a:gdLst/>
            <a:ahLst/>
            <a:cxnLst>
              <a:cxn ang="3">
                <a:pos x="hc" y="t"/>
              </a:cxn>
              <a:cxn ang="cd2">
                <a:pos x="l" y="vc"/>
              </a:cxn>
              <a:cxn ang="cd4">
                <a:pos x="hc" y="b"/>
              </a:cxn>
              <a:cxn ang="0">
                <a:pos x="r" y="vc"/>
              </a:cxn>
            </a:cxnLst>
            <a:rect l="l" t="t" r="r" b="b"/>
            <a:pathLst>
              <a:path w="201" h="50">
                <a:moveTo>
                  <a:pt x="0" y="15"/>
                </a:moveTo>
                <a:cubicBezTo>
                  <a:pt x="2" y="22"/>
                  <a:pt x="14" y="29"/>
                  <a:pt x="35" y="34"/>
                </a:cubicBezTo>
                <a:cubicBezTo>
                  <a:pt x="57" y="40"/>
                  <a:pt x="80" y="44"/>
                  <a:pt x="104" y="47"/>
                </a:cubicBezTo>
                <a:cubicBezTo>
                  <a:pt x="129" y="49"/>
                  <a:pt x="147" y="50"/>
                  <a:pt x="158" y="50"/>
                </a:cubicBezTo>
                <a:cubicBezTo>
                  <a:pt x="167" y="50"/>
                  <a:pt x="177" y="48"/>
                  <a:pt x="187" y="44"/>
                </a:cubicBezTo>
                <a:cubicBezTo>
                  <a:pt x="197" y="40"/>
                  <a:pt x="202" y="32"/>
                  <a:pt x="201" y="18"/>
                </a:cubicBezTo>
                <a:cubicBezTo>
                  <a:pt x="200" y="11"/>
                  <a:pt x="193" y="6"/>
                  <a:pt x="181" y="3"/>
                </a:cubicBezTo>
                <a:cubicBezTo>
                  <a:pt x="168" y="1"/>
                  <a:pt x="155" y="0"/>
                  <a:pt x="141" y="0"/>
                </a:cubicBezTo>
                <a:cubicBezTo>
                  <a:pt x="128" y="0"/>
                  <a:pt x="119" y="1"/>
                  <a:pt x="114" y="1"/>
                </a:cubicBezTo>
                <a:lnTo>
                  <a:pt x="0" y="15"/>
                </a:ln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1" name="任意多边形 30"/>
          <p:cNvSpPr/>
          <p:nvPr/>
        </p:nvSpPr>
        <p:spPr>
          <a:xfrm>
            <a:off x="780134" y="3147207"/>
            <a:ext cx="3338769" cy="3832524"/>
          </a:xfrm>
          <a:custGeom>
            <a:avLst/>
            <a:gdLst/>
            <a:ahLst/>
            <a:cxnLst>
              <a:cxn ang="3">
                <a:pos x="hc" y="t"/>
              </a:cxn>
              <a:cxn ang="cd2">
                <a:pos x="l" y="vc"/>
              </a:cxn>
              <a:cxn ang="cd4">
                <a:pos x="hc" y="b"/>
              </a:cxn>
              <a:cxn ang="0">
                <a:pos x="r" y="vc"/>
              </a:cxn>
            </a:cxnLst>
            <a:rect l="l" t="t" r="r" b="b"/>
            <a:pathLst>
              <a:path w="5258" h="6035">
                <a:moveTo>
                  <a:pt x="4362" y="2114"/>
                </a:moveTo>
                <a:lnTo>
                  <a:pt x="4380" y="2130"/>
                </a:lnTo>
                <a:cubicBezTo>
                  <a:pt x="4376" y="2110"/>
                  <a:pt x="4369" y="2092"/>
                  <a:pt x="4361" y="2075"/>
                </a:cubicBezTo>
                <a:cubicBezTo>
                  <a:pt x="4352" y="2057"/>
                  <a:pt x="4343" y="2041"/>
                  <a:pt x="4333" y="2024"/>
                </a:cubicBezTo>
                <a:cubicBezTo>
                  <a:pt x="4332" y="2012"/>
                  <a:pt x="4333" y="2000"/>
                  <a:pt x="4335" y="1987"/>
                </a:cubicBezTo>
                <a:cubicBezTo>
                  <a:pt x="4338" y="1975"/>
                  <a:pt x="4343" y="1963"/>
                  <a:pt x="4351" y="1954"/>
                </a:cubicBezTo>
                <a:lnTo>
                  <a:pt x="4345" y="1954"/>
                </a:lnTo>
                <a:cubicBezTo>
                  <a:pt x="4339" y="1954"/>
                  <a:pt x="4335" y="1951"/>
                  <a:pt x="4332" y="1945"/>
                </a:cubicBezTo>
                <a:cubicBezTo>
                  <a:pt x="4328" y="1939"/>
                  <a:pt x="4326" y="1933"/>
                  <a:pt x="4326" y="1927"/>
                </a:cubicBezTo>
                <a:cubicBezTo>
                  <a:pt x="4323" y="1923"/>
                  <a:pt x="4318" y="1916"/>
                  <a:pt x="4313" y="1906"/>
                </a:cubicBezTo>
                <a:cubicBezTo>
                  <a:pt x="4308" y="1895"/>
                  <a:pt x="4303" y="1890"/>
                  <a:pt x="4300" y="1888"/>
                </a:cubicBezTo>
                <a:cubicBezTo>
                  <a:pt x="4298" y="1889"/>
                  <a:pt x="4297" y="1896"/>
                  <a:pt x="4296" y="1907"/>
                </a:cubicBezTo>
                <a:cubicBezTo>
                  <a:pt x="4294" y="1918"/>
                  <a:pt x="4293" y="1929"/>
                  <a:pt x="4291" y="1940"/>
                </a:cubicBezTo>
                <a:cubicBezTo>
                  <a:pt x="4289" y="1951"/>
                  <a:pt x="4286" y="1958"/>
                  <a:pt x="4282" y="1959"/>
                </a:cubicBezTo>
                <a:cubicBezTo>
                  <a:pt x="4279" y="1958"/>
                  <a:pt x="4277" y="1953"/>
                  <a:pt x="4276" y="1945"/>
                </a:cubicBezTo>
                <a:cubicBezTo>
                  <a:pt x="4275" y="1936"/>
                  <a:pt x="4274" y="1932"/>
                  <a:pt x="4274" y="1931"/>
                </a:cubicBezTo>
                <a:cubicBezTo>
                  <a:pt x="4272" y="1926"/>
                  <a:pt x="4266" y="1916"/>
                  <a:pt x="4258" y="1901"/>
                </a:cubicBezTo>
                <a:cubicBezTo>
                  <a:pt x="4250" y="1886"/>
                  <a:pt x="4242" y="1873"/>
                  <a:pt x="4234" y="1863"/>
                </a:cubicBezTo>
                <a:cubicBezTo>
                  <a:pt x="4227" y="1852"/>
                  <a:pt x="4223" y="1851"/>
                  <a:pt x="4224" y="1859"/>
                </a:cubicBezTo>
                <a:lnTo>
                  <a:pt x="4182" y="1845"/>
                </a:lnTo>
                <a:cubicBezTo>
                  <a:pt x="4182" y="1833"/>
                  <a:pt x="4181" y="1818"/>
                  <a:pt x="4181" y="1799"/>
                </a:cubicBezTo>
                <a:cubicBezTo>
                  <a:pt x="4180" y="1781"/>
                  <a:pt x="4178" y="1763"/>
                  <a:pt x="4174" y="1746"/>
                </a:cubicBezTo>
                <a:cubicBezTo>
                  <a:pt x="4169" y="1729"/>
                  <a:pt x="4161" y="1717"/>
                  <a:pt x="4150" y="1709"/>
                </a:cubicBezTo>
                <a:lnTo>
                  <a:pt x="4170" y="1673"/>
                </a:lnTo>
                <a:cubicBezTo>
                  <a:pt x="4170" y="1667"/>
                  <a:pt x="4168" y="1658"/>
                  <a:pt x="4165" y="1647"/>
                </a:cubicBezTo>
                <a:cubicBezTo>
                  <a:pt x="4161" y="1635"/>
                  <a:pt x="4157" y="1625"/>
                  <a:pt x="4151" y="1616"/>
                </a:cubicBezTo>
                <a:cubicBezTo>
                  <a:pt x="4145" y="1606"/>
                  <a:pt x="4138" y="1602"/>
                  <a:pt x="4131" y="1602"/>
                </a:cubicBezTo>
                <a:lnTo>
                  <a:pt x="4117" y="1648"/>
                </a:lnTo>
                <a:cubicBezTo>
                  <a:pt x="4104" y="1649"/>
                  <a:pt x="4098" y="1645"/>
                  <a:pt x="4097" y="1638"/>
                </a:cubicBezTo>
                <a:cubicBezTo>
                  <a:pt x="4096" y="1631"/>
                  <a:pt x="4095" y="1623"/>
                  <a:pt x="4094" y="1616"/>
                </a:cubicBezTo>
                <a:cubicBezTo>
                  <a:pt x="4093" y="1609"/>
                  <a:pt x="4086" y="1605"/>
                  <a:pt x="4074" y="1606"/>
                </a:cubicBezTo>
                <a:lnTo>
                  <a:pt x="4111" y="1568"/>
                </a:lnTo>
                <a:lnTo>
                  <a:pt x="4091" y="1530"/>
                </a:lnTo>
                <a:lnTo>
                  <a:pt x="4103" y="1454"/>
                </a:lnTo>
                <a:cubicBezTo>
                  <a:pt x="4090" y="1453"/>
                  <a:pt x="4082" y="1446"/>
                  <a:pt x="4080" y="1430"/>
                </a:cubicBezTo>
                <a:cubicBezTo>
                  <a:pt x="4078" y="1415"/>
                  <a:pt x="4079" y="1403"/>
                  <a:pt x="4082" y="1392"/>
                </a:cubicBezTo>
                <a:cubicBezTo>
                  <a:pt x="4068" y="1394"/>
                  <a:pt x="4057" y="1403"/>
                  <a:pt x="4048" y="1418"/>
                </a:cubicBezTo>
                <a:cubicBezTo>
                  <a:pt x="4039" y="1434"/>
                  <a:pt x="4035" y="1449"/>
                  <a:pt x="4036" y="1464"/>
                </a:cubicBezTo>
                <a:cubicBezTo>
                  <a:pt x="4037" y="1478"/>
                  <a:pt x="4045" y="1486"/>
                  <a:pt x="4059" y="1486"/>
                </a:cubicBezTo>
                <a:cubicBezTo>
                  <a:pt x="4058" y="1490"/>
                  <a:pt x="4056" y="1498"/>
                  <a:pt x="4053" y="1509"/>
                </a:cubicBezTo>
                <a:cubicBezTo>
                  <a:pt x="4051" y="1520"/>
                  <a:pt x="4048" y="1531"/>
                  <a:pt x="4044" y="1541"/>
                </a:cubicBezTo>
                <a:cubicBezTo>
                  <a:pt x="4040" y="1550"/>
                  <a:pt x="4036" y="1556"/>
                  <a:pt x="4030" y="1557"/>
                </a:cubicBezTo>
                <a:cubicBezTo>
                  <a:pt x="4024" y="1547"/>
                  <a:pt x="4022" y="1537"/>
                  <a:pt x="4023" y="1527"/>
                </a:cubicBezTo>
                <a:cubicBezTo>
                  <a:pt x="4023" y="1516"/>
                  <a:pt x="4022" y="1507"/>
                  <a:pt x="4020" y="1500"/>
                </a:cubicBezTo>
                <a:cubicBezTo>
                  <a:pt x="4017" y="1493"/>
                  <a:pt x="4007" y="1490"/>
                  <a:pt x="3991" y="1491"/>
                </a:cubicBezTo>
                <a:cubicBezTo>
                  <a:pt x="3980" y="1491"/>
                  <a:pt x="3974" y="1485"/>
                  <a:pt x="3973" y="1475"/>
                </a:cubicBezTo>
                <a:cubicBezTo>
                  <a:pt x="3971" y="1465"/>
                  <a:pt x="3970" y="1456"/>
                  <a:pt x="3970" y="1446"/>
                </a:cubicBezTo>
                <a:cubicBezTo>
                  <a:pt x="3970" y="1435"/>
                  <a:pt x="3966" y="1429"/>
                  <a:pt x="3960" y="1427"/>
                </a:cubicBezTo>
                <a:cubicBezTo>
                  <a:pt x="3955" y="1425"/>
                  <a:pt x="3946" y="1424"/>
                  <a:pt x="3935" y="1426"/>
                </a:cubicBezTo>
                <a:cubicBezTo>
                  <a:pt x="3934" y="1415"/>
                  <a:pt x="3931" y="1401"/>
                  <a:pt x="3926" y="1382"/>
                </a:cubicBezTo>
                <a:cubicBezTo>
                  <a:pt x="3921" y="1364"/>
                  <a:pt x="3914" y="1347"/>
                  <a:pt x="3905" y="1332"/>
                </a:cubicBezTo>
                <a:cubicBezTo>
                  <a:pt x="3896" y="1317"/>
                  <a:pt x="3886" y="1309"/>
                  <a:pt x="3875" y="1309"/>
                </a:cubicBezTo>
                <a:lnTo>
                  <a:pt x="3872" y="1269"/>
                </a:lnTo>
                <a:lnTo>
                  <a:pt x="3826" y="1267"/>
                </a:lnTo>
                <a:cubicBezTo>
                  <a:pt x="3834" y="1260"/>
                  <a:pt x="3839" y="1252"/>
                  <a:pt x="3842" y="1242"/>
                </a:cubicBezTo>
                <a:cubicBezTo>
                  <a:pt x="3845" y="1232"/>
                  <a:pt x="3846" y="1222"/>
                  <a:pt x="3845" y="1213"/>
                </a:cubicBezTo>
                <a:cubicBezTo>
                  <a:pt x="3845" y="1202"/>
                  <a:pt x="3842" y="1194"/>
                  <a:pt x="3837" y="1188"/>
                </a:cubicBezTo>
                <a:cubicBezTo>
                  <a:pt x="3832" y="1183"/>
                  <a:pt x="3822" y="1181"/>
                  <a:pt x="3808" y="1182"/>
                </a:cubicBezTo>
                <a:lnTo>
                  <a:pt x="3774" y="1184"/>
                </a:lnTo>
                <a:cubicBezTo>
                  <a:pt x="3776" y="1197"/>
                  <a:pt x="3780" y="1209"/>
                  <a:pt x="3788" y="1217"/>
                </a:cubicBezTo>
                <a:cubicBezTo>
                  <a:pt x="3795" y="1226"/>
                  <a:pt x="3800" y="1237"/>
                  <a:pt x="3802" y="1251"/>
                </a:cubicBezTo>
                <a:cubicBezTo>
                  <a:pt x="3788" y="1251"/>
                  <a:pt x="3775" y="1249"/>
                  <a:pt x="3764" y="1245"/>
                </a:cubicBezTo>
                <a:cubicBezTo>
                  <a:pt x="3753" y="1241"/>
                  <a:pt x="3740" y="1239"/>
                  <a:pt x="3726" y="1239"/>
                </a:cubicBezTo>
                <a:cubicBezTo>
                  <a:pt x="3717" y="1231"/>
                  <a:pt x="3709" y="1223"/>
                  <a:pt x="3702" y="1214"/>
                </a:cubicBezTo>
                <a:cubicBezTo>
                  <a:pt x="3695" y="1205"/>
                  <a:pt x="3688" y="1196"/>
                  <a:pt x="3682" y="1185"/>
                </a:cubicBezTo>
                <a:cubicBezTo>
                  <a:pt x="3680" y="1175"/>
                  <a:pt x="3676" y="1169"/>
                  <a:pt x="3669" y="1168"/>
                </a:cubicBezTo>
                <a:cubicBezTo>
                  <a:pt x="3663" y="1167"/>
                  <a:pt x="3658" y="1162"/>
                  <a:pt x="3657" y="1152"/>
                </a:cubicBezTo>
                <a:lnTo>
                  <a:pt x="3678" y="1133"/>
                </a:lnTo>
                <a:cubicBezTo>
                  <a:pt x="3678" y="1130"/>
                  <a:pt x="3678" y="1128"/>
                  <a:pt x="3679" y="1125"/>
                </a:cubicBezTo>
                <a:cubicBezTo>
                  <a:pt x="3679" y="1123"/>
                  <a:pt x="3681" y="1122"/>
                  <a:pt x="3683" y="1121"/>
                </a:cubicBezTo>
                <a:cubicBezTo>
                  <a:pt x="3690" y="1122"/>
                  <a:pt x="3696" y="1125"/>
                  <a:pt x="3704" y="1133"/>
                </a:cubicBezTo>
                <a:cubicBezTo>
                  <a:pt x="3711" y="1140"/>
                  <a:pt x="3716" y="1147"/>
                  <a:pt x="3720" y="1153"/>
                </a:cubicBezTo>
                <a:cubicBezTo>
                  <a:pt x="3720" y="1154"/>
                  <a:pt x="3720" y="1157"/>
                  <a:pt x="3721" y="1162"/>
                </a:cubicBezTo>
                <a:cubicBezTo>
                  <a:pt x="3722" y="1167"/>
                  <a:pt x="3724" y="1169"/>
                  <a:pt x="3727" y="1170"/>
                </a:cubicBezTo>
                <a:cubicBezTo>
                  <a:pt x="3733" y="1169"/>
                  <a:pt x="3738" y="1163"/>
                  <a:pt x="3742" y="1153"/>
                </a:cubicBezTo>
                <a:cubicBezTo>
                  <a:pt x="3746" y="1143"/>
                  <a:pt x="3747" y="1135"/>
                  <a:pt x="3747" y="1128"/>
                </a:cubicBezTo>
                <a:cubicBezTo>
                  <a:pt x="3746" y="1122"/>
                  <a:pt x="3741" y="1118"/>
                  <a:pt x="3732" y="1117"/>
                </a:cubicBezTo>
                <a:cubicBezTo>
                  <a:pt x="3724" y="1117"/>
                  <a:pt x="3717" y="1114"/>
                  <a:pt x="3712" y="1110"/>
                </a:cubicBezTo>
                <a:cubicBezTo>
                  <a:pt x="3706" y="1106"/>
                  <a:pt x="3707" y="1096"/>
                  <a:pt x="3715" y="1079"/>
                </a:cubicBezTo>
                <a:cubicBezTo>
                  <a:pt x="3691" y="1054"/>
                  <a:pt x="3677" y="1032"/>
                  <a:pt x="3674" y="1012"/>
                </a:cubicBezTo>
                <a:cubicBezTo>
                  <a:pt x="3670" y="992"/>
                  <a:pt x="3670" y="972"/>
                  <a:pt x="3674" y="952"/>
                </a:cubicBezTo>
                <a:cubicBezTo>
                  <a:pt x="3678" y="933"/>
                  <a:pt x="3679" y="910"/>
                  <a:pt x="3678" y="886"/>
                </a:cubicBezTo>
                <a:lnTo>
                  <a:pt x="3641" y="843"/>
                </a:lnTo>
                <a:cubicBezTo>
                  <a:pt x="3628" y="842"/>
                  <a:pt x="3618" y="835"/>
                  <a:pt x="3611" y="821"/>
                </a:cubicBezTo>
                <a:cubicBezTo>
                  <a:pt x="3604" y="807"/>
                  <a:pt x="3598" y="792"/>
                  <a:pt x="3592" y="778"/>
                </a:cubicBezTo>
                <a:cubicBezTo>
                  <a:pt x="3585" y="764"/>
                  <a:pt x="3577" y="756"/>
                  <a:pt x="3566" y="756"/>
                </a:cubicBezTo>
                <a:cubicBezTo>
                  <a:pt x="3559" y="756"/>
                  <a:pt x="3552" y="758"/>
                  <a:pt x="3545" y="762"/>
                </a:cubicBezTo>
                <a:cubicBezTo>
                  <a:pt x="3537" y="766"/>
                  <a:pt x="3533" y="773"/>
                  <a:pt x="3533" y="781"/>
                </a:cubicBezTo>
                <a:cubicBezTo>
                  <a:pt x="3534" y="793"/>
                  <a:pt x="3540" y="805"/>
                  <a:pt x="3550" y="819"/>
                </a:cubicBezTo>
                <a:cubicBezTo>
                  <a:pt x="3560" y="832"/>
                  <a:pt x="3571" y="845"/>
                  <a:pt x="3584" y="858"/>
                </a:cubicBezTo>
                <a:cubicBezTo>
                  <a:pt x="3596" y="870"/>
                  <a:pt x="3607" y="881"/>
                  <a:pt x="3616" y="890"/>
                </a:cubicBezTo>
                <a:lnTo>
                  <a:pt x="3594" y="915"/>
                </a:lnTo>
                <a:cubicBezTo>
                  <a:pt x="3595" y="923"/>
                  <a:pt x="3593" y="929"/>
                  <a:pt x="3588" y="933"/>
                </a:cubicBezTo>
                <a:cubicBezTo>
                  <a:pt x="3584" y="937"/>
                  <a:pt x="3579" y="939"/>
                  <a:pt x="3573" y="939"/>
                </a:cubicBezTo>
                <a:cubicBezTo>
                  <a:pt x="3564" y="940"/>
                  <a:pt x="3558" y="938"/>
                  <a:pt x="3555" y="933"/>
                </a:cubicBezTo>
                <a:cubicBezTo>
                  <a:pt x="3551" y="929"/>
                  <a:pt x="3549" y="924"/>
                  <a:pt x="3548" y="918"/>
                </a:cubicBezTo>
                <a:cubicBezTo>
                  <a:pt x="3552" y="918"/>
                  <a:pt x="3556" y="917"/>
                  <a:pt x="3562" y="916"/>
                </a:cubicBezTo>
                <a:cubicBezTo>
                  <a:pt x="3567" y="914"/>
                  <a:pt x="3570" y="911"/>
                  <a:pt x="3571" y="905"/>
                </a:cubicBezTo>
                <a:cubicBezTo>
                  <a:pt x="3569" y="893"/>
                  <a:pt x="3564" y="883"/>
                  <a:pt x="3555" y="873"/>
                </a:cubicBezTo>
                <a:cubicBezTo>
                  <a:pt x="3547" y="863"/>
                  <a:pt x="3539" y="856"/>
                  <a:pt x="3532" y="850"/>
                </a:cubicBezTo>
                <a:lnTo>
                  <a:pt x="3531" y="839"/>
                </a:lnTo>
                <a:cubicBezTo>
                  <a:pt x="3531" y="830"/>
                  <a:pt x="3528" y="823"/>
                  <a:pt x="3522" y="819"/>
                </a:cubicBezTo>
                <a:cubicBezTo>
                  <a:pt x="3517" y="814"/>
                  <a:pt x="3510" y="812"/>
                  <a:pt x="3501" y="812"/>
                </a:cubicBezTo>
                <a:cubicBezTo>
                  <a:pt x="3499" y="798"/>
                  <a:pt x="3494" y="789"/>
                  <a:pt x="3485" y="786"/>
                </a:cubicBezTo>
                <a:cubicBezTo>
                  <a:pt x="3475" y="783"/>
                  <a:pt x="3465" y="783"/>
                  <a:pt x="3453" y="787"/>
                </a:cubicBezTo>
                <a:cubicBezTo>
                  <a:pt x="3453" y="780"/>
                  <a:pt x="3454" y="773"/>
                  <a:pt x="3457" y="765"/>
                </a:cubicBezTo>
                <a:cubicBezTo>
                  <a:pt x="3460" y="757"/>
                  <a:pt x="3465" y="752"/>
                  <a:pt x="3474" y="751"/>
                </a:cubicBezTo>
                <a:lnTo>
                  <a:pt x="3488" y="715"/>
                </a:lnTo>
                <a:lnTo>
                  <a:pt x="3470" y="694"/>
                </a:lnTo>
                <a:cubicBezTo>
                  <a:pt x="3458" y="694"/>
                  <a:pt x="3449" y="691"/>
                  <a:pt x="3442" y="685"/>
                </a:cubicBezTo>
                <a:cubicBezTo>
                  <a:pt x="3435" y="679"/>
                  <a:pt x="3428" y="673"/>
                  <a:pt x="3422" y="667"/>
                </a:cubicBezTo>
                <a:cubicBezTo>
                  <a:pt x="3415" y="661"/>
                  <a:pt x="3407" y="658"/>
                  <a:pt x="3398" y="658"/>
                </a:cubicBezTo>
                <a:cubicBezTo>
                  <a:pt x="3380" y="643"/>
                  <a:pt x="3359" y="630"/>
                  <a:pt x="3336" y="619"/>
                </a:cubicBezTo>
                <a:cubicBezTo>
                  <a:pt x="3314" y="608"/>
                  <a:pt x="3291" y="600"/>
                  <a:pt x="3267" y="593"/>
                </a:cubicBezTo>
                <a:cubicBezTo>
                  <a:pt x="3248" y="594"/>
                  <a:pt x="3234" y="593"/>
                  <a:pt x="3227" y="590"/>
                </a:cubicBezTo>
                <a:cubicBezTo>
                  <a:pt x="3219" y="587"/>
                  <a:pt x="3212" y="584"/>
                  <a:pt x="3207" y="581"/>
                </a:cubicBezTo>
                <a:cubicBezTo>
                  <a:pt x="3201" y="578"/>
                  <a:pt x="3192" y="576"/>
                  <a:pt x="3180" y="577"/>
                </a:cubicBezTo>
                <a:cubicBezTo>
                  <a:pt x="3167" y="578"/>
                  <a:pt x="3146" y="583"/>
                  <a:pt x="3118" y="592"/>
                </a:cubicBezTo>
                <a:cubicBezTo>
                  <a:pt x="3104" y="577"/>
                  <a:pt x="3081" y="563"/>
                  <a:pt x="3048" y="550"/>
                </a:cubicBezTo>
                <a:cubicBezTo>
                  <a:pt x="3016" y="536"/>
                  <a:pt x="2982" y="523"/>
                  <a:pt x="2947" y="511"/>
                </a:cubicBezTo>
                <a:cubicBezTo>
                  <a:pt x="2912" y="499"/>
                  <a:pt x="2884" y="488"/>
                  <a:pt x="2862" y="478"/>
                </a:cubicBezTo>
                <a:cubicBezTo>
                  <a:pt x="2852" y="479"/>
                  <a:pt x="2845" y="482"/>
                  <a:pt x="2844" y="486"/>
                </a:cubicBezTo>
                <a:cubicBezTo>
                  <a:pt x="2842" y="491"/>
                  <a:pt x="2841" y="496"/>
                  <a:pt x="2839" y="500"/>
                </a:cubicBezTo>
                <a:cubicBezTo>
                  <a:pt x="2838" y="505"/>
                  <a:pt x="2833" y="508"/>
                  <a:pt x="2824" y="509"/>
                </a:cubicBezTo>
                <a:cubicBezTo>
                  <a:pt x="2823" y="496"/>
                  <a:pt x="2818" y="488"/>
                  <a:pt x="2808" y="485"/>
                </a:cubicBezTo>
                <a:cubicBezTo>
                  <a:pt x="2799" y="482"/>
                  <a:pt x="2789" y="481"/>
                  <a:pt x="2777" y="482"/>
                </a:cubicBezTo>
                <a:cubicBezTo>
                  <a:pt x="2766" y="483"/>
                  <a:pt x="2756" y="485"/>
                  <a:pt x="2748" y="486"/>
                </a:cubicBezTo>
                <a:cubicBezTo>
                  <a:pt x="2737" y="486"/>
                  <a:pt x="2731" y="481"/>
                  <a:pt x="2730" y="470"/>
                </a:cubicBezTo>
                <a:cubicBezTo>
                  <a:pt x="2729" y="461"/>
                  <a:pt x="2727" y="455"/>
                  <a:pt x="2723" y="452"/>
                </a:cubicBezTo>
                <a:cubicBezTo>
                  <a:pt x="2720" y="449"/>
                  <a:pt x="2714" y="448"/>
                  <a:pt x="2705" y="448"/>
                </a:cubicBezTo>
                <a:lnTo>
                  <a:pt x="2655" y="475"/>
                </a:lnTo>
                <a:cubicBezTo>
                  <a:pt x="2647" y="476"/>
                  <a:pt x="2640" y="480"/>
                  <a:pt x="2637" y="488"/>
                </a:cubicBezTo>
                <a:cubicBezTo>
                  <a:pt x="2634" y="496"/>
                  <a:pt x="2629" y="503"/>
                  <a:pt x="2623" y="511"/>
                </a:cubicBezTo>
                <a:cubicBezTo>
                  <a:pt x="2618" y="519"/>
                  <a:pt x="2606" y="524"/>
                  <a:pt x="2590" y="525"/>
                </a:cubicBezTo>
                <a:cubicBezTo>
                  <a:pt x="2589" y="517"/>
                  <a:pt x="2587" y="511"/>
                  <a:pt x="2584" y="508"/>
                </a:cubicBezTo>
                <a:cubicBezTo>
                  <a:pt x="2580" y="505"/>
                  <a:pt x="2574" y="503"/>
                  <a:pt x="2565" y="504"/>
                </a:cubicBezTo>
                <a:lnTo>
                  <a:pt x="2543" y="511"/>
                </a:lnTo>
                <a:cubicBezTo>
                  <a:pt x="2543" y="528"/>
                  <a:pt x="2533" y="540"/>
                  <a:pt x="2513" y="547"/>
                </a:cubicBezTo>
                <a:cubicBezTo>
                  <a:pt x="2493" y="554"/>
                  <a:pt x="2472" y="558"/>
                  <a:pt x="2448" y="559"/>
                </a:cubicBezTo>
                <a:cubicBezTo>
                  <a:pt x="2425" y="561"/>
                  <a:pt x="2408" y="562"/>
                  <a:pt x="2397" y="562"/>
                </a:cubicBezTo>
                <a:lnTo>
                  <a:pt x="2343" y="612"/>
                </a:lnTo>
                <a:lnTo>
                  <a:pt x="2328" y="567"/>
                </a:lnTo>
                <a:cubicBezTo>
                  <a:pt x="2317" y="561"/>
                  <a:pt x="2305" y="557"/>
                  <a:pt x="2292" y="553"/>
                </a:cubicBezTo>
                <a:cubicBezTo>
                  <a:pt x="2280" y="550"/>
                  <a:pt x="2267" y="548"/>
                  <a:pt x="2253" y="549"/>
                </a:cubicBezTo>
                <a:cubicBezTo>
                  <a:pt x="2244" y="550"/>
                  <a:pt x="2238" y="552"/>
                  <a:pt x="2233" y="555"/>
                </a:cubicBezTo>
                <a:cubicBezTo>
                  <a:pt x="2228" y="558"/>
                  <a:pt x="2221" y="559"/>
                  <a:pt x="2213" y="557"/>
                </a:cubicBezTo>
                <a:cubicBezTo>
                  <a:pt x="2203" y="568"/>
                  <a:pt x="2196" y="581"/>
                  <a:pt x="2190" y="596"/>
                </a:cubicBezTo>
                <a:cubicBezTo>
                  <a:pt x="2185" y="611"/>
                  <a:pt x="2190" y="621"/>
                  <a:pt x="2206" y="627"/>
                </a:cubicBezTo>
                <a:lnTo>
                  <a:pt x="2173" y="646"/>
                </a:lnTo>
                <a:lnTo>
                  <a:pt x="2174" y="652"/>
                </a:lnTo>
                <a:lnTo>
                  <a:pt x="2140" y="660"/>
                </a:lnTo>
                <a:cubicBezTo>
                  <a:pt x="2117" y="676"/>
                  <a:pt x="2096" y="694"/>
                  <a:pt x="2076" y="713"/>
                </a:cubicBezTo>
                <a:cubicBezTo>
                  <a:pt x="2055" y="732"/>
                  <a:pt x="2037" y="754"/>
                  <a:pt x="2021" y="778"/>
                </a:cubicBezTo>
                <a:lnTo>
                  <a:pt x="2016" y="778"/>
                </a:lnTo>
                <a:cubicBezTo>
                  <a:pt x="2001" y="780"/>
                  <a:pt x="1993" y="790"/>
                  <a:pt x="1990" y="807"/>
                </a:cubicBezTo>
                <a:cubicBezTo>
                  <a:pt x="1986" y="823"/>
                  <a:pt x="1983" y="840"/>
                  <a:pt x="1980" y="856"/>
                </a:cubicBezTo>
                <a:cubicBezTo>
                  <a:pt x="1977" y="872"/>
                  <a:pt x="1968" y="880"/>
                  <a:pt x="1954" y="880"/>
                </a:cubicBezTo>
                <a:cubicBezTo>
                  <a:pt x="1934" y="901"/>
                  <a:pt x="1915" y="922"/>
                  <a:pt x="1896" y="944"/>
                </a:cubicBezTo>
                <a:cubicBezTo>
                  <a:pt x="1878" y="965"/>
                  <a:pt x="1868" y="990"/>
                  <a:pt x="1866" y="1019"/>
                </a:cubicBezTo>
                <a:lnTo>
                  <a:pt x="1854" y="1019"/>
                </a:lnTo>
                <a:cubicBezTo>
                  <a:pt x="1846" y="1020"/>
                  <a:pt x="1839" y="1023"/>
                  <a:pt x="1834" y="1029"/>
                </a:cubicBezTo>
                <a:cubicBezTo>
                  <a:pt x="1829" y="1034"/>
                  <a:pt x="1827" y="1041"/>
                  <a:pt x="1828" y="1050"/>
                </a:cubicBezTo>
                <a:lnTo>
                  <a:pt x="1784" y="1076"/>
                </a:lnTo>
                <a:lnTo>
                  <a:pt x="1788" y="1139"/>
                </a:lnTo>
                <a:lnTo>
                  <a:pt x="1733" y="1171"/>
                </a:lnTo>
                <a:lnTo>
                  <a:pt x="1726" y="1235"/>
                </a:lnTo>
                <a:lnTo>
                  <a:pt x="1671" y="1268"/>
                </a:lnTo>
                <a:lnTo>
                  <a:pt x="1669" y="1331"/>
                </a:lnTo>
                <a:cubicBezTo>
                  <a:pt x="1661" y="1332"/>
                  <a:pt x="1655" y="1337"/>
                  <a:pt x="1652" y="1345"/>
                </a:cubicBezTo>
                <a:cubicBezTo>
                  <a:pt x="1649" y="1353"/>
                  <a:pt x="1648" y="1361"/>
                  <a:pt x="1649" y="1367"/>
                </a:cubicBezTo>
                <a:cubicBezTo>
                  <a:pt x="1646" y="1372"/>
                  <a:pt x="1640" y="1374"/>
                  <a:pt x="1632" y="1373"/>
                </a:cubicBezTo>
                <a:cubicBezTo>
                  <a:pt x="1624" y="1371"/>
                  <a:pt x="1618" y="1370"/>
                  <a:pt x="1614" y="1369"/>
                </a:cubicBezTo>
                <a:lnTo>
                  <a:pt x="1607" y="1433"/>
                </a:lnTo>
                <a:lnTo>
                  <a:pt x="1562" y="1517"/>
                </a:lnTo>
                <a:cubicBezTo>
                  <a:pt x="1562" y="1521"/>
                  <a:pt x="1562" y="1530"/>
                  <a:pt x="1562" y="1542"/>
                </a:cubicBezTo>
                <a:cubicBezTo>
                  <a:pt x="1562" y="1554"/>
                  <a:pt x="1559" y="1561"/>
                  <a:pt x="1553" y="1563"/>
                </a:cubicBezTo>
                <a:lnTo>
                  <a:pt x="1539" y="1518"/>
                </a:lnTo>
                <a:lnTo>
                  <a:pt x="1495" y="1556"/>
                </a:lnTo>
                <a:cubicBezTo>
                  <a:pt x="1497" y="1568"/>
                  <a:pt x="1501" y="1576"/>
                  <a:pt x="1509" y="1579"/>
                </a:cubicBezTo>
                <a:cubicBezTo>
                  <a:pt x="1516" y="1581"/>
                  <a:pt x="1524" y="1583"/>
                  <a:pt x="1531" y="1585"/>
                </a:cubicBezTo>
                <a:cubicBezTo>
                  <a:pt x="1539" y="1587"/>
                  <a:pt x="1543" y="1594"/>
                  <a:pt x="1545" y="1604"/>
                </a:cubicBezTo>
                <a:lnTo>
                  <a:pt x="1539" y="1605"/>
                </a:lnTo>
                <a:cubicBezTo>
                  <a:pt x="1528" y="1606"/>
                  <a:pt x="1523" y="1611"/>
                  <a:pt x="1522" y="1619"/>
                </a:cubicBezTo>
                <a:cubicBezTo>
                  <a:pt x="1521" y="1627"/>
                  <a:pt x="1520" y="1635"/>
                  <a:pt x="1519" y="1643"/>
                </a:cubicBezTo>
                <a:cubicBezTo>
                  <a:pt x="1519" y="1650"/>
                  <a:pt x="1513" y="1654"/>
                  <a:pt x="1502" y="1653"/>
                </a:cubicBezTo>
                <a:lnTo>
                  <a:pt x="1478" y="1712"/>
                </a:lnTo>
                <a:cubicBezTo>
                  <a:pt x="1478" y="1716"/>
                  <a:pt x="1478" y="1720"/>
                  <a:pt x="1478" y="1726"/>
                </a:cubicBezTo>
                <a:cubicBezTo>
                  <a:pt x="1478" y="1732"/>
                  <a:pt x="1476" y="1735"/>
                  <a:pt x="1473" y="1736"/>
                </a:cubicBezTo>
                <a:cubicBezTo>
                  <a:pt x="1465" y="1735"/>
                  <a:pt x="1457" y="1732"/>
                  <a:pt x="1451" y="1724"/>
                </a:cubicBezTo>
                <a:cubicBezTo>
                  <a:pt x="1445" y="1717"/>
                  <a:pt x="1440" y="1710"/>
                  <a:pt x="1437" y="1704"/>
                </a:cubicBezTo>
                <a:cubicBezTo>
                  <a:pt x="1433" y="1711"/>
                  <a:pt x="1427" y="1723"/>
                  <a:pt x="1421" y="1739"/>
                </a:cubicBezTo>
                <a:cubicBezTo>
                  <a:pt x="1414" y="1756"/>
                  <a:pt x="1411" y="1772"/>
                  <a:pt x="1411" y="1788"/>
                </a:cubicBezTo>
                <a:cubicBezTo>
                  <a:pt x="1411" y="1803"/>
                  <a:pt x="1418" y="1811"/>
                  <a:pt x="1433" y="1813"/>
                </a:cubicBezTo>
                <a:lnTo>
                  <a:pt x="1406" y="1918"/>
                </a:lnTo>
                <a:lnTo>
                  <a:pt x="1394" y="1919"/>
                </a:lnTo>
                <a:cubicBezTo>
                  <a:pt x="1378" y="1921"/>
                  <a:pt x="1365" y="1926"/>
                  <a:pt x="1357" y="1934"/>
                </a:cubicBezTo>
                <a:cubicBezTo>
                  <a:pt x="1349" y="1943"/>
                  <a:pt x="1342" y="1954"/>
                  <a:pt x="1335" y="1969"/>
                </a:cubicBezTo>
                <a:lnTo>
                  <a:pt x="1378" y="2018"/>
                </a:lnTo>
                <a:lnTo>
                  <a:pt x="1334" y="2050"/>
                </a:lnTo>
                <a:lnTo>
                  <a:pt x="1315" y="2097"/>
                </a:lnTo>
                <a:cubicBezTo>
                  <a:pt x="1315" y="2114"/>
                  <a:pt x="1309" y="2128"/>
                  <a:pt x="1298" y="2139"/>
                </a:cubicBezTo>
                <a:cubicBezTo>
                  <a:pt x="1286" y="2151"/>
                  <a:pt x="1274" y="2161"/>
                  <a:pt x="1262" y="2170"/>
                </a:cubicBezTo>
                <a:cubicBezTo>
                  <a:pt x="1263" y="2179"/>
                  <a:pt x="1262" y="2196"/>
                  <a:pt x="1260" y="2220"/>
                </a:cubicBezTo>
                <a:cubicBezTo>
                  <a:pt x="1258" y="2245"/>
                  <a:pt x="1254" y="2269"/>
                  <a:pt x="1248" y="2291"/>
                </a:cubicBezTo>
                <a:cubicBezTo>
                  <a:pt x="1242" y="2313"/>
                  <a:pt x="1233" y="2326"/>
                  <a:pt x="1222" y="2328"/>
                </a:cubicBezTo>
                <a:lnTo>
                  <a:pt x="1178" y="2279"/>
                </a:lnTo>
                <a:lnTo>
                  <a:pt x="1179" y="2216"/>
                </a:lnTo>
                <a:cubicBezTo>
                  <a:pt x="1178" y="2203"/>
                  <a:pt x="1174" y="2190"/>
                  <a:pt x="1165" y="2176"/>
                </a:cubicBezTo>
                <a:cubicBezTo>
                  <a:pt x="1157" y="2162"/>
                  <a:pt x="1146" y="2153"/>
                  <a:pt x="1135" y="2150"/>
                </a:cubicBezTo>
                <a:cubicBezTo>
                  <a:pt x="1140" y="2147"/>
                  <a:pt x="1145" y="2142"/>
                  <a:pt x="1149" y="2136"/>
                </a:cubicBezTo>
                <a:cubicBezTo>
                  <a:pt x="1154" y="2130"/>
                  <a:pt x="1155" y="2123"/>
                  <a:pt x="1155" y="2114"/>
                </a:cubicBezTo>
                <a:cubicBezTo>
                  <a:pt x="1154" y="2108"/>
                  <a:pt x="1152" y="2104"/>
                  <a:pt x="1148" y="2102"/>
                </a:cubicBezTo>
                <a:cubicBezTo>
                  <a:pt x="1144" y="2099"/>
                  <a:pt x="1140" y="2098"/>
                  <a:pt x="1137" y="2098"/>
                </a:cubicBezTo>
                <a:lnTo>
                  <a:pt x="1151" y="2051"/>
                </a:lnTo>
                <a:cubicBezTo>
                  <a:pt x="1150" y="2042"/>
                  <a:pt x="1148" y="2032"/>
                  <a:pt x="1143" y="2021"/>
                </a:cubicBezTo>
                <a:cubicBezTo>
                  <a:pt x="1139" y="2010"/>
                  <a:pt x="1133" y="2001"/>
                  <a:pt x="1124" y="1996"/>
                </a:cubicBezTo>
                <a:lnTo>
                  <a:pt x="1112" y="1905"/>
                </a:lnTo>
                <a:lnTo>
                  <a:pt x="1078" y="1913"/>
                </a:lnTo>
                <a:cubicBezTo>
                  <a:pt x="1078" y="1916"/>
                  <a:pt x="1078" y="1922"/>
                  <a:pt x="1077" y="1929"/>
                </a:cubicBezTo>
                <a:cubicBezTo>
                  <a:pt x="1077" y="1937"/>
                  <a:pt x="1074" y="1941"/>
                  <a:pt x="1068" y="1942"/>
                </a:cubicBezTo>
                <a:cubicBezTo>
                  <a:pt x="1063" y="1942"/>
                  <a:pt x="1058" y="1939"/>
                  <a:pt x="1055" y="1933"/>
                </a:cubicBezTo>
                <a:cubicBezTo>
                  <a:pt x="1051" y="1927"/>
                  <a:pt x="1050" y="1921"/>
                  <a:pt x="1049" y="1915"/>
                </a:cubicBezTo>
                <a:cubicBezTo>
                  <a:pt x="1049" y="1906"/>
                  <a:pt x="1052" y="1898"/>
                  <a:pt x="1058" y="1890"/>
                </a:cubicBezTo>
                <a:cubicBezTo>
                  <a:pt x="1065" y="1883"/>
                  <a:pt x="1072" y="1879"/>
                  <a:pt x="1081" y="1878"/>
                </a:cubicBezTo>
                <a:cubicBezTo>
                  <a:pt x="1087" y="1872"/>
                  <a:pt x="1091" y="1866"/>
                  <a:pt x="1096" y="1859"/>
                </a:cubicBezTo>
                <a:cubicBezTo>
                  <a:pt x="1100" y="1852"/>
                  <a:pt x="1101" y="1845"/>
                  <a:pt x="1101" y="1836"/>
                </a:cubicBezTo>
                <a:cubicBezTo>
                  <a:pt x="1100" y="1831"/>
                  <a:pt x="1098" y="1827"/>
                  <a:pt x="1093" y="1824"/>
                </a:cubicBezTo>
                <a:cubicBezTo>
                  <a:pt x="1088" y="1821"/>
                  <a:pt x="1083" y="1820"/>
                  <a:pt x="1077" y="1821"/>
                </a:cubicBezTo>
                <a:lnTo>
                  <a:pt x="1073" y="1758"/>
                </a:lnTo>
                <a:cubicBezTo>
                  <a:pt x="1067" y="1759"/>
                  <a:pt x="1062" y="1764"/>
                  <a:pt x="1057" y="1771"/>
                </a:cubicBezTo>
                <a:cubicBezTo>
                  <a:pt x="1052" y="1779"/>
                  <a:pt x="1049" y="1785"/>
                  <a:pt x="1046" y="1788"/>
                </a:cubicBezTo>
                <a:cubicBezTo>
                  <a:pt x="1046" y="1792"/>
                  <a:pt x="1047" y="1798"/>
                  <a:pt x="1046" y="1805"/>
                </a:cubicBezTo>
                <a:cubicBezTo>
                  <a:pt x="1046" y="1812"/>
                  <a:pt x="1045" y="1816"/>
                  <a:pt x="1042" y="1817"/>
                </a:cubicBezTo>
                <a:cubicBezTo>
                  <a:pt x="1038" y="1817"/>
                  <a:pt x="1035" y="1813"/>
                  <a:pt x="1032" y="1806"/>
                </a:cubicBezTo>
                <a:cubicBezTo>
                  <a:pt x="1029" y="1799"/>
                  <a:pt x="1026" y="1791"/>
                  <a:pt x="1025" y="1783"/>
                </a:cubicBezTo>
                <a:cubicBezTo>
                  <a:pt x="1023" y="1775"/>
                  <a:pt x="1022" y="1770"/>
                  <a:pt x="1022" y="1767"/>
                </a:cubicBezTo>
                <a:lnTo>
                  <a:pt x="1047" y="1725"/>
                </a:lnTo>
                <a:cubicBezTo>
                  <a:pt x="1047" y="1716"/>
                  <a:pt x="1044" y="1706"/>
                  <a:pt x="1040" y="1695"/>
                </a:cubicBezTo>
                <a:cubicBezTo>
                  <a:pt x="1036" y="1684"/>
                  <a:pt x="1029" y="1675"/>
                  <a:pt x="1020" y="1670"/>
                </a:cubicBezTo>
                <a:cubicBezTo>
                  <a:pt x="1020" y="1658"/>
                  <a:pt x="1023" y="1648"/>
                  <a:pt x="1027" y="1639"/>
                </a:cubicBezTo>
                <a:cubicBezTo>
                  <a:pt x="1031" y="1630"/>
                  <a:pt x="1034" y="1623"/>
                  <a:pt x="1034" y="1617"/>
                </a:cubicBezTo>
                <a:cubicBezTo>
                  <a:pt x="1030" y="1611"/>
                  <a:pt x="1024" y="1608"/>
                  <a:pt x="1015" y="1605"/>
                </a:cubicBezTo>
                <a:cubicBezTo>
                  <a:pt x="1007" y="1603"/>
                  <a:pt x="999" y="1602"/>
                  <a:pt x="993" y="1603"/>
                </a:cubicBezTo>
                <a:cubicBezTo>
                  <a:pt x="995" y="1573"/>
                  <a:pt x="996" y="1539"/>
                  <a:pt x="997" y="1502"/>
                </a:cubicBezTo>
                <a:cubicBezTo>
                  <a:pt x="998" y="1464"/>
                  <a:pt x="997" y="1427"/>
                  <a:pt x="993" y="1391"/>
                </a:cubicBezTo>
                <a:cubicBezTo>
                  <a:pt x="990" y="1355"/>
                  <a:pt x="983" y="1324"/>
                  <a:pt x="972" y="1299"/>
                </a:cubicBezTo>
                <a:lnTo>
                  <a:pt x="984" y="1235"/>
                </a:lnTo>
                <a:lnTo>
                  <a:pt x="960" y="1214"/>
                </a:lnTo>
                <a:lnTo>
                  <a:pt x="955" y="1140"/>
                </a:lnTo>
                <a:lnTo>
                  <a:pt x="928" y="1090"/>
                </a:lnTo>
                <a:lnTo>
                  <a:pt x="927" y="1078"/>
                </a:lnTo>
                <a:cubicBezTo>
                  <a:pt x="925" y="1055"/>
                  <a:pt x="920" y="1033"/>
                  <a:pt x="913" y="1011"/>
                </a:cubicBezTo>
                <a:cubicBezTo>
                  <a:pt x="905" y="989"/>
                  <a:pt x="897" y="969"/>
                  <a:pt x="890" y="949"/>
                </a:cubicBezTo>
                <a:cubicBezTo>
                  <a:pt x="880" y="947"/>
                  <a:pt x="875" y="938"/>
                  <a:pt x="874" y="923"/>
                </a:cubicBezTo>
                <a:cubicBezTo>
                  <a:pt x="872" y="907"/>
                  <a:pt x="872" y="891"/>
                  <a:pt x="874" y="874"/>
                </a:cubicBezTo>
                <a:cubicBezTo>
                  <a:pt x="875" y="856"/>
                  <a:pt x="876" y="843"/>
                  <a:pt x="876" y="835"/>
                </a:cubicBezTo>
                <a:cubicBezTo>
                  <a:pt x="876" y="829"/>
                  <a:pt x="875" y="822"/>
                  <a:pt x="872" y="816"/>
                </a:cubicBezTo>
                <a:cubicBezTo>
                  <a:pt x="870" y="810"/>
                  <a:pt x="865" y="807"/>
                  <a:pt x="857" y="807"/>
                </a:cubicBezTo>
                <a:lnTo>
                  <a:pt x="846" y="653"/>
                </a:lnTo>
                <a:cubicBezTo>
                  <a:pt x="843" y="607"/>
                  <a:pt x="840" y="572"/>
                  <a:pt x="836" y="547"/>
                </a:cubicBezTo>
                <a:cubicBezTo>
                  <a:pt x="833" y="523"/>
                  <a:pt x="827" y="511"/>
                  <a:pt x="819" y="511"/>
                </a:cubicBezTo>
                <a:lnTo>
                  <a:pt x="820" y="523"/>
                </a:lnTo>
                <a:cubicBezTo>
                  <a:pt x="819" y="536"/>
                  <a:pt x="815" y="547"/>
                  <a:pt x="807" y="555"/>
                </a:cubicBezTo>
                <a:cubicBezTo>
                  <a:pt x="800" y="563"/>
                  <a:pt x="796" y="574"/>
                  <a:pt x="795" y="588"/>
                </a:cubicBezTo>
                <a:cubicBezTo>
                  <a:pt x="797" y="607"/>
                  <a:pt x="799" y="626"/>
                  <a:pt x="801" y="646"/>
                </a:cubicBezTo>
                <a:cubicBezTo>
                  <a:pt x="802" y="665"/>
                  <a:pt x="803" y="681"/>
                  <a:pt x="804" y="693"/>
                </a:cubicBezTo>
                <a:cubicBezTo>
                  <a:pt x="804" y="706"/>
                  <a:pt x="802" y="713"/>
                  <a:pt x="798" y="714"/>
                </a:cubicBezTo>
                <a:cubicBezTo>
                  <a:pt x="788" y="714"/>
                  <a:pt x="783" y="708"/>
                  <a:pt x="783" y="697"/>
                </a:cubicBezTo>
                <a:cubicBezTo>
                  <a:pt x="782" y="686"/>
                  <a:pt x="779" y="675"/>
                  <a:pt x="771" y="665"/>
                </a:cubicBezTo>
                <a:cubicBezTo>
                  <a:pt x="764" y="654"/>
                  <a:pt x="745" y="649"/>
                  <a:pt x="714" y="651"/>
                </a:cubicBezTo>
                <a:cubicBezTo>
                  <a:pt x="692" y="653"/>
                  <a:pt x="681" y="661"/>
                  <a:pt x="680" y="674"/>
                </a:cubicBezTo>
                <a:cubicBezTo>
                  <a:pt x="679" y="687"/>
                  <a:pt x="681" y="702"/>
                  <a:pt x="687" y="719"/>
                </a:cubicBezTo>
                <a:cubicBezTo>
                  <a:pt x="692" y="736"/>
                  <a:pt x="693" y="751"/>
                  <a:pt x="689" y="764"/>
                </a:cubicBezTo>
                <a:cubicBezTo>
                  <a:pt x="686" y="777"/>
                  <a:pt x="670" y="785"/>
                  <a:pt x="643" y="788"/>
                </a:cubicBezTo>
                <a:cubicBezTo>
                  <a:pt x="635" y="789"/>
                  <a:pt x="630" y="792"/>
                  <a:pt x="628" y="797"/>
                </a:cubicBezTo>
                <a:cubicBezTo>
                  <a:pt x="627" y="802"/>
                  <a:pt x="627" y="809"/>
                  <a:pt x="628" y="818"/>
                </a:cubicBezTo>
                <a:cubicBezTo>
                  <a:pt x="628" y="821"/>
                  <a:pt x="627" y="823"/>
                  <a:pt x="624" y="826"/>
                </a:cubicBezTo>
                <a:cubicBezTo>
                  <a:pt x="621" y="828"/>
                  <a:pt x="617" y="830"/>
                  <a:pt x="611" y="830"/>
                </a:cubicBezTo>
                <a:cubicBezTo>
                  <a:pt x="611" y="879"/>
                  <a:pt x="611" y="929"/>
                  <a:pt x="611" y="980"/>
                </a:cubicBezTo>
                <a:cubicBezTo>
                  <a:pt x="610" y="1030"/>
                  <a:pt x="612" y="1080"/>
                  <a:pt x="615" y="1129"/>
                </a:cubicBezTo>
                <a:cubicBezTo>
                  <a:pt x="615" y="1133"/>
                  <a:pt x="615" y="1139"/>
                  <a:pt x="615" y="1148"/>
                </a:cubicBezTo>
                <a:cubicBezTo>
                  <a:pt x="614" y="1157"/>
                  <a:pt x="611" y="1163"/>
                  <a:pt x="606" y="1164"/>
                </a:cubicBezTo>
                <a:cubicBezTo>
                  <a:pt x="600" y="1164"/>
                  <a:pt x="594" y="1159"/>
                  <a:pt x="588" y="1148"/>
                </a:cubicBezTo>
                <a:cubicBezTo>
                  <a:pt x="582" y="1138"/>
                  <a:pt x="577" y="1127"/>
                  <a:pt x="573" y="1114"/>
                </a:cubicBezTo>
                <a:cubicBezTo>
                  <a:pt x="569" y="1102"/>
                  <a:pt x="566" y="1093"/>
                  <a:pt x="566" y="1086"/>
                </a:cubicBezTo>
                <a:lnTo>
                  <a:pt x="564" y="972"/>
                </a:lnTo>
                <a:cubicBezTo>
                  <a:pt x="563" y="950"/>
                  <a:pt x="559" y="938"/>
                  <a:pt x="553" y="934"/>
                </a:cubicBezTo>
                <a:cubicBezTo>
                  <a:pt x="547" y="931"/>
                  <a:pt x="534" y="929"/>
                  <a:pt x="515" y="929"/>
                </a:cubicBezTo>
                <a:lnTo>
                  <a:pt x="514" y="998"/>
                </a:lnTo>
                <a:cubicBezTo>
                  <a:pt x="517" y="998"/>
                  <a:pt x="523" y="998"/>
                  <a:pt x="530" y="999"/>
                </a:cubicBezTo>
                <a:cubicBezTo>
                  <a:pt x="538" y="1000"/>
                  <a:pt x="542" y="1005"/>
                  <a:pt x="544" y="1013"/>
                </a:cubicBezTo>
                <a:cubicBezTo>
                  <a:pt x="543" y="1018"/>
                  <a:pt x="539" y="1024"/>
                  <a:pt x="531" y="1033"/>
                </a:cubicBezTo>
                <a:cubicBezTo>
                  <a:pt x="523" y="1042"/>
                  <a:pt x="515" y="1050"/>
                  <a:pt x="507" y="1058"/>
                </a:cubicBezTo>
                <a:cubicBezTo>
                  <a:pt x="498" y="1067"/>
                  <a:pt x="493" y="1072"/>
                  <a:pt x="490" y="1074"/>
                </a:cubicBezTo>
                <a:lnTo>
                  <a:pt x="450" y="1072"/>
                </a:lnTo>
                <a:cubicBezTo>
                  <a:pt x="448" y="1029"/>
                  <a:pt x="447" y="986"/>
                  <a:pt x="449" y="942"/>
                </a:cubicBezTo>
                <a:cubicBezTo>
                  <a:pt x="451" y="899"/>
                  <a:pt x="451" y="856"/>
                  <a:pt x="449" y="813"/>
                </a:cubicBezTo>
                <a:cubicBezTo>
                  <a:pt x="448" y="801"/>
                  <a:pt x="442" y="790"/>
                  <a:pt x="432" y="779"/>
                </a:cubicBezTo>
                <a:cubicBezTo>
                  <a:pt x="422" y="768"/>
                  <a:pt x="411" y="762"/>
                  <a:pt x="399" y="759"/>
                </a:cubicBezTo>
                <a:lnTo>
                  <a:pt x="401" y="776"/>
                </a:lnTo>
                <a:cubicBezTo>
                  <a:pt x="401" y="793"/>
                  <a:pt x="396" y="802"/>
                  <a:pt x="385" y="804"/>
                </a:cubicBezTo>
                <a:cubicBezTo>
                  <a:pt x="375" y="806"/>
                  <a:pt x="363" y="805"/>
                  <a:pt x="351" y="803"/>
                </a:cubicBezTo>
                <a:lnTo>
                  <a:pt x="350" y="877"/>
                </a:lnTo>
                <a:cubicBezTo>
                  <a:pt x="342" y="881"/>
                  <a:pt x="333" y="883"/>
                  <a:pt x="325" y="884"/>
                </a:cubicBezTo>
                <a:cubicBezTo>
                  <a:pt x="318" y="885"/>
                  <a:pt x="311" y="886"/>
                  <a:pt x="305" y="886"/>
                </a:cubicBezTo>
                <a:cubicBezTo>
                  <a:pt x="276" y="887"/>
                  <a:pt x="257" y="878"/>
                  <a:pt x="250" y="859"/>
                </a:cubicBezTo>
                <a:cubicBezTo>
                  <a:pt x="242" y="841"/>
                  <a:pt x="237" y="821"/>
                  <a:pt x="235" y="799"/>
                </a:cubicBezTo>
                <a:cubicBezTo>
                  <a:pt x="232" y="778"/>
                  <a:pt x="224" y="763"/>
                  <a:pt x="209" y="755"/>
                </a:cubicBezTo>
                <a:cubicBezTo>
                  <a:pt x="203" y="747"/>
                  <a:pt x="197" y="737"/>
                  <a:pt x="192" y="727"/>
                </a:cubicBezTo>
                <a:cubicBezTo>
                  <a:pt x="186" y="716"/>
                  <a:pt x="183" y="705"/>
                  <a:pt x="182" y="694"/>
                </a:cubicBezTo>
                <a:cubicBezTo>
                  <a:pt x="180" y="677"/>
                  <a:pt x="182" y="666"/>
                  <a:pt x="187" y="661"/>
                </a:cubicBezTo>
                <a:cubicBezTo>
                  <a:pt x="192" y="656"/>
                  <a:pt x="203" y="655"/>
                  <a:pt x="220" y="657"/>
                </a:cubicBezTo>
                <a:lnTo>
                  <a:pt x="225" y="645"/>
                </a:lnTo>
                <a:cubicBezTo>
                  <a:pt x="224" y="639"/>
                  <a:pt x="221" y="634"/>
                  <a:pt x="216" y="630"/>
                </a:cubicBezTo>
                <a:cubicBezTo>
                  <a:pt x="212" y="625"/>
                  <a:pt x="206" y="623"/>
                  <a:pt x="200" y="623"/>
                </a:cubicBezTo>
                <a:cubicBezTo>
                  <a:pt x="195" y="627"/>
                  <a:pt x="189" y="630"/>
                  <a:pt x="184" y="633"/>
                </a:cubicBezTo>
                <a:cubicBezTo>
                  <a:pt x="178" y="635"/>
                  <a:pt x="172" y="637"/>
                  <a:pt x="167" y="637"/>
                </a:cubicBezTo>
                <a:cubicBezTo>
                  <a:pt x="159" y="637"/>
                  <a:pt x="154" y="629"/>
                  <a:pt x="153" y="616"/>
                </a:cubicBezTo>
                <a:cubicBezTo>
                  <a:pt x="152" y="603"/>
                  <a:pt x="151" y="591"/>
                  <a:pt x="151" y="581"/>
                </a:cubicBezTo>
                <a:cubicBezTo>
                  <a:pt x="150" y="572"/>
                  <a:pt x="152" y="564"/>
                  <a:pt x="155" y="558"/>
                </a:cubicBezTo>
                <a:cubicBezTo>
                  <a:pt x="159" y="551"/>
                  <a:pt x="166" y="549"/>
                  <a:pt x="178" y="550"/>
                </a:cubicBezTo>
                <a:lnTo>
                  <a:pt x="182" y="521"/>
                </a:lnTo>
                <a:cubicBezTo>
                  <a:pt x="181" y="512"/>
                  <a:pt x="177" y="504"/>
                  <a:pt x="171" y="496"/>
                </a:cubicBezTo>
                <a:cubicBezTo>
                  <a:pt x="165" y="487"/>
                  <a:pt x="156" y="484"/>
                  <a:pt x="144" y="484"/>
                </a:cubicBezTo>
                <a:lnTo>
                  <a:pt x="124" y="433"/>
                </a:lnTo>
                <a:lnTo>
                  <a:pt x="116" y="158"/>
                </a:lnTo>
                <a:cubicBezTo>
                  <a:pt x="105" y="156"/>
                  <a:pt x="99" y="148"/>
                  <a:pt x="99" y="134"/>
                </a:cubicBezTo>
                <a:cubicBezTo>
                  <a:pt x="98" y="119"/>
                  <a:pt x="100" y="104"/>
                  <a:pt x="103" y="87"/>
                </a:cubicBezTo>
                <a:cubicBezTo>
                  <a:pt x="107" y="70"/>
                  <a:pt x="108" y="58"/>
                  <a:pt x="108" y="49"/>
                </a:cubicBezTo>
                <a:cubicBezTo>
                  <a:pt x="108" y="40"/>
                  <a:pt x="105" y="29"/>
                  <a:pt x="100" y="18"/>
                </a:cubicBezTo>
                <a:cubicBezTo>
                  <a:pt x="95" y="6"/>
                  <a:pt x="87" y="0"/>
                  <a:pt x="76" y="0"/>
                </a:cubicBezTo>
                <a:cubicBezTo>
                  <a:pt x="68" y="2"/>
                  <a:pt x="64" y="12"/>
                  <a:pt x="65" y="30"/>
                </a:cubicBezTo>
                <a:cubicBezTo>
                  <a:pt x="67" y="48"/>
                  <a:pt x="68" y="65"/>
                  <a:pt x="68" y="81"/>
                </a:cubicBezTo>
                <a:cubicBezTo>
                  <a:pt x="68" y="97"/>
                  <a:pt x="61" y="103"/>
                  <a:pt x="49" y="100"/>
                </a:cubicBezTo>
                <a:lnTo>
                  <a:pt x="28" y="469"/>
                </a:lnTo>
                <a:cubicBezTo>
                  <a:pt x="21" y="469"/>
                  <a:pt x="17" y="477"/>
                  <a:pt x="17" y="493"/>
                </a:cubicBezTo>
                <a:cubicBezTo>
                  <a:pt x="17" y="509"/>
                  <a:pt x="18" y="527"/>
                  <a:pt x="20" y="546"/>
                </a:cubicBezTo>
                <a:cubicBezTo>
                  <a:pt x="23" y="564"/>
                  <a:pt x="24" y="577"/>
                  <a:pt x="25" y="584"/>
                </a:cubicBezTo>
                <a:cubicBezTo>
                  <a:pt x="26" y="594"/>
                  <a:pt x="26" y="606"/>
                  <a:pt x="24" y="619"/>
                </a:cubicBezTo>
                <a:cubicBezTo>
                  <a:pt x="22" y="632"/>
                  <a:pt x="14" y="638"/>
                  <a:pt x="0" y="637"/>
                </a:cubicBezTo>
                <a:lnTo>
                  <a:pt x="37" y="1658"/>
                </a:lnTo>
                <a:cubicBezTo>
                  <a:pt x="47" y="1672"/>
                  <a:pt x="53" y="1690"/>
                  <a:pt x="55" y="1712"/>
                </a:cubicBezTo>
                <a:cubicBezTo>
                  <a:pt x="57" y="1734"/>
                  <a:pt x="60" y="1754"/>
                  <a:pt x="63" y="1771"/>
                </a:cubicBezTo>
                <a:cubicBezTo>
                  <a:pt x="66" y="1789"/>
                  <a:pt x="74" y="1798"/>
                  <a:pt x="87" y="1798"/>
                </a:cubicBezTo>
                <a:lnTo>
                  <a:pt x="89" y="1821"/>
                </a:lnTo>
                <a:lnTo>
                  <a:pt x="62" y="1846"/>
                </a:lnTo>
                <a:lnTo>
                  <a:pt x="88" y="1890"/>
                </a:lnTo>
                <a:cubicBezTo>
                  <a:pt x="88" y="1897"/>
                  <a:pt x="87" y="1910"/>
                  <a:pt x="85" y="1931"/>
                </a:cubicBezTo>
                <a:cubicBezTo>
                  <a:pt x="83" y="1951"/>
                  <a:pt x="82" y="1974"/>
                  <a:pt x="82" y="1998"/>
                </a:cubicBezTo>
                <a:cubicBezTo>
                  <a:pt x="82" y="2023"/>
                  <a:pt x="85" y="2044"/>
                  <a:pt x="90" y="2063"/>
                </a:cubicBezTo>
                <a:cubicBezTo>
                  <a:pt x="95" y="2081"/>
                  <a:pt x="105" y="2092"/>
                  <a:pt x="119" y="2095"/>
                </a:cubicBezTo>
                <a:lnTo>
                  <a:pt x="119" y="2175"/>
                </a:lnTo>
                <a:cubicBezTo>
                  <a:pt x="131" y="2198"/>
                  <a:pt x="145" y="2222"/>
                  <a:pt x="162" y="2248"/>
                </a:cubicBezTo>
                <a:cubicBezTo>
                  <a:pt x="179" y="2273"/>
                  <a:pt x="189" y="2299"/>
                  <a:pt x="193" y="2325"/>
                </a:cubicBezTo>
                <a:cubicBezTo>
                  <a:pt x="204" y="2336"/>
                  <a:pt x="211" y="2348"/>
                  <a:pt x="213" y="2362"/>
                </a:cubicBezTo>
                <a:cubicBezTo>
                  <a:pt x="214" y="2375"/>
                  <a:pt x="215" y="2390"/>
                  <a:pt x="215" y="2404"/>
                </a:cubicBezTo>
                <a:lnTo>
                  <a:pt x="247" y="2448"/>
                </a:lnTo>
                <a:lnTo>
                  <a:pt x="254" y="2620"/>
                </a:lnTo>
                <a:lnTo>
                  <a:pt x="259" y="2619"/>
                </a:lnTo>
                <a:cubicBezTo>
                  <a:pt x="265" y="2620"/>
                  <a:pt x="270" y="2624"/>
                  <a:pt x="273" y="2631"/>
                </a:cubicBezTo>
                <a:cubicBezTo>
                  <a:pt x="276" y="2639"/>
                  <a:pt x="278" y="2646"/>
                  <a:pt x="279" y="2652"/>
                </a:cubicBezTo>
                <a:cubicBezTo>
                  <a:pt x="280" y="2662"/>
                  <a:pt x="285" y="2676"/>
                  <a:pt x="295" y="2696"/>
                </a:cubicBezTo>
                <a:cubicBezTo>
                  <a:pt x="304" y="2716"/>
                  <a:pt x="313" y="2737"/>
                  <a:pt x="323" y="2759"/>
                </a:cubicBezTo>
                <a:cubicBezTo>
                  <a:pt x="333" y="2781"/>
                  <a:pt x="339" y="2800"/>
                  <a:pt x="341" y="2815"/>
                </a:cubicBezTo>
                <a:cubicBezTo>
                  <a:pt x="344" y="2831"/>
                  <a:pt x="339" y="2839"/>
                  <a:pt x="326" y="2839"/>
                </a:cubicBezTo>
                <a:cubicBezTo>
                  <a:pt x="327" y="2843"/>
                  <a:pt x="331" y="2852"/>
                  <a:pt x="339" y="2865"/>
                </a:cubicBezTo>
                <a:cubicBezTo>
                  <a:pt x="346" y="2878"/>
                  <a:pt x="354" y="2891"/>
                  <a:pt x="362" y="2903"/>
                </a:cubicBezTo>
                <a:cubicBezTo>
                  <a:pt x="370" y="2914"/>
                  <a:pt x="376" y="2921"/>
                  <a:pt x="378" y="2921"/>
                </a:cubicBezTo>
                <a:cubicBezTo>
                  <a:pt x="380" y="2938"/>
                  <a:pt x="385" y="2953"/>
                  <a:pt x="392" y="2966"/>
                </a:cubicBezTo>
                <a:cubicBezTo>
                  <a:pt x="399" y="2978"/>
                  <a:pt x="402" y="2992"/>
                  <a:pt x="401" y="3006"/>
                </a:cubicBezTo>
                <a:cubicBezTo>
                  <a:pt x="412" y="3008"/>
                  <a:pt x="422" y="3019"/>
                  <a:pt x="433" y="3040"/>
                </a:cubicBezTo>
                <a:cubicBezTo>
                  <a:pt x="444" y="3060"/>
                  <a:pt x="455" y="3084"/>
                  <a:pt x="465" y="3111"/>
                </a:cubicBezTo>
                <a:cubicBezTo>
                  <a:pt x="475" y="3139"/>
                  <a:pt x="483" y="3163"/>
                  <a:pt x="490" y="3185"/>
                </a:cubicBezTo>
                <a:cubicBezTo>
                  <a:pt x="497" y="3207"/>
                  <a:pt x="501" y="3219"/>
                  <a:pt x="503" y="3223"/>
                </a:cubicBezTo>
                <a:cubicBezTo>
                  <a:pt x="528" y="3245"/>
                  <a:pt x="550" y="3271"/>
                  <a:pt x="571" y="3300"/>
                </a:cubicBezTo>
                <a:cubicBezTo>
                  <a:pt x="591" y="3330"/>
                  <a:pt x="607" y="3359"/>
                  <a:pt x="618" y="3387"/>
                </a:cubicBezTo>
                <a:lnTo>
                  <a:pt x="673" y="3435"/>
                </a:lnTo>
                <a:cubicBezTo>
                  <a:pt x="674" y="3450"/>
                  <a:pt x="679" y="3462"/>
                  <a:pt x="686" y="3472"/>
                </a:cubicBezTo>
                <a:cubicBezTo>
                  <a:pt x="693" y="3481"/>
                  <a:pt x="700" y="3491"/>
                  <a:pt x="707" y="3501"/>
                </a:cubicBezTo>
                <a:cubicBezTo>
                  <a:pt x="714" y="3511"/>
                  <a:pt x="719" y="3524"/>
                  <a:pt x="720" y="3541"/>
                </a:cubicBezTo>
                <a:cubicBezTo>
                  <a:pt x="745" y="3548"/>
                  <a:pt x="766" y="3560"/>
                  <a:pt x="782" y="3577"/>
                </a:cubicBezTo>
                <a:cubicBezTo>
                  <a:pt x="799" y="3594"/>
                  <a:pt x="815" y="3612"/>
                  <a:pt x="830" y="3631"/>
                </a:cubicBezTo>
                <a:cubicBezTo>
                  <a:pt x="845" y="3651"/>
                  <a:pt x="864" y="3666"/>
                  <a:pt x="885" y="3679"/>
                </a:cubicBezTo>
                <a:lnTo>
                  <a:pt x="884" y="3668"/>
                </a:lnTo>
                <a:cubicBezTo>
                  <a:pt x="888" y="3668"/>
                  <a:pt x="892" y="3674"/>
                  <a:pt x="895" y="3685"/>
                </a:cubicBezTo>
                <a:cubicBezTo>
                  <a:pt x="898" y="3696"/>
                  <a:pt x="901" y="3708"/>
                  <a:pt x="903" y="3721"/>
                </a:cubicBezTo>
                <a:cubicBezTo>
                  <a:pt x="906" y="3733"/>
                  <a:pt x="907" y="3742"/>
                  <a:pt x="907" y="3746"/>
                </a:cubicBezTo>
                <a:lnTo>
                  <a:pt x="933" y="3704"/>
                </a:lnTo>
                <a:cubicBezTo>
                  <a:pt x="939" y="3713"/>
                  <a:pt x="945" y="3722"/>
                  <a:pt x="951" y="3733"/>
                </a:cubicBezTo>
                <a:cubicBezTo>
                  <a:pt x="956" y="3743"/>
                  <a:pt x="959" y="3754"/>
                  <a:pt x="960" y="3766"/>
                </a:cubicBezTo>
                <a:lnTo>
                  <a:pt x="1014" y="3796"/>
                </a:lnTo>
                <a:cubicBezTo>
                  <a:pt x="1021" y="3807"/>
                  <a:pt x="1030" y="3813"/>
                  <a:pt x="1042" y="3815"/>
                </a:cubicBezTo>
                <a:cubicBezTo>
                  <a:pt x="1053" y="3817"/>
                  <a:pt x="1064" y="3819"/>
                  <a:pt x="1073" y="3821"/>
                </a:cubicBezTo>
                <a:cubicBezTo>
                  <a:pt x="1089" y="3824"/>
                  <a:pt x="1108" y="3831"/>
                  <a:pt x="1130" y="3840"/>
                </a:cubicBezTo>
                <a:cubicBezTo>
                  <a:pt x="1151" y="3849"/>
                  <a:pt x="1171" y="3858"/>
                  <a:pt x="1190" y="3867"/>
                </a:cubicBezTo>
                <a:cubicBezTo>
                  <a:pt x="1208" y="3875"/>
                  <a:pt x="1220" y="3879"/>
                  <a:pt x="1227" y="3879"/>
                </a:cubicBezTo>
                <a:lnTo>
                  <a:pt x="1257" y="3900"/>
                </a:lnTo>
                <a:cubicBezTo>
                  <a:pt x="1286" y="3901"/>
                  <a:pt x="1316" y="3903"/>
                  <a:pt x="1346" y="3905"/>
                </a:cubicBezTo>
                <a:cubicBezTo>
                  <a:pt x="1377" y="3906"/>
                  <a:pt x="1407" y="3907"/>
                  <a:pt x="1435" y="3905"/>
                </a:cubicBezTo>
                <a:lnTo>
                  <a:pt x="1496" y="3866"/>
                </a:lnTo>
                <a:cubicBezTo>
                  <a:pt x="1502" y="3857"/>
                  <a:pt x="1511" y="3852"/>
                  <a:pt x="1524" y="3850"/>
                </a:cubicBezTo>
                <a:cubicBezTo>
                  <a:pt x="1537" y="3848"/>
                  <a:pt x="1548" y="3848"/>
                  <a:pt x="1558" y="3850"/>
                </a:cubicBezTo>
                <a:lnTo>
                  <a:pt x="1578" y="3803"/>
                </a:lnTo>
                <a:lnTo>
                  <a:pt x="1607" y="3807"/>
                </a:lnTo>
                <a:cubicBezTo>
                  <a:pt x="1620" y="3805"/>
                  <a:pt x="1635" y="3800"/>
                  <a:pt x="1653" y="3792"/>
                </a:cubicBezTo>
                <a:cubicBezTo>
                  <a:pt x="1671" y="3784"/>
                  <a:pt x="1684" y="3779"/>
                  <a:pt x="1691" y="3778"/>
                </a:cubicBezTo>
                <a:cubicBezTo>
                  <a:pt x="1690" y="3767"/>
                  <a:pt x="1693" y="3761"/>
                  <a:pt x="1698" y="3760"/>
                </a:cubicBezTo>
                <a:cubicBezTo>
                  <a:pt x="1703" y="3759"/>
                  <a:pt x="1710" y="3759"/>
                  <a:pt x="1718" y="3759"/>
                </a:cubicBezTo>
                <a:cubicBezTo>
                  <a:pt x="1724" y="3758"/>
                  <a:pt x="1728" y="3755"/>
                  <a:pt x="1731" y="3751"/>
                </a:cubicBezTo>
                <a:cubicBezTo>
                  <a:pt x="1733" y="3746"/>
                  <a:pt x="1734" y="3741"/>
                  <a:pt x="1734" y="3735"/>
                </a:cubicBezTo>
                <a:cubicBezTo>
                  <a:pt x="1735" y="3724"/>
                  <a:pt x="1738" y="3718"/>
                  <a:pt x="1741" y="3716"/>
                </a:cubicBezTo>
                <a:cubicBezTo>
                  <a:pt x="1745" y="3714"/>
                  <a:pt x="1748" y="3713"/>
                  <a:pt x="1751" y="3711"/>
                </a:cubicBezTo>
                <a:cubicBezTo>
                  <a:pt x="1753" y="3710"/>
                  <a:pt x="1755" y="3704"/>
                  <a:pt x="1754" y="3693"/>
                </a:cubicBezTo>
                <a:lnTo>
                  <a:pt x="1803" y="3649"/>
                </a:lnTo>
                <a:lnTo>
                  <a:pt x="1751" y="3653"/>
                </a:lnTo>
                <a:lnTo>
                  <a:pt x="1714" y="3696"/>
                </a:lnTo>
                <a:cubicBezTo>
                  <a:pt x="1714" y="3699"/>
                  <a:pt x="1714" y="3701"/>
                  <a:pt x="1714" y="3704"/>
                </a:cubicBezTo>
                <a:cubicBezTo>
                  <a:pt x="1713" y="3706"/>
                  <a:pt x="1712" y="3707"/>
                  <a:pt x="1709" y="3708"/>
                </a:cubicBezTo>
                <a:cubicBezTo>
                  <a:pt x="1700" y="3708"/>
                  <a:pt x="1693" y="3705"/>
                  <a:pt x="1686" y="3699"/>
                </a:cubicBezTo>
                <a:cubicBezTo>
                  <a:pt x="1679" y="3693"/>
                  <a:pt x="1673" y="3688"/>
                  <a:pt x="1667" y="3682"/>
                </a:cubicBezTo>
                <a:lnTo>
                  <a:pt x="1678" y="3681"/>
                </a:lnTo>
                <a:cubicBezTo>
                  <a:pt x="1687" y="3680"/>
                  <a:pt x="1696" y="3677"/>
                  <a:pt x="1706" y="3671"/>
                </a:cubicBezTo>
                <a:cubicBezTo>
                  <a:pt x="1715" y="3665"/>
                  <a:pt x="1722" y="3658"/>
                  <a:pt x="1728" y="3649"/>
                </a:cubicBezTo>
                <a:lnTo>
                  <a:pt x="1734" y="3648"/>
                </a:lnTo>
                <a:cubicBezTo>
                  <a:pt x="1745" y="3647"/>
                  <a:pt x="1755" y="3643"/>
                  <a:pt x="1763" y="3636"/>
                </a:cubicBezTo>
                <a:cubicBezTo>
                  <a:pt x="1771" y="3628"/>
                  <a:pt x="1778" y="3620"/>
                  <a:pt x="1783" y="3611"/>
                </a:cubicBezTo>
                <a:cubicBezTo>
                  <a:pt x="1786" y="3616"/>
                  <a:pt x="1792" y="3621"/>
                  <a:pt x="1799" y="3625"/>
                </a:cubicBezTo>
                <a:cubicBezTo>
                  <a:pt x="1806" y="3629"/>
                  <a:pt x="1812" y="3631"/>
                  <a:pt x="1819" y="3631"/>
                </a:cubicBezTo>
                <a:cubicBezTo>
                  <a:pt x="1824" y="3630"/>
                  <a:pt x="1827" y="3628"/>
                  <a:pt x="1828" y="3624"/>
                </a:cubicBezTo>
                <a:cubicBezTo>
                  <a:pt x="1829" y="3620"/>
                  <a:pt x="1829" y="3616"/>
                  <a:pt x="1829" y="3613"/>
                </a:cubicBezTo>
                <a:lnTo>
                  <a:pt x="1877" y="3569"/>
                </a:lnTo>
                <a:cubicBezTo>
                  <a:pt x="1876" y="3559"/>
                  <a:pt x="1872" y="3553"/>
                  <a:pt x="1865" y="3550"/>
                </a:cubicBezTo>
                <a:cubicBezTo>
                  <a:pt x="1858" y="3548"/>
                  <a:pt x="1853" y="3541"/>
                  <a:pt x="1852" y="3531"/>
                </a:cubicBezTo>
                <a:cubicBezTo>
                  <a:pt x="1870" y="3515"/>
                  <a:pt x="1886" y="3496"/>
                  <a:pt x="1900" y="3475"/>
                </a:cubicBezTo>
                <a:cubicBezTo>
                  <a:pt x="1913" y="3454"/>
                  <a:pt x="1929" y="3434"/>
                  <a:pt x="1947" y="3415"/>
                </a:cubicBezTo>
                <a:cubicBezTo>
                  <a:pt x="1946" y="3399"/>
                  <a:pt x="1946" y="3378"/>
                  <a:pt x="1947" y="3353"/>
                </a:cubicBezTo>
                <a:cubicBezTo>
                  <a:pt x="1948" y="3328"/>
                  <a:pt x="1950" y="3302"/>
                  <a:pt x="1955" y="3277"/>
                </a:cubicBezTo>
                <a:cubicBezTo>
                  <a:pt x="1959" y="3253"/>
                  <a:pt x="1965" y="3233"/>
                  <a:pt x="1974" y="3218"/>
                </a:cubicBezTo>
                <a:lnTo>
                  <a:pt x="2029" y="3271"/>
                </a:lnTo>
                <a:lnTo>
                  <a:pt x="2086" y="3181"/>
                </a:lnTo>
                <a:cubicBezTo>
                  <a:pt x="2095" y="3180"/>
                  <a:pt x="2101" y="3173"/>
                  <a:pt x="2102" y="3161"/>
                </a:cubicBezTo>
                <a:cubicBezTo>
                  <a:pt x="2103" y="3149"/>
                  <a:pt x="2103" y="3135"/>
                  <a:pt x="2103" y="3120"/>
                </a:cubicBezTo>
                <a:cubicBezTo>
                  <a:pt x="2103" y="3106"/>
                  <a:pt x="2106" y="3094"/>
                  <a:pt x="2112" y="3085"/>
                </a:cubicBezTo>
                <a:cubicBezTo>
                  <a:pt x="2117" y="3076"/>
                  <a:pt x="2129" y="3074"/>
                  <a:pt x="2148" y="3079"/>
                </a:cubicBezTo>
                <a:cubicBezTo>
                  <a:pt x="2148" y="3072"/>
                  <a:pt x="2150" y="3059"/>
                  <a:pt x="2156" y="3039"/>
                </a:cubicBezTo>
                <a:cubicBezTo>
                  <a:pt x="2161" y="3020"/>
                  <a:pt x="2167" y="3001"/>
                  <a:pt x="2174" y="2982"/>
                </a:cubicBezTo>
                <a:cubicBezTo>
                  <a:pt x="2181" y="2964"/>
                  <a:pt x="2186" y="2953"/>
                  <a:pt x="2191" y="2950"/>
                </a:cubicBezTo>
                <a:cubicBezTo>
                  <a:pt x="2188" y="2933"/>
                  <a:pt x="2180" y="2923"/>
                  <a:pt x="2165" y="2919"/>
                </a:cubicBezTo>
                <a:cubicBezTo>
                  <a:pt x="2150" y="2914"/>
                  <a:pt x="2134" y="2913"/>
                  <a:pt x="2119" y="2915"/>
                </a:cubicBezTo>
                <a:lnTo>
                  <a:pt x="2138" y="2856"/>
                </a:lnTo>
                <a:lnTo>
                  <a:pt x="2115" y="2857"/>
                </a:lnTo>
                <a:cubicBezTo>
                  <a:pt x="2109" y="2858"/>
                  <a:pt x="2102" y="2858"/>
                  <a:pt x="2095" y="2859"/>
                </a:cubicBezTo>
                <a:cubicBezTo>
                  <a:pt x="2088" y="2861"/>
                  <a:pt x="2081" y="2863"/>
                  <a:pt x="2075" y="2866"/>
                </a:cubicBezTo>
                <a:lnTo>
                  <a:pt x="2079" y="2923"/>
                </a:lnTo>
                <a:lnTo>
                  <a:pt x="2058" y="2948"/>
                </a:lnTo>
                <a:lnTo>
                  <a:pt x="2046" y="2943"/>
                </a:lnTo>
                <a:cubicBezTo>
                  <a:pt x="2039" y="2944"/>
                  <a:pt x="2035" y="2950"/>
                  <a:pt x="2033" y="2962"/>
                </a:cubicBezTo>
                <a:cubicBezTo>
                  <a:pt x="2031" y="2974"/>
                  <a:pt x="2031" y="2986"/>
                  <a:pt x="2032" y="3000"/>
                </a:cubicBezTo>
                <a:cubicBezTo>
                  <a:pt x="2034" y="3013"/>
                  <a:pt x="2034" y="3023"/>
                  <a:pt x="2035" y="3030"/>
                </a:cubicBezTo>
                <a:lnTo>
                  <a:pt x="2029" y="3030"/>
                </a:lnTo>
                <a:cubicBezTo>
                  <a:pt x="2019" y="3032"/>
                  <a:pt x="2015" y="3038"/>
                  <a:pt x="2016" y="3050"/>
                </a:cubicBezTo>
                <a:cubicBezTo>
                  <a:pt x="2018" y="3061"/>
                  <a:pt x="2020" y="3070"/>
                  <a:pt x="2021" y="3077"/>
                </a:cubicBezTo>
                <a:cubicBezTo>
                  <a:pt x="2021" y="3091"/>
                  <a:pt x="2017" y="3103"/>
                  <a:pt x="2006" y="3113"/>
                </a:cubicBezTo>
                <a:cubicBezTo>
                  <a:pt x="1996" y="3123"/>
                  <a:pt x="1985" y="3131"/>
                  <a:pt x="1974" y="3137"/>
                </a:cubicBezTo>
                <a:lnTo>
                  <a:pt x="1949" y="3191"/>
                </a:lnTo>
                <a:lnTo>
                  <a:pt x="1925" y="3175"/>
                </a:lnTo>
                <a:lnTo>
                  <a:pt x="1947" y="3168"/>
                </a:lnTo>
                <a:cubicBezTo>
                  <a:pt x="1946" y="3160"/>
                  <a:pt x="1946" y="3150"/>
                  <a:pt x="1945" y="3139"/>
                </a:cubicBezTo>
                <a:cubicBezTo>
                  <a:pt x="1944" y="3127"/>
                  <a:pt x="1946" y="3117"/>
                  <a:pt x="1949" y="3107"/>
                </a:cubicBezTo>
                <a:cubicBezTo>
                  <a:pt x="1952" y="3098"/>
                  <a:pt x="1959" y="3093"/>
                  <a:pt x="1971" y="3092"/>
                </a:cubicBezTo>
                <a:cubicBezTo>
                  <a:pt x="1969" y="3060"/>
                  <a:pt x="1975" y="3031"/>
                  <a:pt x="1989" y="3003"/>
                </a:cubicBezTo>
                <a:cubicBezTo>
                  <a:pt x="2002" y="2976"/>
                  <a:pt x="2017" y="2950"/>
                  <a:pt x="2034" y="2926"/>
                </a:cubicBezTo>
                <a:cubicBezTo>
                  <a:pt x="2044" y="2922"/>
                  <a:pt x="2050" y="2913"/>
                  <a:pt x="2052" y="2901"/>
                </a:cubicBezTo>
                <a:cubicBezTo>
                  <a:pt x="2054" y="2888"/>
                  <a:pt x="2054" y="2877"/>
                  <a:pt x="2053" y="2867"/>
                </a:cubicBezTo>
                <a:lnTo>
                  <a:pt x="2058" y="2867"/>
                </a:lnTo>
                <a:cubicBezTo>
                  <a:pt x="2073" y="2865"/>
                  <a:pt x="2083" y="2857"/>
                  <a:pt x="2088" y="2844"/>
                </a:cubicBezTo>
                <a:cubicBezTo>
                  <a:pt x="2093" y="2831"/>
                  <a:pt x="2099" y="2818"/>
                  <a:pt x="2105" y="2806"/>
                </a:cubicBezTo>
                <a:cubicBezTo>
                  <a:pt x="2111" y="2793"/>
                  <a:pt x="2122" y="2787"/>
                  <a:pt x="2139" y="2787"/>
                </a:cubicBezTo>
                <a:lnTo>
                  <a:pt x="2183" y="2755"/>
                </a:lnTo>
                <a:cubicBezTo>
                  <a:pt x="2181" y="2744"/>
                  <a:pt x="2179" y="2727"/>
                  <a:pt x="2177" y="2704"/>
                </a:cubicBezTo>
                <a:cubicBezTo>
                  <a:pt x="2174" y="2680"/>
                  <a:pt x="2176" y="2658"/>
                  <a:pt x="2180" y="2636"/>
                </a:cubicBezTo>
                <a:cubicBezTo>
                  <a:pt x="2185" y="2615"/>
                  <a:pt x="2197" y="2602"/>
                  <a:pt x="2218" y="2597"/>
                </a:cubicBezTo>
                <a:lnTo>
                  <a:pt x="2244" y="2641"/>
                </a:lnTo>
                <a:lnTo>
                  <a:pt x="2244" y="2728"/>
                </a:lnTo>
                <a:cubicBezTo>
                  <a:pt x="2236" y="2737"/>
                  <a:pt x="2229" y="2748"/>
                  <a:pt x="2224" y="2761"/>
                </a:cubicBezTo>
                <a:cubicBezTo>
                  <a:pt x="2219" y="2774"/>
                  <a:pt x="2213" y="2787"/>
                  <a:pt x="2209" y="2799"/>
                </a:cubicBezTo>
                <a:cubicBezTo>
                  <a:pt x="2212" y="2803"/>
                  <a:pt x="2218" y="2811"/>
                  <a:pt x="2225" y="2823"/>
                </a:cubicBezTo>
                <a:cubicBezTo>
                  <a:pt x="2232" y="2835"/>
                  <a:pt x="2237" y="2842"/>
                  <a:pt x="2240" y="2843"/>
                </a:cubicBezTo>
                <a:cubicBezTo>
                  <a:pt x="2244" y="2842"/>
                  <a:pt x="2246" y="2837"/>
                  <a:pt x="2247" y="2829"/>
                </a:cubicBezTo>
                <a:cubicBezTo>
                  <a:pt x="2248" y="2821"/>
                  <a:pt x="2250" y="2812"/>
                  <a:pt x="2253" y="2804"/>
                </a:cubicBezTo>
                <a:cubicBezTo>
                  <a:pt x="2256" y="2795"/>
                  <a:pt x="2262" y="2790"/>
                  <a:pt x="2271" y="2789"/>
                </a:cubicBezTo>
                <a:lnTo>
                  <a:pt x="2320" y="2751"/>
                </a:lnTo>
                <a:cubicBezTo>
                  <a:pt x="2323" y="2743"/>
                  <a:pt x="2325" y="2729"/>
                  <a:pt x="2327" y="2710"/>
                </a:cubicBezTo>
                <a:cubicBezTo>
                  <a:pt x="2330" y="2691"/>
                  <a:pt x="2333" y="2670"/>
                  <a:pt x="2336" y="2649"/>
                </a:cubicBezTo>
                <a:cubicBezTo>
                  <a:pt x="2340" y="2627"/>
                  <a:pt x="2344" y="2609"/>
                  <a:pt x="2350" y="2595"/>
                </a:cubicBezTo>
                <a:cubicBezTo>
                  <a:pt x="2355" y="2580"/>
                  <a:pt x="2363" y="2574"/>
                  <a:pt x="2371" y="2575"/>
                </a:cubicBezTo>
                <a:cubicBezTo>
                  <a:pt x="2384" y="2549"/>
                  <a:pt x="2399" y="2522"/>
                  <a:pt x="2417" y="2492"/>
                </a:cubicBezTo>
                <a:cubicBezTo>
                  <a:pt x="2434" y="2463"/>
                  <a:pt x="2451" y="2433"/>
                  <a:pt x="2465" y="2403"/>
                </a:cubicBezTo>
                <a:cubicBezTo>
                  <a:pt x="2480" y="2373"/>
                  <a:pt x="2488" y="2343"/>
                  <a:pt x="2491" y="2314"/>
                </a:cubicBezTo>
                <a:lnTo>
                  <a:pt x="2511" y="2278"/>
                </a:lnTo>
                <a:cubicBezTo>
                  <a:pt x="2512" y="2261"/>
                  <a:pt x="2518" y="2245"/>
                  <a:pt x="2530" y="2231"/>
                </a:cubicBezTo>
                <a:cubicBezTo>
                  <a:pt x="2542" y="2216"/>
                  <a:pt x="2550" y="2200"/>
                  <a:pt x="2556" y="2183"/>
                </a:cubicBezTo>
                <a:lnTo>
                  <a:pt x="2593" y="2054"/>
                </a:lnTo>
                <a:lnTo>
                  <a:pt x="2605" y="2053"/>
                </a:lnTo>
                <a:cubicBezTo>
                  <a:pt x="2611" y="2053"/>
                  <a:pt x="2617" y="2051"/>
                  <a:pt x="2624" y="2047"/>
                </a:cubicBezTo>
                <a:cubicBezTo>
                  <a:pt x="2630" y="2043"/>
                  <a:pt x="2635" y="2036"/>
                  <a:pt x="2638" y="2028"/>
                </a:cubicBezTo>
                <a:cubicBezTo>
                  <a:pt x="2654" y="2018"/>
                  <a:pt x="2671" y="2007"/>
                  <a:pt x="2688" y="1996"/>
                </a:cubicBezTo>
                <a:cubicBezTo>
                  <a:pt x="2705" y="1985"/>
                  <a:pt x="2723" y="1976"/>
                  <a:pt x="2743" y="1969"/>
                </a:cubicBezTo>
                <a:lnTo>
                  <a:pt x="2749" y="1980"/>
                </a:lnTo>
                <a:cubicBezTo>
                  <a:pt x="2767" y="1984"/>
                  <a:pt x="2784" y="1989"/>
                  <a:pt x="2801" y="1996"/>
                </a:cubicBezTo>
                <a:cubicBezTo>
                  <a:pt x="2817" y="2002"/>
                  <a:pt x="2832" y="2012"/>
                  <a:pt x="2844" y="2025"/>
                </a:cubicBezTo>
                <a:cubicBezTo>
                  <a:pt x="2838" y="2031"/>
                  <a:pt x="2833" y="2037"/>
                  <a:pt x="2827" y="2044"/>
                </a:cubicBezTo>
                <a:cubicBezTo>
                  <a:pt x="2821" y="2051"/>
                  <a:pt x="2818" y="2058"/>
                  <a:pt x="2818" y="2067"/>
                </a:cubicBezTo>
                <a:cubicBezTo>
                  <a:pt x="2819" y="2072"/>
                  <a:pt x="2823" y="2075"/>
                  <a:pt x="2828" y="2076"/>
                </a:cubicBezTo>
                <a:cubicBezTo>
                  <a:pt x="2834" y="2077"/>
                  <a:pt x="2839" y="2077"/>
                  <a:pt x="2842" y="2077"/>
                </a:cubicBezTo>
                <a:lnTo>
                  <a:pt x="2896" y="2113"/>
                </a:lnTo>
                <a:cubicBezTo>
                  <a:pt x="2907" y="2113"/>
                  <a:pt x="2915" y="2117"/>
                  <a:pt x="2920" y="2123"/>
                </a:cubicBezTo>
                <a:cubicBezTo>
                  <a:pt x="2925" y="2129"/>
                  <a:pt x="2933" y="2133"/>
                  <a:pt x="2944" y="2133"/>
                </a:cubicBezTo>
                <a:lnTo>
                  <a:pt x="2993" y="2175"/>
                </a:lnTo>
                <a:cubicBezTo>
                  <a:pt x="2994" y="2187"/>
                  <a:pt x="2999" y="2195"/>
                  <a:pt x="3008" y="2199"/>
                </a:cubicBezTo>
                <a:cubicBezTo>
                  <a:pt x="3017" y="2204"/>
                  <a:pt x="3026" y="2205"/>
                  <a:pt x="3035" y="2201"/>
                </a:cubicBezTo>
                <a:cubicBezTo>
                  <a:pt x="3036" y="2216"/>
                  <a:pt x="3039" y="2223"/>
                  <a:pt x="3043" y="2224"/>
                </a:cubicBezTo>
                <a:cubicBezTo>
                  <a:pt x="3047" y="2224"/>
                  <a:pt x="3051" y="2224"/>
                  <a:pt x="3056" y="2223"/>
                </a:cubicBezTo>
                <a:cubicBezTo>
                  <a:pt x="3061" y="2221"/>
                  <a:pt x="3066" y="2225"/>
                  <a:pt x="3071" y="2234"/>
                </a:cubicBezTo>
                <a:cubicBezTo>
                  <a:pt x="3076" y="2243"/>
                  <a:pt x="3079" y="2264"/>
                  <a:pt x="3082" y="2296"/>
                </a:cubicBezTo>
                <a:lnTo>
                  <a:pt x="3108" y="2340"/>
                </a:lnTo>
                <a:cubicBezTo>
                  <a:pt x="3120" y="2339"/>
                  <a:pt x="3133" y="2340"/>
                  <a:pt x="3149" y="2344"/>
                </a:cubicBezTo>
                <a:cubicBezTo>
                  <a:pt x="3164" y="2348"/>
                  <a:pt x="3177" y="2354"/>
                  <a:pt x="3189" y="2363"/>
                </a:cubicBezTo>
                <a:cubicBezTo>
                  <a:pt x="3201" y="2372"/>
                  <a:pt x="3208" y="2382"/>
                  <a:pt x="3209" y="2396"/>
                </a:cubicBezTo>
                <a:lnTo>
                  <a:pt x="3241" y="2445"/>
                </a:lnTo>
                <a:lnTo>
                  <a:pt x="3284" y="2477"/>
                </a:lnTo>
                <a:cubicBezTo>
                  <a:pt x="3284" y="2483"/>
                  <a:pt x="3285" y="2492"/>
                  <a:pt x="3288" y="2502"/>
                </a:cubicBezTo>
                <a:cubicBezTo>
                  <a:pt x="3290" y="2512"/>
                  <a:pt x="3296" y="2518"/>
                  <a:pt x="3304" y="2521"/>
                </a:cubicBezTo>
                <a:cubicBezTo>
                  <a:pt x="3307" y="2540"/>
                  <a:pt x="3311" y="2554"/>
                  <a:pt x="3319" y="2562"/>
                </a:cubicBezTo>
                <a:cubicBezTo>
                  <a:pt x="3326" y="2570"/>
                  <a:pt x="3330" y="2581"/>
                  <a:pt x="3332" y="2594"/>
                </a:cubicBezTo>
                <a:cubicBezTo>
                  <a:pt x="3342" y="2611"/>
                  <a:pt x="3353" y="2628"/>
                  <a:pt x="3364" y="2647"/>
                </a:cubicBezTo>
                <a:cubicBezTo>
                  <a:pt x="3375" y="2666"/>
                  <a:pt x="3384" y="2685"/>
                  <a:pt x="3392" y="2705"/>
                </a:cubicBezTo>
                <a:cubicBezTo>
                  <a:pt x="3402" y="2705"/>
                  <a:pt x="3411" y="2713"/>
                  <a:pt x="3421" y="2729"/>
                </a:cubicBezTo>
                <a:cubicBezTo>
                  <a:pt x="3431" y="2745"/>
                  <a:pt x="3439" y="2762"/>
                  <a:pt x="3446" y="2780"/>
                </a:cubicBezTo>
                <a:cubicBezTo>
                  <a:pt x="3453" y="2799"/>
                  <a:pt x="3457" y="2812"/>
                  <a:pt x="3457" y="2821"/>
                </a:cubicBezTo>
                <a:cubicBezTo>
                  <a:pt x="3458" y="2836"/>
                  <a:pt x="3462" y="2848"/>
                  <a:pt x="3469" y="2857"/>
                </a:cubicBezTo>
                <a:cubicBezTo>
                  <a:pt x="3476" y="2866"/>
                  <a:pt x="3487" y="2870"/>
                  <a:pt x="3501" y="2870"/>
                </a:cubicBezTo>
                <a:lnTo>
                  <a:pt x="3502" y="2881"/>
                </a:lnTo>
                <a:cubicBezTo>
                  <a:pt x="3502" y="2890"/>
                  <a:pt x="3505" y="2898"/>
                  <a:pt x="3509" y="2904"/>
                </a:cubicBezTo>
                <a:cubicBezTo>
                  <a:pt x="3514" y="2911"/>
                  <a:pt x="3522" y="2914"/>
                  <a:pt x="3533" y="2913"/>
                </a:cubicBezTo>
                <a:lnTo>
                  <a:pt x="3569" y="3020"/>
                </a:lnTo>
                <a:lnTo>
                  <a:pt x="3617" y="3051"/>
                </a:lnTo>
                <a:lnTo>
                  <a:pt x="3621" y="3103"/>
                </a:lnTo>
                <a:lnTo>
                  <a:pt x="3644" y="3112"/>
                </a:lnTo>
                <a:cubicBezTo>
                  <a:pt x="3647" y="3137"/>
                  <a:pt x="3652" y="3158"/>
                  <a:pt x="3661" y="3178"/>
                </a:cubicBezTo>
                <a:cubicBezTo>
                  <a:pt x="3670" y="3197"/>
                  <a:pt x="3678" y="3217"/>
                  <a:pt x="3687" y="3238"/>
                </a:cubicBezTo>
                <a:cubicBezTo>
                  <a:pt x="3696" y="3260"/>
                  <a:pt x="3702" y="3285"/>
                  <a:pt x="3705" y="3315"/>
                </a:cubicBezTo>
                <a:lnTo>
                  <a:pt x="3728" y="3319"/>
                </a:lnTo>
                <a:cubicBezTo>
                  <a:pt x="3728" y="3326"/>
                  <a:pt x="3729" y="3334"/>
                  <a:pt x="3732" y="3344"/>
                </a:cubicBezTo>
                <a:cubicBezTo>
                  <a:pt x="3734" y="3354"/>
                  <a:pt x="3740" y="3361"/>
                  <a:pt x="3748" y="3364"/>
                </a:cubicBezTo>
                <a:cubicBezTo>
                  <a:pt x="3749" y="3373"/>
                  <a:pt x="3751" y="3382"/>
                  <a:pt x="3755" y="3391"/>
                </a:cubicBezTo>
                <a:cubicBezTo>
                  <a:pt x="3759" y="3399"/>
                  <a:pt x="3766" y="3405"/>
                  <a:pt x="3774" y="3408"/>
                </a:cubicBezTo>
                <a:lnTo>
                  <a:pt x="3778" y="3459"/>
                </a:lnTo>
                <a:lnTo>
                  <a:pt x="3802" y="3475"/>
                </a:lnTo>
                <a:cubicBezTo>
                  <a:pt x="3803" y="3477"/>
                  <a:pt x="3807" y="3488"/>
                  <a:pt x="3815" y="3506"/>
                </a:cubicBezTo>
                <a:cubicBezTo>
                  <a:pt x="3823" y="3524"/>
                  <a:pt x="3832" y="3545"/>
                  <a:pt x="3843" y="3570"/>
                </a:cubicBezTo>
                <a:cubicBezTo>
                  <a:pt x="3854" y="3594"/>
                  <a:pt x="3863" y="3617"/>
                  <a:pt x="3872" y="3638"/>
                </a:cubicBezTo>
                <a:cubicBezTo>
                  <a:pt x="3880" y="3659"/>
                  <a:pt x="3885" y="3674"/>
                  <a:pt x="3885" y="3682"/>
                </a:cubicBezTo>
                <a:cubicBezTo>
                  <a:pt x="3894" y="3687"/>
                  <a:pt x="3901" y="3695"/>
                  <a:pt x="3905" y="3704"/>
                </a:cubicBezTo>
                <a:cubicBezTo>
                  <a:pt x="3909" y="3714"/>
                  <a:pt x="3911" y="3723"/>
                  <a:pt x="3912" y="3732"/>
                </a:cubicBezTo>
                <a:lnTo>
                  <a:pt x="3929" y="3736"/>
                </a:lnTo>
                <a:cubicBezTo>
                  <a:pt x="3930" y="3746"/>
                  <a:pt x="3930" y="3759"/>
                  <a:pt x="3930" y="3773"/>
                </a:cubicBezTo>
                <a:cubicBezTo>
                  <a:pt x="3931" y="3788"/>
                  <a:pt x="3933" y="3802"/>
                  <a:pt x="3937" y="3815"/>
                </a:cubicBezTo>
                <a:cubicBezTo>
                  <a:pt x="3941" y="3829"/>
                  <a:pt x="3948" y="3838"/>
                  <a:pt x="3960" y="3843"/>
                </a:cubicBezTo>
                <a:cubicBezTo>
                  <a:pt x="3963" y="3871"/>
                  <a:pt x="3971" y="3896"/>
                  <a:pt x="3982" y="3919"/>
                </a:cubicBezTo>
                <a:cubicBezTo>
                  <a:pt x="3994" y="3942"/>
                  <a:pt x="4002" y="3968"/>
                  <a:pt x="4005" y="3995"/>
                </a:cubicBezTo>
                <a:cubicBezTo>
                  <a:pt x="3999" y="3999"/>
                  <a:pt x="3993" y="4003"/>
                  <a:pt x="3987" y="4009"/>
                </a:cubicBezTo>
                <a:cubicBezTo>
                  <a:pt x="3981" y="4014"/>
                  <a:pt x="3979" y="4020"/>
                  <a:pt x="3978" y="4026"/>
                </a:cubicBezTo>
                <a:cubicBezTo>
                  <a:pt x="3980" y="4031"/>
                  <a:pt x="3986" y="4034"/>
                  <a:pt x="3997" y="4035"/>
                </a:cubicBezTo>
                <a:cubicBezTo>
                  <a:pt x="4008" y="4035"/>
                  <a:pt x="4015" y="4035"/>
                  <a:pt x="4019" y="4035"/>
                </a:cubicBezTo>
                <a:lnTo>
                  <a:pt x="4020" y="4046"/>
                </a:lnTo>
                <a:cubicBezTo>
                  <a:pt x="4021" y="4055"/>
                  <a:pt x="4023" y="4063"/>
                  <a:pt x="4027" y="4069"/>
                </a:cubicBezTo>
                <a:cubicBezTo>
                  <a:pt x="4031" y="4076"/>
                  <a:pt x="4037" y="4079"/>
                  <a:pt x="4045" y="4079"/>
                </a:cubicBezTo>
                <a:lnTo>
                  <a:pt x="4078" y="4134"/>
                </a:lnTo>
                <a:cubicBezTo>
                  <a:pt x="4073" y="4143"/>
                  <a:pt x="4068" y="4153"/>
                  <a:pt x="4064" y="4164"/>
                </a:cubicBezTo>
                <a:cubicBezTo>
                  <a:pt x="4061" y="4175"/>
                  <a:pt x="4059" y="4187"/>
                  <a:pt x="4059" y="4198"/>
                </a:cubicBezTo>
                <a:cubicBezTo>
                  <a:pt x="4061" y="4210"/>
                  <a:pt x="4066" y="4228"/>
                  <a:pt x="4075" y="4255"/>
                </a:cubicBezTo>
                <a:cubicBezTo>
                  <a:pt x="4085" y="4281"/>
                  <a:pt x="4096" y="4306"/>
                  <a:pt x="4109" y="4329"/>
                </a:cubicBezTo>
                <a:cubicBezTo>
                  <a:pt x="4122" y="4352"/>
                  <a:pt x="4134" y="4364"/>
                  <a:pt x="4146" y="4365"/>
                </a:cubicBezTo>
                <a:cubicBezTo>
                  <a:pt x="4152" y="4365"/>
                  <a:pt x="4156" y="4367"/>
                  <a:pt x="4159" y="4371"/>
                </a:cubicBezTo>
                <a:cubicBezTo>
                  <a:pt x="4162" y="4375"/>
                  <a:pt x="4164" y="4380"/>
                  <a:pt x="4165" y="4386"/>
                </a:cubicBezTo>
                <a:lnTo>
                  <a:pt x="4188" y="4396"/>
                </a:lnTo>
                <a:lnTo>
                  <a:pt x="4192" y="4448"/>
                </a:lnTo>
                <a:lnTo>
                  <a:pt x="4210" y="4464"/>
                </a:lnTo>
                <a:lnTo>
                  <a:pt x="4214" y="4521"/>
                </a:lnTo>
                <a:cubicBezTo>
                  <a:pt x="4223" y="4523"/>
                  <a:pt x="4229" y="4528"/>
                  <a:pt x="4233" y="4535"/>
                </a:cubicBezTo>
                <a:cubicBezTo>
                  <a:pt x="4237" y="4543"/>
                  <a:pt x="4239" y="4551"/>
                  <a:pt x="4240" y="4559"/>
                </a:cubicBezTo>
                <a:cubicBezTo>
                  <a:pt x="4249" y="4561"/>
                  <a:pt x="4257" y="4569"/>
                  <a:pt x="4262" y="4584"/>
                </a:cubicBezTo>
                <a:cubicBezTo>
                  <a:pt x="4267" y="4598"/>
                  <a:pt x="4270" y="4613"/>
                  <a:pt x="4272" y="4629"/>
                </a:cubicBezTo>
                <a:cubicBezTo>
                  <a:pt x="4274" y="4645"/>
                  <a:pt x="4276" y="4658"/>
                  <a:pt x="4276" y="4666"/>
                </a:cubicBezTo>
                <a:lnTo>
                  <a:pt x="4294" y="4671"/>
                </a:lnTo>
                <a:cubicBezTo>
                  <a:pt x="4298" y="4715"/>
                  <a:pt x="4311" y="4761"/>
                  <a:pt x="4333" y="4807"/>
                </a:cubicBezTo>
                <a:cubicBezTo>
                  <a:pt x="4355" y="4853"/>
                  <a:pt x="4376" y="4897"/>
                  <a:pt x="4397" y="4938"/>
                </a:cubicBezTo>
                <a:cubicBezTo>
                  <a:pt x="4419" y="4979"/>
                  <a:pt x="4431" y="5013"/>
                  <a:pt x="4434" y="5040"/>
                </a:cubicBezTo>
                <a:cubicBezTo>
                  <a:pt x="4444" y="5051"/>
                  <a:pt x="4451" y="5064"/>
                  <a:pt x="4455" y="5079"/>
                </a:cubicBezTo>
                <a:cubicBezTo>
                  <a:pt x="4460" y="5095"/>
                  <a:pt x="4462" y="5110"/>
                  <a:pt x="4463" y="5124"/>
                </a:cubicBezTo>
                <a:lnTo>
                  <a:pt x="4482" y="5146"/>
                </a:lnTo>
                <a:cubicBezTo>
                  <a:pt x="4485" y="5179"/>
                  <a:pt x="4489" y="5201"/>
                  <a:pt x="4494" y="5211"/>
                </a:cubicBezTo>
                <a:cubicBezTo>
                  <a:pt x="4499" y="5222"/>
                  <a:pt x="4505" y="5227"/>
                  <a:pt x="4511" y="5226"/>
                </a:cubicBezTo>
                <a:cubicBezTo>
                  <a:pt x="4517" y="5226"/>
                  <a:pt x="4522" y="5227"/>
                  <a:pt x="4527" y="5228"/>
                </a:cubicBezTo>
                <a:cubicBezTo>
                  <a:pt x="4531" y="5229"/>
                  <a:pt x="4534" y="5237"/>
                  <a:pt x="4535" y="5251"/>
                </a:cubicBezTo>
                <a:lnTo>
                  <a:pt x="4582" y="5265"/>
                </a:lnTo>
                <a:lnTo>
                  <a:pt x="4576" y="5168"/>
                </a:lnTo>
                <a:cubicBezTo>
                  <a:pt x="4590" y="5166"/>
                  <a:pt x="4597" y="5162"/>
                  <a:pt x="4598" y="5155"/>
                </a:cubicBezTo>
                <a:cubicBezTo>
                  <a:pt x="4600" y="5147"/>
                  <a:pt x="4601" y="5140"/>
                  <a:pt x="4603" y="5132"/>
                </a:cubicBezTo>
                <a:cubicBezTo>
                  <a:pt x="4605" y="5125"/>
                  <a:pt x="4614" y="5120"/>
                  <a:pt x="4630" y="5118"/>
                </a:cubicBezTo>
                <a:cubicBezTo>
                  <a:pt x="4630" y="5104"/>
                  <a:pt x="4635" y="5093"/>
                  <a:pt x="4647" y="5086"/>
                </a:cubicBezTo>
                <a:cubicBezTo>
                  <a:pt x="4659" y="5079"/>
                  <a:pt x="4672" y="5075"/>
                  <a:pt x="4684" y="5074"/>
                </a:cubicBezTo>
                <a:cubicBezTo>
                  <a:pt x="4698" y="5111"/>
                  <a:pt x="4710" y="5148"/>
                  <a:pt x="4719" y="5187"/>
                </a:cubicBezTo>
                <a:cubicBezTo>
                  <a:pt x="4729" y="5225"/>
                  <a:pt x="4738" y="5263"/>
                  <a:pt x="4746" y="5300"/>
                </a:cubicBezTo>
                <a:lnTo>
                  <a:pt x="4734" y="5375"/>
                </a:lnTo>
                <a:cubicBezTo>
                  <a:pt x="4745" y="5375"/>
                  <a:pt x="4753" y="5379"/>
                  <a:pt x="4756" y="5387"/>
                </a:cubicBezTo>
                <a:cubicBezTo>
                  <a:pt x="4760" y="5396"/>
                  <a:pt x="4759" y="5405"/>
                  <a:pt x="4754" y="5414"/>
                </a:cubicBezTo>
                <a:cubicBezTo>
                  <a:pt x="4763" y="5420"/>
                  <a:pt x="4769" y="5428"/>
                  <a:pt x="4773" y="5440"/>
                </a:cubicBezTo>
                <a:cubicBezTo>
                  <a:pt x="4778" y="5452"/>
                  <a:pt x="4780" y="5464"/>
                  <a:pt x="4781" y="5476"/>
                </a:cubicBezTo>
                <a:lnTo>
                  <a:pt x="4800" y="5503"/>
                </a:lnTo>
                <a:cubicBezTo>
                  <a:pt x="4800" y="5477"/>
                  <a:pt x="4803" y="5451"/>
                  <a:pt x="4809" y="5425"/>
                </a:cubicBezTo>
                <a:cubicBezTo>
                  <a:pt x="4816" y="5398"/>
                  <a:pt x="4819" y="5372"/>
                  <a:pt x="4818" y="5347"/>
                </a:cubicBezTo>
                <a:cubicBezTo>
                  <a:pt x="4821" y="5346"/>
                  <a:pt x="4826" y="5346"/>
                  <a:pt x="4831" y="5345"/>
                </a:cubicBezTo>
                <a:cubicBezTo>
                  <a:pt x="4837" y="5344"/>
                  <a:pt x="4840" y="5342"/>
                  <a:pt x="4840" y="5339"/>
                </a:cubicBezTo>
                <a:cubicBezTo>
                  <a:pt x="4839" y="5334"/>
                  <a:pt x="4836" y="5329"/>
                  <a:pt x="4830" y="5326"/>
                </a:cubicBezTo>
                <a:cubicBezTo>
                  <a:pt x="4824" y="5323"/>
                  <a:pt x="4820" y="5320"/>
                  <a:pt x="4816" y="5318"/>
                </a:cubicBezTo>
                <a:cubicBezTo>
                  <a:pt x="4821" y="5300"/>
                  <a:pt x="4826" y="5283"/>
                  <a:pt x="4831" y="5265"/>
                </a:cubicBezTo>
                <a:cubicBezTo>
                  <a:pt x="4836" y="5248"/>
                  <a:pt x="4838" y="5230"/>
                  <a:pt x="4837" y="5213"/>
                </a:cubicBezTo>
                <a:cubicBezTo>
                  <a:pt x="4835" y="5197"/>
                  <a:pt x="4829" y="5188"/>
                  <a:pt x="4819" y="5185"/>
                </a:cubicBezTo>
                <a:cubicBezTo>
                  <a:pt x="4809" y="5183"/>
                  <a:pt x="4800" y="5181"/>
                  <a:pt x="4792" y="5180"/>
                </a:cubicBezTo>
                <a:cubicBezTo>
                  <a:pt x="4783" y="5179"/>
                  <a:pt x="4780" y="5172"/>
                  <a:pt x="4782" y="5159"/>
                </a:cubicBezTo>
                <a:cubicBezTo>
                  <a:pt x="4784" y="5153"/>
                  <a:pt x="4786" y="5144"/>
                  <a:pt x="4788" y="5131"/>
                </a:cubicBezTo>
                <a:cubicBezTo>
                  <a:pt x="4791" y="5119"/>
                  <a:pt x="4794" y="5106"/>
                  <a:pt x="4796" y="5094"/>
                </a:cubicBezTo>
                <a:cubicBezTo>
                  <a:pt x="4798" y="5082"/>
                  <a:pt x="4799" y="5072"/>
                  <a:pt x="4798" y="5066"/>
                </a:cubicBezTo>
                <a:cubicBezTo>
                  <a:pt x="4797" y="5052"/>
                  <a:pt x="4792" y="5041"/>
                  <a:pt x="4784" y="5033"/>
                </a:cubicBezTo>
                <a:cubicBezTo>
                  <a:pt x="4776" y="5025"/>
                  <a:pt x="4768" y="5017"/>
                  <a:pt x="4760" y="5008"/>
                </a:cubicBezTo>
                <a:cubicBezTo>
                  <a:pt x="4752" y="4999"/>
                  <a:pt x="4747" y="4985"/>
                  <a:pt x="4745" y="4967"/>
                </a:cubicBezTo>
                <a:cubicBezTo>
                  <a:pt x="4751" y="4957"/>
                  <a:pt x="4755" y="4946"/>
                  <a:pt x="4759" y="4933"/>
                </a:cubicBezTo>
                <a:cubicBezTo>
                  <a:pt x="4763" y="4920"/>
                  <a:pt x="4764" y="4908"/>
                  <a:pt x="4763" y="4896"/>
                </a:cubicBezTo>
                <a:cubicBezTo>
                  <a:pt x="4761" y="4872"/>
                  <a:pt x="4755" y="4846"/>
                  <a:pt x="4746" y="4818"/>
                </a:cubicBezTo>
                <a:cubicBezTo>
                  <a:pt x="4737" y="4790"/>
                  <a:pt x="4727" y="4760"/>
                  <a:pt x="4718" y="4726"/>
                </a:cubicBezTo>
                <a:cubicBezTo>
                  <a:pt x="4708" y="4693"/>
                  <a:pt x="4701" y="4655"/>
                  <a:pt x="4698" y="4614"/>
                </a:cubicBezTo>
                <a:cubicBezTo>
                  <a:pt x="4683" y="4601"/>
                  <a:pt x="4675" y="4589"/>
                  <a:pt x="4673" y="4576"/>
                </a:cubicBezTo>
                <a:cubicBezTo>
                  <a:pt x="4671" y="4564"/>
                  <a:pt x="4669" y="4549"/>
                  <a:pt x="4669" y="4529"/>
                </a:cubicBezTo>
                <a:cubicBezTo>
                  <a:pt x="4656" y="4521"/>
                  <a:pt x="4648" y="4505"/>
                  <a:pt x="4644" y="4482"/>
                </a:cubicBezTo>
                <a:cubicBezTo>
                  <a:pt x="4640" y="4459"/>
                  <a:pt x="4635" y="4437"/>
                  <a:pt x="4629" y="4416"/>
                </a:cubicBezTo>
                <a:cubicBezTo>
                  <a:pt x="4623" y="4396"/>
                  <a:pt x="4610" y="4385"/>
                  <a:pt x="4590" y="4385"/>
                </a:cubicBezTo>
                <a:lnTo>
                  <a:pt x="4584" y="4305"/>
                </a:lnTo>
                <a:cubicBezTo>
                  <a:pt x="4584" y="4301"/>
                  <a:pt x="4584" y="4294"/>
                  <a:pt x="4585" y="4283"/>
                </a:cubicBezTo>
                <a:cubicBezTo>
                  <a:pt x="4586" y="4272"/>
                  <a:pt x="4590" y="4266"/>
                  <a:pt x="4599" y="4264"/>
                </a:cubicBezTo>
                <a:cubicBezTo>
                  <a:pt x="4601" y="4265"/>
                  <a:pt x="4603" y="4268"/>
                  <a:pt x="4604" y="4273"/>
                </a:cubicBezTo>
                <a:cubicBezTo>
                  <a:pt x="4605" y="4279"/>
                  <a:pt x="4606" y="4283"/>
                  <a:pt x="4606" y="4287"/>
                </a:cubicBezTo>
                <a:cubicBezTo>
                  <a:pt x="4608" y="4306"/>
                  <a:pt x="4616" y="4328"/>
                  <a:pt x="4628" y="4353"/>
                </a:cubicBezTo>
                <a:cubicBezTo>
                  <a:pt x="4641" y="4378"/>
                  <a:pt x="4654" y="4402"/>
                  <a:pt x="4667" y="4427"/>
                </a:cubicBezTo>
                <a:cubicBezTo>
                  <a:pt x="4680" y="4452"/>
                  <a:pt x="4687" y="4474"/>
                  <a:pt x="4689" y="4493"/>
                </a:cubicBezTo>
                <a:lnTo>
                  <a:pt x="4715" y="4532"/>
                </a:lnTo>
                <a:cubicBezTo>
                  <a:pt x="4716" y="4544"/>
                  <a:pt x="4721" y="4552"/>
                  <a:pt x="4729" y="4555"/>
                </a:cubicBezTo>
                <a:cubicBezTo>
                  <a:pt x="4736" y="4557"/>
                  <a:pt x="4744" y="4562"/>
                  <a:pt x="4752" y="4569"/>
                </a:cubicBezTo>
                <a:cubicBezTo>
                  <a:pt x="4760" y="4576"/>
                  <a:pt x="4765" y="4591"/>
                  <a:pt x="4767" y="4614"/>
                </a:cubicBezTo>
                <a:cubicBezTo>
                  <a:pt x="4767" y="4632"/>
                  <a:pt x="4763" y="4652"/>
                  <a:pt x="4757" y="4673"/>
                </a:cubicBezTo>
                <a:cubicBezTo>
                  <a:pt x="4750" y="4695"/>
                  <a:pt x="4746" y="4716"/>
                  <a:pt x="4747" y="4737"/>
                </a:cubicBezTo>
                <a:lnTo>
                  <a:pt x="4792" y="4733"/>
                </a:lnTo>
                <a:cubicBezTo>
                  <a:pt x="4798" y="4732"/>
                  <a:pt x="4802" y="4733"/>
                  <a:pt x="4804" y="4737"/>
                </a:cubicBezTo>
                <a:cubicBezTo>
                  <a:pt x="4806" y="4742"/>
                  <a:pt x="4807" y="4746"/>
                  <a:pt x="4805" y="4751"/>
                </a:cubicBezTo>
                <a:cubicBezTo>
                  <a:pt x="4803" y="4755"/>
                  <a:pt x="4800" y="4757"/>
                  <a:pt x="4794" y="4756"/>
                </a:cubicBezTo>
                <a:cubicBezTo>
                  <a:pt x="4801" y="4773"/>
                  <a:pt x="4808" y="4792"/>
                  <a:pt x="4813" y="4813"/>
                </a:cubicBezTo>
                <a:cubicBezTo>
                  <a:pt x="4818" y="4834"/>
                  <a:pt x="4821" y="4855"/>
                  <a:pt x="4819" y="4875"/>
                </a:cubicBezTo>
                <a:lnTo>
                  <a:pt x="4843" y="4885"/>
                </a:lnTo>
                <a:lnTo>
                  <a:pt x="4897" y="4996"/>
                </a:lnTo>
                <a:lnTo>
                  <a:pt x="4896" y="5059"/>
                </a:lnTo>
                <a:lnTo>
                  <a:pt x="4928" y="5109"/>
                </a:lnTo>
                <a:cubicBezTo>
                  <a:pt x="4931" y="5149"/>
                  <a:pt x="4938" y="5188"/>
                  <a:pt x="4948" y="5227"/>
                </a:cubicBezTo>
                <a:cubicBezTo>
                  <a:pt x="4958" y="5266"/>
                  <a:pt x="4968" y="5306"/>
                  <a:pt x="4978" y="5346"/>
                </a:cubicBezTo>
                <a:cubicBezTo>
                  <a:pt x="4989" y="5386"/>
                  <a:pt x="4996" y="5428"/>
                  <a:pt x="4999" y="5472"/>
                </a:cubicBezTo>
                <a:cubicBezTo>
                  <a:pt x="5003" y="5477"/>
                  <a:pt x="5007" y="5481"/>
                  <a:pt x="5012" y="5484"/>
                </a:cubicBezTo>
                <a:cubicBezTo>
                  <a:pt x="5018" y="5486"/>
                  <a:pt x="5023" y="5487"/>
                  <a:pt x="5029" y="5487"/>
                </a:cubicBezTo>
                <a:cubicBezTo>
                  <a:pt x="5037" y="5485"/>
                  <a:pt x="5046" y="5479"/>
                  <a:pt x="5053" y="5468"/>
                </a:cubicBezTo>
                <a:cubicBezTo>
                  <a:pt x="5061" y="5457"/>
                  <a:pt x="5070" y="5451"/>
                  <a:pt x="5078" y="5449"/>
                </a:cubicBezTo>
                <a:cubicBezTo>
                  <a:pt x="5086" y="5450"/>
                  <a:pt x="5091" y="5457"/>
                  <a:pt x="5092" y="5470"/>
                </a:cubicBezTo>
                <a:cubicBezTo>
                  <a:pt x="5093" y="5482"/>
                  <a:pt x="5093" y="5492"/>
                  <a:pt x="5093" y="5500"/>
                </a:cubicBezTo>
                <a:cubicBezTo>
                  <a:pt x="5108" y="5547"/>
                  <a:pt x="5121" y="5592"/>
                  <a:pt x="5133" y="5635"/>
                </a:cubicBezTo>
                <a:cubicBezTo>
                  <a:pt x="5144" y="5678"/>
                  <a:pt x="5155" y="5723"/>
                  <a:pt x="5164" y="5771"/>
                </a:cubicBezTo>
                <a:cubicBezTo>
                  <a:pt x="5164" y="5778"/>
                  <a:pt x="5165" y="5787"/>
                  <a:pt x="5168" y="5798"/>
                </a:cubicBezTo>
                <a:cubicBezTo>
                  <a:pt x="5172" y="5809"/>
                  <a:pt x="5179" y="5814"/>
                  <a:pt x="5190" y="5815"/>
                </a:cubicBezTo>
                <a:cubicBezTo>
                  <a:pt x="5190" y="5822"/>
                  <a:pt x="5190" y="5834"/>
                  <a:pt x="5191" y="5852"/>
                </a:cubicBezTo>
                <a:cubicBezTo>
                  <a:pt x="5191" y="5870"/>
                  <a:pt x="5194" y="5887"/>
                  <a:pt x="5198" y="5903"/>
                </a:cubicBezTo>
                <a:cubicBezTo>
                  <a:pt x="5202" y="5919"/>
                  <a:pt x="5210" y="5927"/>
                  <a:pt x="5221" y="5928"/>
                </a:cubicBezTo>
                <a:cubicBezTo>
                  <a:pt x="5230" y="5926"/>
                  <a:pt x="5238" y="5921"/>
                  <a:pt x="5246" y="5912"/>
                </a:cubicBezTo>
                <a:cubicBezTo>
                  <a:pt x="5254" y="5903"/>
                  <a:pt x="5258" y="5894"/>
                  <a:pt x="5258" y="5885"/>
                </a:cubicBezTo>
                <a:cubicBezTo>
                  <a:pt x="5258" y="5879"/>
                  <a:pt x="5256" y="5876"/>
                  <a:pt x="5253" y="5875"/>
                </a:cubicBezTo>
                <a:cubicBezTo>
                  <a:pt x="5250" y="5874"/>
                  <a:pt x="5246" y="5874"/>
                  <a:pt x="5240" y="5874"/>
                </a:cubicBezTo>
                <a:lnTo>
                  <a:pt x="5178" y="5396"/>
                </a:lnTo>
                <a:cubicBezTo>
                  <a:pt x="5162" y="5396"/>
                  <a:pt x="5154" y="5388"/>
                  <a:pt x="5155" y="5372"/>
                </a:cubicBezTo>
                <a:cubicBezTo>
                  <a:pt x="5155" y="5356"/>
                  <a:pt x="5155" y="5342"/>
                  <a:pt x="5156" y="5329"/>
                </a:cubicBezTo>
                <a:cubicBezTo>
                  <a:pt x="5155" y="5322"/>
                  <a:pt x="5153" y="5315"/>
                  <a:pt x="5149" y="5308"/>
                </a:cubicBezTo>
                <a:cubicBezTo>
                  <a:pt x="5145" y="5300"/>
                  <a:pt x="5139" y="5296"/>
                  <a:pt x="5131" y="5296"/>
                </a:cubicBezTo>
                <a:cubicBezTo>
                  <a:pt x="5130" y="5285"/>
                  <a:pt x="5130" y="5270"/>
                  <a:pt x="5130" y="5248"/>
                </a:cubicBezTo>
                <a:cubicBezTo>
                  <a:pt x="5130" y="5227"/>
                  <a:pt x="5127" y="5208"/>
                  <a:pt x="5122" y="5189"/>
                </a:cubicBezTo>
                <a:cubicBezTo>
                  <a:pt x="5117" y="5170"/>
                  <a:pt x="5107" y="5159"/>
                  <a:pt x="5092" y="5155"/>
                </a:cubicBezTo>
                <a:cubicBezTo>
                  <a:pt x="5089" y="5115"/>
                  <a:pt x="5082" y="5076"/>
                  <a:pt x="5072" y="5037"/>
                </a:cubicBezTo>
                <a:cubicBezTo>
                  <a:pt x="5062" y="4999"/>
                  <a:pt x="5052" y="4960"/>
                  <a:pt x="5042" y="4921"/>
                </a:cubicBezTo>
                <a:cubicBezTo>
                  <a:pt x="5031" y="4883"/>
                  <a:pt x="5025" y="4843"/>
                  <a:pt x="5021" y="4804"/>
                </a:cubicBezTo>
                <a:cubicBezTo>
                  <a:pt x="5005" y="4803"/>
                  <a:pt x="4996" y="4796"/>
                  <a:pt x="4993" y="4783"/>
                </a:cubicBezTo>
                <a:cubicBezTo>
                  <a:pt x="4990" y="4769"/>
                  <a:pt x="4988" y="4755"/>
                  <a:pt x="4988" y="4743"/>
                </a:cubicBezTo>
                <a:cubicBezTo>
                  <a:pt x="4986" y="4714"/>
                  <a:pt x="4981" y="4686"/>
                  <a:pt x="4973" y="4658"/>
                </a:cubicBezTo>
                <a:cubicBezTo>
                  <a:pt x="4965" y="4631"/>
                  <a:pt x="4953" y="4604"/>
                  <a:pt x="4937" y="4580"/>
                </a:cubicBezTo>
                <a:lnTo>
                  <a:pt x="4950" y="4515"/>
                </a:lnTo>
                <a:cubicBezTo>
                  <a:pt x="4941" y="4507"/>
                  <a:pt x="4935" y="4497"/>
                  <a:pt x="4932" y="4485"/>
                </a:cubicBezTo>
                <a:cubicBezTo>
                  <a:pt x="4930" y="4473"/>
                  <a:pt x="4928" y="4463"/>
                  <a:pt x="4928" y="4454"/>
                </a:cubicBezTo>
                <a:cubicBezTo>
                  <a:pt x="4916" y="4442"/>
                  <a:pt x="4907" y="4423"/>
                  <a:pt x="4901" y="4394"/>
                </a:cubicBezTo>
                <a:cubicBezTo>
                  <a:pt x="4895" y="4366"/>
                  <a:pt x="4889" y="4334"/>
                  <a:pt x="4885" y="4297"/>
                </a:cubicBezTo>
                <a:cubicBezTo>
                  <a:pt x="4880" y="4261"/>
                  <a:pt x="4874" y="4225"/>
                  <a:pt x="4867" y="4190"/>
                </a:cubicBezTo>
                <a:cubicBezTo>
                  <a:pt x="4859" y="4154"/>
                  <a:pt x="4848" y="4124"/>
                  <a:pt x="4834" y="4098"/>
                </a:cubicBezTo>
                <a:cubicBezTo>
                  <a:pt x="4846" y="4098"/>
                  <a:pt x="4853" y="4101"/>
                  <a:pt x="4854" y="4109"/>
                </a:cubicBezTo>
                <a:cubicBezTo>
                  <a:pt x="4856" y="4116"/>
                  <a:pt x="4857" y="4123"/>
                  <a:pt x="4859" y="4131"/>
                </a:cubicBezTo>
                <a:cubicBezTo>
                  <a:pt x="4861" y="4138"/>
                  <a:pt x="4869" y="4141"/>
                  <a:pt x="4883" y="4141"/>
                </a:cubicBezTo>
                <a:cubicBezTo>
                  <a:pt x="4884" y="4150"/>
                  <a:pt x="4886" y="4159"/>
                  <a:pt x="4890" y="4168"/>
                </a:cubicBezTo>
                <a:cubicBezTo>
                  <a:pt x="4894" y="4178"/>
                  <a:pt x="4901" y="4185"/>
                  <a:pt x="4910" y="4191"/>
                </a:cubicBezTo>
                <a:cubicBezTo>
                  <a:pt x="4910" y="4202"/>
                  <a:pt x="4912" y="4220"/>
                  <a:pt x="4916" y="4245"/>
                </a:cubicBezTo>
                <a:cubicBezTo>
                  <a:pt x="4919" y="4271"/>
                  <a:pt x="4923" y="4298"/>
                  <a:pt x="4928" y="4327"/>
                </a:cubicBezTo>
                <a:cubicBezTo>
                  <a:pt x="4934" y="4357"/>
                  <a:pt x="4940" y="4382"/>
                  <a:pt x="4946" y="4405"/>
                </a:cubicBezTo>
                <a:cubicBezTo>
                  <a:pt x="4953" y="4427"/>
                  <a:pt x="4960" y="4441"/>
                  <a:pt x="4968" y="4445"/>
                </a:cubicBezTo>
                <a:lnTo>
                  <a:pt x="4971" y="4491"/>
                </a:lnTo>
                <a:lnTo>
                  <a:pt x="5001" y="4506"/>
                </a:lnTo>
                <a:lnTo>
                  <a:pt x="5050" y="4635"/>
                </a:lnTo>
                <a:cubicBezTo>
                  <a:pt x="5048" y="4656"/>
                  <a:pt x="5046" y="4679"/>
                  <a:pt x="5044" y="4704"/>
                </a:cubicBezTo>
                <a:cubicBezTo>
                  <a:pt x="5042" y="4730"/>
                  <a:pt x="5041" y="4753"/>
                  <a:pt x="5042" y="4773"/>
                </a:cubicBezTo>
                <a:cubicBezTo>
                  <a:pt x="5043" y="4782"/>
                  <a:pt x="5045" y="4788"/>
                  <a:pt x="5049" y="4791"/>
                </a:cubicBezTo>
                <a:cubicBezTo>
                  <a:pt x="5054" y="4794"/>
                  <a:pt x="5061" y="4795"/>
                  <a:pt x="5072" y="4794"/>
                </a:cubicBezTo>
                <a:cubicBezTo>
                  <a:pt x="5082" y="4794"/>
                  <a:pt x="5091" y="4803"/>
                  <a:pt x="5098" y="4819"/>
                </a:cubicBezTo>
                <a:cubicBezTo>
                  <a:pt x="5104" y="4836"/>
                  <a:pt x="5110" y="4855"/>
                  <a:pt x="5114" y="4879"/>
                </a:cubicBezTo>
                <a:cubicBezTo>
                  <a:pt x="5119" y="4902"/>
                  <a:pt x="5122" y="4925"/>
                  <a:pt x="5125" y="4946"/>
                </a:cubicBezTo>
                <a:cubicBezTo>
                  <a:pt x="5128" y="4967"/>
                  <a:pt x="5130" y="4982"/>
                  <a:pt x="5132" y="4991"/>
                </a:cubicBezTo>
                <a:cubicBezTo>
                  <a:pt x="5141" y="4994"/>
                  <a:pt x="5151" y="4996"/>
                  <a:pt x="5161" y="4997"/>
                </a:cubicBezTo>
                <a:cubicBezTo>
                  <a:pt x="5172" y="4999"/>
                  <a:pt x="5181" y="4999"/>
                  <a:pt x="5190" y="4999"/>
                </a:cubicBezTo>
                <a:cubicBezTo>
                  <a:pt x="5197" y="4997"/>
                  <a:pt x="5199" y="4992"/>
                  <a:pt x="5195" y="4982"/>
                </a:cubicBezTo>
                <a:cubicBezTo>
                  <a:pt x="5191" y="4971"/>
                  <a:pt x="5186" y="4961"/>
                  <a:pt x="5179" y="4949"/>
                </a:cubicBezTo>
                <a:cubicBezTo>
                  <a:pt x="5173" y="4938"/>
                  <a:pt x="5169" y="4930"/>
                  <a:pt x="5168" y="4925"/>
                </a:cubicBezTo>
                <a:cubicBezTo>
                  <a:pt x="5168" y="4913"/>
                  <a:pt x="5173" y="4906"/>
                  <a:pt x="5183" y="4904"/>
                </a:cubicBezTo>
                <a:cubicBezTo>
                  <a:pt x="5193" y="4903"/>
                  <a:pt x="5203" y="4900"/>
                  <a:pt x="5213" y="4896"/>
                </a:cubicBezTo>
                <a:cubicBezTo>
                  <a:pt x="5223" y="4893"/>
                  <a:pt x="5227" y="4882"/>
                  <a:pt x="5227" y="4864"/>
                </a:cubicBezTo>
                <a:cubicBezTo>
                  <a:pt x="5226" y="4855"/>
                  <a:pt x="5224" y="4841"/>
                  <a:pt x="5221" y="4821"/>
                </a:cubicBezTo>
                <a:cubicBezTo>
                  <a:pt x="5218" y="4802"/>
                  <a:pt x="5212" y="4783"/>
                  <a:pt x="5205" y="4767"/>
                </a:cubicBezTo>
                <a:cubicBezTo>
                  <a:pt x="5198" y="4750"/>
                  <a:pt x="5189" y="4741"/>
                  <a:pt x="5178" y="4741"/>
                </a:cubicBezTo>
                <a:cubicBezTo>
                  <a:pt x="5171" y="4661"/>
                  <a:pt x="5168" y="4581"/>
                  <a:pt x="5170" y="4500"/>
                </a:cubicBezTo>
                <a:cubicBezTo>
                  <a:pt x="5173" y="4419"/>
                  <a:pt x="5171" y="4339"/>
                  <a:pt x="5167" y="4259"/>
                </a:cubicBezTo>
                <a:cubicBezTo>
                  <a:pt x="5165" y="4231"/>
                  <a:pt x="5159" y="4204"/>
                  <a:pt x="5150" y="4179"/>
                </a:cubicBezTo>
                <a:cubicBezTo>
                  <a:pt x="5141" y="4155"/>
                  <a:pt x="5131" y="4129"/>
                  <a:pt x="5122" y="4103"/>
                </a:cubicBezTo>
                <a:cubicBezTo>
                  <a:pt x="5113" y="4077"/>
                  <a:pt x="5107" y="4048"/>
                  <a:pt x="5104" y="4016"/>
                </a:cubicBezTo>
                <a:cubicBezTo>
                  <a:pt x="5104" y="4007"/>
                  <a:pt x="5101" y="3998"/>
                  <a:pt x="5097" y="3989"/>
                </a:cubicBezTo>
                <a:cubicBezTo>
                  <a:pt x="5093" y="3979"/>
                  <a:pt x="5087" y="3972"/>
                  <a:pt x="5078" y="3966"/>
                </a:cubicBezTo>
                <a:cubicBezTo>
                  <a:pt x="5075" y="3932"/>
                  <a:pt x="5069" y="3899"/>
                  <a:pt x="5062" y="3867"/>
                </a:cubicBezTo>
                <a:cubicBezTo>
                  <a:pt x="5055" y="3835"/>
                  <a:pt x="5050" y="3801"/>
                  <a:pt x="5047" y="3767"/>
                </a:cubicBezTo>
                <a:lnTo>
                  <a:pt x="5020" y="3712"/>
                </a:lnTo>
                <a:cubicBezTo>
                  <a:pt x="5019" y="3686"/>
                  <a:pt x="5018" y="3663"/>
                  <a:pt x="5016" y="3641"/>
                </a:cubicBezTo>
                <a:cubicBezTo>
                  <a:pt x="5013" y="3619"/>
                  <a:pt x="5002" y="3598"/>
                  <a:pt x="4982" y="3576"/>
                </a:cubicBezTo>
                <a:cubicBezTo>
                  <a:pt x="4981" y="3541"/>
                  <a:pt x="4976" y="3501"/>
                  <a:pt x="4967" y="3455"/>
                </a:cubicBezTo>
                <a:cubicBezTo>
                  <a:pt x="4958" y="3410"/>
                  <a:pt x="4944" y="3366"/>
                  <a:pt x="4926" y="3323"/>
                </a:cubicBezTo>
                <a:cubicBezTo>
                  <a:pt x="4908" y="3280"/>
                  <a:pt x="4886" y="3245"/>
                  <a:pt x="4859" y="3217"/>
                </a:cubicBezTo>
                <a:lnTo>
                  <a:pt x="4827" y="3099"/>
                </a:lnTo>
                <a:cubicBezTo>
                  <a:pt x="4812" y="3099"/>
                  <a:pt x="4804" y="3092"/>
                  <a:pt x="4804" y="3077"/>
                </a:cubicBezTo>
                <a:cubicBezTo>
                  <a:pt x="4805" y="3063"/>
                  <a:pt x="4805" y="3050"/>
                  <a:pt x="4806" y="3037"/>
                </a:cubicBezTo>
                <a:lnTo>
                  <a:pt x="4794" y="3038"/>
                </a:lnTo>
                <a:cubicBezTo>
                  <a:pt x="4781" y="3038"/>
                  <a:pt x="4772" y="3031"/>
                  <a:pt x="4766" y="3017"/>
                </a:cubicBezTo>
                <a:cubicBezTo>
                  <a:pt x="4760" y="3004"/>
                  <a:pt x="4757" y="2988"/>
                  <a:pt x="4755" y="2969"/>
                </a:cubicBezTo>
                <a:cubicBezTo>
                  <a:pt x="4754" y="2951"/>
                  <a:pt x="4752" y="2934"/>
                  <a:pt x="4752" y="2920"/>
                </a:cubicBezTo>
                <a:lnTo>
                  <a:pt x="4727" y="2893"/>
                </a:lnTo>
                <a:cubicBezTo>
                  <a:pt x="4726" y="2884"/>
                  <a:pt x="4722" y="2870"/>
                  <a:pt x="4716" y="2851"/>
                </a:cubicBezTo>
                <a:cubicBezTo>
                  <a:pt x="4709" y="2831"/>
                  <a:pt x="4702" y="2813"/>
                  <a:pt x="4694" y="2797"/>
                </a:cubicBezTo>
                <a:cubicBezTo>
                  <a:pt x="4685" y="2780"/>
                  <a:pt x="4678" y="2771"/>
                  <a:pt x="4672" y="2771"/>
                </a:cubicBezTo>
                <a:lnTo>
                  <a:pt x="4674" y="2719"/>
                </a:lnTo>
                <a:cubicBezTo>
                  <a:pt x="4673" y="2704"/>
                  <a:pt x="4670" y="2695"/>
                  <a:pt x="4665" y="2693"/>
                </a:cubicBezTo>
                <a:cubicBezTo>
                  <a:pt x="4661" y="2691"/>
                  <a:pt x="4655" y="2690"/>
                  <a:pt x="4650" y="2691"/>
                </a:cubicBezTo>
                <a:cubicBezTo>
                  <a:pt x="4644" y="2692"/>
                  <a:pt x="4638" y="2689"/>
                  <a:pt x="4633" y="2684"/>
                </a:cubicBezTo>
                <a:cubicBezTo>
                  <a:pt x="4628" y="2678"/>
                  <a:pt x="4625" y="2664"/>
                  <a:pt x="4623" y="2642"/>
                </a:cubicBezTo>
                <a:cubicBezTo>
                  <a:pt x="4623" y="2639"/>
                  <a:pt x="4622" y="2635"/>
                  <a:pt x="4621" y="2631"/>
                </a:cubicBezTo>
                <a:cubicBezTo>
                  <a:pt x="4619" y="2627"/>
                  <a:pt x="4616" y="2625"/>
                  <a:pt x="4610" y="2625"/>
                </a:cubicBezTo>
                <a:lnTo>
                  <a:pt x="4593" y="2546"/>
                </a:lnTo>
                <a:lnTo>
                  <a:pt x="4588" y="2547"/>
                </a:lnTo>
                <a:cubicBezTo>
                  <a:pt x="4576" y="2547"/>
                  <a:pt x="4566" y="2544"/>
                  <a:pt x="4558" y="2537"/>
                </a:cubicBezTo>
                <a:cubicBezTo>
                  <a:pt x="4550" y="2530"/>
                  <a:pt x="4546" y="2521"/>
                  <a:pt x="4545" y="2509"/>
                </a:cubicBezTo>
                <a:cubicBezTo>
                  <a:pt x="4544" y="2505"/>
                  <a:pt x="4544" y="2499"/>
                  <a:pt x="4545" y="2490"/>
                </a:cubicBezTo>
                <a:cubicBezTo>
                  <a:pt x="4545" y="2481"/>
                  <a:pt x="4548" y="2476"/>
                  <a:pt x="4554" y="2474"/>
                </a:cubicBezTo>
                <a:cubicBezTo>
                  <a:pt x="4559" y="2475"/>
                  <a:pt x="4563" y="2481"/>
                  <a:pt x="4565" y="2491"/>
                </a:cubicBezTo>
                <a:cubicBezTo>
                  <a:pt x="4567" y="2502"/>
                  <a:pt x="4568" y="2509"/>
                  <a:pt x="4568" y="2513"/>
                </a:cubicBezTo>
                <a:lnTo>
                  <a:pt x="4613" y="2493"/>
                </a:lnTo>
                <a:cubicBezTo>
                  <a:pt x="4612" y="2482"/>
                  <a:pt x="4610" y="2472"/>
                  <a:pt x="4606" y="2463"/>
                </a:cubicBezTo>
                <a:cubicBezTo>
                  <a:pt x="4601" y="2454"/>
                  <a:pt x="4595" y="2445"/>
                  <a:pt x="4586" y="2437"/>
                </a:cubicBezTo>
                <a:cubicBezTo>
                  <a:pt x="4585" y="2429"/>
                  <a:pt x="4581" y="2425"/>
                  <a:pt x="4576" y="2427"/>
                </a:cubicBezTo>
                <a:cubicBezTo>
                  <a:pt x="4570" y="2429"/>
                  <a:pt x="4565" y="2433"/>
                  <a:pt x="4559" y="2439"/>
                </a:cubicBezTo>
                <a:cubicBezTo>
                  <a:pt x="4553" y="2445"/>
                  <a:pt x="4549" y="2449"/>
                  <a:pt x="4547" y="2452"/>
                </a:cubicBezTo>
                <a:cubicBezTo>
                  <a:pt x="4528" y="2452"/>
                  <a:pt x="4518" y="2446"/>
                  <a:pt x="4516" y="2433"/>
                </a:cubicBezTo>
                <a:cubicBezTo>
                  <a:pt x="4514" y="2420"/>
                  <a:pt x="4513" y="2406"/>
                  <a:pt x="4514" y="2391"/>
                </a:cubicBezTo>
                <a:lnTo>
                  <a:pt x="4487" y="2341"/>
                </a:lnTo>
                <a:cubicBezTo>
                  <a:pt x="4490" y="2344"/>
                  <a:pt x="4495" y="2347"/>
                  <a:pt x="4500" y="2351"/>
                </a:cubicBezTo>
                <a:cubicBezTo>
                  <a:pt x="4505" y="2354"/>
                  <a:pt x="4511" y="2356"/>
                  <a:pt x="4517" y="2356"/>
                </a:cubicBezTo>
                <a:cubicBezTo>
                  <a:pt x="4526" y="2355"/>
                  <a:pt x="4530" y="2350"/>
                  <a:pt x="4531" y="2342"/>
                </a:cubicBezTo>
                <a:cubicBezTo>
                  <a:pt x="4532" y="2333"/>
                  <a:pt x="4532" y="2325"/>
                  <a:pt x="4532" y="2317"/>
                </a:cubicBezTo>
                <a:cubicBezTo>
                  <a:pt x="4531" y="2308"/>
                  <a:pt x="4535" y="2304"/>
                  <a:pt x="4542" y="2303"/>
                </a:cubicBezTo>
                <a:cubicBezTo>
                  <a:pt x="4548" y="2303"/>
                  <a:pt x="4555" y="2306"/>
                  <a:pt x="4562" y="2311"/>
                </a:cubicBezTo>
                <a:cubicBezTo>
                  <a:pt x="4569" y="2317"/>
                  <a:pt x="4575" y="2323"/>
                  <a:pt x="4578" y="2329"/>
                </a:cubicBezTo>
                <a:lnTo>
                  <a:pt x="4547" y="2210"/>
                </a:lnTo>
                <a:cubicBezTo>
                  <a:pt x="4535" y="2211"/>
                  <a:pt x="4527" y="2208"/>
                  <a:pt x="4521" y="2201"/>
                </a:cubicBezTo>
                <a:cubicBezTo>
                  <a:pt x="4515" y="2194"/>
                  <a:pt x="4514" y="2184"/>
                  <a:pt x="4516" y="2172"/>
                </a:cubicBezTo>
                <a:lnTo>
                  <a:pt x="4453" y="2188"/>
                </a:lnTo>
                <a:cubicBezTo>
                  <a:pt x="4454" y="2195"/>
                  <a:pt x="4454" y="2202"/>
                  <a:pt x="4453" y="2210"/>
                </a:cubicBezTo>
                <a:cubicBezTo>
                  <a:pt x="4452" y="2218"/>
                  <a:pt x="4447" y="2222"/>
                  <a:pt x="4439" y="2224"/>
                </a:cubicBezTo>
                <a:cubicBezTo>
                  <a:pt x="4433" y="2224"/>
                  <a:pt x="4427" y="2221"/>
                  <a:pt x="4422" y="2215"/>
                </a:cubicBezTo>
                <a:cubicBezTo>
                  <a:pt x="4416" y="2209"/>
                  <a:pt x="4411" y="2203"/>
                  <a:pt x="4408" y="2197"/>
                </a:cubicBezTo>
                <a:lnTo>
                  <a:pt x="4406" y="2174"/>
                </a:lnTo>
                <a:cubicBezTo>
                  <a:pt x="4406" y="2165"/>
                  <a:pt x="4405" y="2155"/>
                  <a:pt x="4402" y="2145"/>
                </a:cubicBezTo>
                <a:cubicBezTo>
                  <a:pt x="4398" y="2135"/>
                  <a:pt x="4391" y="2130"/>
                  <a:pt x="4380" y="2130"/>
                </a:cubicBezTo>
                <a:cubicBezTo>
                  <a:pt x="4381" y="2137"/>
                  <a:pt x="4381" y="2147"/>
                  <a:pt x="4380" y="2160"/>
                </a:cubicBezTo>
                <a:cubicBezTo>
                  <a:pt x="4379" y="2173"/>
                  <a:pt x="4375" y="2181"/>
                  <a:pt x="4367" y="2183"/>
                </a:cubicBezTo>
                <a:cubicBezTo>
                  <a:pt x="4363" y="2177"/>
                  <a:pt x="4358" y="2172"/>
                  <a:pt x="4351" y="2168"/>
                </a:cubicBezTo>
                <a:cubicBezTo>
                  <a:pt x="4344" y="2164"/>
                  <a:pt x="4337" y="2162"/>
                  <a:pt x="4331" y="2162"/>
                </a:cubicBezTo>
                <a:cubicBezTo>
                  <a:pt x="4323" y="2164"/>
                  <a:pt x="4318" y="2168"/>
                  <a:pt x="4317" y="2176"/>
                </a:cubicBezTo>
                <a:cubicBezTo>
                  <a:pt x="4316" y="2184"/>
                  <a:pt x="4315" y="2191"/>
                  <a:pt x="4316" y="2198"/>
                </a:cubicBezTo>
                <a:lnTo>
                  <a:pt x="4368" y="2275"/>
                </a:lnTo>
                <a:cubicBezTo>
                  <a:pt x="4373" y="2274"/>
                  <a:pt x="4376" y="2275"/>
                  <a:pt x="4378" y="2278"/>
                </a:cubicBezTo>
                <a:cubicBezTo>
                  <a:pt x="4379" y="2281"/>
                  <a:pt x="4380" y="2285"/>
                  <a:pt x="4380" y="2291"/>
                </a:cubicBezTo>
                <a:cubicBezTo>
                  <a:pt x="4380" y="2295"/>
                  <a:pt x="4378" y="2302"/>
                  <a:pt x="4374" y="2311"/>
                </a:cubicBezTo>
                <a:cubicBezTo>
                  <a:pt x="4370" y="2320"/>
                  <a:pt x="4366" y="2325"/>
                  <a:pt x="4360" y="2327"/>
                </a:cubicBezTo>
                <a:cubicBezTo>
                  <a:pt x="4357" y="2327"/>
                  <a:pt x="4355" y="2326"/>
                  <a:pt x="4354" y="2324"/>
                </a:cubicBezTo>
                <a:cubicBezTo>
                  <a:pt x="4354" y="2321"/>
                  <a:pt x="4353" y="2319"/>
                  <a:pt x="4353" y="2316"/>
                </a:cubicBezTo>
                <a:cubicBezTo>
                  <a:pt x="4347" y="2312"/>
                  <a:pt x="4337" y="2306"/>
                  <a:pt x="4325" y="2297"/>
                </a:cubicBezTo>
                <a:cubicBezTo>
                  <a:pt x="4313" y="2288"/>
                  <a:pt x="4301" y="2279"/>
                  <a:pt x="4291" y="2270"/>
                </a:cubicBezTo>
                <a:cubicBezTo>
                  <a:pt x="4280" y="2261"/>
                  <a:pt x="4275" y="2253"/>
                  <a:pt x="4274" y="2247"/>
                </a:cubicBezTo>
                <a:cubicBezTo>
                  <a:pt x="4273" y="2238"/>
                  <a:pt x="4275" y="2233"/>
                  <a:pt x="4280" y="2231"/>
                </a:cubicBezTo>
                <a:cubicBezTo>
                  <a:pt x="4284" y="2229"/>
                  <a:pt x="4289" y="2228"/>
                  <a:pt x="4295" y="2228"/>
                </a:cubicBezTo>
                <a:lnTo>
                  <a:pt x="4247" y="2191"/>
                </a:lnTo>
                <a:cubicBezTo>
                  <a:pt x="4246" y="2180"/>
                  <a:pt x="4241" y="2164"/>
                  <a:pt x="4234" y="2142"/>
                </a:cubicBezTo>
                <a:cubicBezTo>
                  <a:pt x="4226" y="2120"/>
                  <a:pt x="4217" y="2097"/>
                  <a:pt x="4206" y="2073"/>
                </a:cubicBezTo>
                <a:cubicBezTo>
                  <a:pt x="4195" y="2048"/>
                  <a:pt x="4184" y="2028"/>
                  <a:pt x="4174" y="2011"/>
                </a:cubicBezTo>
                <a:cubicBezTo>
                  <a:pt x="4163" y="1994"/>
                  <a:pt x="4154" y="1986"/>
                  <a:pt x="4146" y="1985"/>
                </a:cubicBezTo>
                <a:cubicBezTo>
                  <a:pt x="4144" y="1987"/>
                  <a:pt x="4142" y="1993"/>
                  <a:pt x="4140" y="2005"/>
                </a:cubicBezTo>
                <a:cubicBezTo>
                  <a:pt x="4138" y="2017"/>
                  <a:pt x="4136" y="2030"/>
                  <a:pt x="4134" y="2042"/>
                </a:cubicBezTo>
                <a:cubicBezTo>
                  <a:pt x="4132" y="2054"/>
                  <a:pt x="4130" y="2060"/>
                  <a:pt x="4128" y="2061"/>
                </a:cubicBezTo>
                <a:lnTo>
                  <a:pt x="4119" y="1924"/>
                </a:lnTo>
                <a:lnTo>
                  <a:pt x="4070" y="1882"/>
                </a:lnTo>
                <a:cubicBezTo>
                  <a:pt x="4069" y="1870"/>
                  <a:pt x="4067" y="1858"/>
                  <a:pt x="4062" y="1846"/>
                </a:cubicBezTo>
                <a:cubicBezTo>
                  <a:pt x="4058" y="1835"/>
                  <a:pt x="4052" y="1826"/>
                  <a:pt x="4043" y="1820"/>
                </a:cubicBezTo>
                <a:cubicBezTo>
                  <a:pt x="4048" y="1814"/>
                  <a:pt x="4053" y="1807"/>
                  <a:pt x="4059" y="1800"/>
                </a:cubicBezTo>
                <a:cubicBezTo>
                  <a:pt x="4065" y="1794"/>
                  <a:pt x="4072" y="1790"/>
                  <a:pt x="4081" y="1789"/>
                </a:cubicBezTo>
                <a:cubicBezTo>
                  <a:pt x="4083" y="1789"/>
                  <a:pt x="4085" y="1790"/>
                  <a:pt x="4086" y="1792"/>
                </a:cubicBezTo>
                <a:cubicBezTo>
                  <a:pt x="4087" y="1794"/>
                  <a:pt x="4087" y="1797"/>
                  <a:pt x="4087" y="1800"/>
                </a:cubicBezTo>
                <a:cubicBezTo>
                  <a:pt x="4097" y="1820"/>
                  <a:pt x="4111" y="1839"/>
                  <a:pt x="4129" y="1858"/>
                </a:cubicBezTo>
                <a:cubicBezTo>
                  <a:pt x="4146" y="1877"/>
                  <a:pt x="4165" y="1892"/>
                  <a:pt x="4186" y="1902"/>
                </a:cubicBezTo>
                <a:cubicBezTo>
                  <a:pt x="4189" y="1934"/>
                  <a:pt x="4197" y="1962"/>
                  <a:pt x="4211" y="1986"/>
                </a:cubicBezTo>
                <a:cubicBezTo>
                  <a:pt x="4225" y="2010"/>
                  <a:pt x="4240" y="2034"/>
                  <a:pt x="4257" y="2057"/>
                </a:cubicBezTo>
                <a:cubicBezTo>
                  <a:pt x="4273" y="2080"/>
                  <a:pt x="4288" y="2106"/>
                  <a:pt x="4300" y="2136"/>
                </a:cubicBezTo>
                <a:lnTo>
                  <a:pt x="4362" y="2114"/>
                </a:lnTo>
                <a:close/>
                <a:moveTo>
                  <a:pt x="3086" y="721"/>
                </a:moveTo>
                <a:cubicBezTo>
                  <a:pt x="3099" y="735"/>
                  <a:pt x="3110" y="747"/>
                  <a:pt x="3121" y="758"/>
                </a:cubicBezTo>
                <a:cubicBezTo>
                  <a:pt x="3132" y="768"/>
                  <a:pt x="3145" y="773"/>
                  <a:pt x="3159" y="773"/>
                </a:cubicBezTo>
                <a:cubicBezTo>
                  <a:pt x="3167" y="772"/>
                  <a:pt x="3172" y="767"/>
                  <a:pt x="3173" y="759"/>
                </a:cubicBezTo>
                <a:cubicBezTo>
                  <a:pt x="3174" y="751"/>
                  <a:pt x="3175" y="744"/>
                  <a:pt x="3174" y="737"/>
                </a:cubicBezTo>
                <a:cubicBezTo>
                  <a:pt x="3180" y="737"/>
                  <a:pt x="3187" y="735"/>
                  <a:pt x="3194" y="731"/>
                </a:cubicBezTo>
                <a:cubicBezTo>
                  <a:pt x="3201" y="727"/>
                  <a:pt x="3203" y="721"/>
                  <a:pt x="3201" y="713"/>
                </a:cubicBezTo>
                <a:cubicBezTo>
                  <a:pt x="3210" y="712"/>
                  <a:pt x="3215" y="714"/>
                  <a:pt x="3217" y="717"/>
                </a:cubicBezTo>
                <a:cubicBezTo>
                  <a:pt x="3218" y="721"/>
                  <a:pt x="3220" y="724"/>
                  <a:pt x="3223" y="728"/>
                </a:cubicBezTo>
                <a:cubicBezTo>
                  <a:pt x="3225" y="732"/>
                  <a:pt x="3232" y="733"/>
                  <a:pt x="3242" y="733"/>
                </a:cubicBezTo>
                <a:cubicBezTo>
                  <a:pt x="3258" y="754"/>
                  <a:pt x="3273" y="776"/>
                  <a:pt x="3287" y="798"/>
                </a:cubicBezTo>
                <a:cubicBezTo>
                  <a:pt x="3300" y="821"/>
                  <a:pt x="3313" y="843"/>
                  <a:pt x="3326" y="865"/>
                </a:cubicBezTo>
                <a:cubicBezTo>
                  <a:pt x="3356" y="864"/>
                  <a:pt x="3377" y="872"/>
                  <a:pt x="3390" y="888"/>
                </a:cubicBezTo>
                <a:cubicBezTo>
                  <a:pt x="3403" y="904"/>
                  <a:pt x="3413" y="919"/>
                  <a:pt x="3421" y="934"/>
                </a:cubicBezTo>
                <a:cubicBezTo>
                  <a:pt x="3428" y="948"/>
                  <a:pt x="3439" y="953"/>
                  <a:pt x="3453" y="948"/>
                </a:cubicBezTo>
                <a:lnTo>
                  <a:pt x="3466" y="970"/>
                </a:lnTo>
                <a:cubicBezTo>
                  <a:pt x="3480" y="970"/>
                  <a:pt x="3489" y="978"/>
                  <a:pt x="3492" y="993"/>
                </a:cubicBezTo>
                <a:cubicBezTo>
                  <a:pt x="3495" y="1008"/>
                  <a:pt x="3496" y="1021"/>
                  <a:pt x="3493" y="1031"/>
                </a:cubicBezTo>
                <a:lnTo>
                  <a:pt x="3509" y="1093"/>
                </a:lnTo>
                <a:lnTo>
                  <a:pt x="3451" y="1086"/>
                </a:lnTo>
                <a:cubicBezTo>
                  <a:pt x="3449" y="1063"/>
                  <a:pt x="3443" y="1040"/>
                  <a:pt x="3433" y="1018"/>
                </a:cubicBezTo>
                <a:cubicBezTo>
                  <a:pt x="3424" y="996"/>
                  <a:pt x="3415" y="973"/>
                  <a:pt x="3407" y="951"/>
                </a:cubicBezTo>
                <a:cubicBezTo>
                  <a:pt x="3393" y="951"/>
                  <a:pt x="3385" y="953"/>
                  <a:pt x="3382" y="956"/>
                </a:cubicBezTo>
                <a:cubicBezTo>
                  <a:pt x="3379" y="958"/>
                  <a:pt x="3379" y="965"/>
                  <a:pt x="3380" y="976"/>
                </a:cubicBezTo>
                <a:cubicBezTo>
                  <a:pt x="3380" y="981"/>
                  <a:pt x="3380" y="986"/>
                  <a:pt x="3377" y="990"/>
                </a:cubicBezTo>
                <a:cubicBezTo>
                  <a:pt x="3375" y="993"/>
                  <a:pt x="3373" y="997"/>
                  <a:pt x="3370" y="1000"/>
                </a:cubicBezTo>
                <a:cubicBezTo>
                  <a:pt x="3351" y="975"/>
                  <a:pt x="3328" y="955"/>
                  <a:pt x="3301" y="938"/>
                </a:cubicBezTo>
                <a:cubicBezTo>
                  <a:pt x="3274" y="922"/>
                  <a:pt x="3247" y="907"/>
                  <a:pt x="3219" y="895"/>
                </a:cubicBezTo>
                <a:cubicBezTo>
                  <a:pt x="3203" y="896"/>
                  <a:pt x="3193" y="893"/>
                  <a:pt x="3190" y="887"/>
                </a:cubicBezTo>
                <a:cubicBezTo>
                  <a:pt x="3186" y="881"/>
                  <a:pt x="3183" y="874"/>
                  <a:pt x="3181" y="868"/>
                </a:cubicBezTo>
                <a:cubicBezTo>
                  <a:pt x="3179" y="862"/>
                  <a:pt x="3172" y="859"/>
                  <a:pt x="3159" y="859"/>
                </a:cubicBezTo>
                <a:cubicBezTo>
                  <a:pt x="3159" y="848"/>
                  <a:pt x="3156" y="840"/>
                  <a:pt x="3152" y="837"/>
                </a:cubicBezTo>
                <a:cubicBezTo>
                  <a:pt x="3148" y="833"/>
                  <a:pt x="3140" y="831"/>
                  <a:pt x="3129" y="833"/>
                </a:cubicBezTo>
                <a:cubicBezTo>
                  <a:pt x="3123" y="833"/>
                  <a:pt x="3120" y="831"/>
                  <a:pt x="3118" y="826"/>
                </a:cubicBezTo>
                <a:cubicBezTo>
                  <a:pt x="3117" y="822"/>
                  <a:pt x="3116" y="816"/>
                  <a:pt x="3116" y="810"/>
                </a:cubicBezTo>
                <a:lnTo>
                  <a:pt x="3092" y="806"/>
                </a:lnTo>
                <a:lnTo>
                  <a:pt x="3114" y="788"/>
                </a:lnTo>
                <a:cubicBezTo>
                  <a:pt x="3105" y="779"/>
                  <a:pt x="3098" y="769"/>
                  <a:pt x="3094" y="757"/>
                </a:cubicBezTo>
                <a:cubicBezTo>
                  <a:pt x="3090" y="744"/>
                  <a:pt x="3087" y="732"/>
                  <a:pt x="3086" y="721"/>
                </a:cubicBezTo>
                <a:close/>
                <a:moveTo>
                  <a:pt x="4599" y="5505"/>
                </a:moveTo>
                <a:lnTo>
                  <a:pt x="4629" y="5526"/>
                </a:lnTo>
                <a:lnTo>
                  <a:pt x="4637" y="5635"/>
                </a:lnTo>
                <a:cubicBezTo>
                  <a:pt x="4653" y="5651"/>
                  <a:pt x="4665" y="5681"/>
                  <a:pt x="4673" y="5723"/>
                </a:cubicBezTo>
                <a:cubicBezTo>
                  <a:pt x="4680" y="5765"/>
                  <a:pt x="4686" y="5811"/>
                  <a:pt x="4691" y="5859"/>
                </a:cubicBezTo>
                <a:cubicBezTo>
                  <a:pt x="4695" y="5907"/>
                  <a:pt x="4701" y="5949"/>
                  <a:pt x="4709" y="5983"/>
                </a:cubicBezTo>
                <a:cubicBezTo>
                  <a:pt x="4717" y="6018"/>
                  <a:pt x="4729" y="6035"/>
                  <a:pt x="4745" y="6035"/>
                </a:cubicBezTo>
                <a:cubicBezTo>
                  <a:pt x="4748" y="6034"/>
                  <a:pt x="4750" y="6030"/>
                  <a:pt x="4750" y="6023"/>
                </a:cubicBezTo>
                <a:cubicBezTo>
                  <a:pt x="4750" y="6016"/>
                  <a:pt x="4750" y="6010"/>
                  <a:pt x="4749" y="6006"/>
                </a:cubicBezTo>
                <a:lnTo>
                  <a:pt x="4729" y="5721"/>
                </a:lnTo>
                <a:lnTo>
                  <a:pt x="4723" y="5721"/>
                </a:lnTo>
                <a:cubicBezTo>
                  <a:pt x="4715" y="5721"/>
                  <a:pt x="4709" y="5712"/>
                  <a:pt x="4704" y="5696"/>
                </a:cubicBezTo>
                <a:cubicBezTo>
                  <a:pt x="4700" y="5679"/>
                  <a:pt x="4697" y="5659"/>
                  <a:pt x="4696" y="5635"/>
                </a:cubicBezTo>
                <a:cubicBezTo>
                  <a:pt x="4694" y="5612"/>
                  <a:pt x="4694" y="5589"/>
                  <a:pt x="4693" y="5568"/>
                </a:cubicBezTo>
                <a:cubicBezTo>
                  <a:pt x="4693" y="5547"/>
                  <a:pt x="4693" y="5531"/>
                  <a:pt x="4692" y="5522"/>
                </a:cubicBezTo>
                <a:lnTo>
                  <a:pt x="4645" y="5422"/>
                </a:lnTo>
                <a:lnTo>
                  <a:pt x="4647" y="5364"/>
                </a:lnTo>
                <a:lnTo>
                  <a:pt x="4614" y="5309"/>
                </a:lnTo>
                <a:lnTo>
                  <a:pt x="4614" y="5303"/>
                </a:lnTo>
                <a:cubicBezTo>
                  <a:pt x="4613" y="5294"/>
                  <a:pt x="4611" y="5285"/>
                  <a:pt x="4606" y="5277"/>
                </a:cubicBezTo>
                <a:cubicBezTo>
                  <a:pt x="4602" y="5269"/>
                  <a:pt x="4594" y="5265"/>
                  <a:pt x="4582" y="5265"/>
                </a:cubicBezTo>
                <a:lnTo>
                  <a:pt x="4599" y="5505"/>
                </a:lnTo>
                <a:close/>
                <a:moveTo>
                  <a:pt x="3940" y="1586"/>
                </a:moveTo>
                <a:cubicBezTo>
                  <a:pt x="3940" y="1591"/>
                  <a:pt x="3941" y="1598"/>
                  <a:pt x="3941" y="1609"/>
                </a:cubicBezTo>
                <a:cubicBezTo>
                  <a:pt x="3941" y="1620"/>
                  <a:pt x="3940" y="1630"/>
                  <a:pt x="3939" y="1640"/>
                </a:cubicBezTo>
                <a:cubicBezTo>
                  <a:pt x="3937" y="1650"/>
                  <a:pt x="3933" y="1655"/>
                  <a:pt x="3928" y="1656"/>
                </a:cubicBezTo>
                <a:cubicBezTo>
                  <a:pt x="3911" y="1637"/>
                  <a:pt x="3898" y="1616"/>
                  <a:pt x="3886" y="1592"/>
                </a:cubicBezTo>
                <a:cubicBezTo>
                  <a:pt x="3875" y="1568"/>
                  <a:pt x="3864" y="1545"/>
                  <a:pt x="3854" y="1523"/>
                </a:cubicBezTo>
                <a:cubicBezTo>
                  <a:pt x="3843" y="1502"/>
                  <a:pt x="3831" y="1485"/>
                  <a:pt x="3817" y="1474"/>
                </a:cubicBezTo>
                <a:cubicBezTo>
                  <a:pt x="3817" y="1467"/>
                  <a:pt x="3815" y="1461"/>
                  <a:pt x="3811" y="1454"/>
                </a:cubicBezTo>
                <a:cubicBezTo>
                  <a:pt x="3807" y="1447"/>
                  <a:pt x="3801" y="1444"/>
                  <a:pt x="3792" y="1447"/>
                </a:cubicBezTo>
                <a:lnTo>
                  <a:pt x="3773" y="1420"/>
                </a:lnTo>
                <a:lnTo>
                  <a:pt x="3770" y="1374"/>
                </a:lnTo>
                <a:lnTo>
                  <a:pt x="3711" y="1349"/>
                </a:lnTo>
                <a:cubicBezTo>
                  <a:pt x="3711" y="1342"/>
                  <a:pt x="3709" y="1333"/>
                  <a:pt x="3707" y="1322"/>
                </a:cubicBezTo>
                <a:cubicBezTo>
                  <a:pt x="3704" y="1310"/>
                  <a:pt x="3699" y="1302"/>
                  <a:pt x="3690" y="1299"/>
                </a:cubicBezTo>
                <a:lnTo>
                  <a:pt x="3716" y="1257"/>
                </a:lnTo>
                <a:lnTo>
                  <a:pt x="3764" y="1294"/>
                </a:lnTo>
                <a:cubicBezTo>
                  <a:pt x="3765" y="1300"/>
                  <a:pt x="3766" y="1309"/>
                  <a:pt x="3768" y="1318"/>
                </a:cubicBezTo>
                <a:cubicBezTo>
                  <a:pt x="3771" y="1327"/>
                  <a:pt x="3776" y="1332"/>
                  <a:pt x="3784" y="1333"/>
                </a:cubicBezTo>
                <a:cubicBezTo>
                  <a:pt x="3786" y="1349"/>
                  <a:pt x="3791" y="1361"/>
                  <a:pt x="3799" y="1369"/>
                </a:cubicBezTo>
                <a:cubicBezTo>
                  <a:pt x="3807" y="1376"/>
                  <a:pt x="3815" y="1384"/>
                  <a:pt x="3823" y="1393"/>
                </a:cubicBezTo>
                <a:cubicBezTo>
                  <a:pt x="3831" y="1401"/>
                  <a:pt x="3835" y="1414"/>
                  <a:pt x="3837" y="1432"/>
                </a:cubicBezTo>
                <a:cubicBezTo>
                  <a:pt x="3840" y="1436"/>
                  <a:pt x="3848" y="1444"/>
                  <a:pt x="3860" y="1458"/>
                </a:cubicBezTo>
                <a:cubicBezTo>
                  <a:pt x="3872" y="1473"/>
                  <a:pt x="3883" y="1484"/>
                  <a:pt x="3894" y="1493"/>
                </a:cubicBezTo>
                <a:cubicBezTo>
                  <a:pt x="3905" y="1501"/>
                  <a:pt x="3910" y="1499"/>
                  <a:pt x="3910" y="1485"/>
                </a:cubicBezTo>
                <a:cubicBezTo>
                  <a:pt x="3925" y="1489"/>
                  <a:pt x="3940" y="1496"/>
                  <a:pt x="3954" y="1505"/>
                </a:cubicBezTo>
                <a:cubicBezTo>
                  <a:pt x="3967" y="1514"/>
                  <a:pt x="3975" y="1526"/>
                  <a:pt x="3977" y="1543"/>
                </a:cubicBezTo>
                <a:cubicBezTo>
                  <a:pt x="3988" y="1555"/>
                  <a:pt x="4000" y="1571"/>
                  <a:pt x="4013" y="1590"/>
                </a:cubicBezTo>
                <a:cubicBezTo>
                  <a:pt x="4026" y="1610"/>
                  <a:pt x="4034" y="1627"/>
                  <a:pt x="4036" y="1643"/>
                </a:cubicBezTo>
                <a:cubicBezTo>
                  <a:pt x="4036" y="1646"/>
                  <a:pt x="4035" y="1648"/>
                  <a:pt x="4033" y="1651"/>
                </a:cubicBezTo>
                <a:cubicBezTo>
                  <a:pt x="4031" y="1653"/>
                  <a:pt x="4028" y="1655"/>
                  <a:pt x="4025" y="1655"/>
                </a:cubicBezTo>
                <a:cubicBezTo>
                  <a:pt x="4014" y="1656"/>
                  <a:pt x="4002" y="1654"/>
                  <a:pt x="3992" y="1649"/>
                </a:cubicBezTo>
                <a:cubicBezTo>
                  <a:pt x="3981" y="1645"/>
                  <a:pt x="3973" y="1639"/>
                  <a:pt x="3966" y="1630"/>
                </a:cubicBezTo>
                <a:lnTo>
                  <a:pt x="3965" y="1619"/>
                </a:lnTo>
                <a:cubicBezTo>
                  <a:pt x="3965" y="1610"/>
                  <a:pt x="3963" y="1602"/>
                  <a:pt x="3959" y="1596"/>
                </a:cubicBezTo>
                <a:cubicBezTo>
                  <a:pt x="3955" y="1589"/>
                  <a:pt x="3949" y="1586"/>
                  <a:pt x="3940" y="1586"/>
                </a:cubicBezTo>
                <a:close/>
                <a:moveTo>
                  <a:pt x="4338" y="3667"/>
                </a:moveTo>
                <a:lnTo>
                  <a:pt x="4295" y="3619"/>
                </a:lnTo>
                <a:cubicBezTo>
                  <a:pt x="4308" y="3617"/>
                  <a:pt x="4315" y="3612"/>
                  <a:pt x="4317" y="3601"/>
                </a:cubicBezTo>
                <a:cubicBezTo>
                  <a:pt x="4319" y="3591"/>
                  <a:pt x="4317" y="3580"/>
                  <a:pt x="4312" y="3568"/>
                </a:cubicBezTo>
                <a:cubicBezTo>
                  <a:pt x="4307" y="3556"/>
                  <a:pt x="4302" y="3546"/>
                  <a:pt x="4295" y="3538"/>
                </a:cubicBezTo>
                <a:lnTo>
                  <a:pt x="4358" y="3614"/>
                </a:lnTo>
                <a:cubicBezTo>
                  <a:pt x="4361" y="3621"/>
                  <a:pt x="4366" y="3630"/>
                  <a:pt x="4372" y="3641"/>
                </a:cubicBezTo>
                <a:cubicBezTo>
                  <a:pt x="4378" y="3651"/>
                  <a:pt x="4384" y="3657"/>
                  <a:pt x="4390" y="3658"/>
                </a:cubicBezTo>
                <a:cubicBezTo>
                  <a:pt x="4395" y="3657"/>
                  <a:pt x="4398" y="3653"/>
                  <a:pt x="4399" y="3645"/>
                </a:cubicBezTo>
                <a:cubicBezTo>
                  <a:pt x="4399" y="3638"/>
                  <a:pt x="4399" y="3632"/>
                  <a:pt x="4399" y="3629"/>
                </a:cubicBezTo>
                <a:cubicBezTo>
                  <a:pt x="4407" y="3622"/>
                  <a:pt x="4412" y="3614"/>
                  <a:pt x="4415" y="3604"/>
                </a:cubicBezTo>
                <a:cubicBezTo>
                  <a:pt x="4418" y="3594"/>
                  <a:pt x="4419" y="3585"/>
                  <a:pt x="4418" y="3576"/>
                </a:cubicBezTo>
                <a:cubicBezTo>
                  <a:pt x="4418" y="3575"/>
                  <a:pt x="4418" y="3573"/>
                  <a:pt x="4419" y="3570"/>
                </a:cubicBezTo>
                <a:cubicBezTo>
                  <a:pt x="4419" y="3566"/>
                  <a:pt x="4420" y="3564"/>
                  <a:pt x="4423" y="3564"/>
                </a:cubicBezTo>
                <a:cubicBezTo>
                  <a:pt x="4424" y="3565"/>
                  <a:pt x="4427" y="3571"/>
                  <a:pt x="4433" y="3581"/>
                </a:cubicBezTo>
                <a:cubicBezTo>
                  <a:pt x="4439" y="3591"/>
                  <a:pt x="4442" y="3599"/>
                  <a:pt x="4443" y="3603"/>
                </a:cubicBezTo>
                <a:lnTo>
                  <a:pt x="4401" y="3663"/>
                </a:lnTo>
                <a:cubicBezTo>
                  <a:pt x="4408" y="3666"/>
                  <a:pt x="4413" y="3669"/>
                  <a:pt x="4418" y="3674"/>
                </a:cubicBezTo>
                <a:cubicBezTo>
                  <a:pt x="4423" y="3679"/>
                  <a:pt x="4426" y="3684"/>
                  <a:pt x="4426" y="3690"/>
                </a:cubicBezTo>
                <a:cubicBezTo>
                  <a:pt x="4426" y="3696"/>
                  <a:pt x="4423" y="3699"/>
                  <a:pt x="4418" y="3701"/>
                </a:cubicBezTo>
                <a:cubicBezTo>
                  <a:pt x="4412" y="3702"/>
                  <a:pt x="4408" y="3703"/>
                  <a:pt x="4404" y="3703"/>
                </a:cubicBezTo>
                <a:cubicBezTo>
                  <a:pt x="4398" y="3706"/>
                  <a:pt x="4393" y="3711"/>
                  <a:pt x="4389" y="3716"/>
                </a:cubicBezTo>
                <a:cubicBezTo>
                  <a:pt x="4385" y="3722"/>
                  <a:pt x="4383" y="3727"/>
                  <a:pt x="4383" y="3733"/>
                </a:cubicBezTo>
                <a:cubicBezTo>
                  <a:pt x="4385" y="3740"/>
                  <a:pt x="4390" y="3743"/>
                  <a:pt x="4401" y="3742"/>
                </a:cubicBezTo>
                <a:cubicBezTo>
                  <a:pt x="4411" y="3741"/>
                  <a:pt x="4421" y="3739"/>
                  <a:pt x="4432" y="3735"/>
                </a:cubicBezTo>
                <a:cubicBezTo>
                  <a:pt x="4443" y="3731"/>
                  <a:pt x="4449" y="3729"/>
                  <a:pt x="4452" y="3728"/>
                </a:cubicBezTo>
                <a:cubicBezTo>
                  <a:pt x="4452" y="3737"/>
                  <a:pt x="4455" y="3747"/>
                  <a:pt x="4459" y="3756"/>
                </a:cubicBezTo>
                <a:cubicBezTo>
                  <a:pt x="4463" y="3765"/>
                  <a:pt x="4470" y="3773"/>
                  <a:pt x="4478" y="3778"/>
                </a:cubicBezTo>
                <a:cubicBezTo>
                  <a:pt x="4479" y="3795"/>
                  <a:pt x="4473" y="3808"/>
                  <a:pt x="4462" y="3817"/>
                </a:cubicBezTo>
                <a:cubicBezTo>
                  <a:pt x="4450" y="3826"/>
                  <a:pt x="4436" y="3833"/>
                  <a:pt x="4419" y="3836"/>
                </a:cubicBezTo>
                <a:cubicBezTo>
                  <a:pt x="4403" y="3840"/>
                  <a:pt x="4388" y="3842"/>
                  <a:pt x="4374" y="3843"/>
                </a:cubicBezTo>
                <a:cubicBezTo>
                  <a:pt x="4361" y="3845"/>
                  <a:pt x="4349" y="3844"/>
                  <a:pt x="4336" y="3842"/>
                </a:cubicBezTo>
                <a:cubicBezTo>
                  <a:pt x="4324" y="3840"/>
                  <a:pt x="4316" y="3832"/>
                  <a:pt x="4315" y="3819"/>
                </a:cubicBezTo>
                <a:lnTo>
                  <a:pt x="4319" y="3801"/>
                </a:lnTo>
                <a:lnTo>
                  <a:pt x="4348" y="3805"/>
                </a:lnTo>
                <a:cubicBezTo>
                  <a:pt x="4354" y="3805"/>
                  <a:pt x="4359" y="3804"/>
                  <a:pt x="4364" y="3801"/>
                </a:cubicBezTo>
                <a:cubicBezTo>
                  <a:pt x="4368" y="3799"/>
                  <a:pt x="4370" y="3794"/>
                  <a:pt x="4370" y="3786"/>
                </a:cubicBezTo>
                <a:cubicBezTo>
                  <a:pt x="4365" y="3785"/>
                  <a:pt x="4357" y="3775"/>
                  <a:pt x="4345" y="3756"/>
                </a:cubicBezTo>
                <a:cubicBezTo>
                  <a:pt x="4334" y="3738"/>
                  <a:pt x="4326" y="3719"/>
                  <a:pt x="4321" y="3700"/>
                </a:cubicBezTo>
                <a:cubicBezTo>
                  <a:pt x="4317" y="3681"/>
                  <a:pt x="4322" y="3670"/>
                  <a:pt x="4338" y="3667"/>
                </a:cubicBezTo>
                <a:close/>
                <a:moveTo>
                  <a:pt x="1907" y="3246"/>
                </a:moveTo>
                <a:cubicBezTo>
                  <a:pt x="1908" y="3272"/>
                  <a:pt x="1904" y="3295"/>
                  <a:pt x="1894" y="3316"/>
                </a:cubicBezTo>
                <a:cubicBezTo>
                  <a:pt x="1884" y="3336"/>
                  <a:pt x="1873" y="3356"/>
                  <a:pt x="1860" y="3375"/>
                </a:cubicBezTo>
                <a:cubicBezTo>
                  <a:pt x="1847" y="3394"/>
                  <a:pt x="1837" y="3414"/>
                  <a:pt x="1828" y="3435"/>
                </a:cubicBezTo>
                <a:cubicBezTo>
                  <a:pt x="1816" y="3436"/>
                  <a:pt x="1808" y="3441"/>
                  <a:pt x="1803" y="3450"/>
                </a:cubicBezTo>
                <a:cubicBezTo>
                  <a:pt x="1798" y="3459"/>
                  <a:pt x="1796" y="3468"/>
                  <a:pt x="1796" y="3477"/>
                </a:cubicBezTo>
                <a:lnTo>
                  <a:pt x="1827" y="3510"/>
                </a:lnTo>
                <a:cubicBezTo>
                  <a:pt x="1828" y="3521"/>
                  <a:pt x="1825" y="3531"/>
                  <a:pt x="1818" y="3539"/>
                </a:cubicBezTo>
                <a:cubicBezTo>
                  <a:pt x="1811" y="3547"/>
                  <a:pt x="1802" y="3551"/>
                  <a:pt x="1790" y="3553"/>
                </a:cubicBezTo>
                <a:lnTo>
                  <a:pt x="1747" y="3510"/>
                </a:lnTo>
                <a:lnTo>
                  <a:pt x="1763" y="3416"/>
                </a:lnTo>
                <a:lnTo>
                  <a:pt x="1775" y="3416"/>
                </a:lnTo>
                <a:cubicBezTo>
                  <a:pt x="1781" y="3415"/>
                  <a:pt x="1786" y="3412"/>
                  <a:pt x="1790" y="3407"/>
                </a:cubicBezTo>
                <a:cubicBezTo>
                  <a:pt x="1794" y="3403"/>
                  <a:pt x="1796" y="3397"/>
                  <a:pt x="1796" y="3391"/>
                </a:cubicBezTo>
                <a:lnTo>
                  <a:pt x="1848" y="3319"/>
                </a:lnTo>
                <a:lnTo>
                  <a:pt x="1860" y="3318"/>
                </a:lnTo>
                <a:cubicBezTo>
                  <a:pt x="1863" y="3318"/>
                  <a:pt x="1864" y="3317"/>
                  <a:pt x="1865" y="3317"/>
                </a:cubicBezTo>
                <a:cubicBezTo>
                  <a:pt x="1865" y="3316"/>
                  <a:pt x="1866" y="3314"/>
                  <a:pt x="1865" y="3312"/>
                </a:cubicBezTo>
                <a:cubicBezTo>
                  <a:pt x="1863" y="3303"/>
                  <a:pt x="1858" y="3295"/>
                  <a:pt x="1849" y="3287"/>
                </a:cubicBezTo>
                <a:cubicBezTo>
                  <a:pt x="1840" y="3279"/>
                  <a:pt x="1835" y="3271"/>
                  <a:pt x="1833" y="3262"/>
                </a:cubicBezTo>
                <a:cubicBezTo>
                  <a:pt x="1833" y="3258"/>
                  <a:pt x="1837" y="3256"/>
                  <a:pt x="1845" y="3255"/>
                </a:cubicBezTo>
                <a:cubicBezTo>
                  <a:pt x="1852" y="3254"/>
                  <a:pt x="1860" y="3253"/>
                  <a:pt x="1868" y="3253"/>
                </a:cubicBezTo>
                <a:cubicBezTo>
                  <a:pt x="1876" y="3253"/>
                  <a:pt x="1882" y="3253"/>
                  <a:pt x="1884" y="3253"/>
                </a:cubicBezTo>
                <a:lnTo>
                  <a:pt x="1905" y="3228"/>
                </a:lnTo>
                <a:cubicBezTo>
                  <a:pt x="1909" y="3228"/>
                  <a:pt x="1914" y="3230"/>
                  <a:pt x="1919" y="3234"/>
                </a:cubicBezTo>
                <a:cubicBezTo>
                  <a:pt x="1925" y="3237"/>
                  <a:pt x="1929" y="3241"/>
                  <a:pt x="1929" y="3244"/>
                </a:cubicBezTo>
                <a:cubicBezTo>
                  <a:pt x="1929" y="3246"/>
                  <a:pt x="1925" y="3247"/>
                  <a:pt x="1918" y="3247"/>
                </a:cubicBezTo>
                <a:cubicBezTo>
                  <a:pt x="1911" y="3246"/>
                  <a:pt x="1908" y="3246"/>
                  <a:pt x="1907" y="3246"/>
                </a:cubicBezTo>
                <a:close/>
                <a:moveTo>
                  <a:pt x="4412" y="3898"/>
                </a:moveTo>
                <a:cubicBezTo>
                  <a:pt x="4413" y="3892"/>
                  <a:pt x="4418" y="3889"/>
                  <a:pt x="4426" y="3887"/>
                </a:cubicBezTo>
                <a:cubicBezTo>
                  <a:pt x="4435" y="3885"/>
                  <a:pt x="4442" y="3884"/>
                  <a:pt x="4446" y="3884"/>
                </a:cubicBezTo>
                <a:lnTo>
                  <a:pt x="4468" y="3882"/>
                </a:lnTo>
                <a:cubicBezTo>
                  <a:pt x="4475" y="3900"/>
                  <a:pt x="4482" y="3919"/>
                  <a:pt x="4489" y="3940"/>
                </a:cubicBezTo>
                <a:cubicBezTo>
                  <a:pt x="4496" y="3960"/>
                  <a:pt x="4507" y="3976"/>
                  <a:pt x="4522" y="3988"/>
                </a:cubicBezTo>
                <a:cubicBezTo>
                  <a:pt x="4524" y="4027"/>
                  <a:pt x="4529" y="4058"/>
                  <a:pt x="4534" y="4080"/>
                </a:cubicBezTo>
                <a:cubicBezTo>
                  <a:pt x="4540" y="4103"/>
                  <a:pt x="4548" y="4125"/>
                  <a:pt x="4557" y="4145"/>
                </a:cubicBezTo>
                <a:cubicBezTo>
                  <a:pt x="4567" y="4166"/>
                  <a:pt x="4580" y="4192"/>
                  <a:pt x="4596" y="4224"/>
                </a:cubicBezTo>
                <a:lnTo>
                  <a:pt x="4559" y="4186"/>
                </a:lnTo>
                <a:cubicBezTo>
                  <a:pt x="4557" y="4170"/>
                  <a:pt x="4552" y="4158"/>
                  <a:pt x="4543" y="4150"/>
                </a:cubicBezTo>
                <a:cubicBezTo>
                  <a:pt x="4534" y="4143"/>
                  <a:pt x="4525" y="4134"/>
                  <a:pt x="4516" y="4125"/>
                </a:cubicBezTo>
                <a:cubicBezTo>
                  <a:pt x="4507" y="4116"/>
                  <a:pt x="4502" y="4102"/>
                  <a:pt x="4500" y="4081"/>
                </a:cubicBezTo>
                <a:cubicBezTo>
                  <a:pt x="4499" y="4077"/>
                  <a:pt x="4498" y="4068"/>
                  <a:pt x="4496" y="4056"/>
                </a:cubicBezTo>
                <a:cubicBezTo>
                  <a:pt x="4494" y="4043"/>
                  <a:pt x="4491" y="4031"/>
                  <a:pt x="4488" y="4020"/>
                </a:cubicBezTo>
                <a:cubicBezTo>
                  <a:pt x="4484" y="4009"/>
                  <a:pt x="4481" y="4003"/>
                  <a:pt x="4477" y="4003"/>
                </a:cubicBezTo>
                <a:cubicBezTo>
                  <a:pt x="4474" y="4004"/>
                  <a:pt x="4473" y="4011"/>
                  <a:pt x="4473" y="4024"/>
                </a:cubicBezTo>
                <a:cubicBezTo>
                  <a:pt x="4474" y="4036"/>
                  <a:pt x="4474" y="4044"/>
                  <a:pt x="4474" y="4049"/>
                </a:cubicBezTo>
                <a:cubicBezTo>
                  <a:pt x="4465" y="4048"/>
                  <a:pt x="4459" y="4042"/>
                  <a:pt x="4457" y="4028"/>
                </a:cubicBezTo>
                <a:cubicBezTo>
                  <a:pt x="4455" y="4015"/>
                  <a:pt x="4455" y="4001"/>
                  <a:pt x="4457" y="3985"/>
                </a:cubicBezTo>
                <a:cubicBezTo>
                  <a:pt x="4458" y="3970"/>
                  <a:pt x="4460" y="3959"/>
                  <a:pt x="4462" y="3952"/>
                </a:cubicBezTo>
                <a:cubicBezTo>
                  <a:pt x="4459" y="3950"/>
                  <a:pt x="4454" y="3945"/>
                  <a:pt x="4446" y="3937"/>
                </a:cubicBezTo>
                <a:cubicBezTo>
                  <a:pt x="4438" y="3929"/>
                  <a:pt x="4431" y="3921"/>
                  <a:pt x="4424" y="3913"/>
                </a:cubicBezTo>
                <a:cubicBezTo>
                  <a:pt x="4417" y="3905"/>
                  <a:pt x="4413" y="3900"/>
                  <a:pt x="4412" y="3898"/>
                </a:cubicBezTo>
                <a:close/>
                <a:moveTo>
                  <a:pt x="2631" y="1931"/>
                </a:moveTo>
                <a:cubicBezTo>
                  <a:pt x="2639" y="1921"/>
                  <a:pt x="2648" y="1911"/>
                  <a:pt x="2659" y="1901"/>
                </a:cubicBezTo>
                <a:cubicBezTo>
                  <a:pt x="2670" y="1890"/>
                  <a:pt x="2682" y="1881"/>
                  <a:pt x="2696" y="1874"/>
                </a:cubicBezTo>
                <a:lnTo>
                  <a:pt x="2709" y="1896"/>
                </a:lnTo>
                <a:cubicBezTo>
                  <a:pt x="2702" y="1903"/>
                  <a:pt x="2695" y="1914"/>
                  <a:pt x="2688" y="1927"/>
                </a:cubicBezTo>
                <a:cubicBezTo>
                  <a:pt x="2681" y="1941"/>
                  <a:pt x="2673" y="1953"/>
                  <a:pt x="2664" y="1964"/>
                </a:cubicBezTo>
                <a:cubicBezTo>
                  <a:pt x="2656" y="1974"/>
                  <a:pt x="2646" y="1978"/>
                  <a:pt x="2634" y="1976"/>
                </a:cubicBezTo>
                <a:cubicBezTo>
                  <a:pt x="2620" y="1986"/>
                  <a:pt x="2607" y="1997"/>
                  <a:pt x="2595" y="2009"/>
                </a:cubicBezTo>
                <a:cubicBezTo>
                  <a:pt x="2582" y="2022"/>
                  <a:pt x="2572" y="2035"/>
                  <a:pt x="2564" y="2050"/>
                </a:cubicBezTo>
                <a:lnTo>
                  <a:pt x="2526" y="2070"/>
                </a:lnTo>
                <a:cubicBezTo>
                  <a:pt x="2521" y="2070"/>
                  <a:pt x="2513" y="2068"/>
                  <a:pt x="2500" y="2065"/>
                </a:cubicBezTo>
                <a:cubicBezTo>
                  <a:pt x="2487" y="2061"/>
                  <a:pt x="2480" y="2056"/>
                  <a:pt x="2478" y="2050"/>
                </a:cubicBezTo>
                <a:cubicBezTo>
                  <a:pt x="2479" y="2048"/>
                  <a:pt x="2483" y="2047"/>
                  <a:pt x="2489" y="2047"/>
                </a:cubicBezTo>
                <a:cubicBezTo>
                  <a:pt x="2496" y="2048"/>
                  <a:pt x="2500" y="2048"/>
                  <a:pt x="2501" y="2049"/>
                </a:cubicBezTo>
                <a:lnTo>
                  <a:pt x="2594" y="1973"/>
                </a:lnTo>
                <a:cubicBezTo>
                  <a:pt x="2593" y="1960"/>
                  <a:pt x="2595" y="1954"/>
                  <a:pt x="2600" y="1954"/>
                </a:cubicBezTo>
                <a:cubicBezTo>
                  <a:pt x="2605" y="1954"/>
                  <a:pt x="2612" y="1954"/>
                  <a:pt x="2621" y="1954"/>
                </a:cubicBezTo>
                <a:cubicBezTo>
                  <a:pt x="2626" y="1953"/>
                  <a:pt x="2629" y="1950"/>
                  <a:pt x="2630" y="1944"/>
                </a:cubicBezTo>
                <a:cubicBezTo>
                  <a:pt x="2631" y="1939"/>
                  <a:pt x="2631" y="1934"/>
                  <a:pt x="2631" y="1931"/>
                </a:cubicBezTo>
                <a:close/>
                <a:moveTo>
                  <a:pt x="1427" y="3860"/>
                </a:moveTo>
                <a:cubicBezTo>
                  <a:pt x="1426" y="3868"/>
                  <a:pt x="1422" y="3872"/>
                  <a:pt x="1414" y="3873"/>
                </a:cubicBezTo>
                <a:cubicBezTo>
                  <a:pt x="1407" y="3873"/>
                  <a:pt x="1399" y="3874"/>
                  <a:pt x="1393" y="3873"/>
                </a:cubicBezTo>
                <a:cubicBezTo>
                  <a:pt x="1371" y="3875"/>
                  <a:pt x="1344" y="3875"/>
                  <a:pt x="1314" y="3871"/>
                </a:cubicBezTo>
                <a:cubicBezTo>
                  <a:pt x="1284" y="3868"/>
                  <a:pt x="1256" y="3861"/>
                  <a:pt x="1232" y="3848"/>
                </a:cubicBezTo>
                <a:cubicBezTo>
                  <a:pt x="1208" y="3835"/>
                  <a:pt x="1195" y="3816"/>
                  <a:pt x="1192" y="3790"/>
                </a:cubicBezTo>
                <a:cubicBezTo>
                  <a:pt x="1213" y="3791"/>
                  <a:pt x="1234" y="3797"/>
                  <a:pt x="1256" y="3809"/>
                </a:cubicBezTo>
                <a:cubicBezTo>
                  <a:pt x="1277" y="3820"/>
                  <a:pt x="1300" y="3831"/>
                  <a:pt x="1324" y="3841"/>
                </a:cubicBezTo>
                <a:cubicBezTo>
                  <a:pt x="1348" y="3852"/>
                  <a:pt x="1375" y="3857"/>
                  <a:pt x="1403" y="3855"/>
                </a:cubicBezTo>
                <a:cubicBezTo>
                  <a:pt x="1412" y="3854"/>
                  <a:pt x="1417" y="3851"/>
                  <a:pt x="1419" y="3845"/>
                </a:cubicBezTo>
                <a:cubicBezTo>
                  <a:pt x="1421" y="3840"/>
                  <a:pt x="1422" y="3834"/>
                  <a:pt x="1423" y="3828"/>
                </a:cubicBezTo>
                <a:cubicBezTo>
                  <a:pt x="1424" y="3823"/>
                  <a:pt x="1428" y="3820"/>
                  <a:pt x="1435" y="3819"/>
                </a:cubicBezTo>
                <a:lnTo>
                  <a:pt x="1447" y="3818"/>
                </a:lnTo>
                <a:lnTo>
                  <a:pt x="1483" y="3844"/>
                </a:lnTo>
                <a:lnTo>
                  <a:pt x="1471" y="3845"/>
                </a:lnTo>
                <a:cubicBezTo>
                  <a:pt x="1463" y="3846"/>
                  <a:pt x="1456" y="3849"/>
                  <a:pt x="1449" y="3854"/>
                </a:cubicBezTo>
                <a:cubicBezTo>
                  <a:pt x="1443" y="3859"/>
                  <a:pt x="1435" y="3861"/>
                  <a:pt x="1427" y="3860"/>
                </a:cubicBezTo>
                <a:close/>
                <a:moveTo>
                  <a:pt x="2301" y="2229"/>
                </a:moveTo>
                <a:cubicBezTo>
                  <a:pt x="2312" y="2214"/>
                  <a:pt x="2324" y="2196"/>
                  <a:pt x="2335" y="2177"/>
                </a:cubicBezTo>
                <a:cubicBezTo>
                  <a:pt x="2346" y="2157"/>
                  <a:pt x="2351" y="2137"/>
                  <a:pt x="2351" y="2117"/>
                </a:cubicBezTo>
                <a:cubicBezTo>
                  <a:pt x="2356" y="2110"/>
                  <a:pt x="2364" y="2101"/>
                  <a:pt x="2374" y="2090"/>
                </a:cubicBezTo>
                <a:cubicBezTo>
                  <a:pt x="2383" y="2078"/>
                  <a:pt x="2394" y="2068"/>
                  <a:pt x="2404" y="2058"/>
                </a:cubicBezTo>
                <a:cubicBezTo>
                  <a:pt x="2415" y="2049"/>
                  <a:pt x="2424" y="2043"/>
                  <a:pt x="2432" y="2042"/>
                </a:cubicBezTo>
                <a:cubicBezTo>
                  <a:pt x="2434" y="2042"/>
                  <a:pt x="2436" y="2043"/>
                  <a:pt x="2437" y="2045"/>
                </a:cubicBezTo>
                <a:cubicBezTo>
                  <a:pt x="2438" y="2048"/>
                  <a:pt x="2438" y="2050"/>
                  <a:pt x="2438" y="2053"/>
                </a:cubicBezTo>
                <a:cubicBezTo>
                  <a:pt x="2439" y="2068"/>
                  <a:pt x="2435" y="2080"/>
                  <a:pt x="2426" y="2091"/>
                </a:cubicBezTo>
                <a:cubicBezTo>
                  <a:pt x="2417" y="2102"/>
                  <a:pt x="2405" y="2110"/>
                  <a:pt x="2391" y="2114"/>
                </a:cubicBezTo>
                <a:lnTo>
                  <a:pt x="2378" y="2172"/>
                </a:lnTo>
                <a:cubicBezTo>
                  <a:pt x="2367" y="2172"/>
                  <a:pt x="2361" y="2179"/>
                  <a:pt x="2360" y="2192"/>
                </a:cubicBezTo>
                <a:cubicBezTo>
                  <a:pt x="2358" y="2205"/>
                  <a:pt x="2358" y="2218"/>
                  <a:pt x="2357" y="2232"/>
                </a:cubicBezTo>
                <a:cubicBezTo>
                  <a:pt x="2357" y="2246"/>
                  <a:pt x="2352" y="2254"/>
                  <a:pt x="2343" y="2255"/>
                </a:cubicBezTo>
                <a:cubicBezTo>
                  <a:pt x="2335" y="2255"/>
                  <a:pt x="2327" y="2253"/>
                  <a:pt x="2320" y="2247"/>
                </a:cubicBezTo>
                <a:cubicBezTo>
                  <a:pt x="2313" y="2241"/>
                  <a:pt x="2307" y="2235"/>
                  <a:pt x="2301" y="2229"/>
                </a:cubicBezTo>
                <a:close/>
                <a:moveTo>
                  <a:pt x="576" y="1235"/>
                </a:moveTo>
                <a:cubicBezTo>
                  <a:pt x="584" y="1237"/>
                  <a:pt x="590" y="1244"/>
                  <a:pt x="594" y="1255"/>
                </a:cubicBezTo>
                <a:cubicBezTo>
                  <a:pt x="598" y="1266"/>
                  <a:pt x="601" y="1278"/>
                  <a:pt x="602" y="1291"/>
                </a:cubicBezTo>
                <a:cubicBezTo>
                  <a:pt x="604" y="1303"/>
                  <a:pt x="605" y="1313"/>
                  <a:pt x="605" y="1319"/>
                </a:cubicBezTo>
                <a:cubicBezTo>
                  <a:pt x="607" y="1348"/>
                  <a:pt x="608" y="1377"/>
                  <a:pt x="608" y="1405"/>
                </a:cubicBezTo>
                <a:cubicBezTo>
                  <a:pt x="607" y="1434"/>
                  <a:pt x="607" y="1463"/>
                  <a:pt x="606" y="1492"/>
                </a:cubicBezTo>
                <a:cubicBezTo>
                  <a:pt x="603" y="1495"/>
                  <a:pt x="600" y="1496"/>
                  <a:pt x="597" y="1497"/>
                </a:cubicBezTo>
                <a:cubicBezTo>
                  <a:pt x="595" y="1498"/>
                  <a:pt x="592" y="1499"/>
                  <a:pt x="589" y="1499"/>
                </a:cubicBezTo>
                <a:cubicBezTo>
                  <a:pt x="586" y="1498"/>
                  <a:pt x="584" y="1495"/>
                  <a:pt x="583" y="1490"/>
                </a:cubicBezTo>
                <a:cubicBezTo>
                  <a:pt x="582" y="1485"/>
                  <a:pt x="582" y="1483"/>
                  <a:pt x="582" y="1482"/>
                </a:cubicBezTo>
                <a:cubicBezTo>
                  <a:pt x="579" y="1442"/>
                  <a:pt x="578" y="1400"/>
                  <a:pt x="577" y="1359"/>
                </a:cubicBezTo>
                <a:cubicBezTo>
                  <a:pt x="576" y="1317"/>
                  <a:pt x="576" y="1276"/>
                  <a:pt x="576" y="1235"/>
                </a:cubicBezTo>
                <a:close/>
                <a:moveTo>
                  <a:pt x="1529" y="3605"/>
                </a:moveTo>
                <a:cubicBezTo>
                  <a:pt x="1532" y="3602"/>
                  <a:pt x="1540" y="3593"/>
                  <a:pt x="1554" y="3579"/>
                </a:cubicBezTo>
                <a:cubicBezTo>
                  <a:pt x="1568" y="3565"/>
                  <a:pt x="1581" y="3555"/>
                  <a:pt x="1595" y="3548"/>
                </a:cubicBezTo>
                <a:cubicBezTo>
                  <a:pt x="1608" y="3541"/>
                  <a:pt x="1616" y="3547"/>
                  <a:pt x="1619" y="3565"/>
                </a:cubicBezTo>
                <a:lnTo>
                  <a:pt x="1624" y="3564"/>
                </a:lnTo>
                <a:cubicBezTo>
                  <a:pt x="1633" y="3563"/>
                  <a:pt x="1638" y="3559"/>
                  <a:pt x="1641" y="3553"/>
                </a:cubicBezTo>
                <a:cubicBezTo>
                  <a:pt x="1643" y="3547"/>
                  <a:pt x="1643" y="3540"/>
                  <a:pt x="1639" y="3534"/>
                </a:cubicBezTo>
                <a:lnTo>
                  <a:pt x="1684" y="3514"/>
                </a:lnTo>
                <a:lnTo>
                  <a:pt x="1691" y="3531"/>
                </a:lnTo>
                <a:cubicBezTo>
                  <a:pt x="1691" y="3537"/>
                  <a:pt x="1687" y="3544"/>
                  <a:pt x="1679" y="3551"/>
                </a:cubicBezTo>
                <a:cubicBezTo>
                  <a:pt x="1672" y="3558"/>
                  <a:pt x="1665" y="3564"/>
                  <a:pt x="1659" y="3567"/>
                </a:cubicBezTo>
                <a:cubicBezTo>
                  <a:pt x="1656" y="3578"/>
                  <a:pt x="1652" y="3587"/>
                  <a:pt x="1647" y="3594"/>
                </a:cubicBezTo>
                <a:cubicBezTo>
                  <a:pt x="1642" y="3601"/>
                  <a:pt x="1640" y="3610"/>
                  <a:pt x="1640" y="3620"/>
                </a:cubicBezTo>
                <a:lnTo>
                  <a:pt x="1592" y="3601"/>
                </a:lnTo>
                <a:lnTo>
                  <a:pt x="1529" y="3605"/>
                </a:lnTo>
                <a:close/>
                <a:moveTo>
                  <a:pt x="2134" y="2632"/>
                </a:moveTo>
                <a:cubicBezTo>
                  <a:pt x="2140" y="2632"/>
                  <a:pt x="2145" y="2634"/>
                  <a:pt x="2150" y="2639"/>
                </a:cubicBezTo>
                <a:cubicBezTo>
                  <a:pt x="2155" y="2644"/>
                  <a:pt x="2158" y="2650"/>
                  <a:pt x="2159" y="2659"/>
                </a:cubicBezTo>
                <a:cubicBezTo>
                  <a:pt x="2159" y="2671"/>
                  <a:pt x="2156" y="2686"/>
                  <a:pt x="2148" y="2703"/>
                </a:cubicBezTo>
                <a:cubicBezTo>
                  <a:pt x="2141" y="2721"/>
                  <a:pt x="2130" y="2736"/>
                  <a:pt x="2117" y="2750"/>
                </a:cubicBezTo>
                <a:cubicBezTo>
                  <a:pt x="2104" y="2764"/>
                  <a:pt x="2090" y="2772"/>
                  <a:pt x="2075" y="2774"/>
                </a:cubicBezTo>
                <a:cubicBezTo>
                  <a:pt x="2069" y="2774"/>
                  <a:pt x="2065" y="2773"/>
                  <a:pt x="2061" y="2771"/>
                </a:cubicBezTo>
                <a:cubicBezTo>
                  <a:pt x="2057" y="2768"/>
                  <a:pt x="2054" y="2764"/>
                  <a:pt x="2051" y="2758"/>
                </a:cubicBezTo>
                <a:cubicBezTo>
                  <a:pt x="2065" y="2749"/>
                  <a:pt x="2078" y="2736"/>
                  <a:pt x="2091" y="2722"/>
                </a:cubicBezTo>
                <a:cubicBezTo>
                  <a:pt x="2103" y="2707"/>
                  <a:pt x="2108" y="2691"/>
                  <a:pt x="2108" y="2674"/>
                </a:cubicBezTo>
                <a:cubicBezTo>
                  <a:pt x="2112" y="2671"/>
                  <a:pt x="2117" y="2667"/>
                  <a:pt x="2123" y="2661"/>
                </a:cubicBezTo>
                <a:cubicBezTo>
                  <a:pt x="2129" y="2655"/>
                  <a:pt x="2132" y="2649"/>
                  <a:pt x="2132" y="2644"/>
                </a:cubicBezTo>
                <a:cubicBezTo>
                  <a:pt x="2133" y="2638"/>
                  <a:pt x="2128" y="2635"/>
                  <a:pt x="2117" y="2633"/>
                </a:cubicBezTo>
                <a:cubicBezTo>
                  <a:pt x="2117" y="2630"/>
                  <a:pt x="2117" y="2625"/>
                  <a:pt x="2119" y="2619"/>
                </a:cubicBezTo>
                <a:cubicBezTo>
                  <a:pt x="2121" y="2614"/>
                  <a:pt x="2124" y="2610"/>
                  <a:pt x="2126" y="2609"/>
                </a:cubicBezTo>
                <a:cubicBezTo>
                  <a:pt x="2129" y="2610"/>
                  <a:pt x="2131" y="2614"/>
                  <a:pt x="2132" y="2621"/>
                </a:cubicBezTo>
                <a:cubicBezTo>
                  <a:pt x="2133" y="2627"/>
                  <a:pt x="2134" y="2631"/>
                  <a:pt x="2134" y="2632"/>
                </a:cubicBezTo>
                <a:close/>
                <a:moveTo>
                  <a:pt x="3086" y="721"/>
                </a:moveTo>
                <a:cubicBezTo>
                  <a:pt x="3070" y="723"/>
                  <a:pt x="3055" y="728"/>
                  <a:pt x="3041" y="735"/>
                </a:cubicBezTo>
                <a:cubicBezTo>
                  <a:pt x="3028" y="743"/>
                  <a:pt x="3013" y="748"/>
                  <a:pt x="2996" y="750"/>
                </a:cubicBezTo>
                <a:cubicBezTo>
                  <a:pt x="2989" y="750"/>
                  <a:pt x="2979" y="749"/>
                  <a:pt x="2966" y="747"/>
                </a:cubicBezTo>
                <a:cubicBezTo>
                  <a:pt x="2953" y="744"/>
                  <a:pt x="2945" y="739"/>
                  <a:pt x="2943" y="731"/>
                </a:cubicBezTo>
                <a:cubicBezTo>
                  <a:pt x="2944" y="722"/>
                  <a:pt x="2947" y="717"/>
                  <a:pt x="2955" y="715"/>
                </a:cubicBezTo>
                <a:cubicBezTo>
                  <a:pt x="2963" y="712"/>
                  <a:pt x="2970" y="711"/>
                  <a:pt x="2977" y="711"/>
                </a:cubicBezTo>
                <a:cubicBezTo>
                  <a:pt x="2985" y="704"/>
                  <a:pt x="2995" y="697"/>
                  <a:pt x="3007" y="690"/>
                </a:cubicBezTo>
                <a:cubicBezTo>
                  <a:pt x="3019" y="683"/>
                  <a:pt x="3031" y="679"/>
                  <a:pt x="3043" y="678"/>
                </a:cubicBezTo>
                <a:cubicBezTo>
                  <a:pt x="3049" y="677"/>
                  <a:pt x="3053" y="679"/>
                  <a:pt x="3057" y="684"/>
                </a:cubicBezTo>
                <a:cubicBezTo>
                  <a:pt x="3060" y="688"/>
                  <a:pt x="3061" y="693"/>
                  <a:pt x="3062" y="699"/>
                </a:cubicBezTo>
                <a:cubicBezTo>
                  <a:pt x="3068" y="702"/>
                  <a:pt x="3073" y="705"/>
                  <a:pt x="3076" y="710"/>
                </a:cubicBezTo>
                <a:cubicBezTo>
                  <a:pt x="3080" y="714"/>
                  <a:pt x="3083" y="718"/>
                  <a:pt x="3086" y="721"/>
                </a:cubicBezTo>
                <a:close/>
                <a:moveTo>
                  <a:pt x="5117" y="4768"/>
                </a:moveTo>
                <a:lnTo>
                  <a:pt x="5109" y="4659"/>
                </a:lnTo>
                <a:cubicBezTo>
                  <a:pt x="5120" y="4660"/>
                  <a:pt x="5130" y="4669"/>
                  <a:pt x="5137" y="4687"/>
                </a:cubicBezTo>
                <a:cubicBezTo>
                  <a:pt x="5144" y="4706"/>
                  <a:pt x="5149" y="4728"/>
                  <a:pt x="5153" y="4753"/>
                </a:cubicBezTo>
                <a:cubicBezTo>
                  <a:pt x="5157" y="4779"/>
                  <a:pt x="5159" y="4802"/>
                  <a:pt x="5161" y="4823"/>
                </a:cubicBezTo>
                <a:cubicBezTo>
                  <a:pt x="5162" y="4844"/>
                  <a:pt x="5163" y="4857"/>
                  <a:pt x="5163" y="4863"/>
                </a:cubicBezTo>
                <a:cubicBezTo>
                  <a:pt x="5148" y="4862"/>
                  <a:pt x="5140" y="4855"/>
                  <a:pt x="5140" y="4839"/>
                </a:cubicBezTo>
                <a:cubicBezTo>
                  <a:pt x="5140" y="4823"/>
                  <a:pt x="5140" y="4808"/>
                  <a:pt x="5140" y="4792"/>
                </a:cubicBezTo>
                <a:cubicBezTo>
                  <a:pt x="5140" y="4776"/>
                  <a:pt x="5132" y="4768"/>
                  <a:pt x="5117" y="4768"/>
                </a:cubicBezTo>
                <a:close/>
                <a:moveTo>
                  <a:pt x="4511" y="4897"/>
                </a:moveTo>
                <a:cubicBezTo>
                  <a:pt x="4507" y="4897"/>
                  <a:pt x="4504" y="4897"/>
                  <a:pt x="4500" y="4897"/>
                </a:cubicBezTo>
                <a:cubicBezTo>
                  <a:pt x="4496" y="4896"/>
                  <a:pt x="4494" y="4895"/>
                  <a:pt x="4493" y="4892"/>
                </a:cubicBezTo>
                <a:cubicBezTo>
                  <a:pt x="4493" y="4889"/>
                  <a:pt x="4494" y="4888"/>
                  <a:pt x="4496" y="4887"/>
                </a:cubicBezTo>
                <a:cubicBezTo>
                  <a:pt x="4499" y="4886"/>
                  <a:pt x="4501" y="4886"/>
                  <a:pt x="4504" y="4886"/>
                </a:cubicBezTo>
                <a:cubicBezTo>
                  <a:pt x="4513" y="4886"/>
                  <a:pt x="4520" y="4892"/>
                  <a:pt x="4526" y="4904"/>
                </a:cubicBezTo>
                <a:cubicBezTo>
                  <a:pt x="4532" y="4915"/>
                  <a:pt x="4536" y="4926"/>
                  <a:pt x="4536" y="4935"/>
                </a:cubicBezTo>
                <a:lnTo>
                  <a:pt x="4562" y="4968"/>
                </a:lnTo>
                <a:lnTo>
                  <a:pt x="4568" y="5065"/>
                </a:lnTo>
                <a:cubicBezTo>
                  <a:pt x="4569" y="5069"/>
                  <a:pt x="4569" y="5075"/>
                  <a:pt x="4569" y="5084"/>
                </a:cubicBezTo>
                <a:cubicBezTo>
                  <a:pt x="4569" y="5093"/>
                  <a:pt x="4568" y="5099"/>
                  <a:pt x="4565" y="5100"/>
                </a:cubicBezTo>
                <a:cubicBezTo>
                  <a:pt x="4561" y="5099"/>
                  <a:pt x="4558" y="5095"/>
                  <a:pt x="4554" y="5085"/>
                </a:cubicBezTo>
                <a:cubicBezTo>
                  <a:pt x="4551" y="5076"/>
                  <a:pt x="4549" y="5067"/>
                  <a:pt x="4547" y="5057"/>
                </a:cubicBezTo>
                <a:cubicBezTo>
                  <a:pt x="4545" y="5047"/>
                  <a:pt x="4544" y="5041"/>
                  <a:pt x="4544" y="5038"/>
                </a:cubicBezTo>
                <a:cubicBezTo>
                  <a:pt x="4541" y="5013"/>
                  <a:pt x="4535" y="4989"/>
                  <a:pt x="4527" y="4967"/>
                </a:cubicBezTo>
                <a:cubicBezTo>
                  <a:pt x="4519" y="4945"/>
                  <a:pt x="4513" y="4922"/>
                  <a:pt x="4511" y="4897"/>
                </a:cubicBezTo>
                <a:close/>
                <a:moveTo>
                  <a:pt x="4154" y="3324"/>
                </a:moveTo>
                <a:lnTo>
                  <a:pt x="4175" y="3300"/>
                </a:lnTo>
                <a:cubicBezTo>
                  <a:pt x="4174" y="3293"/>
                  <a:pt x="4172" y="3286"/>
                  <a:pt x="4168" y="3278"/>
                </a:cubicBezTo>
                <a:cubicBezTo>
                  <a:pt x="4164" y="3271"/>
                  <a:pt x="4158" y="3267"/>
                  <a:pt x="4150" y="3267"/>
                </a:cubicBezTo>
                <a:cubicBezTo>
                  <a:pt x="4149" y="3260"/>
                  <a:pt x="4150" y="3252"/>
                  <a:pt x="4153" y="3242"/>
                </a:cubicBezTo>
                <a:cubicBezTo>
                  <a:pt x="4156" y="3232"/>
                  <a:pt x="4161" y="3227"/>
                  <a:pt x="4170" y="3225"/>
                </a:cubicBezTo>
                <a:cubicBezTo>
                  <a:pt x="4184" y="3225"/>
                  <a:pt x="4192" y="3234"/>
                  <a:pt x="4193" y="3250"/>
                </a:cubicBezTo>
                <a:cubicBezTo>
                  <a:pt x="4195" y="3267"/>
                  <a:pt x="4197" y="3283"/>
                  <a:pt x="4199" y="3300"/>
                </a:cubicBezTo>
                <a:cubicBezTo>
                  <a:pt x="4200" y="3316"/>
                  <a:pt x="4208" y="3325"/>
                  <a:pt x="4223" y="3325"/>
                </a:cubicBezTo>
                <a:cubicBezTo>
                  <a:pt x="4223" y="3336"/>
                  <a:pt x="4218" y="3343"/>
                  <a:pt x="4207" y="3343"/>
                </a:cubicBezTo>
                <a:cubicBezTo>
                  <a:pt x="4198" y="3344"/>
                  <a:pt x="4188" y="3342"/>
                  <a:pt x="4178" y="3338"/>
                </a:cubicBezTo>
                <a:cubicBezTo>
                  <a:pt x="4168" y="3334"/>
                  <a:pt x="4160" y="3330"/>
                  <a:pt x="4154" y="3324"/>
                </a:cubicBezTo>
                <a:close/>
                <a:moveTo>
                  <a:pt x="1635" y="3471"/>
                </a:moveTo>
                <a:lnTo>
                  <a:pt x="1653" y="3407"/>
                </a:lnTo>
                <a:cubicBezTo>
                  <a:pt x="1662" y="3403"/>
                  <a:pt x="1670" y="3400"/>
                  <a:pt x="1679" y="3397"/>
                </a:cubicBezTo>
                <a:cubicBezTo>
                  <a:pt x="1687" y="3394"/>
                  <a:pt x="1696" y="3393"/>
                  <a:pt x="1704" y="3392"/>
                </a:cubicBezTo>
                <a:lnTo>
                  <a:pt x="1721" y="3391"/>
                </a:lnTo>
                <a:cubicBezTo>
                  <a:pt x="1720" y="3414"/>
                  <a:pt x="1713" y="3433"/>
                  <a:pt x="1699" y="3447"/>
                </a:cubicBezTo>
                <a:cubicBezTo>
                  <a:pt x="1686" y="3461"/>
                  <a:pt x="1666" y="3469"/>
                  <a:pt x="1641" y="3471"/>
                </a:cubicBezTo>
                <a:lnTo>
                  <a:pt x="1635" y="3471"/>
                </a:lnTo>
                <a:close/>
                <a:moveTo>
                  <a:pt x="1489" y="3683"/>
                </a:moveTo>
                <a:lnTo>
                  <a:pt x="1486" y="3643"/>
                </a:lnTo>
                <a:cubicBezTo>
                  <a:pt x="1497" y="3644"/>
                  <a:pt x="1510" y="3645"/>
                  <a:pt x="1527" y="3645"/>
                </a:cubicBezTo>
                <a:cubicBezTo>
                  <a:pt x="1544" y="3646"/>
                  <a:pt x="1560" y="3649"/>
                  <a:pt x="1574" y="3654"/>
                </a:cubicBezTo>
                <a:cubicBezTo>
                  <a:pt x="1588" y="3659"/>
                  <a:pt x="1596" y="3668"/>
                  <a:pt x="1598" y="3681"/>
                </a:cubicBezTo>
                <a:cubicBezTo>
                  <a:pt x="1595" y="3684"/>
                  <a:pt x="1591" y="3687"/>
                  <a:pt x="1586" y="3690"/>
                </a:cubicBezTo>
                <a:cubicBezTo>
                  <a:pt x="1581" y="3692"/>
                  <a:pt x="1576" y="3694"/>
                  <a:pt x="1570" y="3694"/>
                </a:cubicBezTo>
                <a:cubicBezTo>
                  <a:pt x="1564" y="3694"/>
                  <a:pt x="1560" y="3692"/>
                  <a:pt x="1557" y="3688"/>
                </a:cubicBezTo>
                <a:cubicBezTo>
                  <a:pt x="1554" y="3684"/>
                  <a:pt x="1552" y="3679"/>
                  <a:pt x="1551" y="3673"/>
                </a:cubicBezTo>
                <a:cubicBezTo>
                  <a:pt x="1543" y="3671"/>
                  <a:pt x="1535" y="3672"/>
                  <a:pt x="1529" y="3675"/>
                </a:cubicBezTo>
                <a:cubicBezTo>
                  <a:pt x="1522" y="3678"/>
                  <a:pt x="1514" y="3680"/>
                  <a:pt x="1506" y="3682"/>
                </a:cubicBezTo>
                <a:lnTo>
                  <a:pt x="1489" y="3683"/>
                </a:lnTo>
                <a:close/>
                <a:moveTo>
                  <a:pt x="4607" y="3649"/>
                </a:moveTo>
                <a:cubicBezTo>
                  <a:pt x="4604" y="3649"/>
                  <a:pt x="4600" y="3649"/>
                  <a:pt x="4596" y="3649"/>
                </a:cubicBezTo>
                <a:cubicBezTo>
                  <a:pt x="4593" y="3648"/>
                  <a:pt x="4590" y="3647"/>
                  <a:pt x="4590" y="3644"/>
                </a:cubicBezTo>
                <a:cubicBezTo>
                  <a:pt x="4590" y="3639"/>
                  <a:pt x="4592" y="3635"/>
                  <a:pt x="4595" y="3634"/>
                </a:cubicBezTo>
                <a:cubicBezTo>
                  <a:pt x="4599" y="3632"/>
                  <a:pt x="4603" y="3631"/>
                  <a:pt x="4606" y="3631"/>
                </a:cubicBezTo>
                <a:cubicBezTo>
                  <a:pt x="4615" y="3632"/>
                  <a:pt x="4621" y="3635"/>
                  <a:pt x="4625" y="3643"/>
                </a:cubicBezTo>
                <a:cubicBezTo>
                  <a:pt x="4629" y="3651"/>
                  <a:pt x="4631" y="3658"/>
                  <a:pt x="4631" y="3664"/>
                </a:cubicBezTo>
                <a:lnTo>
                  <a:pt x="4682" y="3735"/>
                </a:lnTo>
                <a:cubicBezTo>
                  <a:pt x="4683" y="3738"/>
                  <a:pt x="4683" y="3743"/>
                  <a:pt x="4683" y="3751"/>
                </a:cubicBezTo>
                <a:cubicBezTo>
                  <a:pt x="4683" y="3759"/>
                  <a:pt x="4683" y="3767"/>
                  <a:pt x="4682" y="3775"/>
                </a:cubicBezTo>
                <a:cubicBezTo>
                  <a:pt x="4681" y="3783"/>
                  <a:pt x="4678" y="3787"/>
                  <a:pt x="4674" y="3788"/>
                </a:cubicBezTo>
                <a:lnTo>
                  <a:pt x="4607" y="3649"/>
                </a:lnTo>
                <a:close/>
                <a:moveTo>
                  <a:pt x="4620" y="2929"/>
                </a:moveTo>
                <a:cubicBezTo>
                  <a:pt x="4619" y="2930"/>
                  <a:pt x="4615" y="2930"/>
                  <a:pt x="4609" y="2929"/>
                </a:cubicBezTo>
                <a:cubicBezTo>
                  <a:pt x="4602" y="2929"/>
                  <a:pt x="4598" y="2928"/>
                  <a:pt x="4597" y="2925"/>
                </a:cubicBezTo>
                <a:cubicBezTo>
                  <a:pt x="4597" y="2925"/>
                  <a:pt x="4601" y="2924"/>
                  <a:pt x="4606" y="2922"/>
                </a:cubicBezTo>
                <a:cubicBezTo>
                  <a:pt x="4611" y="2920"/>
                  <a:pt x="4616" y="2918"/>
                  <a:pt x="4619" y="2918"/>
                </a:cubicBezTo>
                <a:cubicBezTo>
                  <a:pt x="4624" y="2923"/>
                  <a:pt x="4631" y="2936"/>
                  <a:pt x="4640" y="2957"/>
                </a:cubicBezTo>
                <a:cubicBezTo>
                  <a:pt x="4648" y="2978"/>
                  <a:pt x="4658" y="3000"/>
                  <a:pt x="4668" y="3025"/>
                </a:cubicBezTo>
                <a:cubicBezTo>
                  <a:pt x="4678" y="3050"/>
                  <a:pt x="4688" y="3071"/>
                  <a:pt x="4697" y="3087"/>
                </a:cubicBezTo>
                <a:cubicBezTo>
                  <a:pt x="4706" y="3104"/>
                  <a:pt x="4713" y="3110"/>
                  <a:pt x="4719" y="3106"/>
                </a:cubicBezTo>
                <a:lnTo>
                  <a:pt x="4725" y="3117"/>
                </a:lnTo>
                <a:cubicBezTo>
                  <a:pt x="4725" y="3123"/>
                  <a:pt x="4723" y="3126"/>
                  <a:pt x="4719" y="3128"/>
                </a:cubicBezTo>
                <a:cubicBezTo>
                  <a:pt x="4714" y="3129"/>
                  <a:pt x="4709" y="3130"/>
                  <a:pt x="4703" y="3130"/>
                </a:cubicBezTo>
                <a:lnTo>
                  <a:pt x="4698" y="3131"/>
                </a:lnTo>
                <a:cubicBezTo>
                  <a:pt x="4689" y="3097"/>
                  <a:pt x="4677" y="3063"/>
                  <a:pt x="4663" y="3030"/>
                </a:cubicBezTo>
                <a:cubicBezTo>
                  <a:pt x="4649" y="2996"/>
                  <a:pt x="4635" y="2963"/>
                  <a:pt x="4620" y="2929"/>
                </a:cubicBezTo>
                <a:close/>
                <a:moveTo>
                  <a:pt x="4404" y="2462"/>
                </a:moveTo>
                <a:cubicBezTo>
                  <a:pt x="4398" y="2462"/>
                  <a:pt x="4392" y="2461"/>
                  <a:pt x="4388" y="2459"/>
                </a:cubicBezTo>
                <a:cubicBezTo>
                  <a:pt x="4383" y="2456"/>
                  <a:pt x="4380" y="2452"/>
                  <a:pt x="4380" y="2446"/>
                </a:cubicBezTo>
                <a:cubicBezTo>
                  <a:pt x="4379" y="2440"/>
                  <a:pt x="4380" y="2432"/>
                  <a:pt x="4382" y="2424"/>
                </a:cubicBezTo>
                <a:cubicBezTo>
                  <a:pt x="4385" y="2416"/>
                  <a:pt x="4389" y="2412"/>
                  <a:pt x="4394" y="2411"/>
                </a:cubicBezTo>
                <a:cubicBezTo>
                  <a:pt x="4397" y="2411"/>
                  <a:pt x="4399" y="2412"/>
                  <a:pt x="4400" y="2414"/>
                </a:cubicBezTo>
                <a:cubicBezTo>
                  <a:pt x="4400" y="2416"/>
                  <a:pt x="4401" y="2419"/>
                  <a:pt x="4401" y="2422"/>
                </a:cubicBezTo>
                <a:cubicBezTo>
                  <a:pt x="4402" y="2433"/>
                  <a:pt x="4406" y="2445"/>
                  <a:pt x="4413" y="2458"/>
                </a:cubicBezTo>
                <a:cubicBezTo>
                  <a:pt x="4419" y="2471"/>
                  <a:pt x="4425" y="2483"/>
                  <a:pt x="4429" y="2494"/>
                </a:cubicBezTo>
                <a:lnTo>
                  <a:pt x="4450" y="2545"/>
                </a:lnTo>
                <a:cubicBezTo>
                  <a:pt x="4440" y="2534"/>
                  <a:pt x="4430" y="2521"/>
                  <a:pt x="4420" y="2506"/>
                </a:cubicBezTo>
                <a:cubicBezTo>
                  <a:pt x="4411" y="2491"/>
                  <a:pt x="4405" y="2476"/>
                  <a:pt x="4404" y="2462"/>
                </a:cubicBezTo>
                <a:close/>
                <a:moveTo>
                  <a:pt x="1233" y="3729"/>
                </a:moveTo>
                <a:lnTo>
                  <a:pt x="1236" y="3683"/>
                </a:lnTo>
                <a:lnTo>
                  <a:pt x="1277" y="3692"/>
                </a:lnTo>
                <a:cubicBezTo>
                  <a:pt x="1278" y="3698"/>
                  <a:pt x="1278" y="3707"/>
                  <a:pt x="1276" y="3716"/>
                </a:cubicBezTo>
                <a:cubicBezTo>
                  <a:pt x="1275" y="3726"/>
                  <a:pt x="1271" y="3732"/>
                  <a:pt x="1262" y="3733"/>
                </a:cubicBezTo>
                <a:cubicBezTo>
                  <a:pt x="1257" y="3733"/>
                  <a:pt x="1251" y="3733"/>
                  <a:pt x="1246" y="3731"/>
                </a:cubicBezTo>
                <a:cubicBezTo>
                  <a:pt x="1241" y="3730"/>
                  <a:pt x="1236" y="3729"/>
                  <a:pt x="1233" y="3729"/>
                </a:cubicBezTo>
                <a:close/>
                <a:moveTo>
                  <a:pt x="1382" y="3719"/>
                </a:moveTo>
                <a:cubicBezTo>
                  <a:pt x="1391" y="3712"/>
                  <a:pt x="1401" y="3705"/>
                  <a:pt x="1413" y="3698"/>
                </a:cubicBezTo>
                <a:cubicBezTo>
                  <a:pt x="1425" y="3691"/>
                  <a:pt x="1437" y="3687"/>
                  <a:pt x="1449" y="3686"/>
                </a:cubicBezTo>
                <a:cubicBezTo>
                  <a:pt x="1460" y="3685"/>
                  <a:pt x="1466" y="3690"/>
                  <a:pt x="1467" y="3702"/>
                </a:cubicBezTo>
                <a:cubicBezTo>
                  <a:pt x="1459" y="3708"/>
                  <a:pt x="1450" y="3713"/>
                  <a:pt x="1439" y="3716"/>
                </a:cubicBezTo>
                <a:cubicBezTo>
                  <a:pt x="1429" y="3720"/>
                  <a:pt x="1420" y="3722"/>
                  <a:pt x="1411" y="3723"/>
                </a:cubicBezTo>
                <a:lnTo>
                  <a:pt x="1382" y="3719"/>
                </a:lnTo>
                <a:close/>
                <a:moveTo>
                  <a:pt x="1205" y="2421"/>
                </a:moveTo>
                <a:lnTo>
                  <a:pt x="1213" y="2369"/>
                </a:lnTo>
                <a:lnTo>
                  <a:pt x="1256" y="2406"/>
                </a:lnTo>
                <a:lnTo>
                  <a:pt x="1211" y="2421"/>
                </a:lnTo>
                <a:lnTo>
                  <a:pt x="1205" y="2421"/>
                </a:lnTo>
                <a:close/>
                <a:moveTo>
                  <a:pt x="5004" y="5213"/>
                </a:moveTo>
                <a:lnTo>
                  <a:pt x="4999" y="5144"/>
                </a:lnTo>
                <a:cubicBezTo>
                  <a:pt x="5008" y="5144"/>
                  <a:pt x="5015" y="5147"/>
                  <a:pt x="5021" y="5153"/>
                </a:cubicBezTo>
                <a:cubicBezTo>
                  <a:pt x="5026" y="5160"/>
                  <a:pt x="5029" y="5168"/>
                  <a:pt x="5030" y="5176"/>
                </a:cubicBezTo>
                <a:lnTo>
                  <a:pt x="5004" y="5213"/>
                </a:lnTo>
                <a:close/>
                <a:moveTo>
                  <a:pt x="1836" y="3141"/>
                </a:moveTo>
                <a:lnTo>
                  <a:pt x="1843" y="3078"/>
                </a:lnTo>
                <a:cubicBezTo>
                  <a:pt x="1849" y="3080"/>
                  <a:pt x="1852" y="3084"/>
                  <a:pt x="1854" y="3089"/>
                </a:cubicBezTo>
                <a:cubicBezTo>
                  <a:pt x="1856" y="3094"/>
                  <a:pt x="1856" y="3099"/>
                  <a:pt x="1857" y="3105"/>
                </a:cubicBezTo>
                <a:cubicBezTo>
                  <a:pt x="1857" y="3112"/>
                  <a:pt x="1856" y="3119"/>
                  <a:pt x="1854" y="3127"/>
                </a:cubicBezTo>
                <a:cubicBezTo>
                  <a:pt x="1851" y="3135"/>
                  <a:pt x="1847" y="3140"/>
                  <a:pt x="1842" y="3141"/>
                </a:cubicBezTo>
                <a:lnTo>
                  <a:pt x="1836" y="3141"/>
                </a:lnTo>
                <a:close/>
                <a:moveTo>
                  <a:pt x="3548" y="918"/>
                </a:moveTo>
                <a:cubicBezTo>
                  <a:pt x="3539" y="916"/>
                  <a:pt x="3530" y="911"/>
                  <a:pt x="3521" y="903"/>
                </a:cubicBezTo>
                <a:cubicBezTo>
                  <a:pt x="3512" y="896"/>
                  <a:pt x="3507" y="887"/>
                  <a:pt x="3505" y="875"/>
                </a:cubicBezTo>
                <a:cubicBezTo>
                  <a:pt x="3517" y="875"/>
                  <a:pt x="3527" y="879"/>
                  <a:pt x="3535" y="887"/>
                </a:cubicBezTo>
                <a:cubicBezTo>
                  <a:pt x="3543" y="896"/>
                  <a:pt x="3547" y="906"/>
                  <a:pt x="3548" y="918"/>
                </a:cubicBezTo>
                <a:close/>
                <a:moveTo>
                  <a:pt x="3951" y="3712"/>
                </a:moveTo>
                <a:lnTo>
                  <a:pt x="3954" y="3671"/>
                </a:lnTo>
                <a:cubicBezTo>
                  <a:pt x="3960" y="3671"/>
                  <a:pt x="3966" y="3672"/>
                  <a:pt x="3973" y="3675"/>
                </a:cubicBezTo>
                <a:cubicBezTo>
                  <a:pt x="3979" y="3678"/>
                  <a:pt x="3983" y="3684"/>
                  <a:pt x="3984" y="3692"/>
                </a:cubicBezTo>
                <a:lnTo>
                  <a:pt x="3951" y="3712"/>
                </a:lnTo>
                <a:close/>
                <a:moveTo>
                  <a:pt x="4041" y="1717"/>
                </a:moveTo>
                <a:lnTo>
                  <a:pt x="4073" y="1675"/>
                </a:lnTo>
                <a:lnTo>
                  <a:pt x="4081" y="1714"/>
                </a:lnTo>
                <a:lnTo>
                  <a:pt x="4041" y="1717"/>
                </a:lnTo>
                <a:close/>
                <a:moveTo>
                  <a:pt x="5084" y="4632"/>
                </a:moveTo>
                <a:lnTo>
                  <a:pt x="5085" y="4563"/>
                </a:lnTo>
                <a:cubicBezTo>
                  <a:pt x="5088" y="4568"/>
                  <a:pt x="5090" y="4575"/>
                  <a:pt x="5093" y="4586"/>
                </a:cubicBezTo>
                <a:cubicBezTo>
                  <a:pt x="5095" y="4597"/>
                  <a:pt x="5097" y="4607"/>
                  <a:pt x="5096" y="4616"/>
                </a:cubicBezTo>
                <a:cubicBezTo>
                  <a:pt x="5095" y="4626"/>
                  <a:pt x="5091" y="4631"/>
                  <a:pt x="5084" y="4632"/>
                </a:cubicBezTo>
                <a:close/>
                <a:moveTo>
                  <a:pt x="4617" y="5027"/>
                </a:moveTo>
                <a:lnTo>
                  <a:pt x="4619" y="4964"/>
                </a:lnTo>
                <a:cubicBezTo>
                  <a:pt x="4621" y="4968"/>
                  <a:pt x="4624" y="4975"/>
                  <a:pt x="4626" y="4985"/>
                </a:cubicBezTo>
                <a:cubicBezTo>
                  <a:pt x="4629" y="4995"/>
                  <a:pt x="4630" y="5004"/>
                  <a:pt x="4629" y="5013"/>
                </a:cubicBezTo>
                <a:cubicBezTo>
                  <a:pt x="4629" y="5021"/>
                  <a:pt x="4625" y="5026"/>
                  <a:pt x="4617" y="5027"/>
                </a:cubicBezTo>
                <a:close/>
                <a:moveTo>
                  <a:pt x="4693" y="3884"/>
                </a:moveTo>
                <a:lnTo>
                  <a:pt x="4696" y="3844"/>
                </a:lnTo>
                <a:cubicBezTo>
                  <a:pt x="4701" y="3843"/>
                  <a:pt x="4706" y="3846"/>
                  <a:pt x="4709" y="3850"/>
                </a:cubicBezTo>
                <a:cubicBezTo>
                  <a:pt x="4712" y="3854"/>
                  <a:pt x="4714" y="3859"/>
                  <a:pt x="4714" y="3865"/>
                </a:cubicBezTo>
                <a:lnTo>
                  <a:pt x="4693" y="3884"/>
                </a:lnTo>
                <a:close/>
                <a:moveTo>
                  <a:pt x="4564" y="2790"/>
                </a:moveTo>
                <a:lnTo>
                  <a:pt x="4567" y="2749"/>
                </a:lnTo>
                <a:cubicBezTo>
                  <a:pt x="4573" y="2749"/>
                  <a:pt x="4578" y="2751"/>
                  <a:pt x="4581" y="2755"/>
                </a:cubicBezTo>
                <a:cubicBezTo>
                  <a:pt x="4584" y="2760"/>
                  <a:pt x="4586" y="2765"/>
                  <a:pt x="4586" y="2771"/>
                </a:cubicBezTo>
                <a:lnTo>
                  <a:pt x="4564" y="2790"/>
                </a:lnTo>
                <a:close/>
                <a:moveTo>
                  <a:pt x="2293" y="2437"/>
                </a:moveTo>
                <a:cubicBezTo>
                  <a:pt x="2292" y="2434"/>
                  <a:pt x="2291" y="2431"/>
                  <a:pt x="2289" y="2429"/>
                </a:cubicBezTo>
                <a:cubicBezTo>
                  <a:pt x="2287" y="2427"/>
                  <a:pt x="2286" y="2426"/>
                  <a:pt x="2286" y="2426"/>
                </a:cubicBezTo>
                <a:cubicBezTo>
                  <a:pt x="2286" y="2420"/>
                  <a:pt x="2287" y="2417"/>
                  <a:pt x="2289" y="2416"/>
                </a:cubicBezTo>
                <a:cubicBezTo>
                  <a:pt x="2291" y="2414"/>
                  <a:pt x="2294" y="2414"/>
                  <a:pt x="2297" y="2414"/>
                </a:cubicBezTo>
                <a:cubicBezTo>
                  <a:pt x="2300" y="2414"/>
                  <a:pt x="2304" y="2414"/>
                  <a:pt x="2308" y="2416"/>
                </a:cubicBezTo>
                <a:cubicBezTo>
                  <a:pt x="2312" y="2418"/>
                  <a:pt x="2314" y="2421"/>
                  <a:pt x="2315" y="2424"/>
                </a:cubicBezTo>
                <a:cubicBezTo>
                  <a:pt x="2315" y="2429"/>
                  <a:pt x="2313" y="2433"/>
                  <a:pt x="2309" y="2434"/>
                </a:cubicBezTo>
                <a:cubicBezTo>
                  <a:pt x="2305" y="2436"/>
                  <a:pt x="2302" y="2437"/>
                  <a:pt x="2298" y="2437"/>
                </a:cubicBezTo>
                <a:lnTo>
                  <a:pt x="2293" y="2437"/>
                </a:lnTo>
                <a:close/>
                <a:moveTo>
                  <a:pt x="2158" y="2573"/>
                </a:moveTo>
                <a:lnTo>
                  <a:pt x="2151" y="2556"/>
                </a:lnTo>
                <a:cubicBezTo>
                  <a:pt x="2152" y="2553"/>
                  <a:pt x="2152" y="2551"/>
                  <a:pt x="2154" y="2551"/>
                </a:cubicBezTo>
                <a:cubicBezTo>
                  <a:pt x="2156" y="2550"/>
                  <a:pt x="2157" y="2550"/>
                  <a:pt x="2157" y="2550"/>
                </a:cubicBezTo>
                <a:cubicBezTo>
                  <a:pt x="2163" y="2550"/>
                  <a:pt x="2168" y="2550"/>
                  <a:pt x="2173" y="2552"/>
                </a:cubicBezTo>
                <a:cubicBezTo>
                  <a:pt x="2177" y="2554"/>
                  <a:pt x="2180" y="2557"/>
                  <a:pt x="2180" y="2560"/>
                </a:cubicBezTo>
                <a:cubicBezTo>
                  <a:pt x="2180" y="2565"/>
                  <a:pt x="2179" y="2569"/>
                  <a:pt x="2175" y="2570"/>
                </a:cubicBezTo>
                <a:cubicBezTo>
                  <a:pt x="2171" y="2572"/>
                  <a:pt x="2167" y="2572"/>
                  <a:pt x="2164" y="2572"/>
                </a:cubicBezTo>
                <a:lnTo>
                  <a:pt x="2158" y="2573"/>
                </a:lnTo>
                <a:close/>
                <a:moveTo>
                  <a:pt x="2940" y="2001"/>
                </a:moveTo>
                <a:cubicBezTo>
                  <a:pt x="2940" y="1998"/>
                  <a:pt x="2939" y="1996"/>
                  <a:pt x="2937" y="1995"/>
                </a:cubicBezTo>
                <a:cubicBezTo>
                  <a:pt x="2935" y="1994"/>
                  <a:pt x="2934" y="1992"/>
                  <a:pt x="2934" y="1990"/>
                </a:cubicBezTo>
                <a:cubicBezTo>
                  <a:pt x="2934" y="1987"/>
                  <a:pt x="2935" y="1984"/>
                  <a:pt x="2937" y="1982"/>
                </a:cubicBezTo>
                <a:cubicBezTo>
                  <a:pt x="2939" y="1979"/>
                  <a:pt x="2941" y="1978"/>
                  <a:pt x="2944" y="1978"/>
                </a:cubicBezTo>
                <a:cubicBezTo>
                  <a:pt x="2948" y="1977"/>
                  <a:pt x="2951" y="1977"/>
                  <a:pt x="2955" y="1978"/>
                </a:cubicBezTo>
                <a:cubicBezTo>
                  <a:pt x="2959" y="1979"/>
                  <a:pt x="2962" y="1982"/>
                  <a:pt x="2962" y="1988"/>
                </a:cubicBezTo>
                <a:cubicBezTo>
                  <a:pt x="2962" y="1991"/>
                  <a:pt x="2959" y="1994"/>
                  <a:pt x="2954" y="1996"/>
                </a:cubicBezTo>
                <a:cubicBezTo>
                  <a:pt x="2948" y="1999"/>
                  <a:pt x="2944" y="2000"/>
                  <a:pt x="2940" y="2001"/>
                </a:cubicBezTo>
                <a:close/>
                <a:moveTo>
                  <a:pt x="4058" y="1951"/>
                </a:moveTo>
                <a:cubicBezTo>
                  <a:pt x="4057" y="1949"/>
                  <a:pt x="4056" y="1947"/>
                  <a:pt x="4054" y="1946"/>
                </a:cubicBezTo>
                <a:cubicBezTo>
                  <a:pt x="4053" y="1945"/>
                  <a:pt x="4051" y="1943"/>
                  <a:pt x="4051" y="1940"/>
                </a:cubicBezTo>
                <a:cubicBezTo>
                  <a:pt x="4051" y="1937"/>
                  <a:pt x="4052" y="1935"/>
                  <a:pt x="4054" y="1932"/>
                </a:cubicBezTo>
                <a:cubicBezTo>
                  <a:pt x="4056" y="1930"/>
                  <a:pt x="4059" y="1928"/>
                  <a:pt x="4062" y="1928"/>
                </a:cubicBezTo>
                <a:cubicBezTo>
                  <a:pt x="4065" y="1928"/>
                  <a:pt x="4068" y="1928"/>
                  <a:pt x="4072" y="1929"/>
                </a:cubicBezTo>
                <a:cubicBezTo>
                  <a:pt x="4077" y="1930"/>
                  <a:pt x="4079" y="1933"/>
                  <a:pt x="4080" y="1938"/>
                </a:cubicBezTo>
                <a:cubicBezTo>
                  <a:pt x="4079" y="1941"/>
                  <a:pt x="4076" y="1944"/>
                  <a:pt x="4071" y="1947"/>
                </a:cubicBezTo>
                <a:cubicBezTo>
                  <a:pt x="4065" y="1950"/>
                  <a:pt x="4061" y="1951"/>
                  <a:pt x="4058" y="1951"/>
                </a:cubicBezTo>
                <a:close/>
                <a:moveTo>
                  <a:pt x="4465" y="2595"/>
                </a:moveTo>
                <a:cubicBezTo>
                  <a:pt x="4464" y="2593"/>
                  <a:pt x="4463" y="2591"/>
                  <a:pt x="4461" y="2590"/>
                </a:cubicBezTo>
                <a:cubicBezTo>
                  <a:pt x="4460" y="2589"/>
                  <a:pt x="4459" y="2587"/>
                  <a:pt x="4458" y="2584"/>
                </a:cubicBezTo>
                <a:cubicBezTo>
                  <a:pt x="4458" y="2581"/>
                  <a:pt x="4459" y="2579"/>
                  <a:pt x="4461" y="2576"/>
                </a:cubicBezTo>
                <a:cubicBezTo>
                  <a:pt x="4463" y="2574"/>
                  <a:pt x="4466" y="2572"/>
                  <a:pt x="4469" y="2572"/>
                </a:cubicBezTo>
                <a:cubicBezTo>
                  <a:pt x="4472" y="2572"/>
                  <a:pt x="4476" y="2572"/>
                  <a:pt x="4480" y="2573"/>
                </a:cubicBezTo>
                <a:cubicBezTo>
                  <a:pt x="4484" y="2574"/>
                  <a:pt x="4486" y="2577"/>
                  <a:pt x="4487" y="2582"/>
                </a:cubicBezTo>
                <a:cubicBezTo>
                  <a:pt x="4486" y="2585"/>
                  <a:pt x="4483" y="2588"/>
                  <a:pt x="4478" y="2591"/>
                </a:cubicBezTo>
                <a:cubicBezTo>
                  <a:pt x="4473" y="2594"/>
                  <a:pt x="4468" y="2595"/>
                  <a:pt x="4465" y="2595"/>
                </a:cubicBezTo>
                <a:close/>
                <a:moveTo>
                  <a:pt x="4243" y="3622"/>
                </a:moveTo>
                <a:lnTo>
                  <a:pt x="4243" y="3617"/>
                </a:lnTo>
                <a:cubicBezTo>
                  <a:pt x="4242" y="3611"/>
                  <a:pt x="4242" y="3607"/>
                  <a:pt x="4243" y="3604"/>
                </a:cubicBezTo>
                <a:cubicBezTo>
                  <a:pt x="4244" y="3601"/>
                  <a:pt x="4248" y="3599"/>
                  <a:pt x="4253" y="3599"/>
                </a:cubicBezTo>
                <a:cubicBezTo>
                  <a:pt x="4256" y="3598"/>
                  <a:pt x="4259" y="3598"/>
                  <a:pt x="4261" y="3599"/>
                </a:cubicBezTo>
                <a:cubicBezTo>
                  <a:pt x="4263" y="3599"/>
                  <a:pt x="4265" y="3601"/>
                  <a:pt x="4265" y="3604"/>
                </a:cubicBezTo>
                <a:cubicBezTo>
                  <a:pt x="4265" y="3609"/>
                  <a:pt x="4263" y="3614"/>
                  <a:pt x="4259" y="3617"/>
                </a:cubicBezTo>
                <a:cubicBezTo>
                  <a:pt x="4254" y="3620"/>
                  <a:pt x="4249" y="3622"/>
                  <a:pt x="4243" y="3622"/>
                </a:cubicBezTo>
                <a:close/>
                <a:moveTo>
                  <a:pt x="3050" y="2085"/>
                </a:moveTo>
                <a:cubicBezTo>
                  <a:pt x="3039" y="2086"/>
                  <a:pt x="3032" y="2086"/>
                  <a:pt x="3029" y="2084"/>
                </a:cubicBezTo>
                <a:cubicBezTo>
                  <a:pt x="3027" y="2081"/>
                  <a:pt x="3025" y="2075"/>
                  <a:pt x="3025" y="2064"/>
                </a:cubicBezTo>
                <a:cubicBezTo>
                  <a:pt x="3031" y="2064"/>
                  <a:pt x="3037" y="2066"/>
                  <a:pt x="3041" y="2070"/>
                </a:cubicBezTo>
                <a:cubicBezTo>
                  <a:pt x="3046" y="2074"/>
                  <a:pt x="3049" y="2079"/>
                  <a:pt x="3050" y="2085"/>
                </a:cubicBezTo>
                <a:close/>
                <a:moveTo>
                  <a:pt x="2011" y="2773"/>
                </a:moveTo>
                <a:cubicBezTo>
                  <a:pt x="2011" y="2770"/>
                  <a:pt x="2010" y="2768"/>
                  <a:pt x="2008" y="2767"/>
                </a:cubicBezTo>
                <a:cubicBezTo>
                  <a:pt x="2006" y="2766"/>
                  <a:pt x="2005" y="2764"/>
                  <a:pt x="2005" y="2762"/>
                </a:cubicBezTo>
                <a:cubicBezTo>
                  <a:pt x="2005" y="2759"/>
                  <a:pt x="2006" y="2757"/>
                  <a:pt x="2008" y="2756"/>
                </a:cubicBezTo>
                <a:cubicBezTo>
                  <a:pt x="2010" y="2756"/>
                  <a:pt x="2013" y="2755"/>
                  <a:pt x="2016" y="2755"/>
                </a:cubicBezTo>
                <a:cubicBezTo>
                  <a:pt x="2019" y="2755"/>
                  <a:pt x="2023" y="2756"/>
                  <a:pt x="2027" y="2758"/>
                </a:cubicBezTo>
                <a:cubicBezTo>
                  <a:pt x="2031" y="2760"/>
                  <a:pt x="2033" y="2762"/>
                  <a:pt x="2034" y="2765"/>
                </a:cubicBezTo>
                <a:cubicBezTo>
                  <a:pt x="2034" y="2768"/>
                  <a:pt x="2032" y="2770"/>
                  <a:pt x="2029" y="2771"/>
                </a:cubicBezTo>
                <a:cubicBezTo>
                  <a:pt x="2025" y="2772"/>
                  <a:pt x="2023" y="2772"/>
                  <a:pt x="2023" y="2772"/>
                </a:cubicBezTo>
                <a:lnTo>
                  <a:pt x="2011" y="2773"/>
                </a:lnTo>
                <a:close/>
                <a:moveTo>
                  <a:pt x="683" y="1038"/>
                </a:moveTo>
                <a:lnTo>
                  <a:pt x="689" y="963"/>
                </a:lnTo>
                <a:lnTo>
                  <a:pt x="694" y="945"/>
                </a:lnTo>
                <a:cubicBezTo>
                  <a:pt x="697" y="946"/>
                  <a:pt x="697" y="949"/>
                  <a:pt x="697" y="954"/>
                </a:cubicBezTo>
                <a:cubicBezTo>
                  <a:pt x="696" y="960"/>
                  <a:pt x="696" y="965"/>
                  <a:pt x="696" y="968"/>
                </a:cubicBezTo>
                <a:lnTo>
                  <a:pt x="683" y="1038"/>
                </a:lnTo>
                <a:close/>
                <a:moveTo>
                  <a:pt x="3098" y="2122"/>
                </a:moveTo>
                <a:lnTo>
                  <a:pt x="3102" y="2099"/>
                </a:lnTo>
                <a:cubicBezTo>
                  <a:pt x="3105" y="2098"/>
                  <a:pt x="3109" y="2098"/>
                  <a:pt x="3113" y="2099"/>
                </a:cubicBezTo>
                <a:cubicBezTo>
                  <a:pt x="3117" y="2100"/>
                  <a:pt x="3120" y="2103"/>
                  <a:pt x="3120" y="2109"/>
                </a:cubicBezTo>
                <a:cubicBezTo>
                  <a:pt x="3120" y="2112"/>
                  <a:pt x="3117" y="2115"/>
                  <a:pt x="3112" y="2117"/>
                </a:cubicBezTo>
                <a:cubicBezTo>
                  <a:pt x="3106" y="2120"/>
                  <a:pt x="3102" y="2122"/>
                  <a:pt x="3098" y="2122"/>
                </a:cubicBezTo>
                <a:close/>
                <a:moveTo>
                  <a:pt x="4463" y="4791"/>
                </a:moveTo>
                <a:lnTo>
                  <a:pt x="4467" y="4768"/>
                </a:lnTo>
                <a:cubicBezTo>
                  <a:pt x="4470" y="4767"/>
                  <a:pt x="4474" y="4767"/>
                  <a:pt x="4478" y="4768"/>
                </a:cubicBezTo>
                <a:cubicBezTo>
                  <a:pt x="4482" y="4769"/>
                  <a:pt x="4484" y="4772"/>
                  <a:pt x="4485" y="4778"/>
                </a:cubicBezTo>
                <a:cubicBezTo>
                  <a:pt x="4485" y="4781"/>
                  <a:pt x="4482" y="4784"/>
                  <a:pt x="4476" y="4786"/>
                </a:cubicBezTo>
                <a:cubicBezTo>
                  <a:pt x="4471" y="4789"/>
                  <a:pt x="4466" y="4791"/>
                  <a:pt x="4463" y="4791"/>
                </a:cubicBezTo>
                <a:close/>
                <a:moveTo>
                  <a:pt x="2687" y="519"/>
                </a:moveTo>
                <a:lnTo>
                  <a:pt x="2691" y="490"/>
                </a:lnTo>
                <a:cubicBezTo>
                  <a:pt x="2694" y="489"/>
                  <a:pt x="2698" y="489"/>
                  <a:pt x="2702" y="490"/>
                </a:cubicBezTo>
                <a:cubicBezTo>
                  <a:pt x="2706" y="491"/>
                  <a:pt x="2708" y="494"/>
                  <a:pt x="2709" y="500"/>
                </a:cubicBezTo>
                <a:lnTo>
                  <a:pt x="2687" y="519"/>
                </a:lnTo>
                <a:close/>
                <a:moveTo>
                  <a:pt x="4159" y="2174"/>
                </a:moveTo>
                <a:lnTo>
                  <a:pt x="4163" y="2145"/>
                </a:lnTo>
                <a:cubicBezTo>
                  <a:pt x="4166" y="2145"/>
                  <a:pt x="4170" y="2145"/>
                  <a:pt x="4174" y="2146"/>
                </a:cubicBezTo>
                <a:cubicBezTo>
                  <a:pt x="4178" y="2147"/>
                  <a:pt x="4180" y="2150"/>
                  <a:pt x="4181" y="2155"/>
                </a:cubicBezTo>
                <a:lnTo>
                  <a:pt x="4159" y="2174"/>
                </a:lnTo>
                <a:close/>
                <a:moveTo>
                  <a:pt x="4257" y="3483"/>
                </a:moveTo>
                <a:lnTo>
                  <a:pt x="4261" y="3460"/>
                </a:lnTo>
                <a:cubicBezTo>
                  <a:pt x="4264" y="3460"/>
                  <a:pt x="4268" y="3460"/>
                  <a:pt x="4272" y="3461"/>
                </a:cubicBezTo>
                <a:cubicBezTo>
                  <a:pt x="4276" y="3462"/>
                  <a:pt x="4278" y="3465"/>
                  <a:pt x="4279" y="3470"/>
                </a:cubicBezTo>
                <a:cubicBezTo>
                  <a:pt x="4278" y="3473"/>
                  <a:pt x="4275" y="3476"/>
                  <a:pt x="4270" y="3479"/>
                </a:cubicBezTo>
                <a:cubicBezTo>
                  <a:pt x="4265" y="3482"/>
                  <a:pt x="4260" y="3483"/>
                  <a:pt x="4257" y="3483"/>
                </a:cubicBezTo>
                <a:close/>
                <a:moveTo>
                  <a:pt x="4130" y="1671"/>
                </a:moveTo>
                <a:lnTo>
                  <a:pt x="4117" y="1648"/>
                </a:lnTo>
                <a:cubicBezTo>
                  <a:pt x="4121" y="1649"/>
                  <a:pt x="4126" y="1650"/>
                  <a:pt x="4134" y="1654"/>
                </a:cubicBezTo>
                <a:cubicBezTo>
                  <a:pt x="4141" y="1657"/>
                  <a:pt x="4146" y="1660"/>
                  <a:pt x="4147" y="1664"/>
                </a:cubicBezTo>
                <a:cubicBezTo>
                  <a:pt x="4146" y="1666"/>
                  <a:pt x="4144" y="1668"/>
                  <a:pt x="4141" y="1669"/>
                </a:cubicBezTo>
                <a:cubicBezTo>
                  <a:pt x="4137" y="1670"/>
                  <a:pt x="4133" y="1670"/>
                  <a:pt x="4130" y="1671"/>
                </a:cubicBezTo>
                <a:close/>
                <a:moveTo>
                  <a:pt x="2267" y="2479"/>
                </a:moveTo>
                <a:lnTo>
                  <a:pt x="2271" y="2461"/>
                </a:lnTo>
                <a:cubicBezTo>
                  <a:pt x="2274" y="2461"/>
                  <a:pt x="2278" y="2461"/>
                  <a:pt x="2282" y="2462"/>
                </a:cubicBezTo>
                <a:cubicBezTo>
                  <a:pt x="2286" y="2463"/>
                  <a:pt x="2289" y="2466"/>
                  <a:pt x="2289" y="2472"/>
                </a:cubicBezTo>
                <a:cubicBezTo>
                  <a:pt x="2289" y="2474"/>
                  <a:pt x="2288" y="2476"/>
                  <a:pt x="2286" y="2477"/>
                </a:cubicBezTo>
                <a:cubicBezTo>
                  <a:pt x="2284" y="2478"/>
                  <a:pt x="2281" y="2478"/>
                  <a:pt x="2278" y="2478"/>
                </a:cubicBezTo>
                <a:lnTo>
                  <a:pt x="2267" y="2479"/>
                </a:lnTo>
                <a:close/>
                <a:moveTo>
                  <a:pt x="2172" y="2526"/>
                </a:moveTo>
                <a:lnTo>
                  <a:pt x="2172" y="2520"/>
                </a:lnTo>
                <a:cubicBezTo>
                  <a:pt x="2172" y="2517"/>
                  <a:pt x="2172" y="2516"/>
                  <a:pt x="2172" y="2515"/>
                </a:cubicBezTo>
                <a:cubicBezTo>
                  <a:pt x="2173" y="2514"/>
                  <a:pt x="2175" y="2514"/>
                  <a:pt x="2177" y="2514"/>
                </a:cubicBezTo>
                <a:cubicBezTo>
                  <a:pt x="2180" y="2513"/>
                  <a:pt x="2184" y="2514"/>
                  <a:pt x="2188" y="2515"/>
                </a:cubicBezTo>
                <a:cubicBezTo>
                  <a:pt x="2192" y="2516"/>
                  <a:pt x="2194" y="2519"/>
                  <a:pt x="2195" y="2524"/>
                </a:cubicBezTo>
                <a:lnTo>
                  <a:pt x="2190" y="2530"/>
                </a:lnTo>
                <a:cubicBezTo>
                  <a:pt x="2187" y="2530"/>
                  <a:pt x="2184" y="2530"/>
                  <a:pt x="2181" y="2528"/>
                </a:cubicBezTo>
                <a:cubicBezTo>
                  <a:pt x="2178" y="2527"/>
                  <a:pt x="2175" y="2526"/>
                  <a:pt x="2172" y="2526"/>
                </a:cubicBezTo>
                <a:close/>
                <a:moveTo>
                  <a:pt x="4271" y="3689"/>
                </a:moveTo>
                <a:lnTo>
                  <a:pt x="4276" y="3672"/>
                </a:lnTo>
                <a:cubicBezTo>
                  <a:pt x="4279" y="3671"/>
                  <a:pt x="4282" y="3671"/>
                  <a:pt x="4286" y="3672"/>
                </a:cubicBezTo>
                <a:cubicBezTo>
                  <a:pt x="4290" y="3672"/>
                  <a:pt x="4293" y="3674"/>
                  <a:pt x="4293" y="3676"/>
                </a:cubicBezTo>
                <a:cubicBezTo>
                  <a:pt x="4293" y="3682"/>
                  <a:pt x="4290" y="3685"/>
                  <a:pt x="4285" y="3687"/>
                </a:cubicBezTo>
                <a:cubicBezTo>
                  <a:pt x="4279" y="3689"/>
                  <a:pt x="4274" y="3689"/>
                  <a:pt x="4271" y="3689"/>
                </a:cubicBezTo>
                <a:close/>
                <a:moveTo>
                  <a:pt x="3620" y="959"/>
                </a:moveTo>
                <a:cubicBezTo>
                  <a:pt x="3620" y="953"/>
                  <a:pt x="3621" y="948"/>
                  <a:pt x="3624" y="943"/>
                </a:cubicBezTo>
                <a:cubicBezTo>
                  <a:pt x="3626" y="938"/>
                  <a:pt x="3630" y="936"/>
                  <a:pt x="3636" y="935"/>
                </a:cubicBezTo>
                <a:lnTo>
                  <a:pt x="3636" y="941"/>
                </a:lnTo>
                <a:cubicBezTo>
                  <a:pt x="3637" y="952"/>
                  <a:pt x="3632" y="958"/>
                  <a:pt x="3620" y="959"/>
                </a:cubicBezTo>
                <a:close/>
                <a:moveTo>
                  <a:pt x="2985" y="2067"/>
                </a:moveTo>
                <a:cubicBezTo>
                  <a:pt x="2985" y="2061"/>
                  <a:pt x="2986" y="2055"/>
                  <a:pt x="2988" y="2051"/>
                </a:cubicBezTo>
                <a:cubicBezTo>
                  <a:pt x="2991" y="2046"/>
                  <a:pt x="2995" y="2043"/>
                  <a:pt x="3001" y="2043"/>
                </a:cubicBezTo>
                <a:lnTo>
                  <a:pt x="3001" y="2054"/>
                </a:lnTo>
                <a:cubicBezTo>
                  <a:pt x="3001" y="2060"/>
                  <a:pt x="3000" y="2063"/>
                  <a:pt x="2996" y="2064"/>
                </a:cubicBezTo>
                <a:cubicBezTo>
                  <a:pt x="2992" y="2066"/>
                  <a:pt x="2988" y="2067"/>
                  <a:pt x="2985" y="2067"/>
                </a:cubicBezTo>
                <a:close/>
                <a:moveTo>
                  <a:pt x="2193" y="2496"/>
                </a:moveTo>
                <a:lnTo>
                  <a:pt x="2203" y="2478"/>
                </a:lnTo>
                <a:cubicBezTo>
                  <a:pt x="2206" y="2477"/>
                  <a:pt x="2209" y="2477"/>
                  <a:pt x="2211" y="2478"/>
                </a:cubicBezTo>
                <a:cubicBezTo>
                  <a:pt x="2214" y="2478"/>
                  <a:pt x="2215" y="2480"/>
                  <a:pt x="2215" y="2483"/>
                </a:cubicBezTo>
                <a:cubicBezTo>
                  <a:pt x="2215" y="2488"/>
                  <a:pt x="2212" y="2492"/>
                  <a:pt x="2207" y="2493"/>
                </a:cubicBezTo>
                <a:cubicBezTo>
                  <a:pt x="2201" y="2495"/>
                  <a:pt x="2197" y="2496"/>
                  <a:pt x="2193" y="2496"/>
                </a:cubicBezTo>
                <a:close/>
                <a:moveTo>
                  <a:pt x="4814" y="5536"/>
                </a:moveTo>
                <a:cubicBezTo>
                  <a:pt x="4815" y="5542"/>
                  <a:pt x="4817" y="5549"/>
                  <a:pt x="4822" y="5556"/>
                </a:cubicBezTo>
                <a:cubicBezTo>
                  <a:pt x="4826" y="5563"/>
                  <a:pt x="4830" y="5570"/>
                  <a:pt x="4834" y="5575"/>
                </a:cubicBezTo>
                <a:cubicBezTo>
                  <a:pt x="4833" y="5567"/>
                  <a:pt x="4831" y="5560"/>
                  <a:pt x="4828" y="5553"/>
                </a:cubicBezTo>
                <a:cubicBezTo>
                  <a:pt x="4825" y="5547"/>
                  <a:pt x="4820" y="5542"/>
                  <a:pt x="4814" y="5536"/>
                </a:cubicBezTo>
                <a:close/>
                <a:moveTo>
                  <a:pt x="4814" y="5536"/>
                </a:moveTo>
                <a:cubicBezTo>
                  <a:pt x="4813" y="5531"/>
                  <a:pt x="4812" y="5525"/>
                  <a:pt x="4809" y="5520"/>
                </a:cubicBezTo>
                <a:cubicBezTo>
                  <a:pt x="4807" y="5514"/>
                  <a:pt x="4804" y="5508"/>
                  <a:pt x="4800" y="5503"/>
                </a:cubicBezTo>
                <a:cubicBezTo>
                  <a:pt x="4800" y="5509"/>
                  <a:pt x="4801" y="5515"/>
                  <a:pt x="4803" y="5522"/>
                </a:cubicBezTo>
                <a:cubicBezTo>
                  <a:pt x="4805" y="5529"/>
                  <a:pt x="4808" y="5534"/>
                  <a:pt x="4814" y="5536"/>
                </a:cubicBez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文本框 11"/>
          <p:cNvSpPr txBox="1"/>
          <p:nvPr/>
        </p:nvSpPr>
        <p:spPr>
          <a:xfrm>
            <a:off x="2935605" y="2695575"/>
            <a:ext cx="7045960" cy="1383665"/>
          </a:xfrm>
          <a:prstGeom prst="rect">
            <a:avLst/>
          </a:prstGeom>
          <a:noFill/>
        </p:spPr>
        <p:txBody>
          <a:bodyPr wrap="square" rtlCol="0">
            <a:spAutoFit/>
            <a:scene3d>
              <a:camera prst="orthographicFront"/>
              <a:lightRig rig="threePt" dir="t"/>
            </a:scene3d>
            <a:sp3d contourW="12700"/>
          </a:bodyPr>
          <a:p>
            <a:pPr algn="just" fontAlgn="auto">
              <a:lnSpc>
                <a:spcPct val="150000"/>
              </a:lnSpc>
            </a:pPr>
            <a:r>
              <a:rPr lang="zh-CN" altLang="en-US" sz="1400" smtClean="0">
                <a:latin typeface="PingFang SC Regular" panose="020B0400000000000000" charset="-122"/>
                <a:ea typeface="PingFang SC Regular" panose="020B0400000000000000" charset="-122"/>
                <a:cs typeface="PingFang SC Regular" panose="020B0400000000000000" charset="-122"/>
              </a:rPr>
              <a:t>在不考虑优化的情况下，完全可以将所有变量都存储在内存中，寄存器仅暂存变量的值， 操作结束后将结果写入内存中的相应位置。因此，对于不考虑优化的代码生成部分来说，我们至多只需使用4个寄存器便可完成，而将最后的计算结果存入内存之中，我们可以通过循环利用的方式使用这些寄存器。</a:t>
            </a:r>
            <a:endParaRPr lang="zh-CN" altLang="en-US" sz="1400" smtClean="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rot="3660000">
            <a:off x="220980" y="-1193165"/>
            <a:ext cx="2242185" cy="4464050"/>
          </a:xfrm>
          <a:custGeom>
            <a:avLst/>
            <a:gdLst/>
            <a:ahLst/>
            <a:cxnLst>
              <a:cxn ang="3">
                <a:pos x="hc" y="t"/>
              </a:cxn>
              <a:cxn ang="cd2">
                <a:pos x="l" y="vc"/>
              </a:cxn>
              <a:cxn ang="cd4">
                <a:pos x="hc" y="b"/>
              </a:cxn>
              <a:cxn ang="0">
                <a:pos x="r" y="vc"/>
              </a:cxn>
            </a:cxnLst>
            <a:rect l="l" t="t" r="r" b="b"/>
            <a:pathLst>
              <a:path w="8889" h="10784">
                <a:moveTo>
                  <a:pt x="8219" y="3054"/>
                </a:moveTo>
                <a:cubicBezTo>
                  <a:pt x="8275" y="3105"/>
                  <a:pt x="8363" y="3128"/>
                  <a:pt x="8410" y="3127"/>
                </a:cubicBezTo>
                <a:lnTo>
                  <a:pt x="8412" y="3127"/>
                </a:lnTo>
                <a:lnTo>
                  <a:pt x="8415" y="3127"/>
                </a:lnTo>
                <a:lnTo>
                  <a:pt x="8418" y="3127"/>
                </a:lnTo>
                <a:cubicBezTo>
                  <a:pt x="8407" y="3158"/>
                  <a:pt x="8396" y="3199"/>
                  <a:pt x="8389" y="3224"/>
                </a:cubicBezTo>
                <a:cubicBezTo>
                  <a:pt x="8383" y="3253"/>
                  <a:pt x="8359" y="3281"/>
                  <a:pt x="8343" y="3290"/>
                </a:cubicBezTo>
                <a:lnTo>
                  <a:pt x="8343" y="3292"/>
                </a:lnTo>
                <a:lnTo>
                  <a:pt x="8343" y="3294"/>
                </a:lnTo>
                <a:cubicBezTo>
                  <a:pt x="8344" y="3326"/>
                  <a:pt x="8302" y="3360"/>
                  <a:pt x="8273" y="3383"/>
                </a:cubicBezTo>
                <a:cubicBezTo>
                  <a:pt x="8264" y="3391"/>
                  <a:pt x="8249" y="3405"/>
                  <a:pt x="8245" y="3409"/>
                </a:cubicBezTo>
                <a:cubicBezTo>
                  <a:pt x="8212" y="3385"/>
                  <a:pt x="8161" y="3366"/>
                  <a:pt x="8138" y="3367"/>
                </a:cubicBezTo>
                <a:lnTo>
                  <a:pt x="8137" y="3367"/>
                </a:lnTo>
                <a:lnTo>
                  <a:pt x="8136" y="3367"/>
                </a:lnTo>
                <a:lnTo>
                  <a:pt x="8130" y="3367"/>
                </a:lnTo>
                <a:cubicBezTo>
                  <a:pt x="8120" y="3370"/>
                  <a:pt x="8114" y="3370"/>
                  <a:pt x="8113" y="3370"/>
                </a:cubicBezTo>
                <a:lnTo>
                  <a:pt x="8110" y="3370"/>
                </a:lnTo>
                <a:lnTo>
                  <a:pt x="8110" y="3367"/>
                </a:lnTo>
                <a:lnTo>
                  <a:pt x="8109" y="3367"/>
                </a:lnTo>
                <a:lnTo>
                  <a:pt x="8109" y="3367"/>
                </a:lnTo>
                <a:lnTo>
                  <a:pt x="8109" y="3367"/>
                </a:lnTo>
                <a:lnTo>
                  <a:pt x="8109" y="3367"/>
                </a:lnTo>
                <a:lnTo>
                  <a:pt x="8108" y="3367"/>
                </a:lnTo>
                <a:lnTo>
                  <a:pt x="8108" y="3367"/>
                </a:lnTo>
                <a:cubicBezTo>
                  <a:pt x="8105" y="3366"/>
                  <a:pt x="8060" y="3384"/>
                  <a:pt x="7997" y="3409"/>
                </a:cubicBezTo>
                <a:lnTo>
                  <a:pt x="8170" y="3454"/>
                </a:lnTo>
                <a:cubicBezTo>
                  <a:pt x="8149" y="3458"/>
                  <a:pt x="8124" y="3463"/>
                  <a:pt x="8108" y="3466"/>
                </a:cubicBezTo>
                <a:cubicBezTo>
                  <a:pt x="8093" y="3469"/>
                  <a:pt x="8078" y="3472"/>
                  <a:pt x="8070" y="3473"/>
                </a:cubicBezTo>
                <a:cubicBezTo>
                  <a:pt x="8045" y="3479"/>
                  <a:pt x="8011" y="3482"/>
                  <a:pt x="7997" y="3482"/>
                </a:cubicBezTo>
                <a:cubicBezTo>
                  <a:pt x="7894" y="3484"/>
                  <a:pt x="7844" y="3552"/>
                  <a:pt x="7815" y="3590"/>
                </a:cubicBezTo>
                <a:lnTo>
                  <a:pt x="7814" y="3592"/>
                </a:lnTo>
                <a:cubicBezTo>
                  <a:pt x="7810" y="3596"/>
                  <a:pt x="7805" y="3603"/>
                  <a:pt x="7804" y="3605"/>
                </a:cubicBezTo>
                <a:cubicBezTo>
                  <a:pt x="7801" y="3609"/>
                  <a:pt x="7799" y="3612"/>
                  <a:pt x="7799" y="3612"/>
                </a:cubicBezTo>
                <a:cubicBezTo>
                  <a:pt x="7792" y="3619"/>
                  <a:pt x="7783" y="3633"/>
                  <a:pt x="7782" y="3634"/>
                </a:cubicBezTo>
                <a:cubicBezTo>
                  <a:pt x="7754" y="3679"/>
                  <a:pt x="7698" y="3731"/>
                  <a:pt x="7624" y="3734"/>
                </a:cubicBezTo>
                <a:lnTo>
                  <a:pt x="7600" y="3689"/>
                </a:lnTo>
                <a:cubicBezTo>
                  <a:pt x="7624" y="3646"/>
                  <a:pt x="7664" y="3592"/>
                  <a:pt x="7691" y="3563"/>
                </a:cubicBezTo>
                <a:cubicBezTo>
                  <a:pt x="7724" y="3524"/>
                  <a:pt x="7771" y="3469"/>
                  <a:pt x="7799" y="3439"/>
                </a:cubicBezTo>
                <a:lnTo>
                  <a:pt x="7997" y="3334"/>
                </a:lnTo>
                <a:cubicBezTo>
                  <a:pt x="7987" y="3329"/>
                  <a:pt x="7981" y="3311"/>
                  <a:pt x="7982" y="3304"/>
                </a:cubicBezTo>
                <a:lnTo>
                  <a:pt x="7982" y="3303"/>
                </a:lnTo>
                <a:lnTo>
                  <a:pt x="7982" y="3302"/>
                </a:lnTo>
                <a:lnTo>
                  <a:pt x="7982" y="3301"/>
                </a:lnTo>
                <a:lnTo>
                  <a:pt x="7982" y="3296"/>
                </a:lnTo>
                <a:cubicBezTo>
                  <a:pt x="7984" y="3175"/>
                  <a:pt x="8360" y="2743"/>
                  <a:pt x="8394" y="2729"/>
                </a:cubicBezTo>
                <a:cubicBezTo>
                  <a:pt x="8389" y="2722"/>
                  <a:pt x="8370" y="2706"/>
                  <a:pt x="8356" y="2693"/>
                </a:cubicBezTo>
                <a:cubicBezTo>
                  <a:pt x="8347" y="2685"/>
                  <a:pt x="8335" y="2673"/>
                  <a:pt x="8328" y="2667"/>
                </a:cubicBezTo>
                <a:cubicBezTo>
                  <a:pt x="8287" y="2631"/>
                  <a:pt x="8246" y="2581"/>
                  <a:pt x="8242" y="2545"/>
                </a:cubicBezTo>
                <a:lnTo>
                  <a:pt x="8242" y="2544"/>
                </a:lnTo>
                <a:lnTo>
                  <a:pt x="8242" y="2542"/>
                </a:lnTo>
                <a:lnTo>
                  <a:pt x="8242" y="2541"/>
                </a:lnTo>
                <a:cubicBezTo>
                  <a:pt x="8241" y="2527"/>
                  <a:pt x="8259" y="2511"/>
                  <a:pt x="8268" y="2506"/>
                </a:cubicBezTo>
                <a:cubicBezTo>
                  <a:pt x="8305" y="2499"/>
                  <a:pt x="8333" y="2471"/>
                  <a:pt x="8333" y="2464"/>
                </a:cubicBezTo>
                <a:lnTo>
                  <a:pt x="8333" y="2463"/>
                </a:lnTo>
                <a:lnTo>
                  <a:pt x="8333" y="2463"/>
                </a:lnTo>
                <a:lnTo>
                  <a:pt x="8333" y="2459"/>
                </a:lnTo>
                <a:lnTo>
                  <a:pt x="8333" y="2458"/>
                </a:lnTo>
                <a:cubicBezTo>
                  <a:pt x="8334" y="2446"/>
                  <a:pt x="8307" y="2425"/>
                  <a:pt x="8294" y="2417"/>
                </a:cubicBezTo>
                <a:cubicBezTo>
                  <a:pt x="8446" y="2329"/>
                  <a:pt x="8579" y="2033"/>
                  <a:pt x="8592" y="1989"/>
                </a:cubicBezTo>
                <a:cubicBezTo>
                  <a:pt x="8575" y="1974"/>
                  <a:pt x="8568" y="1948"/>
                  <a:pt x="8568" y="1936"/>
                </a:cubicBezTo>
                <a:lnTo>
                  <a:pt x="8568" y="1933"/>
                </a:lnTo>
                <a:cubicBezTo>
                  <a:pt x="8566" y="1850"/>
                  <a:pt x="8774" y="1698"/>
                  <a:pt x="8820" y="1674"/>
                </a:cubicBezTo>
                <a:cubicBezTo>
                  <a:pt x="8867" y="1648"/>
                  <a:pt x="8890" y="1615"/>
                  <a:pt x="8889" y="1599"/>
                </a:cubicBezTo>
                <a:lnTo>
                  <a:pt x="8889" y="1596"/>
                </a:lnTo>
                <a:lnTo>
                  <a:pt x="8889" y="1595"/>
                </a:lnTo>
                <a:cubicBezTo>
                  <a:pt x="8891" y="1567"/>
                  <a:pt x="8836" y="1524"/>
                  <a:pt x="8789" y="1501"/>
                </a:cubicBezTo>
                <a:cubicBezTo>
                  <a:pt x="8771" y="1483"/>
                  <a:pt x="8744" y="1474"/>
                  <a:pt x="8732" y="1474"/>
                </a:cubicBezTo>
                <a:lnTo>
                  <a:pt x="8728" y="1474"/>
                </a:lnTo>
                <a:cubicBezTo>
                  <a:pt x="8697" y="1473"/>
                  <a:pt x="8661" y="1505"/>
                  <a:pt x="8641" y="1529"/>
                </a:cubicBezTo>
                <a:cubicBezTo>
                  <a:pt x="8573" y="1554"/>
                  <a:pt x="8534" y="1598"/>
                  <a:pt x="8535" y="1619"/>
                </a:cubicBezTo>
                <a:lnTo>
                  <a:pt x="8536" y="1620"/>
                </a:lnTo>
                <a:lnTo>
                  <a:pt x="8536" y="1626"/>
                </a:lnTo>
                <a:cubicBezTo>
                  <a:pt x="8535" y="1634"/>
                  <a:pt x="8541" y="1647"/>
                  <a:pt x="8541" y="1648"/>
                </a:cubicBezTo>
                <a:lnTo>
                  <a:pt x="8567" y="1722"/>
                </a:lnTo>
                <a:cubicBezTo>
                  <a:pt x="8363" y="1774"/>
                  <a:pt x="8202" y="1945"/>
                  <a:pt x="8170" y="2047"/>
                </a:cubicBezTo>
                <a:cubicBezTo>
                  <a:pt x="8096" y="2093"/>
                  <a:pt x="8016" y="2155"/>
                  <a:pt x="7966" y="2200"/>
                </a:cubicBezTo>
                <a:cubicBezTo>
                  <a:pt x="7910" y="2251"/>
                  <a:pt x="7824" y="2311"/>
                  <a:pt x="7773" y="2344"/>
                </a:cubicBezTo>
                <a:cubicBezTo>
                  <a:pt x="7795" y="2354"/>
                  <a:pt x="7810" y="2374"/>
                  <a:pt x="7809" y="2378"/>
                </a:cubicBezTo>
                <a:lnTo>
                  <a:pt x="7809" y="2381"/>
                </a:lnTo>
                <a:cubicBezTo>
                  <a:pt x="7809" y="2387"/>
                  <a:pt x="7799" y="2402"/>
                  <a:pt x="7799" y="2402"/>
                </a:cubicBezTo>
                <a:cubicBezTo>
                  <a:pt x="7786" y="2410"/>
                  <a:pt x="7771" y="2417"/>
                  <a:pt x="7763" y="2420"/>
                </a:cubicBezTo>
                <a:cubicBezTo>
                  <a:pt x="7742" y="2429"/>
                  <a:pt x="7726" y="2439"/>
                  <a:pt x="7727" y="2444"/>
                </a:cubicBezTo>
                <a:lnTo>
                  <a:pt x="7727" y="2445"/>
                </a:lnTo>
                <a:lnTo>
                  <a:pt x="7727" y="2445"/>
                </a:lnTo>
                <a:lnTo>
                  <a:pt x="7727" y="2447"/>
                </a:lnTo>
                <a:cubicBezTo>
                  <a:pt x="7727" y="2454"/>
                  <a:pt x="7744" y="2472"/>
                  <a:pt x="7748" y="2476"/>
                </a:cubicBezTo>
                <a:lnTo>
                  <a:pt x="7699" y="2579"/>
                </a:lnTo>
                <a:lnTo>
                  <a:pt x="7376" y="2729"/>
                </a:lnTo>
                <a:lnTo>
                  <a:pt x="7302" y="2757"/>
                </a:lnTo>
                <a:cubicBezTo>
                  <a:pt x="7298" y="2754"/>
                  <a:pt x="7295" y="2746"/>
                  <a:pt x="7295" y="2746"/>
                </a:cubicBezTo>
                <a:lnTo>
                  <a:pt x="7296" y="2745"/>
                </a:lnTo>
                <a:lnTo>
                  <a:pt x="7296" y="2745"/>
                </a:lnTo>
                <a:lnTo>
                  <a:pt x="7296" y="2742"/>
                </a:lnTo>
                <a:lnTo>
                  <a:pt x="7296" y="2741"/>
                </a:lnTo>
                <a:lnTo>
                  <a:pt x="7296" y="2740"/>
                </a:lnTo>
                <a:cubicBezTo>
                  <a:pt x="7296" y="2733"/>
                  <a:pt x="7305" y="2719"/>
                  <a:pt x="7306" y="2718"/>
                </a:cubicBezTo>
                <a:cubicBezTo>
                  <a:pt x="7317" y="2704"/>
                  <a:pt x="7325" y="2688"/>
                  <a:pt x="7327" y="2685"/>
                </a:cubicBezTo>
                <a:lnTo>
                  <a:pt x="7327" y="2684"/>
                </a:lnTo>
                <a:lnTo>
                  <a:pt x="7327" y="2684"/>
                </a:lnTo>
                <a:lnTo>
                  <a:pt x="7327" y="2684"/>
                </a:lnTo>
                <a:cubicBezTo>
                  <a:pt x="7364" y="2679"/>
                  <a:pt x="7383" y="2649"/>
                  <a:pt x="7382" y="2631"/>
                </a:cubicBezTo>
                <a:lnTo>
                  <a:pt x="7382" y="2630"/>
                </a:lnTo>
                <a:lnTo>
                  <a:pt x="7382" y="2629"/>
                </a:lnTo>
                <a:lnTo>
                  <a:pt x="7382" y="2626"/>
                </a:lnTo>
                <a:lnTo>
                  <a:pt x="7384" y="2623"/>
                </a:lnTo>
                <a:lnTo>
                  <a:pt x="7384" y="2615"/>
                </a:lnTo>
                <a:lnTo>
                  <a:pt x="7384" y="2612"/>
                </a:lnTo>
                <a:cubicBezTo>
                  <a:pt x="7390" y="2538"/>
                  <a:pt x="7205" y="2475"/>
                  <a:pt x="7059" y="2478"/>
                </a:cubicBezTo>
                <a:lnTo>
                  <a:pt x="7051" y="2478"/>
                </a:lnTo>
                <a:lnTo>
                  <a:pt x="7030" y="2478"/>
                </a:lnTo>
                <a:lnTo>
                  <a:pt x="7020" y="2479"/>
                </a:lnTo>
                <a:lnTo>
                  <a:pt x="7011" y="2479"/>
                </a:lnTo>
                <a:lnTo>
                  <a:pt x="7001" y="2481"/>
                </a:lnTo>
                <a:lnTo>
                  <a:pt x="6998" y="2479"/>
                </a:lnTo>
                <a:lnTo>
                  <a:pt x="6995" y="2479"/>
                </a:lnTo>
                <a:cubicBezTo>
                  <a:pt x="6960" y="2479"/>
                  <a:pt x="6909" y="2482"/>
                  <a:pt x="6887" y="2484"/>
                </a:cubicBezTo>
                <a:cubicBezTo>
                  <a:pt x="6836" y="2487"/>
                  <a:pt x="6757" y="2489"/>
                  <a:pt x="6722" y="2490"/>
                </a:cubicBezTo>
                <a:cubicBezTo>
                  <a:pt x="6707" y="2491"/>
                  <a:pt x="6689" y="2491"/>
                  <a:pt x="6681" y="2491"/>
                </a:cubicBezTo>
                <a:cubicBezTo>
                  <a:pt x="6728" y="2477"/>
                  <a:pt x="6752" y="2436"/>
                  <a:pt x="6751" y="2419"/>
                </a:cubicBezTo>
                <a:lnTo>
                  <a:pt x="6751" y="2418"/>
                </a:lnTo>
                <a:lnTo>
                  <a:pt x="6751" y="2417"/>
                </a:lnTo>
                <a:lnTo>
                  <a:pt x="6751" y="2414"/>
                </a:lnTo>
                <a:lnTo>
                  <a:pt x="6751" y="2413"/>
                </a:lnTo>
                <a:lnTo>
                  <a:pt x="6751" y="2412"/>
                </a:lnTo>
                <a:cubicBezTo>
                  <a:pt x="6752" y="2390"/>
                  <a:pt x="6728" y="2359"/>
                  <a:pt x="6707" y="2344"/>
                </a:cubicBezTo>
                <a:lnTo>
                  <a:pt x="6807" y="2239"/>
                </a:lnTo>
                <a:lnTo>
                  <a:pt x="6806" y="2237"/>
                </a:lnTo>
                <a:lnTo>
                  <a:pt x="6806" y="2235"/>
                </a:lnTo>
                <a:cubicBezTo>
                  <a:pt x="6806" y="2192"/>
                  <a:pt x="6900" y="2123"/>
                  <a:pt x="6954" y="2092"/>
                </a:cubicBezTo>
                <a:cubicBezTo>
                  <a:pt x="6921" y="2085"/>
                  <a:pt x="6901" y="2060"/>
                  <a:pt x="6902" y="2052"/>
                </a:cubicBezTo>
                <a:lnTo>
                  <a:pt x="6902" y="2052"/>
                </a:lnTo>
                <a:lnTo>
                  <a:pt x="6902" y="2051"/>
                </a:lnTo>
                <a:lnTo>
                  <a:pt x="6902" y="2048"/>
                </a:lnTo>
                <a:cubicBezTo>
                  <a:pt x="6901" y="2035"/>
                  <a:pt x="6936" y="2014"/>
                  <a:pt x="6948" y="2008"/>
                </a:cubicBezTo>
                <a:cubicBezTo>
                  <a:pt x="6977" y="1993"/>
                  <a:pt x="7001" y="1975"/>
                  <a:pt x="7001" y="1968"/>
                </a:cubicBezTo>
                <a:lnTo>
                  <a:pt x="7001" y="1966"/>
                </a:lnTo>
                <a:lnTo>
                  <a:pt x="7001" y="1965"/>
                </a:lnTo>
                <a:cubicBezTo>
                  <a:pt x="7001" y="1959"/>
                  <a:pt x="6983" y="1945"/>
                  <a:pt x="6980" y="1944"/>
                </a:cubicBezTo>
                <a:cubicBezTo>
                  <a:pt x="7040" y="1856"/>
                  <a:pt x="7103" y="1740"/>
                  <a:pt x="7132" y="1676"/>
                </a:cubicBezTo>
                <a:cubicBezTo>
                  <a:pt x="7169" y="1595"/>
                  <a:pt x="7236" y="1478"/>
                  <a:pt x="7276" y="1411"/>
                </a:cubicBezTo>
                <a:cubicBezTo>
                  <a:pt x="7369" y="1370"/>
                  <a:pt x="7431" y="1275"/>
                  <a:pt x="7429" y="1229"/>
                </a:cubicBezTo>
                <a:lnTo>
                  <a:pt x="7429" y="1226"/>
                </a:lnTo>
                <a:lnTo>
                  <a:pt x="7429" y="1219"/>
                </a:lnTo>
                <a:lnTo>
                  <a:pt x="7429" y="1217"/>
                </a:lnTo>
                <a:lnTo>
                  <a:pt x="7429" y="1215"/>
                </a:lnTo>
                <a:cubicBezTo>
                  <a:pt x="7431" y="1172"/>
                  <a:pt x="7355" y="1122"/>
                  <a:pt x="7299" y="1123"/>
                </a:cubicBezTo>
                <a:lnTo>
                  <a:pt x="7296" y="1123"/>
                </a:lnTo>
                <a:cubicBezTo>
                  <a:pt x="7295" y="1084"/>
                  <a:pt x="7143" y="1187"/>
                  <a:pt x="7104" y="1373"/>
                </a:cubicBezTo>
                <a:cubicBezTo>
                  <a:pt x="7077" y="1512"/>
                  <a:pt x="6962" y="1605"/>
                  <a:pt x="6832" y="1641"/>
                </a:cubicBezTo>
                <a:cubicBezTo>
                  <a:pt x="6792" y="1654"/>
                  <a:pt x="6771" y="1678"/>
                  <a:pt x="6772" y="1688"/>
                </a:cubicBezTo>
                <a:lnTo>
                  <a:pt x="6772" y="1688"/>
                </a:lnTo>
                <a:lnTo>
                  <a:pt x="6772" y="1689"/>
                </a:lnTo>
                <a:lnTo>
                  <a:pt x="6772" y="1692"/>
                </a:lnTo>
                <a:lnTo>
                  <a:pt x="6772" y="1693"/>
                </a:lnTo>
                <a:lnTo>
                  <a:pt x="6772" y="1693"/>
                </a:lnTo>
                <a:cubicBezTo>
                  <a:pt x="6771" y="1710"/>
                  <a:pt x="6817" y="1744"/>
                  <a:pt x="6856" y="1766"/>
                </a:cubicBezTo>
                <a:cubicBezTo>
                  <a:pt x="6769" y="1802"/>
                  <a:pt x="6718" y="1855"/>
                  <a:pt x="6687" y="1887"/>
                </a:cubicBezTo>
                <a:cubicBezTo>
                  <a:pt x="6675" y="1899"/>
                  <a:pt x="6657" y="1917"/>
                  <a:pt x="6650" y="1921"/>
                </a:cubicBezTo>
                <a:cubicBezTo>
                  <a:pt x="6622" y="1950"/>
                  <a:pt x="6568" y="1985"/>
                  <a:pt x="6534" y="2004"/>
                </a:cubicBezTo>
                <a:cubicBezTo>
                  <a:pt x="6552" y="2013"/>
                  <a:pt x="6562" y="2034"/>
                  <a:pt x="6562" y="2042"/>
                </a:cubicBezTo>
                <a:lnTo>
                  <a:pt x="6562" y="2042"/>
                </a:lnTo>
                <a:lnTo>
                  <a:pt x="6562" y="2043"/>
                </a:lnTo>
                <a:lnTo>
                  <a:pt x="6562" y="2044"/>
                </a:lnTo>
                <a:cubicBezTo>
                  <a:pt x="6562" y="2066"/>
                  <a:pt x="6544" y="2096"/>
                  <a:pt x="6534" y="2106"/>
                </a:cubicBezTo>
                <a:lnTo>
                  <a:pt x="6508" y="2106"/>
                </a:lnTo>
                <a:lnTo>
                  <a:pt x="6508" y="2329"/>
                </a:lnTo>
                <a:cubicBezTo>
                  <a:pt x="6452" y="2344"/>
                  <a:pt x="6273" y="2411"/>
                  <a:pt x="6276" y="2449"/>
                </a:cubicBezTo>
                <a:lnTo>
                  <a:pt x="6276" y="2451"/>
                </a:lnTo>
                <a:lnTo>
                  <a:pt x="6276" y="2457"/>
                </a:lnTo>
                <a:lnTo>
                  <a:pt x="6275" y="2458"/>
                </a:lnTo>
                <a:lnTo>
                  <a:pt x="6275" y="2459"/>
                </a:lnTo>
                <a:cubicBezTo>
                  <a:pt x="6275" y="2474"/>
                  <a:pt x="6296" y="2497"/>
                  <a:pt x="6310" y="2506"/>
                </a:cubicBezTo>
                <a:lnTo>
                  <a:pt x="6310" y="2509"/>
                </a:lnTo>
                <a:lnTo>
                  <a:pt x="6307" y="2512"/>
                </a:lnTo>
                <a:lnTo>
                  <a:pt x="6306" y="2513"/>
                </a:lnTo>
                <a:cubicBezTo>
                  <a:pt x="6301" y="2520"/>
                  <a:pt x="6274" y="2524"/>
                  <a:pt x="6274" y="2524"/>
                </a:cubicBezTo>
                <a:lnTo>
                  <a:pt x="6273" y="2524"/>
                </a:lnTo>
                <a:cubicBezTo>
                  <a:pt x="6259" y="2524"/>
                  <a:pt x="6238" y="2511"/>
                  <a:pt x="6235" y="2506"/>
                </a:cubicBezTo>
                <a:cubicBezTo>
                  <a:pt x="6216" y="2498"/>
                  <a:pt x="6200" y="2447"/>
                  <a:pt x="6201" y="2429"/>
                </a:cubicBezTo>
                <a:lnTo>
                  <a:pt x="6201" y="2428"/>
                </a:lnTo>
                <a:lnTo>
                  <a:pt x="6201" y="2427"/>
                </a:lnTo>
                <a:lnTo>
                  <a:pt x="6201" y="2426"/>
                </a:lnTo>
                <a:lnTo>
                  <a:pt x="6201" y="2423"/>
                </a:lnTo>
                <a:lnTo>
                  <a:pt x="6201" y="2422"/>
                </a:lnTo>
                <a:lnTo>
                  <a:pt x="6201" y="2420"/>
                </a:lnTo>
                <a:lnTo>
                  <a:pt x="6201" y="2419"/>
                </a:lnTo>
                <a:cubicBezTo>
                  <a:pt x="6200" y="2406"/>
                  <a:pt x="6208" y="2391"/>
                  <a:pt x="6211" y="2388"/>
                </a:cubicBezTo>
                <a:cubicBezTo>
                  <a:pt x="6275" y="2368"/>
                  <a:pt x="6290" y="2334"/>
                  <a:pt x="6299" y="2315"/>
                </a:cubicBezTo>
                <a:cubicBezTo>
                  <a:pt x="6302" y="2309"/>
                  <a:pt x="6308" y="2300"/>
                  <a:pt x="6310" y="2297"/>
                </a:cubicBezTo>
                <a:cubicBezTo>
                  <a:pt x="6317" y="2280"/>
                  <a:pt x="6345" y="2252"/>
                  <a:pt x="6359" y="2239"/>
                </a:cubicBezTo>
                <a:lnTo>
                  <a:pt x="6359" y="2077"/>
                </a:lnTo>
                <a:lnTo>
                  <a:pt x="6534" y="2004"/>
                </a:lnTo>
                <a:lnTo>
                  <a:pt x="6459" y="1884"/>
                </a:lnTo>
                <a:cubicBezTo>
                  <a:pt x="6611" y="1801"/>
                  <a:pt x="6721" y="1619"/>
                  <a:pt x="6756" y="1529"/>
                </a:cubicBezTo>
                <a:cubicBezTo>
                  <a:pt x="6827" y="1496"/>
                  <a:pt x="6863" y="1447"/>
                  <a:pt x="6862" y="1419"/>
                </a:cubicBezTo>
                <a:lnTo>
                  <a:pt x="6862" y="1417"/>
                </a:lnTo>
                <a:lnTo>
                  <a:pt x="6862" y="1413"/>
                </a:lnTo>
                <a:lnTo>
                  <a:pt x="6862" y="1411"/>
                </a:lnTo>
                <a:cubicBezTo>
                  <a:pt x="6863" y="1371"/>
                  <a:pt x="6821" y="1319"/>
                  <a:pt x="6781" y="1293"/>
                </a:cubicBezTo>
                <a:lnTo>
                  <a:pt x="6980" y="1011"/>
                </a:lnTo>
                <a:cubicBezTo>
                  <a:pt x="6973" y="1007"/>
                  <a:pt x="6970" y="989"/>
                  <a:pt x="6971" y="986"/>
                </a:cubicBezTo>
                <a:cubicBezTo>
                  <a:pt x="6979" y="882"/>
                  <a:pt x="7115" y="699"/>
                  <a:pt x="7178" y="641"/>
                </a:cubicBezTo>
                <a:cubicBezTo>
                  <a:pt x="7162" y="630"/>
                  <a:pt x="7153" y="613"/>
                  <a:pt x="7154" y="610"/>
                </a:cubicBezTo>
                <a:lnTo>
                  <a:pt x="7154" y="609"/>
                </a:lnTo>
                <a:lnTo>
                  <a:pt x="7154" y="609"/>
                </a:lnTo>
                <a:lnTo>
                  <a:pt x="7154" y="607"/>
                </a:lnTo>
                <a:lnTo>
                  <a:pt x="7153" y="606"/>
                </a:lnTo>
                <a:cubicBezTo>
                  <a:pt x="7152" y="592"/>
                  <a:pt x="7188" y="565"/>
                  <a:pt x="7202" y="558"/>
                </a:cubicBezTo>
                <a:cubicBezTo>
                  <a:pt x="7224" y="545"/>
                  <a:pt x="7240" y="520"/>
                  <a:pt x="7239" y="513"/>
                </a:cubicBezTo>
                <a:lnTo>
                  <a:pt x="7239" y="512"/>
                </a:lnTo>
                <a:lnTo>
                  <a:pt x="7239" y="512"/>
                </a:lnTo>
                <a:lnTo>
                  <a:pt x="7239" y="509"/>
                </a:lnTo>
                <a:cubicBezTo>
                  <a:pt x="7240" y="497"/>
                  <a:pt x="7216" y="474"/>
                  <a:pt x="7203" y="464"/>
                </a:cubicBezTo>
                <a:cubicBezTo>
                  <a:pt x="7208" y="463"/>
                  <a:pt x="7218" y="457"/>
                  <a:pt x="7218" y="457"/>
                </a:cubicBezTo>
                <a:cubicBezTo>
                  <a:pt x="7267" y="434"/>
                  <a:pt x="7295" y="418"/>
                  <a:pt x="7296" y="403"/>
                </a:cubicBezTo>
                <a:lnTo>
                  <a:pt x="7296" y="401"/>
                </a:lnTo>
                <a:cubicBezTo>
                  <a:pt x="7291" y="379"/>
                  <a:pt x="7260" y="358"/>
                  <a:pt x="7236" y="342"/>
                </a:cubicBezTo>
                <a:cubicBezTo>
                  <a:pt x="7231" y="337"/>
                  <a:pt x="7220" y="329"/>
                  <a:pt x="7215" y="325"/>
                </a:cubicBezTo>
                <a:cubicBezTo>
                  <a:pt x="7211" y="322"/>
                  <a:pt x="7205" y="318"/>
                  <a:pt x="7203" y="316"/>
                </a:cubicBezTo>
                <a:lnTo>
                  <a:pt x="6880" y="479"/>
                </a:lnTo>
                <a:cubicBezTo>
                  <a:pt x="6884" y="488"/>
                  <a:pt x="6886" y="504"/>
                  <a:pt x="6886" y="506"/>
                </a:cubicBezTo>
                <a:lnTo>
                  <a:pt x="6886" y="510"/>
                </a:lnTo>
                <a:lnTo>
                  <a:pt x="6886" y="511"/>
                </a:lnTo>
                <a:lnTo>
                  <a:pt x="6886" y="512"/>
                </a:lnTo>
                <a:cubicBezTo>
                  <a:pt x="6887" y="533"/>
                  <a:pt x="6867" y="558"/>
                  <a:pt x="6851" y="568"/>
                </a:cubicBezTo>
                <a:cubicBezTo>
                  <a:pt x="6838" y="582"/>
                  <a:pt x="6814" y="600"/>
                  <a:pt x="6805" y="606"/>
                </a:cubicBezTo>
                <a:cubicBezTo>
                  <a:pt x="6762" y="636"/>
                  <a:pt x="6724" y="672"/>
                  <a:pt x="6726" y="696"/>
                </a:cubicBezTo>
                <a:lnTo>
                  <a:pt x="6726" y="697"/>
                </a:lnTo>
                <a:lnTo>
                  <a:pt x="6726" y="698"/>
                </a:lnTo>
                <a:lnTo>
                  <a:pt x="6726" y="703"/>
                </a:lnTo>
                <a:cubicBezTo>
                  <a:pt x="6726" y="712"/>
                  <a:pt x="6731" y="728"/>
                  <a:pt x="6732" y="731"/>
                </a:cubicBezTo>
                <a:lnTo>
                  <a:pt x="6632" y="849"/>
                </a:lnTo>
                <a:cubicBezTo>
                  <a:pt x="6648" y="858"/>
                  <a:pt x="6653" y="874"/>
                  <a:pt x="6653" y="877"/>
                </a:cubicBezTo>
                <a:lnTo>
                  <a:pt x="6653" y="879"/>
                </a:lnTo>
                <a:cubicBezTo>
                  <a:pt x="6637" y="890"/>
                  <a:pt x="6631" y="900"/>
                  <a:pt x="6631" y="901"/>
                </a:cubicBezTo>
                <a:lnTo>
                  <a:pt x="6631" y="901"/>
                </a:lnTo>
                <a:lnTo>
                  <a:pt x="6629" y="903"/>
                </a:lnTo>
                <a:lnTo>
                  <a:pt x="6629" y="906"/>
                </a:lnTo>
                <a:lnTo>
                  <a:pt x="6631" y="906"/>
                </a:lnTo>
                <a:lnTo>
                  <a:pt x="6631" y="907"/>
                </a:lnTo>
                <a:lnTo>
                  <a:pt x="6632" y="907"/>
                </a:lnTo>
                <a:lnTo>
                  <a:pt x="6634" y="908"/>
                </a:lnTo>
                <a:lnTo>
                  <a:pt x="6635" y="908"/>
                </a:lnTo>
                <a:lnTo>
                  <a:pt x="6636" y="908"/>
                </a:lnTo>
                <a:lnTo>
                  <a:pt x="6638" y="908"/>
                </a:lnTo>
                <a:lnTo>
                  <a:pt x="6639" y="909"/>
                </a:lnTo>
                <a:lnTo>
                  <a:pt x="6639" y="909"/>
                </a:lnTo>
                <a:lnTo>
                  <a:pt x="6641" y="909"/>
                </a:lnTo>
                <a:lnTo>
                  <a:pt x="6643" y="909"/>
                </a:lnTo>
                <a:lnTo>
                  <a:pt x="6644" y="909"/>
                </a:lnTo>
                <a:lnTo>
                  <a:pt x="6645" y="910"/>
                </a:lnTo>
                <a:lnTo>
                  <a:pt x="6645" y="910"/>
                </a:lnTo>
                <a:lnTo>
                  <a:pt x="6647" y="910"/>
                </a:lnTo>
                <a:lnTo>
                  <a:pt x="6647" y="912"/>
                </a:lnTo>
                <a:lnTo>
                  <a:pt x="6647" y="912"/>
                </a:lnTo>
                <a:lnTo>
                  <a:pt x="6647" y="912"/>
                </a:lnTo>
                <a:lnTo>
                  <a:pt x="6647" y="912"/>
                </a:lnTo>
                <a:lnTo>
                  <a:pt x="6647" y="912"/>
                </a:lnTo>
                <a:cubicBezTo>
                  <a:pt x="6649" y="916"/>
                  <a:pt x="6557" y="965"/>
                  <a:pt x="6434" y="1026"/>
                </a:cubicBezTo>
                <a:lnTo>
                  <a:pt x="6235" y="1293"/>
                </a:lnTo>
                <a:cubicBezTo>
                  <a:pt x="6219" y="1330"/>
                  <a:pt x="6131" y="1400"/>
                  <a:pt x="6088" y="1426"/>
                </a:cubicBezTo>
                <a:cubicBezTo>
                  <a:pt x="6106" y="1437"/>
                  <a:pt x="6115" y="1455"/>
                  <a:pt x="6114" y="1459"/>
                </a:cubicBezTo>
                <a:lnTo>
                  <a:pt x="6114" y="1461"/>
                </a:lnTo>
                <a:lnTo>
                  <a:pt x="6114" y="1461"/>
                </a:lnTo>
                <a:cubicBezTo>
                  <a:pt x="6116" y="1478"/>
                  <a:pt x="6081" y="1504"/>
                  <a:pt x="6062" y="1514"/>
                </a:cubicBezTo>
                <a:lnTo>
                  <a:pt x="5913" y="1604"/>
                </a:lnTo>
                <a:cubicBezTo>
                  <a:pt x="5904" y="1599"/>
                  <a:pt x="5901" y="1586"/>
                  <a:pt x="5901" y="1584"/>
                </a:cubicBezTo>
                <a:cubicBezTo>
                  <a:pt x="5905" y="1560"/>
                  <a:pt x="5930" y="1533"/>
                  <a:pt x="5946" y="1516"/>
                </a:cubicBezTo>
                <a:lnTo>
                  <a:pt x="5947" y="1515"/>
                </a:lnTo>
                <a:lnTo>
                  <a:pt x="5948" y="1514"/>
                </a:lnTo>
                <a:lnTo>
                  <a:pt x="5949" y="1513"/>
                </a:lnTo>
                <a:lnTo>
                  <a:pt x="5949" y="1512"/>
                </a:lnTo>
                <a:lnTo>
                  <a:pt x="5950" y="1511"/>
                </a:lnTo>
                <a:lnTo>
                  <a:pt x="5952" y="1509"/>
                </a:lnTo>
                <a:lnTo>
                  <a:pt x="5954" y="1508"/>
                </a:lnTo>
                <a:lnTo>
                  <a:pt x="5956" y="1506"/>
                </a:lnTo>
                <a:lnTo>
                  <a:pt x="5957" y="1504"/>
                </a:lnTo>
                <a:lnTo>
                  <a:pt x="5958" y="1503"/>
                </a:lnTo>
                <a:lnTo>
                  <a:pt x="5960" y="1502"/>
                </a:lnTo>
                <a:lnTo>
                  <a:pt x="5961" y="1501"/>
                </a:lnTo>
                <a:lnTo>
                  <a:pt x="5962" y="1500"/>
                </a:lnTo>
                <a:lnTo>
                  <a:pt x="5965" y="1496"/>
                </a:lnTo>
                <a:lnTo>
                  <a:pt x="5966" y="1495"/>
                </a:lnTo>
                <a:cubicBezTo>
                  <a:pt x="5988" y="1475"/>
                  <a:pt x="6007" y="1450"/>
                  <a:pt x="6013" y="1441"/>
                </a:cubicBezTo>
                <a:cubicBezTo>
                  <a:pt x="6000" y="1441"/>
                  <a:pt x="5988" y="1437"/>
                  <a:pt x="5988" y="1436"/>
                </a:cubicBezTo>
                <a:lnTo>
                  <a:pt x="5988" y="1435"/>
                </a:lnTo>
                <a:lnTo>
                  <a:pt x="5988" y="1435"/>
                </a:lnTo>
                <a:lnTo>
                  <a:pt x="5985" y="1434"/>
                </a:lnTo>
                <a:lnTo>
                  <a:pt x="5983" y="1432"/>
                </a:lnTo>
                <a:lnTo>
                  <a:pt x="5982" y="1431"/>
                </a:lnTo>
                <a:lnTo>
                  <a:pt x="5982" y="1422"/>
                </a:lnTo>
                <a:cubicBezTo>
                  <a:pt x="5983" y="1411"/>
                  <a:pt x="5986" y="1389"/>
                  <a:pt x="5988" y="1381"/>
                </a:cubicBezTo>
                <a:cubicBezTo>
                  <a:pt x="5999" y="1377"/>
                  <a:pt x="6016" y="1371"/>
                  <a:pt x="6024" y="1369"/>
                </a:cubicBezTo>
                <a:cubicBezTo>
                  <a:pt x="6043" y="1363"/>
                  <a:pt x="6087" y="1348"/>
                  <a:pt x="6082" y="1335"/>
                </a:cubicBezTo>
                <a:lnTo>
                  <a:pt x="6082" y="1334"/>
                </a:lnTo>
                <a:cubicBezTo>
                  <a:pt x="6082" y="1328"/>
                  <a:pt x="6066" y="1311"/>
                  <a:pt x="6062" y="1308"/>
                </a:cubicBezTo>
                <a:cubicBezTo>
                  <a:pt x="6097" y="1232"/>
                  <a:pt x="6151" y="1135"/>
                  <a:pt x="6199" y="1067"/>
                </a:cubicBezTo>
                <a:lnTo>
                  <a:pt x="6204" y="1059"/>
                </a:lnTo>
                <a:lnTo>
                  <a:pt x="6208" y="1052"/>
                </a:lnTo>
                <a:lnTo>
                  <a:pt x="6213" y="1044"/>
                </a:lnTo>
                <a:cubicBezTo>
                  <a:pt x="6308" y="902"/>
                  <a:pt x="6416" y="717"/>
                  <a:pt x="6434" y="613"/>
                </a:cubicBezTo>
                <a:cubicBezTo>
                  <a:pt x="6457" y="595"/>
                  <a:pt x="6469" y="572"/>
                  <a:pt x="6468" y="561"/>
                </a:cubicBezTo>
                <a:lnTo>
                  <a:pt x="6468" y="561"/>
                </a:lnTo>
                <a:lnTo>
                  <a:pt x="6468" y="560"/>
                </a:lnTo>
                <a:lnTo>
                  <a:pt x="6468" y="559"/>
                </a:lnTo>
                <a:lnTo>
                  <a:pt x="6468" y="556"/>
                </a:lnTo>
                <a:lnTo>
                  <a:pt x="6468" y="556"/>
                </a:lnTo>
                <a:lnTo>
                  <a:pt x="6468" y="555"/>
                </a:lnTo>
                <a:cubicBezTo>
                  <a:pt x="6468" y="537"/>
                  <a:pt x="6436" y="508"/>
                  <a:pt x="6410" y="494"/>
                </a:cubicBezTo>
                <a:lnTo>
                  <a:pt x="6384" y="494"/>
                </a:lnTo>
                <a:cubicBezTo>
                  <a:pt x="6479" y="443"/>
                  <a:pt x="6775" y="79"/>
                  <a:pt x="6762" y="21"/>
                </a:cubicBezTo>
                <a:cubicBezTo>
                  <a:pt x="6762" y="14"/>
                  <a:pt x="6757" y="7"/>
                  <a:pt x="6757" y="6"/>
                </a:cubicBezTo>
                <a:lnTo>
                  <a:pt x="6756" y="6"/>
                </a:lnTo>
                <a:lnTo>
                  <a:pt x="6756" y="6"/>
                </a:lnTo>
                <a:lnTo>
                  <a:pt x="6755" y="6"/>
                </a:lnTo>
                <a:cubicBezTo>
                  <a:pt x="6743" y="1"/>
                  <a:pt x="6716" y="0"/>
                  <a:pt x="6708" y="0"/>
                </a:cubicBezTo>
                <a:lnTo>
                  <a:pt x="6704" y="0"/>
                </a:lnTo>
                <a:cubicBezTo>
                  <a:pt x="6654" y="-1"/>
                  <a:pt x="6582" y="20"/>
                  <a:pt x="6557" y="36"/>
                </a:cubicBezTo>
                <a:lnTo>
                  <a:pt x="6459" y="139"/>
                </a:lnTo>
                <a:cubicBezTo>
                  <a:pt x="6399" y="174"/>
                  <a:pt x="6358" y="241"/>
                  <a:pt x="6359" y="269"/>
                </a:cubicBezTo>
                <a:lnTo>
                  <a:pt x="6359" y="270"/>
                </a:lnTo>
                <a:lnTo>
                  <a:pt x="6359" y="272"/>
                </a:lnTo>
                <a:cubicBezTo>
                  <a:pt x="6275" y="305"/>
                  <a:pt x="6233" y="356"/>
                  <a:pt x="6207" y="386"/>
                </a:cubicBezTo>
                <a:lnTo>
                  <a:pt x="6205" y="388"/>
                </a:lnTo>
                <a:lnTo>
                  <a:pt x="6204" y="389"/>
                </a:lnTo>
                <a:lnTo>
                  <a:pt x="6202" y="391"/>
                </a:lnTo>
                <a:cubicBezTo>
                  <a:pt x="6195" y="400"/>
                  <a:pt x="6183" y="413"/>
                  <a:pt x="6180" y="416"/>
                </a:cubicBezTo>
                <a:cubicBezTo>
                  <a:pt x="6160" y="443"/>
                  <a:pt x="6116" y="477"/>
                  <a:pt x="6088" y="494"/>
                </a:cubicBezTo>
                <a:lnTo>
                  <a:pt x="5169" y="1456"/>
                </a:lnTo>
                <a:cubicBezTo>
                  <a:pt x="5107" y="1476"/>
                  <a:pt x="5040" y="1520"/>
                  <a:pt x="5043" y="1541"/>
                </a:cubicBezTo>
                <a:lnTo>
                  <a:pt x="5043" y="1543"/>
                </a:lnTo>
                <a:lnTo>
                  <a:pt x="5043" y="1547"/>
                </a:lnTo>
                <a:cubicBezTo>
                  <a:pt x="5043" y="1559"/>
                  <a:pt x="5060" y="1582"/>
                  <a:pt x="5070" y="1589"/>
                </a:cubicBezTo>
                <a:cubicBezTo>
                  <a:pt x="4958" y="1636"/>
                  <a:pt x="4920" y="1693"/>
                  <a:pt x="4921" y="1735"/>
                </a:cubicBezTo>
                <a:lnTo>
                  <a:pt x="4921" y="1736"/>
                </a:lnTo>
                <a:cubicBezTo>
                  <a:pt x="4791" y="1815"/>
                  <a:pt x="4623" y="2098"/>
                  <a:pt x="4624" y="2151"/>
                </a:cubicBezTo>
                <a:lnTo>
                  <a:pt x="4351" y="2402"/>
                </a:lnTo>
                <a:lnTo>
                  <a:pt x="4375" y="2506"/>
                </a:lnTo>
                <a:cubicBezTo>
                  <a:pt x="4215" y="2581"/>
                  <a:pt x="4105" y="2729"/>
                  <a:pt x="4036" y="2820"/>
                </a:cubicBezTo>
                <a:lnTo>
                  <a:pt x="4033" y="2825"/>
                </a:lnTo>
                <a:lnTo>
                  <a:pt x="4029" y="2830"/>
                </a:lnTo>
                <a:lnTo>
                  <a:pt x="4028" y="2831"/>
                </a:lnTo>
                <a:cubicBezTo>
                  <a:pt x="4012" y="2852"/>
                  <a:pt x="3986" y="2886"/>
                  <a:pt x="3980" y="2894"/>
                </a:cubicBezTo>
                <a:cubicBezTo>
                  <a:pt x="3932" y="2963"/>
                  <a:pt x="3840" y="3044"/>
                  <a:pt x="3781" y="3084"/>
                </a:cubicBezTo>
                <a:cubicBezTo>
                  <a:pt x="3780" y="3113"/>
                  <a:pt x="3758" y="3145"/>
                  <a:pt x="3738" y="3163"/>
                </a:cubicBezTo>
                <a:cubicBezTo>
                  <a:pt x="3706" y="3196"/>
                  <a:pt x="3696" y="3206"/>
                  <a:pt x="3696" y="3206"/>
                </a:cubicBezTo>
                <a:lnTo>
                  <a:pt x="3696" y="3206"/>
                </a:lnTo>
                <a:cubicBezTo>
                  <a:pt x="3696" y="3206"/>
                  <a:pt x="3706" y="3194"/>
                  <a:pt x="3710" y="3189"/>
                </a:cubicBezTo>
                <a:cubicBezTo>
                  <a:pt x="3714" y="3185"/>
                  <a:pt x="3719" y="3179"/>
                  <a:pt x="3720" y="3178"/>
                </a:cubicBezTo>
                <a:cubicBezTo>
                  <a:pt x="3730" y="3168"/>
                  <a:pt x="3736" y="3160"/>
                  <a:pt x="3735" y="3161"/>
                </a:cubicBezTo>
                <a:lnTo>
                  <a:pt x="3736" y="3161"/>
                </a:lnTo>
                <a:lnTo>
                  <a:pt x="3736" y="3160"/>
                </a:lnTo>
                <a:lnTo>
                  <a:pt x="3736" y="3160"/>
                </a:lnTo>
                <a:lnTo>
                  <a:pt x="3736" y="3160"/>
                </a:lnTo>
                <a:cubicBezTo>
                  <a:pt x="3741" y="3154"/>
                  <a:pt x="3656" y="3245"/>
                  <a:pt x="3548" y="3358"/>
                </a:cubicBezTo>
                <a:cubicBezTo>
                  <a:pt x="3522" y="3385"/>
                  <a:pt x="3475" y="3435"/>
                  <a:pt x="3458" y="3454"/>
                </a:cubicBezTo>
                <a:cubicBezTo>
                  <a:pt x="3474" y="3468"/>
                  <a:pt x="3483" y="3491"/>
                  <a:pt x="3483" y="3500"/>
                </a:cubicBezTo>
                <a:lnTo>
                  <a:pt x="3483" y="3501"/>
                </a:lnTo>
                <a:lnTo>
                  <a:pt x="3483" y="3502"/>
                </a:lnTo>
                <a:cubicBezTo>
                  <a:pt x="3484" y="3515"/>
                  <a:pt x="3451" y="3534"/>
                  <a:pt x="3434" y="3542"/>
                </a:cubicBezTo>
                <a:cubicBezTo>
                  <a:pt x="3394" y="3568"/>
                  <a:pt x="3329" y="3604"/>
                  <a:pt x="3288" y="3622"/>
                </a:cubicBezTo>
                <a:cubicBezTo>
                  <a:pt x="3235" y="3645"/>
                  <a:pt x="3196" y="3698"/>
                  <a:pt x="3186" y="3734"/>
                </a:cubicBezTo>
                <a:cubicBezTo>
                  <a:pt x="3200" y="3746"/>
                  <a:pt x="3206" y="3766"/>
                  <a:pt x="3205" y="3770"/>
                </a:cubicBezTo>
                <a:lnTo>
                  <a:pt x="3205" y="3774"/>
                </a:lnTo>
                <a:lnTo>
                  <a:pt x="3206" y="3776"/>
                </a:lnTo>
                <a:cubicBezTo>
                  <a:pt x="3207" y="3801"/>
                  <a:pt x="3151" y="3839"/>
                  <a:pt x="3112" y="3852"/>
                </a:cubicBezTo>
                <a:lnTo>
                  <a:pt x="3112" y="3858"/>
                </a:lnTo>
                <a:cubicBezTo>
                  <a:pt x="3112" y="3977"/>
                  <a:pt x="2879" y="4206"/>
                  <a:pt x="2789" y="4267"/>
                </a:cubicBezTo>
                <a:cubicBezTo>
                  <a:pt x="2817" y="4274"/>
                  <a:pt x="2830" y="4293"/>
                  <a:pt x="2830" y="4300"/>
                </a:cubicBezTo>
                <a:lnTo>
                  <a:pt x="2830" y="4300"/>
                </a:lnTo>
                <a:lnTo>
                  <a:pt x="2830" y="4301"/>
                </a:lnTo>
                <a:lnTo>
                  <a:pt x="2830" y="4304"/>
                </a:lnTo>
                <a:cubicBezTo>
                  <a:pt x="2822" y="4308"/>
                  <a:pt x="2819" y="4312"/>
                  <a:pt x="2819" y="4312"/>
                </a:cubicBezTo>
                <a:lnTo>
                  <a:pt x="2818" y="4313"/>
                </a:lnTo>
                <a:lnTo>
                  <a:pt x="2818" y="4313"/>
                </a:lnTo>
                <a:lnTo>
                  <a:pt x="2818" y="4314"/>
                </a:lnTo>
                <a:lnTo>
                  <a:pt x="2818" y="4314"/>
                </a:lnTo>
                <a:lnTo>
                  <a:pt x="2819" y="4314"/>
                </a:lnTo>
                <a:lnTo>
                  <a:pt x="2819" y="4315"/>
                </a:lnTo>
                <a:lnTo>
                  <a:pt x="2820" y="4315"/>
                </a:lnTo>
                <a:lnTo>
                  <a:pt x="2820" y="4315"/>
                </a:lnTo>
                <a:lnTo>
                  <a:pt x="2821" y="4315"/>
                </a:lnTo>
                <a:cubicBezTo>
                  <a:pt x="2823" y="4315"/>
                  <a:pt x="2828" y="4314"/>
                  <a:pt x="2828" y="4314"/>
                </a:cubicBezTo>
                <a:lnTo>
                  <a:pt x="2829" y="4314"/>
                </a:lnTo>
                <a:lnTo>
                  <a:pt x="2830" y="4314"/>
                </a:lnTo>
                <a:lnTo>
                  <a:pt x="2831" y="4314"/>
                </a:lnTo>
                <a:lnTo>
                  <a:pt x="2832" y="4314"/>
                </a:lnTo>
                <a:lnTo>
                  <a:pt x="2832" y="4314"/>
                </a:lnTo>
                <a:lnTo>
                  <a:pt x="2833" y="4314"/>
                </a:lnTo>
                <a:lnTo>
                  <a:pt x="2833" y="4314"/>
                </a:lnTo>
                <a:lnTo>
                  <a:pt x="2834" y="4314"/>
                </a:lnTo>
                <a:lnTo>
                  <a:pt x="2834" y="4314"/>
                </a:lnTo>
                <a:lnTo>
                  <a:pt x="2834" y="4314"/>
                </a:lnTo>
                <a:lnTo>
                  <a:pt x="2833" y="4315"/>
                </a:lnTo>
                <a:cubicBezTo>
                  <a:pt x="2837" y="4315"/>
                  <a:pt x="2791" y="4336"/>
                  <a:pt x="2715" y="4370"/>
                </a:cubicBezTo>
                <a:lnTo>
                  <a:pt x="2709" y="4370"/>
                </a:lnTo>
                <a:lnTo>
                  <a:pt x="2707" y="4371"/>
                </a:lnTo>
                <a:lnTo>
                  <a:pt x="2703" y="4371"/>
                </a:lnTo>
                <a:cubicBezTo>
                  <a:pt x="2682" y="4371"/>
                  <a:pt x="2652" y="4364"/>
                  <a:pt x="2640" y="4356"/>
                </a:cubicBezTo>
                <a:cubicBezTo>
                  <a:pt x="2624" y="4450"/>
                  <a:pt x="2515" y="4696"/>
                  <a:pt x="2416" y="4844"/>
                </a:cubicBezTo>
                <a:cubicBezTo>
                  <a:pt x="2315" y="4912"/>
                  <a:pt x="2260" y="5044"/>
                  <a:pt x="2243" y="5124"/>
                </a:cubicBezTo>
                <a:lnTo>
                  <a:pt x="2169" y="5214"/>
                </a:lnTo>
                <a:lnTo>
                  <a:pt x="2045" y="5332"/>
                </a:lnTo>
                <a:lnTo>
                  <a:pt x="2045" y="5333"/>
                </a:lnTo>
                <a:cubicBezTo>
                  <a:pt x="2041" y="5362"/>
                  <a:pt x="2017" y="5390"/>
                  <a:pt x="1993" y="5406"/>
                </a:cubicBezTo>
                <a:cubicBezTo>
                  <a:pt x="1964" y="5427"/>
                  <a:pt x="1947" y="5461"/>
                  <a:pt x="1945" y="5480"/>
                </a:cubicBezTo>
                <a:lnTo>
                  <a:pt x="1772" y="5672"/>
                </a:lnTo>
                <a:lnTo>
                  <a:pt x="1673" y="5717"/>
                </a:lnTo>
                <a:lnTo>
                  <a:pt x="1574" y="5835"/>
                </a:lnTo>
                <a:lnTo>
                  <a:pt x="1566" y="5835"/>
                </a:lnTo>
                <a:lnTo>
                  <a:pt x="1562" y="5835"/>
                </a:lnTo>
                <a:lnTo>
                  <a:pt x="1558" y="5834"/>
                </a:lnTo>
                <a:cubicBezTo>
                  <a:pt x="1482" y="5833"/>
                  <a:pt x="1475" y="5855"/>
                  <a:pt x="1474" y="5884"/>
                </a:cubicBezTo>
                <a:lnTo>
                  <a:pt x="1474" y="5891"/>
                </a:lnTo>
                <a:lnTo>
                  <a:pt x="1475" y="5894"/>
                </a:lnTo>
                <a:cubicBezTo>
                  <a:pt x="1475" y="5935"/>
                  <a:pt x="1406" y="5938"/>
                  <a:pt x="1378" y="5939"/>
                </a:cubicBezTo>
                <a:lnTo>
                  <a:pt x="1377" y="5939"/>
                </a:lnTo>
                <a:lnTo>
                  <a:pt x="1375" y="5939"/>
                </a:lnTo>
                <a:lnTo>
                  <a:pt x="1350" y="5939"/>
                </a:lnTo>
                <a:lnTo>
                  <a:pt x="1350" y="5946"/>
                </a:lnTo>
                <a:cubicBezTo>
                  <a:pt x="1341" y="5972"/>
                  <a:pt x="1339" y="5989"/>
                  <a:pt x="1339" y="5991"/>
                </a:cubicBezTo>
                <a:cubicBezTo>
                  <a:pt x="1339" y="6001"/>
                  <a:pt x="1346" y="6004"/>
                  <a:pt x="1348" y="6004"/>
                </a:cubicBezTo>
                <a:lnTo>
                  <a:pt x="1348" y="6005"/>
                </a:lnTo>
                <a:lnTo>
                  <a:pt x="1350" y="6006"/>
                </a:lnTo>
                <a:lnTo>
                  <a:pt x="1352" y="6007"/>
                </a:lnTo>
                <a:lnTo>
                  <a:pt x="1353" y="6008"/>
                </a:lnTo>
                <a:lnTo>
                  <a:pt x="1354" y="6009"/>
                </a:lnTo>
                <a:lnTo>
                  <a:pt x="1354" y="6012"/>
                </a:lnTo>
                <a:lnTo>
                  <a:pt x="1356" y="6014"/>
                </a:lnTo>
                <a:lnTo>
                  <a:pt x="1356" y="6015"/>
                </a:lnTo>
                <a:lnTo>
                  <a:pt x="1356" y="6015"/>
                </a:lnTo>
                <a:lnTo>
                  <a:pt x="1356" y="6016"/>
                </a:lnTo>
                <a:lnTo>
                  <a:pt x="1356" y="6016"/>
                </a:lnTo>
                <a:lnTo>
                  <a:pt x="1356" y="6017"/>
                </a:lnTo>
                <a:cubicBezTo>
                  <a:pt x="1359" y="6028"/>
                  <a:pt x="1313" y="6122"/>
                  <a:pt x="1251" y="6234"/>
                </a:cubicBezTo>
                <a:cubicBezTo>
                  <a:pt x="1226" y="6247"/>
                  <a:pt x="1201" y="6269"/>
                  <a:pt x="1202" y="6277"/>
                </a:cubicBezTo>
                <a:lnTo>
                  <a:pt x="1202" y="6278"/>
                </a:lnTo>
                <a:lnTo>
                  <a:pt x="1202" y="6279"/>
                </a:lnTo>
                <a:lnTo>
                  <a:pt x="1177" y="6279"/>
                </a:lnTo>
                <a:cubicBezTo>
                  <a:pt x="1176" y="6286"/>
                  <a:pt x="1167" y="6305"/>
                  <a:pt x="1164" y="6310"/>
                </a:cubicBezTo>
                <a:cubicBezTo>
                  <a:pt x="1155" y="6323"/>
                  <a:pt x="1151" y="6337"/>
                  <a:pt x="1151" y="6340"/>
                </a:cubicBezTo>
                <a:cubicBezTo>
                  <a:pt x="1152" y="6355"/>
                  <a:pt x="1119" y="6368"/>
                  <a:pt x="1106" y="6367"/>
                </a:cubicBezTo>
                <a:lnTo>
                  <a:pt x="1105" y="6367"/>
                </a:lnTo>
                <a:lnTo>
                  <a:pt x="1104" y="6367"/>
                </a:lnTo>
                <a:lnTo>
                  <a:pt x="1102" y="6367"/>
                </a:lnTo>
                <a:lnTo>
                  <a:pt x="1102" y="6369"/>
                </a:lnTo>
                <a:lnTo>
                  <a:pt x="1102" y="6372"/>
                </a:lnTo>
                <a:lnTo>
                  <a:pt x="1102" y="6376"/>
                </a:lnTo>
                <a:lnTo>
                  <a:pt x="1102" y="6381"/>
                </a:lnTo>
                <a:cubicBezTo>
                  <a:pt x="1102" y="6384"/>
                  <a:pt x="1102" y="6390"/>
                  <a:pt x="1102" y="6391"/>
                </a:cubicBezTo>
                <a:cubicBezTo>
                  <a:pt x="1103" y="6424"/>
                  <a:pt x="1094" y="6459"/>
                  <a:pt x="1078" y="6487"/>
                </a:cubicBezTo>
                <a:cubicBezTo>
                  <a:pt x="1077" y="6494"/>
                  <a:pt x="1066" y="6507"/>
                  <a:pt x="1063" y="6509"/>
                </a:cubicBezTo>
                <a:cubicBezTo>
                  <a:pt x="1055" y="6517"/>
                  <a:pt x="1053" y="6530"/>
                  <a:pt x="1053" y="6530"/>
                </a:cubicBezTo>
                <a:cubicBezTo>
                  <a:pt x="824" y="6668"/>
                  <a:pt x="819" y="6712"/>
                  <a:pt x="807" y="6761"/>
                </a:cubicBezTo>
                <a:lnTo>
                  <a:pt x="807" y="6764"/>
                </a:lnTo>
                <a:cubicBezTo>
                  <a:pt x="804" y="6781"/>
                  <a:pt x="791" y="6822"/>
                  <a:pt x="780" y="6842"/>
                </a:cubicBezTo>
                <a:cubicBezTo>
                  <a:pt x="691" y="6917"/>
                  <a:pt x="608" y="7048"/>
                  <a:pt x="581" y="7107"/>
                </a:cubicBezTo>
                <a:cubicBezTo>
                  <a:pt x="467" y="7310"/>
                  <a:pt x="267" y="7564"/>
                  <a:pt x="110" y="7699"/>
                </a:cubicBezTo>
                <a:lnTo>
                  <a:pt x="110" y="7705"/>
                </a:lnTo>
                <a:cubicBezTo>
                  <a:pt x="104" y="7716"/>
                  <a:pt x="104" y="7724"/>
                  <a:pt x="104" y="7725"/>
                </a:cubicBezTo>
                <a:lnTo>
                  <a:pt x="104" y="7727"/>
                </a:lnTo>
                <a:lnTo>
                  <a:pt x="105" y="7728"/>
                </a:lnTo>
                <a:lnTo>
                  <a:pt x="106" y="7730"/>
                </a:lnTo>
                <a:lnTo>
                  <a:pt x="107" y="7731"/>
                </a:lnTo>
                <a:lnTo>
                  <a:pt x="108" y="7731"/>
                </a:lnTo>
                <a:lnTo>
                  <a:pt x="109" y="7732"/>
                </a:lnTo>
                <a:lnTo>
                  <a:pt x="111" y="7734"/>
                </a:lnTo>
                <a:lnTo>
                  <a:pt x="112" y="7735"/>
                </a:lnTo>
                <a:lnTo>
                  <a:pt x="112" y="7737"/>
                </a:lnTo>
                <a:lnTo>
                  <a:pt x="112" y="7737"/>
                </a:lnTo>
                <a:lnTo>
                  <a:pt x="112" y="7737"/>
                </a:lnTo>
                <a:lnTo>
                  <a:pt x="112" y="7737"/>
                </a:lnTo>
                <a:lnTo>
                  <a:pt x="112" y="7738"/>
                </a:lnTo>
                <a:lnTo>
                  <a:pt x="112" y="7738"/>
                </a:lnTo>
                <a:cubicBezTo>
                  <a:pt x="114" y="7743"/>
                  <a:pt x="82" y="7776"/>
                  <a:pt x="36" y="7817"/>
                </a:cubicBezTo>
                <a:cubicBezTo>
                  <a:pt x="60" y="7829"/>
                  <a:pt x="61" y="7837"/>
                  <a:pt x="61" y="7842"/>
                </a:cubicBezTo>
                <a:lnTo>
                  <a:pt x="61" y="7842"/>
                </a:lnTo>
                <a:lnTo>
                  <a:pt x="61" y="7843"/>
                </a:lnTo>
                <a:lnTo>
                  <a:pt x="61" y="7844"/>
                </a:lnTo>
                <a:cubicBezTo>
                  <a:pt x="52" y="7870"/>
                  <a:pt x="23" y="7893"/>
                  <a:pt x="0" y="7903"/>
                </a:cubicBezTo>
                <a:lnTo>
                  <a:pt x="3349" y="10336"/>
                </a:lnTo>
                <a:lnTo>
                  <a:pt x="3508" y="10377"/>
                </a:lnTo>
                <a:lnTo>
                  <a:pt x="3469" y="10424"/>
                </a:lnTo>
                <a:lnTo>
                  <a:pt x="3966" y="10784"/>
                </a:lnTo>
                <a:cubicBezTo>
                  <a:pt x="3988" y="10748"/>
                  <a:pt x="4004" y="10710"/>
                  <a:pt x="4004" y="10702"/>
                </a:cubicBezTo>
                <a:cubicBezTo>
                  <a:pt x="3953" y="10675"/>
                  <a:pt x="3878" y="10622"/>
                  <a:pt x="3880" y="10601"/>
                </a:cubicBezTo>
                <a:lnTo>
                  <a:pt x="3880" y="10600"/>
                </a:lnTo>
                <a:lnTo>
                  <a:pt x="3880" y="10598"/>
                </a:lnTo>
                <a:cubicBezTo>
                  <a:pt x="3879" y="10569"/>
                  <a:pt x="3933" y="10570"/>
                  <a:pt x="3945" y="10570"/>
                </a:cubicBezTo>
                <a:lnTo>
                  <a:pt x="3954" y="10570"/>
                </a:lnTo>
                <a:cubicBezTo>
                  <a:pt x="3973" y="10566"/>
                  <a:pt x="3982" y="10553"/>
                  <a:pt x="3981" y="10550"/>
                </a:cubicBezTo>
                <a:lnTo>
                  <a:pt x="3981" y="10549"/>
                </a:lnTo>
                <a:lnTo>
                  <a:pt x="3981" y="10549"/>
                </a:lnTo>
                <a:lnTo>
                  <a:pt x="3981" y="10548"/>
                </a:lnTo>
                <a:lnTo>
                  <a:pt x="3981" y="10546"/>
                </a:lnTo>
                <a:cubicBezTo>
                  <a:pt x="3982" y="10522"/>
                  <a:pt x="3938" y="10497"/>
                  <a:pt x="3917" y="10498"/>
                </a:cubicBezTo>
                <a:lnTo>
                  <a:pt x="3915" y="10498"/>
                </a:lnTo>
                <a:lnTo>
                  <a:pt x="3914" y="10498"/>
                </a:lnTo>
                <a:lnTo>
                  <a:pt x="3913" y="10498"/>
                </a:lnTo>
                <a:lnTo>
                  <a:pt x="3911" y="10498"/>
                </a:lnTo>
                <a:lnTo>
                  <a:pt x="3910" y="10498"/>
                </a:lnTo>
                <a:cubicBezTo>
                  <a:pt x="3899" y="10497"/>
                  <a:pt x="3883" y="10507"/>
                  <a:pt x="3880" y="10510"/>
                </a:cubicBezTo>
                <a:cubicBezTo>
                  <a:pt x="3880" y="10507"/>
                  <a:pt x="3877" y="10486"/>
                  <a:pt x="3876" y="10475"/>
                </a:cubicBezTo>
                <a:cubicBezTo>
                  <a:pt x="3876" y="10472"/>
                  <a:pt x="3875" y="10468"/>
                  <a:pt x="3875" y="10467"/>
                </a:cubicBezTo>
                <a:cubicBezTo>
                  <a:pt x="3874" y="10458"/>
                  <a:pt x="3874" y="10443"/>
                  <a:pt x="3874" y="10440"/>
                </a:cubicBezTo>
                <a:lnTo>
                  <a:pt x="3874" y="10432"/>
                </a:lnTo>
                <a:lnTo>
                  <a:pt x="3874" y="10431"/>
                </a:lnTo>
                <a:lnTo>
                  <a:pt x="3874" y="10430"/>
                </a:lnTo>
                <a:lnTo>
                  <a:pt x="3874" y="10429"/>
                </a:lnTo>
                <a:lnTo>
                  <a:pt x="3874" y="10428"/>
                </a:lnTo>
                <a:cubicBezTo>
                  <a:pt x="3873" y="10406"/>
                  <a:pt x="3885" y="10366"/>
                  <a:pt x="3905" y="10362"/>
                </a:cubicBezTo>
                <a:lnTo>
                  <a:pt x="4104" y="10095"/>
                </a:lnTo>
                <a:lnTo>
                  <a:pt x="4127" y="10095"/>
                </a:lnTo>
                <a:lnTo>
                  <a:pt x="4351" y="9830"/>
                </a:lnTo>
                <a:lnTo>
                  <a:pt x="4375" y="9682"/>
                </a:lnTo>
                <a:lnTo>
                  <a:pt x="4573" y="9637"/>
                </a:lnTo>
                <a:cubicBezTo>
                  <a:pt x="4573" y="9641"/>
                  <a:pt x="4573" y="9652"/>
                  <a:pt x="4573" y="9659"/>
                </a:cubicBezTo>
                <a:cubicBezTo>
                  <a:pt x="4572" y="9672"/>
                  <a:pt x="4572" y="9690"/>
                  <a:pt x="4572" y="9698"/>
                </a:cubicBezTo>
                <a:cubicBezTo>
                  <a:pt x="4572" y="9701"/>
                  <a:pt x="4573" y="9708"/>
                  <a:pt x="4573" y="9711"/>
                </a:cubicBezTo>
                <a:cubicBezTo>
                  <a:pt x="4573" y="9714"/>
                  <a:pt x="4573" y="9719"/>
                  <a:pt x="4573" y="9719"/>
                </a:cubicBezTo>
                <a:lnTo>
                  <a:pt x="4573" y="9721"/>
                </a:lnTo>
                <a:lnTo>
                  <a:pt x="4573" y="9722"/>
                </a:lnTo>
                <a:lnTo>
                  <a:pt x="4573" y="9723"/>
                </a:lnTo>
                <a:cubicBezTo>
                  <a:pt x="4571" y="9752"/>
                  <a:pt x="4591" y="9790"/>
                  <a:pt x="4648" y="9800"/>
                </a:cubicBezTo>
                <a:cubicBezTo>
                  <a:pt x="4718" y="9793"/>
                  <a:pt x="4723" y="9738"/>
                  <a:pt x="4723" y="9725"/>
                </a:cubicBezTo>
                <a:cubicBezTo>
                  <a:pt x="4846" y="9642"/>
                  <a:pt x="4966" y="9493"/>
                  <a:pt x="5021" y="9415"/>
                </a:cubicBezTo>
                <a:cubicBezTo>
                  <a:pt x="5022" y="9387"/>
                  <a:pt x="5044" y="9358"/>
                  <a:pt x="5060" y="9348"/>
                </a:cubicBezTo>
                <a:cubicBezTo>
                  <a:pt x="5081" y="9333"/>
                  <a:pt x="5095" y="9301"/>
                  <a:pt x="5096" y="9282"/>
                </a:cubicBezTo>
                <a:cubicBezTo>
                  <a:pt x="5272" y="9197"/>
                  <a:pt x="5408" y="8939"/>
                  <a:pt x="5442" y="8853"/>
                </a:cubicBezTo>
                <a:lnTo>
                  <a:pt x="5444" y="8853"/>
                </a:lnTo>
                <a:cubicBezTo>
                  <a:pt x="5489" y="8853"/>
                  <a:pt x="5491" y="8824"/>
                  <a:pt x="5492" y="8816"/>
                </a:cubicBezTo>
                <a:lnTo>
                  <a:pt x="5492" y="8815"/>
                </a:lnTo>
                <a:lnTo>
                  <a:pt x="5492" y="8814"/>
                </a:lnTo>
                <a:lnTo>
                  <a:pt x="5492" y="8814"/>
                </a:lnTo>
                <a:lnTo>
                  <a:pt x="5492" y="8809"/>
                </a:lnTo>
                <a:cubicBezTo>
                  <a:pt x="5486" y="8755"/>
                  <a:pt x="5432" y="8634"/>
                  <a:pt x="5318" y="8617"/>
                </a:cubicBezTo>
                <a:cubicBezTo>
                  <a:pt x="5293" y="8621"/>
                  <a:pt x="5294" y="8656"/>
                  <a:pt x="5294" y="8663"/>
                </a:cubicBezTo>
                <a:lnTo>
                  <a:pt x="5294" y="8665"/>
                </a:lnTo>
                <a:lnTo>
                  <a:pt x="5294" y="8667"/>
                </a:lnTo>
                <a:lnTo>
                  <a:pt x="5294" y="8669"/>
                </a:lnTo>
                <a:lnTo>
                  <a:pt x="5293" y="8670"/>
                </a:lnTo>
                <a:lnTo>
                  <a:pt x="5293" y="8670"/>
                </a:lnTo>
                <a:lnTo>
                  <a:pt x="5292" y="8671"/>
                </a:lnTo>
                <a:lnTo>
                  <a:pt x="5292" y="8674"/>
                </a:lnTo>
                <a:lnTo>
                  <a:pt x="5294" y="8674"/>
                </a:lnTo>
                <a:lnTo>
                  <a:pt x="5294" y="8675"/>
                </a:lnTo>
                <a:lnTo>
                  <a:pt x="5194" y="8809"/>
                </a:lnTo>
                <a:lnTo>
                  <a:pt x="5194" y="8814"/>
                </a:lnTo>
                <a:lnTo>
                  <a:pt x="5194" y="8816"/>
                </a:lnTo>
                <a:cubicBezTo>
                  <a:pt x="5197" y="8866"/>
                  <a:pt x="5158" y="8920"/>
                  <a:pt x="5096" y="8957"/>
                </a:cubicBezTo>
                <a:lnTo>
                  <a:pt x="5096" y="8964"/>
                </a:lnTo>
                <a:lnTo>
                  <a:pt x="5096" y="8969"/>
                </a:lnTo>
                <a:cubicBezTo>
                  <a:pt x="5100" y="9068"/>
                  <a:pt x="5018" y="9201"/>
                  <a:pt x="4921" y="9252"/>
                </a:cubicBezTo>
                <a:lnTo>
                  <a:pt x="4573" y="9135"/>
                </a:lnTo>
                <a:lnTo>
                  <a:pt x="4573" y="9120"/>
                </a:lnTo>
                <a:cubicBezTo>
                  <a:pt x="4604" y="9099"/>
                  <a:pt x="4666" y="9094"/>
                  <a:pt x="4695" y="9092"/>
                </a:cubicBezTo>
                <a:lnTo>
                  <a:pt x="4697" y="9092"/>
                </a:lnTo>
                <a:lnTo>
                  <a:pt x="4699" y="9091"/>
                </a:lnTo>
                <a:lnTo>
                  <a:pt x="4700" y="9091"/>
                </a:lnTo>
                <a:cubicBezTo>
                  <a:pt x="4706" y="9091"/>
                  <a:pt x="4714" y="9090"/>
                  <a:pt x="4717" y="9090"/>
                </a:cubicBezTo>
                <a:cubicBezTo>
                  <a:pt x="4720" y="9090"/>
                  <a:pt x="4722" y="9090"/>
                  <a:pt x="4723" y="9090"/>
                </a:cubicBezTo>
                <a:lnTo>
                  <a:pt x="4726" y="9090"/>
                </a:lnTo>
                <a:lnTo>
                  <a:pt x="4728" y="9090"/>
                </a:lnTo>
                <a:lnTo>
                  <a:pt x="4731" y="9090"/>
                </a:lnTo>
                <a:cubicBezTo>
                  <a:pt x="4783" y="9090"/>
                  <a:pt x="4802" y="9068"/>
                  <a:pt x="4802" y="9057"/>
                </a:cubicBezTo>
                <a:lnTo>
                  <a:pt x="4802" y="9049"/>
                </a:lnTo>
                <a:lnTo>
                  <a:pt x="4802" y="9048"/>
                </a:lnTo>
                <a:cubicBezTo>
                  <a:pt x="4802" y="9021"/>
                  <a:pt x="4747" y="8969"/>
                  <a:pt x="4723" y="8957"/>
                </a:cubicBezTo>
                <a:lnTo>
                  <a:pt x="4748" y="8912"/>
                </a:lnTo>
                <a:lnTo>
                  <a:pt x="4749" y="8912"/>
                </a:lnTo>
                <a:lnTo>
                  <a:pt x="4751" y="8912"/>
                </a:lnTo>
                <a:lnTo>
                  <a:pt x="4829" y="8912"/>
                </a:lnTo>
                <a:cubicBezTo>
                  <a:pt x="4845" y="8915"/>
                  <a:pt x="4872" y="8915"/>
                  <a:pt x="4876" y="8915"/>
                </a:cubicBezTo>
                <a:lnTo>
                  <a:pt x="4881" y="8915"/>
                </a:lnTo>
                <a:cubicBezTo>
                  <a:pt x="4969" y="8917"/>
                  <a:pt x="5026" y="8876"/>
                  <a:pt x="5026" y="8837"/>
                </a:cubicBezTo>
                <a:lnTo>
                  <a:pt x="5026" y="8835"/>
                </a:lnTo>
                <a:lnTo>
                  <a:pt x="5025" y="8833"/>
                </a:lnTo>
                <a:lnTo>
                  <a:pt x="5026" y="8832"/>
                </a:lnTo>
                <a:lnTo>
                  <a:pt x="5026" y="8831"/>
                </a:lnTo>
                <a:lnTo>
                  <a:pt x="5026" y="8830"/>
                </a:lnTo>
                <a:lnTo>
                  <a:pt x="5026" y="8829"/>
                </a:lnTo>
                <a:cubicBezTo>
                  <a:pt x="5026" y="8821"/>
                  <a:pt x="5022" y="8807"/>
                  <a:pt x="5021" y="8806"/>
                </a:cubicBezTo>
                <a:lnTo>
                  <a:pt x="5021" y="8804"/>
                </a:lnTo>
                <a:lnTo>
                  <a:pt x="5021" y="8803"/>
                </a:lnTo>
                <a:lnTo>
                  <a:pt x="5021" y="8801"/>
                </a:lnTo>
                <a:lnTo>
                  <a:pt x="5021" y="8800"/>
                </a:lnTo>
                <a:lnTo>
                  <a:pt x="5021" y="8799"/>
                </a:lnTo>
                <a:lnTo>
                  <a:pt x="5021" y="8794"/>
                </a:lnTo>
                <a:lnTo>
                  <a:pt x="5021" y="8790"/>
                </a:lnTo>
                <a:cubicBezTo>
                  <a:pt x="5021" y="8696"/>
                  <a:pt x="5160" y="8411"/>
                  <a:pt x="5203" y="8324"/>
                </a:cubicBezTo>
                <a:cubicBezTo>
                  <a:pt x="5209" y="8311"/>
                  <a:pt x="5219" y="8292"/>
                  <a:pt x="5219" y="8290"/>
                </a:cubicBezTo>
                <a:lnTo>
                  <a:pt x="5318" y="8187"/>
                </a:lnTo>
                <a:lnTo>
                  <a:pt x="5467" y="8217"/>
                </a:lnTo>
                <a:lnTo>
                  <a:pt x="5442" y="8632"/>
                </a:lnTo>
                <a:cubicBezTo>
                  <a:pt x="5561" y="8632"/>
                  <a:pt x="5588" y="8560"/>
                  <a:pt x="5604" y="8523"/>
                </a:cubicBezTo>
                <a:cubicBezTo>
                  <a:pt x="5606" y="8521"/>
                  <a:pt x="5608" y="8516"/>
                  <a:pt x="5608" y="8515"/>
                </a:cubicBezTo>
                <a:lnTo>
                  <a:pt x="5609" y="8514"/>
                </a:lnTo>
                <a:lnTo>
                  <a:pt x="5609" y="8513"/>
                </a:lnTo>
                <a:lnTo>
                  <a:pt x="5610" y="8512"/>
                </a:lnTo>
                <a:lnTo>
                  <a:pt x="5610" y="8511"/>
                </a:lnTo>
                <a:lnTo>
                  <a:pt x="5611" y="8510"/>
                </a:lnTo>
                <a:lnTo>
                  <a:pt x="5611" y="8510"/>
                </a:lnTo>
                <a:cubicBezTo>
                  <a:pt x="5614" y="8506"/>
                  <a:pt x="5618" y="8495"/>
                  <a:pt x="5619" y="8492"/>
                </a:cubicBezTo>
                <a:cubicBezTo>
                  <a:pt x="5621" y="8488"/>
                  <a:pt x="5623" y="8482"/>
                  <a:pt x="5624" y="8481"/>
                </a:cubicBezTo>
                <a:cubicBezTo>
                  <a:pt x="5632" y="8443"/>
                  <a:pt x="5668" y="8399"/>
                  <a:pt x="5740" y="8395"/>
                </a:cubicBezTo>
                <a:lnTo>
                  <a:pt x="5962" y="8142"/>
                </a:lnTo>
                <a:lnTo>
                  <a:pt x="5962" y="8136"/>
                </a:lnTo>
                <a:lnTo>
                  <a:pt x="5962" y="8134"/>
                </a:lnTo>
                <a:cubicBezTo>
                  <a:pt x="5961" y="8083"/>
                  <a:pt x="6019" y="8036"/>
                  <a:pt x="6059" y="8003"/>
                </a:cubicBezTo>
                <a:lnTo>
                  <a:pt x="6061" y="8001"/>
                </a:lnTo>
                <a:cubicBezTo>
                  <a:pt x="6073" y="7991"/>
                  <a:pt x="6088" y="7979"/>
                  <a:pt x="6092" y="7977"/>
                </a:cubicBezTo>
                <a:cubicBezTo>
                  <a:pt x="6121" y="7955"/>
                  <a:pt x="6136" y="7916"/>
                  <a:pt x="6137" y="7892"/>
                </a:cubicBezTo>
                <a:lnTo>
                  <a:pt x="6286" y="7817"/>
                </a:lnTo>
                <a:lnTo>
                  <a:pt x="6384" y="7670"/>
                </a:lnTo>
                <a:lnTo>
                  <a:pt x="6583" y="7567"/>
                </a:lnTo>
                <a:lnTo>
                  <a:pt x="6583" y="7389"/>
                </a:lnTo>
                <a:cubicBezTo>
                  <a:pt x="6659" y="7303"/>
                  <a:pt x="6760" y="7163"/>
                  <a:pt x="6756" y="7096"/>
                </a:cubicBezTo>
                <a:lnTo>
                  <a:pt x="6756" y="7092"/>
                </a:lnTo>
                <a:lnTo>
                  <a:pt x="6856" y="7047"/>
                </a:lnTo>
                <a:lnTo>
                  <a:pt x="7103" y="6767"/>
                </a:lnTo>
                <a:lnTo>
                  <a:pt x="7129" y="6604"/>
                </a:lnTo>
                <a:lnTo>
                  <a:pt x="7208" y="6604"/>
                </a:lnTo>
                <a:cubicBezTo>
                  <a:pt x="7306" y="6605"/>
                  <a:pt x="7328" y="6550"/>
                  <a:pt x="7327" y="6519"/>
                </a:cubicBezTo>
                <a:lnTo>
                  <a:pt x="7327" y="6515"/>
                </a:lnTo>
                <a:cubicBezTo>
                  <a:pt x="7388" y="6496"/>
                  <a:pt x="7427" y="6446"/>
                  <a:pt x="7426" y="6429"/>
                </a:cubicBezTo>
                <a:lnTo>
                  <a:pt x="7426" y="6428"/>
                </a:lnTo>
                <a:lnTo>
                  <a:pt x="7426" y="6424"/>
                </a:lnTo>
                <a:lnTo>
                  <a:pt x="7424" y="6422"/>
                </a:lnTo>
                <a:lnTo>
                  <a:pt x="7423" y="6419"/>
                </a:lnTo>
                <a:lnTo>
                  <a:pt x="7421" y="6418"/>
                </a:lnTo>
                <a:lnTo>
                  <a:pt x="7420" y="6416"/>
                </a:lnTo>
                <a:cubicBezTo>
                  <a:pt x="7411" y="6412"/>
                  <a:pt x="7401" y="6412"/>
                  <a:pt x="7396" y="6412"/>
                </a:cubicBezTo>
                <a:cubicBezTo>
                  <a:pt x="7394" y="6412"/>
                  <a:pt x="7391" y="6412"/>
                  <a:pt x="7391" y="6412"/>
                </a:cubicBezTo>
                <a:lnTo>
                  <a:pt x="7390" y="6412"/>
                </a:lnTo>
                <a:lnTo>
                  <a:pt x="7389" y="6412"/>
                </a:lnTo>
                <a:lnTo>
                  <a:pt x="7388" y="6412"/>
                </a:lnTo>
                <a:lnTo>
                  <a:pt x="7388" y="6412"/>
                </a:lnTo>
                <a:lnTo>
                  <a:pt x="7387" y="6412"/>
                </a:lnTo>
                <a:lnTo>
                  <a:pt x="7376" y="6412"/>
                </a:lnTo>
                <a:lnTo>
                  <a:pt x="7227" y="6294"/>
                </a:lnTo>
                <a:cubicBezTo>
                  <a:pt x="7230" y="6241"/>
                  <a:pt x="7254" y="6181"/>
                  <a:pt x="7279" y="6141"/>
                </a:cubicBezTo>
                <a:cubicBezTo>
                  <a:pt x="7309" y="6097"/>
                  <a:pt x="7325" y="6034"/>
                  <a:pt x="7327" y="5997"/>
                </a:cubicBezTo>
                <a:lnTo>
                  <a:pt x="7332" y="5997"/>
                </a:lnTo>
                <a:lnTo>
                  <a:pt x="7334" y="5997"/>
                </a:lnTo>
                <a:lnTo>
                  <a:pt x="7337" y="5997"/>
                </a:lnTo>
                <a:cubicBezTo>
                  <a:pt x="7389" y="5998"/>
                  <a:pt x="7438" y="5968"/>
                  <a:pt x="7451" y="5939"/>
                </a:cubicBezTo>
                <a:lnTo>
                  <a:pt x="7500" y="5939"/>
                </a:lnTo>
                <a:cubicBezTo>
                  <a:pt x="7529" y="5932"/>
                  <a:pt x="7543" y="5919"/>
                  <a:pt x="7542" y="5915"/>
                </a:cubicBezTo>
                <a:lnTo>
                  <a:pt x="7542" y="5912"/>
                </a:lnTo>
                <a:lnTo>
                  <a:pt x="7541" y="5909"/>
                </a:lnTo>
                <a:lnTo>
                  <a:pt x="7541" y="5908"/>
                </a:lnTo>
                <a:cubicBezTo>
                  <a:pt x="7538" y="5902"/>
                  <a:pt x="7527" y="5894"/>
                  <a:pt x="7526" y="5894"/>
                </a:cubicBezTo>
                <a:lnTo>
                  <a:pt x="7526" y="5894"/>
                </a:lnTo>
                <a:lnTo>
                  <a:pt x="7500" y="5894"/>
                </a:lnTo>
                <a:cubicBezTo>
                  <a:pt x="7523" y="5845"/>
                  <a:pt x="7526" y="5778"/>
                  <a:pt x="7526" y="5742"/>
                </a:cubicBezTo>
                <a:lnTo>
                  <a:pt x="7526" y="5732"/>
                </a:lnTo>
                <a:cubicBezTo>
                  <a:pt x="7599" y="5691"/>
                  <a:pt x="7655" y="5618"/>
                  <a:pt x="7687" y="5576"/>
                </a:cubicBezTo>
                <a:cubicBezTo>
                  <a:pt x="7704" y="5554"/>
                  <a:pt x="7730" y="5524"/>
                  <a:pt x="7742" y="5512"/>
                </a:cubicBezTo>
                <a:cubicBezTo>
                  <a:pt x="7766" y="5482"/>
                  <a:pt x="7791" y="5457"/>
                  <a:pt x="7799" y="5450"/>
                </a:cubicBezTo>
                <a:lnTo>
                  <a:pt x="7798" y="5446"/>
                </a:lnTo>
                <a:lnTo>
                  <a:pt x="7798" y="5442"/>
                </a:lnTo>
                <a:cubicBezTo>
                  <a:pt x="7798" y="5363"/>
                  <a:pt x="7880" y="5297"/>
                  <a:pt x="7929" y="5256"/>
                </a:cubicBezTo>
                <a:lnTo>
                  <a:pt x="7932" y="5254"/>
                </a:lnTo>
                <a:lnTo>
                  <a:pt x="7934" y="5251"/>
                </a:lnTo>
                <a:lnTo>
                  <a:pt x="7935" y="5250"/>
                </a:lnTo>
                <a:cubicBezTo>
                  <a:pt x="7946" y="5242"/>
                  <a:pt x="7960" y="5229"/>
                  <a:pt x="7968" y="5223"/>
                </a:cubicBezTo>
                <a:cubicBezTo>
                  <a:pt x="7975" y="5217"/>
                  <a:pt x="7979" y="5214"/>
                  <a:pt x="7984" y="5209"/>
                </a:cubicBezTo>
                <a:cubicBezTo>
                  <a:pt x="8024" y="5177"/>
                  <a:pt x="8046" y="5126"/>
                  <a:pt x="8046" y="5095"/>
                </a:cubicBezTo>
                <a:lnTo>
                  <a:pt x="8195" y="4947"/>
                </a:lnTo>
                <a:lnTo>
                  <a:pt x="8195" y="4902"/>
                </a:lnTo>
                <a:lnTo>
                  <a:pt x="8245" y="4902"/>
                </a:lnTo>
                <a:cubicBezTo>
                  <a:pt x="8292" y="4875"/>
                  <a:pt x="8353" y="4822"/>
                  <a:pt x="8385" y="4789"/>
                </a:cubicBezTo>
                <a:cubicBezTo>
                  <a:pt x="8391" y="4783"/>
                  <a:pt x="8403" y="4770"/>
                  <a:pt x="8408" y="4765"/>
                </a:cubicBezTo>
                <a:cubicBezTo>
                  <a:pt x="8412" y="4760"/>
                  <a:pt x="8417" y="4755"/>
                  <a:pt x="8418" y="4754"/>
                </a:cubicBezTo>
                <a:cubicBezTo>
                  <a:pt x="8490" y="4677"/>
                  <a:pt x="8602" y="4577"/>
                  <a:pt x="8691" y="4534"/>
                </a:cubicBezTo>
                <a:lnTo>
                  <a:pt x="8814" y="4311"/>
                </a:lnTo>
                <a:lnTo>
                  <a:pt x="8691" y="4222"/>
                </a:lnTo>
                <a:lnTo>
                  <a:pt x="8567" y="4237"/>
                </a:lnTo>
                <a:lnTo>
                  <a:pt x="8616" y="4074"/>
                </a:lnTo>
                <a:lnTo>
                  <a:pt x="8418" y="4029"/>
                </a:lnTo>
                <a:lnTo>
                  <a:pt x="8418" y="4034"/>
                </a:lnTo>
                <a:cubicBezTo>
                  <a:pt x="8420" y="4132"/>
                  <a:pt x="8277" y="4236"/>
                  <a:pt x="8204" y="4289"/>
                </a:cubicBezTo>
                <a:lnTo>
                  <a:pt x="8200" y="4294"/>
                </a:lnTo>
                <a:lnTo>
                  <a:pt x="8195" y="4296"/>
                </a:lnTo>
                <a:lnTo>
                  <a:pt x="8195" y="4295"/>
                </a:lnTo>
                <a:lnTo>
                  <a:pt x="8197" y="4292"/>
                </a:lnTo>
                <a:lnTo>
                  <a:pt x="8198" y="4291"/>
                </a:lnTo>
                <a:lnTo>
                  <a:pt x="8198" y="4289"/>
                </a:lnTo>
                <a:cubicBezTo>
                  <a:pt x="8220" y="4253"/>
                  <a:pt x="8245" y="4202"/>
                  <a:pt x="8245" y="4179"/>
                </a:cubicBezTo>
                <a:lnTo>
                  <a:pt x="8343" y="4074"/>
                </a:lnTo>
                <a:cubicBezTo>
                  <a:pt x="8333" y="4068"/>
                  <a:pt x="8328" y="4053"/>
                  <a:pt x="8328" y="4048"/>
                </a:cubicBezTo>
                <a:lnTo>
                  <a:pt x="8328" y="4047"/>
                </a:lnTo>
                <a:lnTo>
                  <a:pt x="8328" y="4047"/>
                </a:lnTo>
                <a:lnTo>
                  <a:pt x="8328" y="4046"/>
                </a:lnTo>
                <a:cubicBezTo>
                  <a:pt x="8328" y="4012"/>
                  <a:pt x="8389" y="3967"/>
                  <a:pt x="8425" y="3940"/>
                </a:cubicBezTo>
                <a:cubicBezTo>
                  <a:pt x="8429" y="3937"/>
                  <a:pt x="8436" y="3932"/>
                  <a:pt x="8438" y="3930"/>
                </a:cubicBezTo>
                <a:cubicBezTo>
                  <a:pt x="8441" y="3928"/>
                  <a:pt x="8445" y="3925"/>
                  <a:pt x="8445" y="3925"/>
                </a:cubicBezTo>
                <a:lnTo>
                  <a:pt x="8448" y="3924"/>
                </a:lnTo>
                <a:lnTo>
                  <a:pt x="8450" y="3921"/>
                </a:lnTo>
                <a:lnTo>
                  <a:pt x="8452" y="3919"/>
                </a:lnTo>
                <a:lnTo>
                  <a:pt x="8455" y="3918"/>
                </a:lnTo>
                <a:cubicBezTo>
                  <a:pt x="8507" y="3881"/>
                  <a:pt x="8558" y="3836"/>
                  <a:pt x="8558" y="3806"/>
                </a:cubicBezTo>
                <a:cubicBezTo>
                  <a:pt x="8558" y="3797"/>
                  <a:pt x="8546" y="3780"/>
                  <a:pt x="8541" y="3779"/>
                </a:cubicBezTo>
                <a:cubicBezTo>
                  <a:pt x="8543" y="3762"/>
                  <a:pt x="8558" y="3738"/>
                  <a:pt x="8569" y="3725"/>
                </a:cubicBezTo>
                <a:cubicBezTo>
                  <a:pt x="8584" y="3709"/>
                  <a:pt x="8591" y="3692"/>
                  <a:pt x="8592" y="3689"/>
                </a:cubicBezTo>
                <a:cubicBezTo>
                  <a:pt x="8574" y="3705"/>
                  <a:pt x="8561" y="3707"/>
                  <a:pt x="8561" y="3707"/>
                </a:cubicBezTo>
                <a:lnTo>
                  <a:pt x="8558" y="3707"/>
                </a:lnTo>
                <a:lnTo>
                  <a:pt x="8556" y="3706"/>
                </a:lnTo>
                <a:lnTo>
                  <a:pt x="8555" y="3705"/>
                </a:lnTo>
                <a:cubicBezTo>
                  <a:pt x="8553" y="3703"/>
                  <a:pt x="8552" y="3696"/>
                  <a:pt x="8552" y="3697"/>
                </a:cubicBezTo>
                <a:lnTo>
                  <a:pt x="8551" y="3695"/>
                </a:lnTo>
                <a:lnTo>
                  <a:pt x="8550" y="3693"/>
                </a:lnTo>
                <a:lnTo>
                  <a:pt x="8549" y="3691"/>
                </a:lnTo>
                <a:lnTo>
                  <a:pt x="8547" y="3689"/>
                </a:lnTo>
                <a:lnTo>
                  <a:pt x="8546" y="3689"/>
                </a:lnTo>
                <a:lnTo>
                  <a:pt x="8546" y="3689"/>
                </a:lnTo>
                <a:lnTo>
                  <a:pt x="8545" y="3689"/>
                </a:lnTo>
                <a:lnTo>
                  <a:pt x="8545" y="3688"/>
                </a:lnTo>
                <a:lnTo>
                  <a:pt x="8544" y="3688"/>
                </a:lnTo>
                <a:cubicBezTo>
                  <a:pt x="8537" y="3684"/>
                  <a:pt x="8473" y="3755"/>
                  <a:pt x="8394" y="3852"/>
                </a:cubicBezTo>
                <a:lnTo>
                  <a:pt x="8319" y="3897"/>
                </a:lnTo>
                <a:lnTo>
                  <a:pt x="8319" y="3764"/>
                </a:lnTo>
                <a:lnTo>
                  <a:pt x="8443" y="3659"/>
                </a:lnTo>
                <a:cubicBezTo>
                  <a:pt x="8531" y="3638"/>
                  <a:pt x="8537" y="3578"/>
                  <a:pt x="8541" y="3551"/>
                </a:cubicBezTo>
                <a:lnTo>
                  <a:pt x="8541" y="3549"/>
                </a:lnTo>
                <a:lnTo>
                  <a:pt x="8541" y="3542"/>
                </a:lnTo>
                <a:cubicBezTo>
                  <a:pt x="8547" y="3539"/>
                  <a:pt x="8557" y="3533"/>
                  <a:pt x="8560" y="3531"/>
                </a:cubicBezTo>
                <a:cubicBezTo>
                  <a:pt x="8564" y="3529"/>
                  <a:pt x="8567" y="3527"/>
                  <a:pt x="8567" y="3527"/>
                </a:cubicBezTo>
                <a:cubicBezTo>
                  <a:pt x="8650" y="3478"/>
                  <a:pt x="8748" y="3409"/>
                  <a:pt x="8749" y="3369"/>
                </a:cubicBezTo>
                <a:cubicBezTo>
                  <a:pt x="8749" y="3361"/>
                  <a:pt x="8742" y="3349"/>
                  <a:pt x="8740" y="3349"/>
                </a:cubicBezTo>
                <a:cubicBezTo>
                  <a:pt x="8721" y="3345"/>
                  <a:pt x="8682" y="3342"/>
                  <a:pt x="8661" y="3342"/>
                </a:cubicBezTo>
                <a:lnTo>
                  <a:pt x="8658" y="3342"/>
                </a:lnTo>
                <a:lnTo>
                  <a:pt x="8657" y="3342"/>
                </a:lnTo>
                <a:lnTo>
                  <a:pt x="8655" y="3342"/>
                </a:lnTo>
                <a:lnTo>
                  <a:pt x="8653" y="3342"/>
                </a:lnTo>
                <a:lnTo>
                  <a:pt x="8649" y="3342"/>
                </a:lnTo>
                <a:lnTo>
                  <a:pt x="8615" y="3342"/>
                </a:lnTo>
                <a:cubicBezTo>
                  <a:pt x="8611" y="3342"/>
                  <a:pt x="8604" y="3342"/>
                  <a:pt x="8602" y="3342"/>
                </a:cubicBezTo>
                <a:cubicBezTo>
                  <a:pt x="8572" y="3342"/>
                  <a:pt x="8536" y="3338"/>
                  <a:pt x="8518" y="3334"/>
                </a:cubicBezTo>
                <a:cubicBezTo>
                  <a:pt x="8574" y="3288"/>
                  <a:pt x="8644" y="3217"/>
                  <a:pt x="8642" y="3177"/>
                </a:cubicBezTo>
                <a:lnTo>
                  <a:pt x="8641" y="3175"/>
                </a:lnTo>
                <a:lnTo>
                  <a:pt x="8641" y="3169"/>
                </a:lnTo>
                <a:lnTo>
                  <a:pt x="8641" y="3167"/>
                </a:lnTo>
                <a:cubicBezTo>
                  <a:pt x="8643" y="3139"/>
                  <a:pt x="8602" y="3126"/>
                  <a:pt x="8571" y="3127"/>
                </a:cubicBezTo>
                <a:lnTo>
                  <a:pt x="8567" y="3127"/>
                </a:lnTo>
                <a:lnTo>
                  <a:pt x="8467" y="3084"/>
                </a:lnTo>
                <a:cubicBezTo>
                  <a:pt x="8491" y="3061"/>
                  <a:pt x="8513" y="3029"/>
                  <a:pt x="8521" y="3015"/>
                </a:cubicBezTo>
                <a:cubicBezTo>
                  <a:pt x="8532" y="2994"/>
                  <a:pt x="8568" y="2964"/>
                  <a:pt x="8592" y="2949"/>
                </a:cubicBezTo>
                <a:lnTo>
                  <a:pt x="8343" y="2921"/>
                </a:lnTo>
                <a:lnTo>
                  <a:pt x="8343" y="2923"/>
                </a:lnTo>
                <a:lnTo>
                  <a:pt x="8343" y="2925"/>
                </a:lnTo>
                <a:lnTo>
                  <a:pt x="8343" y="2927"/>
                </a:lnTo>
                <a:cubicBezTo>
                  <a:pt x="8346" y="2972"/>
                  <a:pt x="8295" y="3023"/>
                  <a:pt x="8219" y="3054"/>
                </a:cubicBezTo>
                <a:close/>
                <a:moveTo>
                  <a:pt x="5665" y="7772"/>
                </a:moveTo>
                <a:lnTo>
                  <a:pt x="5665" y="7769"/>
                </a:lnTo>
                <a:cubicBezTo>
                  <a:pt x="5662" y="7708"/>
                  <a:pt x="5753" y="7628"/>
                  <a:pt x="5809" y="7577"/>
                </a:cubicBezTo>
                <a:lnTo>
                  <a:pt x="5813" y="7574"/>
                </a:lnTo>
                <a:lnTo>
                  <a:pt x="5816" y="7571"/>
                </a:lnTo>
                <a:lnTo>
                  <a:pt x="5819" y="7568"/>
                </a:lnTo>
                <a:cubicBezTo>
                  <a:pt x="5835" y="7555"/>
                  <a:pt x="5857" y="7535"/>
                  <a:pt x="5869" y="7523"/>
                </a:cubicBezTo>
                <a:cubicBezTo>
                  <a:pt x="5877" y="7515"/>
                  <a:pt x="5882" y="7511"/>
                  <a:pt x="5888" y="7505"/>
                </a:cubicBezTo>
                <a:cubicBezTo>
                  <a:pt x="5937" y="7462"/>
                  <a:pt x="5962" y="7405"/>
                  <a:pt x="5962" y="7374"/>
                </a:cubicBezTo>
                <a:lnTo>
                  <a:pt x="5962" y="7372"/>
                </a:lnTo>
                <a:lnTo>
                  <a:pt x="5962" y="7371"/>
                </a:lnTo>
                <a:lnTo>
                  <a:pt x="5962" y="7369"/>
                </a:lnTo>
                <a:lnTo>
                  <a:pt x="5962" y="7362"/>
                </a:lnTo>
                <a:lnTo>
                  <a:pt x="5962" y="7361"/>
                </a:lnTo>
                <a:lnTo>
                  <a:pt x="5962" y="7359"/>
                </a:lnTo>
                <a:lnTo>
                  <a:pt x="5962" y="7357"/>
                </a:lnTo>
                <a:lnTo>
                  <a:pt x="5962" y="7355"/>
                </a:lnTo>
                <a:cubicBezTo>
                  <a:pt x="5960" y="7320"/>
                  <a:pt x="5979" y="7260"/>
                  <a:pt x="6037" y="7240"/>
                </a:cubicBezTo>
                <a:lnTo>
                  <a:pt x="6137" y="7107"/>
                </a:lnTo>
                <a:lnTo>
                  <a:pt x="6137" y="7103"/>
                </a:lnTo>
                <a:cubicBezTo>
                  <a:pt x="6133" y="7018"/>
                  <a:pt x="6238" y="6941"/>
                  <a:pt x="6303" y="6892"/>
                </a:cubicBezTo>
                <a:cubicBezTo>
                  <a:pt x="6339" y="6864"/>
                  <a:pt x="6369" y="6840"/>
                  <a:pt x="6384" y="6827"/>
                </a:cubicBezTo>
                <a:lnTo>
                  <a:pt x="6384" y="6825"/>
                </a:lnTo>
                <a:cubicBezTo>
                  <a:pt x="6384" y="6819"/>
                  <a:pt x="6398" y="6796"/>
                  <a:pt x="6401" y="6792"/>
                </a:cubicBezTo>
                <a:cubicBezTo>
                  <a:pt x="6406" y="6784"/>
                  <a:pt x="6417" y="6767"/>
                  <a:pt x="6423" y="6755"/>
                </a:cubicBezTo>
                <a:cubicBezTo>
                  <a:pt x="6427" y="6749"/>
                  <a:pt x="6432" y="6741"/>
                  <a:pt x="6434" y="6737"/>
                </a:cubicBezTo>
                <a:lnTo>
                  <a:pt x="6484" y="6767"/>
                </a:lnTo>
                <a:cubicBezTo>
                  <a:pt x="6604" y="6723"/>
                  <a:pt x="6645" y="6705"/>
                  <a:pt x="6647" y="6704"/>
                </a:cubicBezTo>
                <a:cubicBezTo>
                  <a:pt x="6606" y="6803"/>
                  <a:pt x="6582" y="6924"/>
                  <a:pt x="6583" y="6955"/>
                </a:cubicBezTo>
                <a:lnTo>
                  <a:pt x="6583" y="6956"/>
                </a:lnTo>
                <a:lnTo>
                  <a:pt x="6583" y="6958"/>
                </a:lnTo>
                <a:lnTo>
                  <a:pt x="6583" y="6959"/>
                </a:lnTo>
                <a:lnTo>
                  <a:pt x="6459" y="7107"/>
                </a:lnTo>
                <a:lnTo>
                  <a:pt x="6452" y="7107"/>
                </a:lnTo>
                <a:lnTo>
                  <a:pt x="6447" y="7107"/>
                </a:lnTo>
                <a:lnTo>
                  <a:pt x="6443" y="7107"/>
                </a:lnTo>
                <a:cubicBezTo>
                  <a:pt x="6362" y="7106"/>
                  <a:pt x="6362" y="7132"/>
                  <a:pt x="6359" y="7161"/>
                </a:cubicBezTo>
                <a:lnTo>
                  <a:pt x="6359" y="7162"/>
                </a:lnTo>
                <a:lnTo>
                  <a:pt x="6359" y="7164"/>
                </a:lnTo>
                <a:lnTo>
                  <a:pt x="6359" y="7168"/>
                </a:lnTo>
                <a:lnTo>
                  <a:pt x="6359" y="7169"/>
                </a:lnTo>
                <a:lnTo>
                  <a:pt x="6359" y="7171"/>
                </a:lnTo>
                <a:lnTo>
                  <a:pt x="6359" y="7172"/>
                </a:lnTo>
                <a:lnTo>
                  <a:pt x="6359" y="7173"/>
                </a:lnTo>
                <a:lnTo>
                  <a:pt x="6359" y="7177"/>
                </a:lnTo>
                <a:lnTo>
                  <a:pt x="6359" y="7178"/>
                </a:lnTo>
                <a:lnTo>
                  <a:pt x="6359" y="7182"/>
                </a:lnTo>
                <a:cubicBezTo>
                  <a:pt x="6352" y="7222"/>
                  <a:pt x="6284" y="7224"/>
                  <a:pt x="6246" y="7225"/>
                </a:cubicBezTo>
                <a:lnTo>
                  <a:pt x="6244" y="7225"/>
                </a:lnTo>
                <a:lnTo>
                  <a:pt x="6242" y="7225"/>
                </a:lnTo>
                <a:lnTo>
                  <a:pt x="6240" y="7225"/>
                </a:lnTo>
                <a:lnTo>
                  <a:pt x="6235" y="7225"/>
                </a:lnTo>
                <a:lnTo>
                  <a:pt x="5938" y="7699"/>
                </a:lnTo>
                <a:lnTo>
                  <a:pt x="5934" y="7699"/>
                </a:lnTo>
                <a:lnTo>
                  <a:pt x="5931" y="7699"/>
                </a:lnTo>
                <a:lnTo>
                  <a:pt x="5928" y="7699"/>
                </a:lnTo>
                <a:cubicBezTo>
                  <a:pt x="5864" y="7699"/>
                  <a:pt x="5861" y="7730"/>
                  <a:pt x="5861" y="7744"/>
                </a:cubicBezTo>
                <a:lnTo>
                  <a:pt x="5861" y="7745"/>
                </a:lnTo>
                <a:lnTo>
                  <a:pt x="5861" y="7747"/>
                </a:lnTo>
                <a:lnTo>
                  <a:pt x="5861" y="7758"/>
                </a:lnTo>
                <a:cubicBezTo>
                  <a:pt x="5861" y="7767"/>
                  <a:pt x="5863" y="7785"/>
                  <a:pt x="5864" y="7787"/>
                </a:cubicBezTo>
                <a:cubicBezTo>
                  <a:pt x="5860" y="7818"/>
                  <a:pt x="5815" y="7817"/>
                  <a:pt x="5795" y="7817"/>
                </a:cubicBezTo>
                <a:lnTo>
                  <a:pt x="5764" y="7817"/>
                </a:lnTo>
                <a:lnTo>
                  <a:pt x="5764" y="7822"/>
                </a:lnTo>
                <a:cubicBezTo>
                  <a:pt x="5770" y="7913"/>
                  <a:pt x="5550" y="8085"/>
                  <a:pt x="5418" y="8099"/>
                </a:cubicBezTo>
                <a:lnTo>
                  <a:pt x="5418" y="7995"/>
                </a:lnTo>
                <a:cubicBezTo>
                  <a:pt x="5443" y="7965"/>
                  <a:pt x="5480" y="7926"/>
                  <a:pt x="5503" y="7905"/>
                </a:cubicBezTo>
                <a:cubicBezTo>
                  <a:pt x="5531" y="7877"/>
                  <a:pt x="5556" y="7838"/>
                  <a:pt x="5565" y="7817"/>
                </a:cubicBezTo>
                <a:lnTo>
                  <a:pt x="5665" y="7772"/>
                </a:lnTo>
                <a:close/>
                <a:moveTo>
                  <a:pt x="6647" y="6704"/>
                </a:moveTo>
                <a:lnTo>
                  <a:pt x="6648" y="6703"/>
                </a:lnTo>
                <a:lnTo>
                  <a:pt x="6650" y="6701"/>
                </a:lnTo>
                <a:lnTo>
                  <a:pt x="6650" y="6700"/>
                </a:lnTo>
                <a:lnTo>
                  <a:pt x="6648" y="6700"/>
                </a:lnTo>
                <a:lnTo>
                  <a:pt x="6648" y="6701"/>
                </a:lnTo>
                <a:lnTo>
                  <a:pt x="6647" y="6704"/>
                </a:lnTo>
                <a:close/>
                <a:moveTo>
                  <a:pt x="6648" y="6700"/>
                </a:moveTo>
                <a:cubicBezTo>
                  <a:pt x="6647" y="6700"/>
                  <a:pt x="6639" y="6702"/>
                  <a:pt x="6641" y="6701"/>
                </a:cubicBezTo>
                <a:lnTo>
                  <a:pt x="6636" y="6701"/>
                </a:lnTo>
                <a:lnTo>
                  <a:pt x="6635" y="6701"/>
                </a:lnTo>
                <a:lnTo>
                  <a:pt x="6634" y="6701"/>
                </a:lnTo>
                <a:lnTo>
                  <a:pt x="6631" y="6701"/>
                </a:lnTo>
                <a:lnTo>
                  <a:pt x="6631" y="6700"/>
                </a:lnTo>
                <a:cubicBezTo>
                  <a:pt x="6630" y="6700"/>
                  <a:pt x="6645" y="6693"/>
                  <a:pt x="6653" y="6689"/>
                </a:cubicBezTo>
                <a:lnTo>
                  <a:pt x="6650" y="6695"/>
                </a:lnTo>
                <a:lnTo>
                  <a:pt x="6648" y="6700"/>
                </a:lnTo>
                <a:close/>
                <a:moveTo>
                  <a:pt x="6653" y="6689"/>
                </a:moveTo>
                <a:lnTo>
                  <a:pt x="6653" y="6689"/>
                </a:lnTo>
                <a:lnTo>
                  <a:pt x="6653" y="6690"/>
                </a:lnTo>
                <a:lnTo>
                  <a:pt x="6653" y="6690"/>
                </a:lnTo>
                <a:lnTo>
                  <a:pt x="6653" y="6690"/>
                </a:lnTo>
                <a:lnTo>
                  <a:pt x="6653" y="6690"/>
                </a:lnTo>
                <a:lnTo>
                  <a:pt x="6653" y="6690"/>
                </a:lnTo>
                <a:lnTo>
                  <a:pt x="6653" y="6689"/>
                </a:lnTo>
                <a:close/>
                <a:moveTo>
                  <a:pt x="6653" y="6689"/>
                </a:moveTo>
                <a:cubicBezTo>
                  <a:pt x="6654" y="6688"/>
                  <a:pt x="6658" y="6677"/>
                  <a:pt x="6657" y="6679"/>
                </a:cubicBezTo>
                <a:lnTo>
                  <a:pt x="6657" y="6677"/>
                </a:lnTo>
                <a:cubicBezTo>
                  <a:pt x="6656" y="6680"/>
                  <a:pt x="6653" y="6689"/>
                  <a:pt x="6653" y="6689"/>
                </a:cubicBezTo>
                <a:close/>
                <a:moveTo>
                  <a:pt x="3632" y="10200"/>
                </a:moveTo>
                <a:lnTo>
                  <a:pt x="3583" y="10258"/>
                </a:lnTo>
                <a:cubicBezTo>
                  <a:pt x="3573" y="10255"/>
                  <a:pt x="3563" y="10252"/>
                  <a:pt x="3564" y="10252"/>
                </a:cubicBezTo>
                <a:lnTo>
                  <a:pt x="3558" y="10252"/>
                </a:lnTo>
                <a:lnTo>
                  <a:pt x="3556" y="10253"/>
                </a:lnTo>
                <a:lnTo>
                  <a:pt x="3553" y="10253"/>
                </a:lnTo>
                <a:lnTo>
                  <a:pt x="3552" y="10255"/>
                </a:lnTo>
                <a:lnTo>
                  <a:pt x="3550" y="10256"/>
                </a:lnTo>
                <a:lnTo>
                  <a:pt x="3549" y="10258"/>
                </a:lnTo>
                <a:lnTo>
                  <a:pt x="3547" y="10259"/>
                </a:lnTo>
                <a:lnTo>
                  <a:pt x="3547" y="10262"/>
                </a:lnTo>
                <a:cubicBezTo>
                  <a:pt x="3547" y="10265"/>
                  <a:pt x="3557" y="10273"/>
                  <a:pt x="3556" y="10273"/>
                </a:cubicBezTo>
                <a:lnTo>
                  <a:pt x="3434" y="10243"/>
                </a:lnTo>
                <a:lnTo>
                  <a:pt x="3434" y="10140"/>
                </a:lnTo>
                <a:lnTo>
                  <a:pt x="3483" y="10140"/>
                </a:lnTo>
                <a:lnTo>
                  <a:pt x="3558" y="9992"/>
                </a:lnTo>
                <a:lnTo>
                  <a:pt x="3707" y="9888"/>
                </a:lnTo>
                <a:lnTo>
                  <a:pt x="3702" y="9888"/>
                </a:lnTo>
                <a:lnTo>
                  <a:pt x="3701" y="9886"/>
                </a:lnTo>
                <a:lnTo>
                  <a:pt x="3698" y="9885"/>
                </a:lnTo>
                <a:lnTo>
                  <a:pt x="3696" y="9882"/>
                </a:lnTo>
                <a:lnTo>
                  <a:pt x="3693" y="9879"/>
                </a:lnTo>
                <a:lnTo>
                  <a:pt x="3693" y="9877"/>
                </a:lnTo>
                <a:lnTo>
                  <a:pt x="3692" y="9876"/>
                </a:lnTo>
                <a:cubicBezTo>
                  <a:pt x="3691" y="9855"/>
                  <a:pt x="3753" y="9835"/>
                  <a:pt x="3768" y="9836"/>
                </a:cubicBezTo>
                <a:lnTo>
                  <a:pt x="3772" y="9836"/>
                </a:lnTo>
                <a:cubicBezTo>
                  <a:pt x="3784" y="9836"/>
                  <a:pt x="3804" y="9842"/>
                  <a:pt x="3805" y="9845"/>
                </a:cubicBezTo>
                <a:cubicBezTo>
                  <a:pt x="3889" y="9798"/>
                  <a:pt x="3906" y="9725"/>
                  <a:pt x="3905" y="9685"/>
                </a:cubicBezTo>
                <a:lnTo>
                  <a:pt x="3905" y="9682"/>
                </a:lnTo>
                <a:cubicBezTo>
                  <a:pt x="3947" y="9629"/>
                  <a:pt x="4040" y="9540"/>
                  <a:pt x="4104" y="9504"/>
                </a:cubicBezTo>
                <a:lnTo>
                  <a:pt x="4127" y="9400"/>
                </a:lnTo>
                <a:lnTo>
                  <a:pt x="4227" y="9445"/>
                </a:lnTo>
                <a:lnTo>
                  <a:pt x="4351" y="9460"/>
                </a:lnTo>
                <a:cubicBezTo>
                  <a:pt x="4282" y="9500"/>
                  <a:pt x="4253" y="9574"/>
                  <a:pt x="4237" y="9614"/>
                </a:cubicBezTo>
                <a:cubicBezTo>
                  <a:pt x="4233" y="9624"/>
                  <a:pt x="4228" y="9635"/>
                  <a:pt x="4227" y="9637"/>
                </a:cubicBezTo>
                <a:lnTo>
                  <a:pt x="4104" y="9593"/>
                </a:lnTo>
                <a:cubicBezTo>
                  <a:pt x="3992" y="9668"/>
                  <a:pt x="3885" y="9928"/>
                  <a:pt x="3880" y="9977"/>
                </a:cubicBezTo>
                <a:lnTo>
                  <a:pt x="3707" y="10155"/>
                </a:lnTo>
                <a:cubicBezTo>
                  <a:pt x="3705" y="10156"/>
                  <a:pt x="3702" y="10160"/>
                  <a:pt x="3701" y="10160"/>
                </a:cubicBezTo>
                <a:cubicBezTo>
                  <a:pt x="3688" y="10175"/>
                  <a:pt x="3661" y="10201"/>
                  <a:pt x="3643" y="10201"/>
                </a:cubicBezTo>
                <a:lnTo>
                  <a:pt x="3637" y="10201"/>
                </a:lnTo>
                <a:lnTo>
                  <a:pt x="3634" y="10200"/>
                </a:lnTo>
                <a:lnTo>
                  <a:pt x="3632" y="10200"/>
                </a:lnTo>
                <a:close/>
                <a:moveTo>
                  <a:pt x="3556" y="10273"/>
                </a:moveTo>
                <a:lnTo>
                  <a:pt x="3557" y="10273"/>
                </a:lnTo>
                <a:lnTo>
                  <a:pt x="3557" y="10273"/>
                </a:lnTo>
                <a:lnTo>
                  <a:pt x="3558" y="10273"/>
                </a:lnTo>
                <a:lnTo>
                  <a:pt x="3556" y="10273"/>
                </a:lnTo>
                <a:close/>
                <a:moveTo>
                  <a:pt x="5565" y="3099"/>
                </a:moveTo>
                <a:cubicBezTo>
                  <a:pt x="5582" y="3093"/>
                  <a:pt x="5590" y="3071"/>
                  <a:pt x="5589" y="3063"/>
                </a:cubicBezTo>
                <a:lnTo>
                  <a:pt x="5589" y="3060"/>
                </a:lnTo>
                <a:cubicBezTo>
                  <a:pt x="5589" y="3054"/>
                  <a:pt x="5587" y="3044"/>
                  <a:pt x="5587" y="3041"/>
                </a:cubicBezTo>
                <a:cubicBezTo>
                  <a:pt x="5586" y="3039"/>
                  <a:pt x="5586" y="3037"/>
                  <a:pt x="5586" y="3037"/>
                </a:cubicBezTo>
                <a:cubicBezTo>
                  <a:pt x="5580" y="3020"/>
                  <a:pt x="5577" y="2989"/>
                  <a:pt x="5577" y="2973"/>
                </a:cubicBezTo>
                <a:cubicBezTo>
                  <a:pt x="5604" y="2952"/>
                  <a:pt x="5615" y="2936"/>
                  <a:pt x="5615" y="2935"/>
                </a:cubicBezTo>
                <a:lnTo>
                  <a:pt x="5615" y="2934"/>
                </a:lnTo>
                <a:lnTo>
                  <a:pt x="5615" y="2928"/>
                </a:lnTo>
                <a:lnTo>
                  <a:pt x="5613" y="2927"/>
                </a:lnTo>
                <a:lnTo>
                  <a:pt x="5613" y="2926"/>
                </a:lnTo>
                <a:lnTo>
                  <a:pt x="5612" y="2926"/>
                </a:lnTo>
                <a:cubicBezTo>
                  <a:pt x="5610" y="2924"/>
                  <a:pt x="5603" y="2923"/>
                  <a:pt x="5602" y="2923"/>
                </a:cubicBezTo>
                <a:lnTo>
                  <a:pt x="5601" y="2923"/>
                </a:lnTo>
                <a:lnTo>
                  <a:pt x="5600" y="2924"/>
                </a:lnTo>
                <a:lnTo>
                  <a:pt x="5599" y="2924"/>
                </a:lnTo>
                <a:lnTo>
                  <a:pt x="5598" y="2924"/>
                </a:lnTo>
                <a:cubicBezTo>
                  <a:pt x="5596" y="2923"/>
                  <a:pt x="5592" y="2923"/>
                  <a:pt x="5591" y="2923"/>
                </a:cubicBezTo>
                <a:cubicBezTo>
                  <a:pt x="5587" y="2923"/>
                  <a:pt x="5581" y="2924"/>
                  <a:pt x="5580" y="2924"/>
                </a:cubicBezTo>
                <a:lnTo>
                  <a:pt x="5580" y="2924"/>
                </a:lnTo>
                <a:lnTo>
                  <a:pt x="5579" y="2924"/>
                </a:lnTo>
                <a:lnTo>
                  <a:pt x="5579" y="2924"/>
                </a:lnTo>
                <a:lnTo>
                  <a:pt x="5574" y="2924"/>
                </a:lnTo>
                <a:lnTo>
                  <a:pt x="5571" y="2925"/>
                </a:lnTo>
                <a:lnTo>
                  <a:pt x="5564" y="2925"/>
                </a:lnTo>
                <a:lnTo>
                  <a:pt x="5561" y="2924"/>
                </a:lnTo>
                <a:lnTo>
                  <a:pt x="5558" y="2924"/>
                </a:lnTo>
                <a:lnTo>
                  <a:pt x="5558" y="2923"/>
                </a:lnTo>
                <a:lnTo>
                  <a:pt x="5556" y="2923"/>
                </a:lnTo>
                <a:lnTo>
                  <a:pt x="5556" y="2921"/>
                </a:lnTo>
                <a:lnTo>
                  <a:pt x="5556" y="2921"/>
                </a:lnTo>
                <a:lnTo>
                  <a:pt x="5556" y="2920"/>
                </a:lnTo>
                <a:lnTo>
                  <a:pt x="5555" y="2920"/>
                </a:lnTo>
                <a:lnTo>
                  <a:pt x="5556" y="2919"/>
                </a:lnTo>
                <a:cubicBezTo>
                  <a:pt x="5553" y="2911"/>
                  <a:pt x="5724" y="2813"/>
                  <a:pt x="5938" y="2699"/>
                </a:cubicBezTo>
                <a:lnTo>
                  <a:pt x="6037" y="2714"/>
                </a:lnTo>
                <a:lnTo>
                  <a:pt x="5962" y="2832"/>
                </a:lnTo>
                <a:lnTo>
                  <a:pt x="5740" y="2934"/>
                </a:lnTo>
                <a:lnTo>
                  <a:pt x="5764" y="3084"/>
                </a:lnTo>
                <a:lnTo>
                  <a:pt x="5740" y="3084"/>
                </a:lnTo>
                <a:lnTo>
                  <a:pt x="5565" y="3099"/>
                </a:lnTo>
                <a:close/>
                <a:moveTo>
                  <a:pt x="7103" y="6352"/>
                </a:moveTo>
                <a:lnTo>
                  <a:pt x="7103" y="6353"/>
                </a:lnTo>
                <a:cubicBezTo>
                  <a:pt x="7104" y="6366"/>
                  <a:pt x="7056" y="6395"/>
                  <a:pt x="7037" y="6407"/>
                </a:cubicBezTo>
                <a:cubicBezTo>
                  <a:pt x="7034" y="6409"/>
                  <a:pt x="7030" y="6411"/>
                  <a:pt x="7029" y="6412"/>
                </a:cubicBezTo>
                <a:lnTo>
                  <a:pt x="6954" y="6560"/>
                </a:lnTo>
                <a:cubicBezTo>
                  <a:pt x="6909" y="6529"/>
                  <a:pt x="6844" y="6514"/>
                  <a:pt x="6808" y="6515"/>
                </a:cubicBezTo>
                <a:lnTo>
                  <a:pt x="6807" y="6515"/>
                </a:lnTo>
                <a:cubicBezTo>
                  <a:pt x="6842" y="6487"/>
                  <a:pt x="6877" y="6447"/>
                  <a:pt x="6890" y="6425"/>
                </a:cubicBezTo>
                <a:cubicBezTo>
                  <a:pt x="6909" y="6397"/>
                  <a:pt x="6938" y="6359"/>
                  <a:pt x="6954" y="6337"/>
                </a:cubicBezTo>
                <a:lnTo>
                  <a:pt x="6955" y="6337"/>
                </a:lnTo>
                <a:lnTo>
                  <a:pt x="6956" y="6337"/>
                </a:lnTo>
                <a:lnTo>
                  <a:pt x="6958" y="6337"/>
                </a:lnTo>
                <a:lnTo>
                  <a:pt x="6960" y="6337"/>
                </a:lnTo>
                <a:lnTo>
                  <a:pt x="6964" y="6337"/>
                </a:lnTo>
                <a:lnTo>
                  <a:pt x="6966" y="6337"/>
                </a:lnTo>
                <a:lnTo>
                  <a:pt x="6967" y="6337"/>
                </a:lnTo>
                <a:lnTo>
                  <a:pt x="6974" y="6337"/>
                </a:lnTo>
                <a:lnTo>
                  <a:pt x="6975" y="6337"/>
                </a:lnTo>
                <a:lnTo>
                  <a:pt x="6978" y="6337"/>
                </a:lnTo>
                <a:cubicBezTo>
                  <a:pt x="7003" y="6336"/>
                  <a:pt x="7035" y="6334"/>
                  <a:pt x="7060" y="6334"/>
                </a:cubicBezTo>
                <a:lnTo>
                  <a:pt x="7062" y="6334"/>
                </a:lnTo>
                <a:lnTo>
                  <a:pt x="7064" y="6334"/>
                </a:lnTo>
                <a:lnTo>
                  <a:pt x="7066" y="6334"/>
                </a:lnTo>
                <a:cubicBezTo>
                  <a:pt x="7091" y="6334"/>
                  <a:pt x="7104" y="6346"/>
                  <a:pt x="7103" y="6352"/>
                </a:cubicBezTo>
                <a:close/>
                <a:moveTo>
                  <a:pt x="7402" y="5642"/>
                </a:moveTo>
                <a:cubicBezTo>
                  <a:pt x="7332" y="5637"/>
                  <a:pt x="7327" y="5581"/>
                  <a:pt x="7327" y="5569"/>
                </a:cubicBezTo>
                <a:cubicBezTo>
                  <a:pt x="7326" y="5533"/>
                  <a:pt x="7395" y="5524"/>
                  <a:pt x="7424" y="5524"/>
                </a:cubicBezTo>
                <a:lnTo>
                  <a:pt x="7426" y="5524"/>
                </a:lnTo>
                <a:lnTo>
                  <a:pt x="7426" y="5421"/>
                </a:lnTo>
                <a:lnTo>
                  <a:pt x="7549" y="5480"/>
                </a:lnTo>
                <a:lnTo>
                  <a:pt x="7426" y="5612"/>
                </a:lnTo>
                <a:lnTo>
                  <a:pt x="7426" y="5614"/>
                </a:lnTo>
                <a:lnTo>
                  <a:pt x="7426" y="5614"/>
                </a:lnTo>
                <a:lnTo>
                  <a:pt x="7426" y="5615"/>
                </a:lnTo>
                <a:cubicBezTo>
                  <a:pt x="7426" y="5620"/>
                  <a:pt x="7420" y="5635"/>
                  <a:pt x="7419" y="5636"/>
                </a:cubicBezTo>
                <a:lnTo>
                  <a:pt x="7418" y="5636"/>
                </a:lnTo>
                <a:cubicBezTo>
                  <a:pt x="7417" y="5639"/>
                  <a:pt x="7404" y="5643"/>
                  <a:pt x="7403" y="5642"/>
                </a:cubicBezTo>
                <a:lnTo>
                  <a:pt x="7402" y="5642"/>
                </a:lnTo>
                <a:lnTo>
                  <a:pt x="7402" y="5642"/>
                </a:lnTo>
                <a:close/>
                <a:moveTo>
                  <a:pt x="4524" y="9252"/>
                </a:moveTo>
                <a:lnTo>
                  <a:pt x="4530" y="9252"/>
                </a:lnTo>
                <a:lnTo>
                  <a:pt x="4532" y="9252"/>
                </a:lnTo>
                <a:lnTo>
                  <a:pt x="4534" y="9252"/>
                </a:lnTo>
                <a:cubicBezTo>
                  <a:pt x="4579" y="9252"/>
                  <a:pt x="4599" y="9277"/>
                  <a:pt x="4599" y="9294"/>
                </a:cubicBezTo>
                <a:lnTo>
                  <a:pt x="4599" y="9299"/>
                </a:lnTo>
                <a:lnTo>
                  <a:pt x="4599" y="9301"/>
                </a:lnTo>
                <a:cubicBezTo>
                  <a:pt x="4600" y="9344"/>
                  <a:pt x="4536" y="9414"/>
                  <a:pt x="4500" y="9445"/>
                </a:cubicBezTo>
                <a:lnTo>
                  <a:pt x="4475" y="9400"/>
                </a:lnTo>
                <a:lnTo>
                  <a:pt x="4500" y="9282"/>
                </a:lnTo>
                <a:lnTo>
                  <a:pt x="4503" y="9282"/>
                </a:lnTo>
                <a:lnTo>
                  <a:pt x="4508" y="9281"/>
                </a:lnTo>
                <a:lnTo>
                  <a:pt x="4511" y="9281"/>
                </a:lnTo>
                <a:lnTo>
                  <a:pt x="4514" y="9279"/>
                </a:lnTo>
                <a:lnTo>
                  <a:pt x="4517" y="9278"/>
                </a:lnTo>
                <a:cubicBezTo>
                  <a:pt x="4524" y="9272"/>
                  <a:pt x="4524" y="9263"/>
                  <a:pt x="4524" y="9260"/>
                </a:cubicBezTo>
                <a:lnTo>
                  <a:pt x="4524" y="9259"/>
                </a:lnTo>
                <a:lnTo>
                  <a:pt x="4524" y="9258"/>
                </a:lnTo>
                <a:lnTo>
                  <a:pt x="4524" y="9257"/>
                </a:lnTo>
                <a:lnTo>
                  <a:pt x="4524" y="9256"/>
                </a:lnTo>
                <a:lnTo>
                  <a:pt x="4524" y="9256"/>
                </a:lnTo>
                <a:lnTo>
                  <a:pt x="4524" y="9255"/>
                </a:lnTo>
                <a:lnTo>
                  <a:pt x="4524" y="9252"/>
                </a:lnTo>
                <a:close/>
                <a:moveTo>
                  <a:pt x="7426" y="5347"/>
                </a:moveTo>
                <a:lnTo>
                  <a:pt x="7526" y="5272"/>
                </a:lnTo>
                <a:lnTo>
                  <a:pt x="7526" y="5229"/>
                </a:lnTo>
                <a:lnTo>
                  <a:pt x="7527" y="5229"/>
                </a:lnTo>
                <a:cubicBezTo>
                  <a:pt x="7549" y="5229"/>
                  <a:pt x="7550" y="5271"/>
                  <a:pt x="7549" y="5271"/>
                </a:cubicBezTo>
                <a:lnTo>
                  <a:pt x="7549" y="5317"/>
                </a:lnTo>
                <a:lnTo>
                  <a:pt x="7426" y="5377"/>
                </a:lnTo>
                <a:lnTo>
                  <a:pt x="7426" y="5347"/>
                </a:lnTo>
                <a:close/>
                <a:moveTo>
                  <a:pt x="6954" y="5954"/>
                </a:moveTo>
                <a:lnTo>
                  <a:pt x="7054" y="5924"/>
                </a:lnTo>
                <a:cubicBezTo>
                  <a:pt x="7032" y="5951"/>
                  <a:pt x="7006" y="5989"/>
                  <a:pt x="6991" y="6010"/>
                </a:cubicBezTo>
                <a:cubicBezTo>
                  <a:pt x="6974" y="6038"/>
                  <a:pt x="6932" y="6080"/>
                  <a:pt x="6905" y="6102"/>
                </a:cubicBezTo>
                <a:cubicBezTo>
                  <a:pt x="6933" y="6056"/>
                  <a:pt x="6955" y="6000"/>
                  <a:pt x="6954" y="5960"/>
                </a:cubicBezTo>
                <a:lnTo>
                  <a:pt x="6954" y="5958"/>
                </a:lnTo>
                <a:lnTo>
                  <a:pt x="6954" y="5955"/>
                </a:lnTo>
                <a:lnTo>
                  <a:pt x="6954" y="5954"/>
                </a:lnTo>
                <a:close/>
                <a:moveTo>
                  <a:pt x="7227" y="5776"/>
                </a:moveTo>
                <a:lnTo>
                  <a:pt x="7256" y="5776"/>
                </a:lnTo>
                <a:lnTo>
                  <a:pt x="7259" y="5775"/>
                </a:lnTo>
                <a:lnTo>
                  <a:pt x="7271" y="5775"/>
                </a:lnTo>
                <a:cubicBezTo>
                  <a:pt x="7303" y="5774"/>
                  <a:pt x="7328" y="5784"/>
                  <a:pt x="7327" y="5803"/>
                </a:cubicBezTo>
                <a:lnTo>
                  <a:pt x="7327" y="5804"/>
                </a:lnTo>
                <a:lnTo>
                  <a:pt x="7327" y="5805"/>
                </a:lnTo>
                <a:lnTo>
                  <a:pt x="7327" y="5809"/>
                </a:lnTo>
                <a:cubicBezTo>
                  <a:pt x="7327" y="5817"/>
                  <a:pt x="7324" y="5827"/>
                  <a:pt x="7323" y="5827"/>
                </a:cubicBezTo>
                <a:lnTo>
                  <a:pt x="7321" y="5830"/>
                </a:lnTo>
                <a:cubicBezTo>
                  <a:pt x="7318" y="5833"/>
                  <a:pt x="7303" y="5835"/>
                  <a:pt x="7302" y="5835"/>
                </a:cubicBezTo>
                <a:lnTo>
                  <a:pt x="7253" y="5835"/>
                </a:lnTo>
                <a:cubicBezTo>
                  <a:pt x="7230" y="5822"/>
                  <a:pt x="7229" y="5804"/>
                  <a:pt x="7228" y="5795"/>
                </a:cubicBezTo>
                <a:lnTo>
                  <a:pt x="7228" y="5794"/>
                </a:lnTo>
                <a:lnTo>
                  <a:pt x="7228" y="5794"/>
                </a:lnTo>
                <a:lnTo>
                  <a:pt x="7227" y="5793"/>
                </a:lnTo>
                <a:lnTo>
                  <a:pt x="7227" y="5792"/>
                </a:lnTo>
                <a:lnTo>
                  <a:pt x="7227" y="5791"/>
                </a:lnTo>
                <a:lnTo>
                  <a:pt x="7227" y="5776"/>
                </a:lnTo>
                <a:close/>
                <a:moveTo>
                  <a:pt x="4699" y="8690"/>
                </a:moveTo>
                <a:lnTo>
                  <a:pt x="4648" y="8750"/>
                </a:lnTo>
                <a:lnTo>
                  <a:pt x="4633" y="8750"/>
                </a:lnTo>
                <a:cubicBezTo>
                  <a:pt x="4620" y="8750"/>
                  <a:pt x="4594" y="8748"/>
                  <a:pt x="4582" y="8744"/>
                </a:cubicBezTo>
                <a:lnTo>
                  <a:pt x="4579" y="8742"/>
                </a:lnTo>
                <a:lnTo>
                  <a:pt x="4578" y="8741"/>
                </a:lnTo>
                <a:lnTo>
                  <a:pt x="4576" y="8739"/>
                </a:lnTo>
                <a:lnTo>
                  <a:pt x="4575" y="8736"/>
                </a:lnTo>
                <a:lnTo>
                  <a:pt x="4573" y="8735"/>
                </a:lnTo>
                <a:cubicBezTo>
                  <a:pt x="4584" y="8697"/>
                  <a:pt x="4694" y="8690"/>
                  <a:pt x="4699" y="8690"/>
                </a:cubicBezTo>
                <a:close/>
                <a:moveTo>
                  <a:pt x="5962" y="7107"/>
                </a:moveTo>
                <a:lnTo>
                  <a:pt x="5958" y="7107"/>
                </a:lnTo>
                <a:cubicBezTo>
                  <a:pt x="5877" y="7108"/>
                  <a:pt x="5863" y="7063"/>
                  <a:pt x="5864" y="7036"/>
                </a:cubicBezTo>
                <a:lnTo>
                  <a:pt x="5864" y="7019"/>
                </a:lnTo>
                <a:lnTo>
                  <a:pt x="5962" y="7107"/>
                </a:lnTo>
                <a:close/>
                <a:moveTo>
                  <a:pt x="6657" y="6677"/>
                </a:moveTo>
                <a:lnTo>
                  <a:pt x="6660" y="6676"/>
                </a:lnTo>
                <a:lnTo>
                  <a:pt x="6663" y="6674"/>
                </a:lnTo>
                <a:lnTo>
                  <a:pt x="6665" y="6671"/>
                </a:lnTo>
                <a:lnTo>
                  <a:pt x="6666" y="6670"/>
                </a:lnTo>
                <a:lnTo>
                  <a:pt x="6668" y="6669"/>
                </a:lnTo>
                <a:lnTo>
                  <a:pt x="6668" y="6667"/>
                </a:lnTo>
                <a:cubicBezTo>
                  <a:pt x="6665" y="6669"/>
                  <a:pt x="6656" y="6679"/>
                  <a:pt x="6657" y="6678"/>
                </a:cubicBezTo>
                <a:lnTo>
                  <a:pt x="6657" y="6677"/>
                </a:lnTo>
                <a:close/>
                <a:moveTo>
                  <a:pt x="6668" y="6667"/>
                </a:moveTo>
                <a:lnTo>
                  <a:pt x="6666" y="6666"/>
                </a:lnTo>
                <a:lnTo>
                  <a:pt x="6665" y="6664"/>
                </a:lnTo>
                <a:lnTo>
                  <a:pt x="6663" y="6664"/>
                </a:lnTo>
                <a:cubicBezTo>
                  <a:pt x="6657" y="6661"/>
                  <a:pt x="6635" y="6650"/>
                  <a:pt x="6632" y="6649"/>
                </a:cubicBezTo>
                <a:lnTo>
                  <a:pt x="6707" y="6604"/>
                </a:lnTo>
                <a:cubicBezTo>
                  <a:pt x="6707" y="6617"/>
                  <a:pt x="6684" y="6647"/>
                  <a:pt x="6674" y="6659"/>
                </a:cubicBezTo>
                <a:lnTo>
                  <a:pt x="6673" y="6660"/>
                </a:lnTo>
                <a:lnTo>
                  <a:pt x="6673" y="6660"/>
                </a:lnTo>
                <a:lnTo>
                  <a:pt x="6672" y="6661"/>
                </a:lnTo>
                <a:lnTo>
                  <a:pt x="6671" y="6661"/>
                </a:lnTo>
                <a:lnTo>
                  <a:pt x="6669" y="6663"/>
                </a:lnTo>
                <a:lnTo>
                  <a:pt x="6669" y="6664"/>
                </a:lnTo>
                <a:lnTo>
                  <a:pt x="6668" y="6666"/>
                </a:lnTo>
                <a:lnTo>
                  <a:pt x="6668" y="6667"/>
                </a:lnTo>
                <a:close/>
                <a:moveTo>
                  <a:pt x="4302" y="9208"/>
                </a:moveTo>
                <a:lnTo>
                  <a:pt x="4351" y="9208"/>
                </a:lnTo>
                <a:lnTo>
                  <a:pt x="4351" y="9209"/>
                </a:lnTo>
                <a:cubicBezTo>
                  <a:pt x="4352" y="9224"/>
                  <a:pt x="4316" y="9260"/>
                  <a:pt x="4302" y="9267"/>
                </a:cubicBezTo>
                <a:lnTo>
                  <a:pt x="4302" y="9208"/>
                </a:lnTo>
                <a:close/>
                <a:moveTo>
                  <a:pt x="5764" y="7432"/>
                </a:moveTo>
                <a:lnTo>
                  <a:pt x="5740" y="7477"/>
                </a:lnTo>
                <a:lnTo>
                  <a:pt x="5740" y="7417"/>
                </a:lnTo>
                <a:lnTo>
                  <a:pt x="5764" y="7432"/>
                </a:lnTo>
                <a:close/>
                <a:moveTo>
                  <a:pt x="6707" y="6412"/>
                </a:moveTo>
                <a:lnTo>
                  <a:pt x="6756" y="6412"/>
                </a:lnTo>
                <a:lnTo>
                  <a:pt x="6699" y="6424"/>
                </a:lnTo>
                <a:lnTo>
                  <a:pt x="6699" y="6424"/>
                </a:lnTo>
                <a:lnTo>
                  <a:pt x="6700" y="6424"/>
                </a:lnTo>
                <a:lnTo>
                  <a:pt x="6699" y="6424"/>
                </a:lnTo>
                <a:lnTo>
                  <a:pt x="6701" y="6422"/>
                </a:lnTo>
                <a:lnTo>
                  <a:pt x="6704" y="6421"/>
                </a:lnTo>
                <a:lnTo>
                  <a:pt x="6704" y="6419"/>
                </a:lnTo>
                <a:lnTo>
                  <a:pt x="6705" y="6416"/>
                </a:lnTo>
                <a:lnTo>
                  <a:pt x="6707" y="6415"/>
                </a:lnTo>
                <a:lnTo>
                  <a:pt x="6707" y="6412"/>
                </a:lnTo>
                <a:close/>
                <a:moveTo>
                  <a:pt x="6699" y="6424"/>
                </a:moveTo>
                <a:lnTo>
                  <a:pt x="6699" y="6424"/>
                </a:lnTo>
                <a:lnTo>
                  <a:pt x="6699" y="6424"/>
                </a:lnTo>
                <a:cubicBezTo>
                  <a:pt x="6699" y="6424"/>
                  <a:pt x="6695" y="6424"/>
                  <a:pt x="6694" y="6425"/>
                </a:cubicBezTo>
                <a:lnTo>
                  <a:pt x="6694" y="6425"/>
                </a:lnTo>
                <a:lnTo>
                  <a:pt x="6699" y="6424"/>
                </a:lnTo>
                <a:close/>
                <a:moveTo>
                  <a:pt x="6694" y="6425"/>
                </a:moveTo>
                <a:lnTo>
                  <a:pt x="6681" y="6427"/>
                </a:lnTo>
                <a:lnTo>
                  <a:pt x="6683" y="6427"/>
                </a:lnTo>
                <a:cubicBezTo>
                  <a:pt x="6685" y="6427"/>
                  <a:pt x="6693" y="6425"/>
                  <a:pt x="6694" y="6425"/>
                </a:cubicBezTo>
                <a:close/>
              </a:path>
            </a:pathLst>
          </a:custGeom>
          <a:solidFill>
            <a:srgbClr val="E6EADE"/>
          </a:solidFill>
          <a:effectLst/>
        </p:spPr>
        <p:txBody>
          <a:bodyPr wrap="square" rtlCol="0">
            <a:noAutofit/>
          </a:bodyPr>
          <a:p>
            <a:endParaRPr lang="en-US" altLang="zh-CN" sz="59500">
              <a:solidFill>
                <a:srgbClr val="D6C8B6"/>
              </a:solidFill>
              <a:latin typeface="Road Rage" charset="0"/>
              <a:cs typeface="Road Rage" charset="0"/>
            </a:endParaRPr>
          </a:p>
        </p:txBody>
      </p:sp>
      <p:sp>
        <p:nvSpPr>
          <p:cNvPr id="13" name="文本框 12"/>
          <p:cNvSpPr txBox="1"/>
          <p:nvPr/>
        </p:nvSpPr>
        <p:spPr>
          <a:xfrm>
            <a:off x="619760" y="685800"/>
            <a:ext cx="3874135" cy="706755"/>
          </a:xfrm>
          <a:prstGeom prst="rect">
            <a:avLst/>
          </a:prstGeom>
          <a:noFill/>
        </p:spPr>
        <p:txBody>
          <a:bodyPr wrap="square" rtlCol="0">
            <a:spAutoFit/>
          </a:bodyPr>
          <a:p>
            <a:pPr algn="ctr"/>
            <a:r>
              <a:rPr lang="zh-CN" altLang="en-US" sz="4000" smtClean="0">
                <a:solidFill>
                  <a:srgbClr val="71838F"/>
                </a:solidFill>
                <a:latin typeface="华康华综体W5" panose="040B0509000000000000" charset="-122"/>
                <a:ea typeface="华康华综体W5" panose="040B0509000000000000" charset="-122"/>
                <a:sym typeface="+mn-ea"/>
              </a:rPr>
              <a:t>寄存器分配</a:t>
            </a:r>
            <a:endParaRPr lang="zh-CN" altLang="en-US" sz="4000" smtClean="0">
              <a:solidFill>
                <a:srgbClr val="71838F"/>
              </a:solidFill>
              <a:latin typeface="华康华综体W5" panose="040B0509000000000000" charset="-122"/>
              <a:ea typeface="华康华综体W5" panose="040B0509000000000000" charset="-122"/>
              <a:sym typeface="+mn-ea"/>
            </a:endParaRPr>
          </a:p>
        </p:txBody>
      </p:sp>
      <p:pic>
        <p:nvPicPr>
          <p:cNvPr id="5" name="图片 4" descr="截屏2023-11-05 22.40.21"/>
          <p:cNvPicPr>
            <a:picLocks noChangeAspect="1"/>
          </p:cNvPicPr>
          <p:nvPr/>
        </p:nvPicPr>
        <p:blipFill>
          <a:blip r:embed="rId1"/>
          <a:stretch>
            <a:fillRect/>
          </a:stretch>
        </p:blipFill>
        <p:spPr>
          <a:xfrm>
            <a:off x="1764030" y="2266950"/>
            <a:ext cx="3225800" cy="711200"/>
          </a:xfrm>
          <a:prstGeom prst="rect">
            <a:avLst/>
          </a:prstGeom>
        </p:spPr>
      </p:pic>
      <p:pic>
        <p:nvPicPr>
          <p:cNvPr id="6" name="图片 5" descr="截屏2023-11-05 22.40.30"/>
          <p:cNvPicPr>
            <a:picLocks noChangeAspect="1"/>
          </p:cNvPicPr>
          <p:nvPr/>
        </p:nvPicPr>
        <p:blipFill>
          <a:blip r:embed="rId2"/>
          <a:stretch>
            <a:fillRect/>
          </a:stretch>
        </p:blipFill>
        <p:spPr>
          <a:xfrm>
            <a:off x="5458460" y="2266950"/>
            <a:ext cx="5118100" cy="2832100"/>
          </a:xfrm>
          <a:prstGeom prst="rect">
            <a:avLst/>
          </a:prstGeom>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rot="3660000">
            <a:off x="220980" y="-1193165"/>
            <a:ext cx="2242185" cy="4464050"/>
          </a:xfrm>
          <a:custGeom>
            <a:avLst/>
            <a:gdLst/>
            <a:ahLst/>
            <a:cxnLst>
              <a:cxn ang="3">
                <a:pos x="hc" y="t"/>
              </a:cxn>
              <a:cxn ang="cd2">
                <a:pos x="l" y="vc"/>
              </a:cxn>
              <a:cxn ang="cd4">
                <a:pos x="hc" y="b"/>
              </a:cxn>
              <a:cxn ang="0">
                <a:pos x="r" y="vc"/>
              </a:cxn>
            </a:cxnLst>
            <a:rect l="l" t="t" r="r" b="b"/>
            <a:pathLst>
              <a:path w="8889" h="10784">
                <a:moveTo>
                  <a:pt x="8219" y="3054"/>
                </a:moveTo>
                <a:cubicBezTo>
                  <a:pt x="8275" y="3105"/>
                  <a:pt x="8363" y="3128"/>
                  <a:pt x="8410" y="3127"/>
                </a:cubicBezTo>
                <a:lnTo>
                  <a:pt x="8412" y="3127"/>
                </a:lnTo>
                <a:lnTo>
                  <a:pt x="8415" y="3127"/>
                </a:lnTo>
                <a:lnTo>
                  <a:pt x="8418" y="3127"/>
                </a:lnTo>
                <a:cubicBezTo>
                  <a:pt x="8407" y="3158"/>
                  <a:pt x="8396" y="3199"/>
                  <a:pt x="8389" y="3224"/>
                </a:cubicBezTo>
                <a:cubicBezTo>
                  <a:pt x="8383" y="3253"/>
                  <a:pt x="8359" y="3281"/>
                  <a:pt x="8343" y="3290"/>
                </a:cubicBezTo>
                <a:lnTo>
                  <a:pt x="8343" y="3292"/>
                </a:lnTo>
                <a:lnTo>
                  <a:pt x="8343" y="3294"/>
                </a:lnTo>
                <a:cubicBezTo>
                  <a:pt x="8344" y="3326"/>
                  <a:pt x="8302" y="3360"/>
                  <a:pt x="8273" y="3383"/>
                </a:cubicBezTo>
                <a:cubicBezTo>
                  <a:pt x="8264" y="3391"/>
                  <a:pt x="8249" y="3405"/>
                  <a:pt x="8245" y="3409"/>
                </a:cubicBezTo>
                <a:cubicBezTo>
                  <a:pt x="8212" y="3385"/>
                  <a:pt x="8161" y="3366"/>
                  <a:pt x="8138" y="3367"/>
                </a:cubicBezTo>
                <a:lnTo>
                  <a:pt x="8137" y="3367"/>
                </a:lnTo>
                <a:lnTo>
                  <a:pt x="8136" y="3367"/>
                </a:lnTo>
                <a:lnTo>
                  <a:pt x="8130" y="3367"/>
                </a:lnTo>
                <a:cubicBezTo>
                  <a:pt x="8120" y="3370"/>
                  <a:pt x="8114" y="3370"/>
                  <a:pt x="8113" y="3370"/>
                </a:cubicBezTo>
                <a:lnTo>
                  <a:pt x="8110" y="3370"/>
                </a:lnTo>
                <a:lnTo>
                  <a:pt x="8110" y="3367"/>
                </a:lnTo>
                <a:lnTo>
                  <a:pt x="8109" y="3367"/>
                </a:lnTo>
                <a:lnTo>
                  <a:pt x="8109" y="3367"/>
                </a:lnTo>
                <a:lnTo>
                  <a:pt x="8109" y="3367"/>
                </a:lnTo>
                <a:lnTo>
                  <a:pt x="8109" y="3367"/>
                </a:lnTo>
                <a:lnTo>
                  <a:pt x="8108" y="3367"/>
                </a:lnTo>
                <a:lnTo>
                  <a:pt x="8108" y="3367"/>
                </a:lnTo>
                <a:cubicBezTo>
                  <a:pt x="8105" y="3366"/>
                  <a:pt x="8060" y="3384"/>
                  <a:pt x="7997" y="3409"/>
                </a:cubicBezTo>
                <a:lnTo>
                  <a:pt x="8170" y="3454"/>
                </a:lnTo>
                <a:cubicBezTo>
                  <a:pt x="8149" y="3458"/>
                  <a:pt x="8124" y="3463"/>
                  <a:pt x="8108" y="3466"/>
                </a:cubicBezTo>
                <a:cubicBezTo>
                  <a:pt x="8093" y="3469"/>
                  <a:pt x="8078" y="3472"/>
                  <a:pt x="8070" y="3473"/>
                </a:cubicBezTo>
                <a:cubicBezTo>
                  <a:pt x="8045" y="3479"/>
                  <a:pt x="8011" y="3482"/>
                  <a:pt x="7997" y="3482"/>
                </a:cubicBezTo>
                <a:cubicBezTo>
                  <a:pt x="7894" y="3484"/>
                  <a:pt x="7844" y="3552"/>
                  <a:pt x="7815" y="3590"/>
                </a:cubicBezTo>
                <a:lnTo>
                  <a:pt x="7814" y="3592"/>
                </a:lnTo>
                <a:cubicBezTo>
                  <a:pt x="7810" y="3596"/>
                  <a:pt x="7805" y="3603"/>
                  <a:pt x="7804" y="3605"/>
                </a:cubicBezTo>
                <a:cubicBezTo>
                  <a:pt x="7801" y="3609"/>
                  <a:pt x="7799" y="3612"/>
                  <a:pt x="7799" y="3612"/>
                </a:cubicBezTo>
                <a:cubicBezTo>
                  <a:pt x="7792" y="3619"/>
                  <a:pt x="7783" y="3633"/>
                  <a:pt x="7782" y="3634"/>
                </a:cubicBezTo>
                <a:cubicBezTo>
                  <a:pt x="7754" y="3679"/>
                  <a:pt x="7698" y="3731"/>
                  <a:pt x="7624" y="3734"/>
                </a:cubicBezTo>
                <a:lnTo>
                  <a:pt x="7600" y="3689"/>
                </a:lnTo>
                <a:cubicBezTo>
                  <a:pt x="7624" y="3646"/>
                  <a:pt x="7664" y="3592"/>
                  <a:pt x="7691" y="3563"/>
                </a:cubicBezTo>
                <a:cubicBezTo>
                  <a:pt x="7724" y="3524"/>
                  <a:pt x="7771" y="3469"/>
                  <a:pt x="7799" y="3439"/>
                </a:cubicBezTo>
                <a:lnTo>
                  <a:pt x="7997" y="3334"/>
                </a:lnTo>
                <a:cubicBezTo>
                  <a:pt x="7987" y="3329"/>
                  <a:pt x="7981" y="3311"/>
                  <a:pt x="7982" y="3304"/>
                </a:cubicBezTo>
                <a:lnTo>
                  <a:pt x="7982" y="3303"/>
                </a:lnTo>
                <a:lnTo>
                  <a:pt x="7982" y="3302"/>
                </a:lnTo>
                <a:lnTo>
                  <a:pt x="7982" y="3301"/>
                </a:lnTo>
                <a:lnTo>
                  <a:pt x="7982" y="3296"/>
                </a:lnTo>
                <a:cubicBezTo>
                  <a:pt x="7984" y="3175"/>
                  <a:pt x="8360" y="2743"/>
                  <a:pt x="8394" y="2729"/>
                </a:cubicBezTo>
                <a:cubicBezTo>
                  <a:pt x="8389" y="2722"/>
                  <a:pt x="8370" y="2706"/>
                  <a:pt x="8356" y="2693"/>
                </a:cubicBezTo>
                <a:cubicBezTo>
                  <a:pt x="8347" y="2685"/>
                  <a:pt x="8335" y="2673"/>
                  <a:pt x="8328" y="2667"/>
                </a:cubicBezTo>
                <a:cubicBezTo>
                  <a:pt x="8287" y="2631"/>
                  <a:pt x="8246" y="2581"/>
                  <a:pt x="8242" y="2545"/>
                </a:cubicBezTo>
                <a:lnTo>
                  <a:pt x="8242" y="2544"/>
                </a:lnTo>
                <a:lnTo>
                  <a:pt x="8242" y="2542"/>
                </a:lnTo>
                <a:lnTo>
                  <a:pt x="8242" y="2541"/>
                </a:lnTo>
                <a:cubicBezTo>
                  <a:pt x="8241" y="2527"/>
                  <a:pt x="8259" y="2511"/>
                  <a:pt x="8268" y="2506"/>
                </a:cubicBezTo>
                <a:cubicBezTo>
                  <a:pt x="8305" y="2499"/>
                  <a:pt x="8333" y="2471"/>
                  <a:pt x="8333" y="2464"/>
                </a:cubicBezTo>
                <a:lnTo>
                  <a:pt x="8333" y="2463"/>
                </a:lnTo>
                <a:lnTo>
                  <a:pt x="8333" y="2463"/>
                </a:lnTo>
                <a:lnTo>
                  <a:pt x="8333" y="2459"/>
                </a:lnTo>
                <a:lnTo>
                  <a:pt x="8333" y="2458"/>
                </a:lnTo>
                <a:cubicBezTo>
                  <a:pt x="8334" y="2446"/>
                  <a:pt x="8307" y="2425"/>
                  <a:pt x="8294" y="2417"/>
                </a:cubicBezTo>
                <a:cubicBezTo>
                  <a:pt x="8446" y="2329"/>
                  <a:pt x="8579" y="2033"/>
                  <a:pt x="8592" y="1989"/>
                </a:cubicBezTo>
                <a:cubicBezTo>
                  <a:pt x="8575" y="1974"/>
                  <a:pt x="8568" y="1948"/>
                  <a:pt x="8568" y="1936"/>
                </a:cubicBezTo>
                <a:lnTo>
                  <a:pt x="8568" y="1933"/>
                </a:lnTo>
                <a:cubicBezTo>
                  <a:pt x="8566" y="1850"/>
                  <a:pt x="8774" y="1698"/>
                  <a:pt x="8820" y="1674"/>
                </a:cubicBezTo>
                <a:cubicBezTo>
                  <a:pt x="8867" y="1648"/>
                  <a:pt x="8890" y="1615"/>
                  <a:pt x="8889" y="1599"/>
                </a:cubicBezTo>
                <a:lnTo>
                  <a:pt x="8889" y="1596"/>
                </a:lnTo>
                <a:lnTo>
                  <a:pt x="8889" y="1595"/>
                </a:lnTo>
                <a:cubicBezTo>
                  <a:pt x="8891" y="1567"/>
                  <a:pt x="8836" y="1524"/>
                  <a:pt x="8789" y="1501"/>
                </a:cubicBezTo>
                <a:cubicBezTo>
                  <a:pt x="8771" y="1483"/>
                  <a:pt x="8744" y="1474"/>
                  <a:pt x="8732" y="1474"/>
                </a:cubicBezTo>
                <a:lnTo>
                  <a:pt x="8728" y="1474"/>
                </a:lnTo>
                <a:cubicBezTo>
                  <a:pt x="8697" y="1473"/>
                  <a:pt x="8661" y="1505"/>
                  <a:pt x="8641" y="1529"/>
                </a:cubicBezTo>
                <a:cubicBezTo>
                  <a:pt x="8573" y="1554"/>
                  <a:pt x="8534" y="1598"/>
                  <a:pt x="8535" y="1619"/>
                </a:cubicBezTo>
                <a:lnTo>
                  <a:pt x="8536" y="1620"/>
                </a:lnTo>
                <a:lnTo>
                  <a:pt x="8536" y="1626"/>
                </a:lnTo>
                <a:cubicBezTo>
                  <a:pt x="8535" y="1634"/>
                  <a:pt x="8541" y="1647"/>
                  <a:pt x="8541" y="1648"/>
                </a:cubicBezTo>
                <a:lnTo>
                  <a:pt x="8567" y="1722"/>
                </a:lnTo>
                <a:cubicBezTo>
                  <a:pt x="8363" y="1774"/>
                  <a:pt x="8202" y="1945"/>
                  <a:pt x="8170" y="2047"/>
                </a:cubicBezTo>
                <a:cubicBezTo>
                  <a:pt x="8096" y="2093"/>
                  <a:pt x="8016" y="2155"/>
                  <a:pt x="7966" y="2200"/>
                </a:cubicBezTo>
                <a:cubicBezTo>
                  <a:pt x="7910" y="2251"/>
                  <a:pt x="7824" y="2311"/>
                  <a:pt x="7773" y="2344"/>
                </a:cubicBezTo>
                <a:cubicBezTo>
                  <a:pt x="7795" y="2354"/>
                  <a:pt x="7810" y="2374"/>
                  <a:pt x="7809" y="2378"/>
                </a:cubicBezTo>
                <a:lnTo>
                  <a:pt x="7809" y="2381"/>
                </a:lnTo>
                <a:cubicBezTo>
                  <a:pt x="7809" y="2387"/>
                  <a:pt x="7799" y="2402"/>
                  <a:pt x="7799" y="2402"/>
                </a:cubicBezTo>
                <a:cubicBezTo>
                  <a:pt x="7786" y="2410"/>
                  <a:pt x="7771" y="2417"/>
                  <a:pt x="7763" y="2420"/>
                </a:cubicBezTo>
                <a:cubicBezTo>
                  <a:pt x="7742" y="2429"/>
                  <a:pt x="7726" y="2439"/>
                  <a:pt x="7727" y="2444"/>
                </a:cubicBezTo>
                <a:lnTo>
                  <a:pt x="7727" y="2445"/>
                </a:lnTo>
                <a:lnTo>
                  <a:pt x="7727" y="2445"/>
                </a:lnTo>
                <a:lnTo>
                  <a:pt x="7727" y="2447"/>
                </a:lnTo>
                <a:cubicBezTo>
                  <a:pt x="7727" y="2454"/>
                  <a:pt x="7744" y="2472"/>
                  <a:pt x="7748" y="2476"/>
                </a:cubicBezTo>
                <a:lnTo>
                  <a:pt x="7699" y="2579"/>
                </a:lnTo>
                <a:lnTo>
                  <a:pt x="7376" y="2729"/>
                </a:lnTo>
                <a:lnTo>
                  <a:pt x="7302" y="2757"/>
                </a:lnTo>
                <a:cubicBezTo>
                  <a:pt x="7298" y="2754"/>
                  <a:pt x="7295" y="2746"/>
                  <a:pt x="7295" y="2746"/>
                </a:cubicBezTo>
                <a:lnTo>
                  <a:pt x="7296" y="2745"/>
                </a:lnTo>
                <a:lnTo>
                  <a:pt x="7296" y="2745"/>
                </a:lnTo>
                <a:lnTo>
                  <a:pt x="7296" y="2742"/>
                </a:lnTo>
                <a:lnTo>
                  <a:pt x="7296" y="2741"/>
                </a:lnTo>
                <a:lnTo>
                  <a:pt x="7296" y="2740"/>
                </a:lnTo>
                <a:cubicBezTo>
                  <a:pt x="7296" y="2733"/>
                  <a:pt x="7305" y="2719"/>
                  <a:pt x="7306" y="2718"/>
                </a:cubicBezTo>
                <a:cubicBezTo>
                  <a:pt x="7317" y="2704"/>
                  <a:pt x="7325" y="2688"/>
                  <a:pt x="7327" y="2685"/>
                </a:cubicBezTo>
                <a:lnTo>
                  <a:pt x="7327" y="2684"/>
                </a:lnTo>
                <a:lnTo>
                  <a:pt x="7327" y="2684"/>
                </a:lnTo>
                <a:lnTo>
                  <a:pt x="7327" y="2684"/>
                </a:lnTo>
                <a:cubicBezTo>
                  <a:pt x="7364" y="2679"/>
                  <a:pt x="7383" y="2649"/>
                  <a:pt x="7382" y="2631"/>
                </a:cubicBezTo>
                <a:lnTo>
                  <a:pt x="7382" y="2630"/>
                </a:lnTo>
                <a:lnTo>
                  <a:pt x="7382" y="2629"/>
                </a:lnTo>
                <a:lnTo>
                  <a:pt x="7382" y="2626"/>
                </a:lnTo>
                <a:lnTo>
                  <a:pt x="7384" y="2623"/>
                </a:lnTo>
                <a:lnTo>
                  <a:pt x="7384" y="2615"/>
                </a:lnTo>
                <a:lnTo>
                  <a:pt x="7384" y="2612"/>
                </a:lnTo>
                <a:cubicBezTo>
                  <a:pt x="7390" y="2538"/>
                  <a:pt x="7205" y="2475"/>
                  <a:pt x="7059" y="2478"/>
                </a:cubicBezTo>
                <a:lnTo>
                  <a:pt x="7051" y="2478"/>
                </a:lnTo>
                <a:lnTo>
                  <a:pt x="7030" y="2478"/>
                </a:lnTo>
                <a:lnTo>
                  <a:pt x="7020" y="2479"/>
                </a:lnTo>
                <a:lnTo>
                  <a:pt x="7011" y="2479"/>
                </a:lnTo>
                <a:lnTo>
                  <a:pt x="7001" y="2481"/>
                </a:lnTo>
                <a:lnTo>
                  <a:pt x="6998" y="2479"/>
                </a:lnTo>
                <a:lnTo>
                  <a:pt x="6995" y="2479"/>
                </a:lnTo>
                <a:cubicBezTo>
                  <a:pt x="6960" y="2479"/>
                  <a:pt x="6909" y="2482"/>
                  <a:pt x="6887" y="2484"/>
                </a:cubicBezTo>
                <a:cubicBezTo>
                  <a:pt x="6836" y="2487"/>
                  <a:pt x="6757" y="2489"/>
                  <a:pt x="6722" y="2490"/>
                </a:cubicBezTo>
                <a:cubicBezTo>
                  <a:pt x="6707" y="2491"/>
                  <a:pt x="6689" y="2491"/>
                  <a:pt x="6681" y="2491"/>
                </a:cubicBezTo>
                <a:cubicBezTo>
                  <a:pt x="6728" y="2477"/>
                  <a:pt x="6752" y="2436"/>
                  <a:pt x="6751" y="2419"/>
                </a:cubicBezTo>
                <a:lnTo>
                  <a:pt x="6751" y="2418"/>
                </a:lnTo>
                <a:lnTo>
                  <a:pt x="6751" y="2417"/>
                </a:lnTo>
                <a:lnTo>
                  <a:pt x="6751" y="2414"/>
                </a:lnTo>
                <a:lnTo>
                  <a:pt x="6751" y="2413"/>
                </a:lnTo>
                <a:lnTo>
                  <a:pt x="6751" y="2412"/>
                </a:lnTo>
                <a:cubicBezTo>
                  <a:pt x="6752" y="2390"/>
                  <a:pt x="6728" y="2359"/>
                  <a:pt x="6707" y="2344"/>
                </a:cubicBezTo>
                <a:lnTo>
                  <a:pt x="6807" y="2239"/>
                </a:lnTo>
                <a:lnTo>
                  <a:pt x="6806" y="2237"/>
                </a:lnTo>
                <a:lnTo>
                  <a:pt x="6806" y="2235"/>
                </a:lnTo>
                <a:cubicBezTo>
                  <a:pt x="6806" y="2192"/>
                  <a:pt x="6900" y="2123"/>
                  <a:pt x="6954" y="2092"/>
                </a:cubicBezTo>
                <a:cubicBezTo>
                  <a:pt x="6921" y="2085"/>
                  <a:pt x="6901" y="2060"/>
                  <a:pt x="6902" y="2052"/>
                </a:cubicBezTo>
                <a:lnTo>
                  <a:pt x="6902" y="2052"/>
                </a:lnTo>
                <a:lnTo>
                  <a:pt x="6902" y="2051"/>
                </a:lnTo>
                <a:lnTo>
                  <a:pt x="6902" y="2048"/>
                </a:lnTo>
                <a:cubicBezTo>
                  <a:pt x="6901" y="2035"/>
                  <a:pt x="6936" y="2014"/>
                  <a:pt x="6948" y="2008"/>
                </a:cubicBezTo>
                <a:cubicBezTo>
                  <a:pt x="6977" y="1993"/>
                  <a:pt x="7001" y="1975"/>
                  <a:pt x="7001" y="1968"/>
                </a:cubicBezTo>
                <a:lnTo>
                  <a:pt x="7001" y="1966"/>
                </a:lnTo>
                <a:lnTo>
                  <a:pt x="7001" y="1965"/>
                </a:lnTo>
                <a:cubicBezTo>
                  <a:pt x="7001" y="1959"/>
                  <a:pt x="6983" y="1945"/>
                  <a:pt x="6980" y="1944"/>
                </a:cubicBezTo>
                <a:cubicBezTo>
                  <a:pt x="7040" y="1856"/>
                  <a:pt x="7103" y="1740"/>
                  <a:pt x="7132" y="1676"/>
                </a:cubicBezTo>
                <a:cubicBezTo>
                  <a:pt x="7169" y="1595"/>
                  <a:pt x="7236" y="1478"/>
                  <a:pt x="7276" y="1411"/>
                </a:cubicBezTo>
                <a:cubicBezTo>
                  <a:pt x="7369" y="1370"/>
                  <a:pt x="7431" y="1275"/>
                  <a:pt x="7429" y="1229"/>
                </a:cubicBezTo>
                <a:lnTo>
                  <a:pt x="7429" y="1226"/>
                </a:lnTo>
                <a:lnTo>
                  <a:pt x="7429" y="1219"/>
                </a:lnTo>
                <a:lnTo>
                  <a:pt x="7429" y="1217"/>
                </a:lnTo>
                <a:lnTo>
                  <a:pt x="7429" y="1215"/>
                </a:lnTo>
                <a:cubicBezTo>
                  <a:pt x="7431" y="1172"/>
                  <a:pt x="7355" y="1122"/>
                  <a:pt x="7299" y="1123"/>
                </a:cubicBezTo>
                <a:lnTo>
                  <a:pt x="7296" y="1123"/>
                </a:lnTo>
                <a:cubicBezTo>
                  <a:pt x="7295" y="1084"/>
                  <a:pt x="7143" y="1187"/>
                  <a:pt x="7104" y="1373"/>
                </a:cubicBezTo>
                <a:cubicBezTo>
                  <a:pt x="7077" y="1512"/>
                  <a:pt x="6962" y="1605"/>
                  <a:pt x="6832" y="1641"/>
                </a:cubicBezTo>
                <a:cubicBezTo>
                  <a:pt x="6792" y="1654"/>
                  <a:pt x="6771" y="1678"/>
                  <a:pt x="6772" y="1688"/>
                </a:cubicBezTo>
                <a:lnTo>
                  <a:pt x="6772" y="1688"/>
                </a:lnTo>
                <a:lnTo>
                  <a:pt x="6772" y="1689"/>
                </a:lnTo>
                <a:lnTo>
                  <a:pt x="6772" y="1692"/>
                </a:lnTo>
                <a:lnTo>
                  <a:pt x="6772" y="1693"/>
                </a:lnTo>
                <a:lnTo>
                  <a:pt x="6772" y="1693"/>
                </a:lnTo>
                <a:cubicBezTo>
                  <a:pt x="6771" y="1710"/>
                  <a:pt x="6817" y="1744"/>
                  <a:pt x="6856" y="1766"/>
                </a:cubicBezTo>
                <a:cubicBezTo>
                  <a:pt x="6769" y="1802"/>
                  <a:pt x="6718" y="1855"/>
                  <a:pt x="6687" y="1887"/>
                </a:cubicBezTo>
                <a:cubicBezTo>
                  <a:pt x="6675" y="1899"/>
                  <a:pt x="6657" y="1917"/>
                  <a:pt x="6650" y="1921"/>
                </a:cubicBezTo>
                <a:cubicBezTo>
                  <a:pt x="6622" y="1950"/>
                  <a:pt x="6568" y="1985"/>
                  <a:pt x="6534" y="2004"/>
                </a:cubicBezTo>
                <a:cubicBezTo>
                  <a:pt x="6552" y="2013"/>
                  <a:pt x="6562" y="2034"/>
                  <a:pt x="6562" y="2042"/>
                </a:cubicBezTo>
                <a:lnTo>
                  <a:pt x="6562" y="2042"/>
                </a:lnTo>
                <a:lnTo>
                  <a:pt x="6562" y="2043"/>
                </a:lnTo>
                <a:lnTo>
                  <a:pt x="6562" y="2044"/>
                </a:lnTo>
                <a:cubicBezTo>
                  <a:pt x="6562" y="2066"/>
                  <a:pt x="6544" y="2096"/>
                  <a:pt x="6534" y="2106"/>
                </a:cubicBezTo>
                <a:lnTo>
                  <a:pt x="6508" y="2106"/>
                </a:lnTo>
                <a:lnTo>
                  <a:pt x="6508" y="2329"/>
                </a:lnTo>
                <a:cubicBezTo>
                  <a:pt x="6452" y="2344"/>
                  <a:pt x="6273" y="2411"/>
                  <a:pt x="6276" y="2449"/>
                </a:cubicBezTo>
                <a:lnTo>
                  <a:pt x="6276" y="2451"/>
                </a:lnTo>
                <a:lnTo>
                  <a:pt x="6276" y="2457"/>
                </a:lnTo>
                <a:lnTo>
                  <a:pt x="6275" y="2458"/>
                </a:lnTo>
                <a:lnTo>
                  <a:pt x="6275" y="2459"/>
                </a:lnTo>
                <a:cubicBezTo>
                  <a:pt x="6275" y="2474"/>
                  <a:pt x="6296" y="2497"/>
                  <a:pt x="6310" y="2506"/>
                </a:cubicBezTo>
                <a:lnTo>
                  <a:pt x="6310" y="2509"/>
                </a:lnTo>
                <a:lnTo>
                  <a:pt x="6307" y="2512"/>
                </a:lnTo>
                <a:lnTo>
                  <a:pt x="6306" y="2513"/>
                </a:lnTo>
                <a:cubicBezTo>
                  <a:pt x="6301" y="2520"/>
                  <a:pt x="6274" y="2524"/>
                  <a:pt x="6274" y="2524"/>
                </a:cubicBezTo>
                <a:lnTo>
                  <a:pt x="6273" y="2524"/>
                </a:lnTo>
                <a:cubicBezTo>
                  <a:pt x="6259" y="2524"/>
                  <a:pt x="6238" y="2511"/>
                  <a:pt x="6235" y="2506"/>
                </a:cubicBezTo>
                <a:cubicBezTo>
                  <a:pt x="6216" y="2498"/>
                  <a:pt x="6200" y="2447"/>
                  <a:pt x="6201" y="2429"/>
                </a:cubicBezTo>
                <a:lnTo>
                  <a:pt x="6201" y="2428"/>
                </a:lnTo>
                <a:lnTo>
                  <a:pt x="6201" y="2427"/>
                </a:lnTo>
                <a:lnTo>
                  <a:pt x="6201" y="2426"/>
                </a:lnTo>
                <a:lnTo>
                  <a:pt x="6201" y="2423"/>
                </a:lnTo>
                <a:lnTo>
                  <a:pt x="6201" y="2422"/>
                </a:lnTo>
                <a:lnTo>
                  <a:pt x="6201" y="2420"/>
                </a:lnTo>
                <a:lnTo>
                  <a:pt x="6201" y="2419"/>
                </a:lnTo>
                <a:cubicBezTo>
                  <a:pt x="6200" y="2406"/>
                  <a:pt x="6208" y="2391"/>
                  <a:pt x="6211" y="2388"/>
                </a:cubicBezTo>
                <a:cubicBezTo>
                  <a:pt x="6275" y="2368"/>
                  <a:pt x="6290" y="2334"/>
                  <a:pt x="6299" y="2315"/>
                </a:cubicBezTo>
                <a:cubicBezTo>
                  <a:pt x="6302" y="2309"/>
                  <a:pt x="6308" y="2300"/>
                  <a:pt x="6310" y="2297"/>
                </a:cubicBezTo>
                <a:cubicBezTo>
                  <a:pt x="6317" y="2280"/>
                  <a:pt x="6345" y="2252"/>
                  <a:pt x="6359" y="2239"/>
                </a:cubicBezTo>
                <a:lnTo>
                  <a:pt x="6359" y="2077"/>
                </a:lnTo>
                <a:lnTo>
                  <a:pt x="6534" y="2004"/>
                </a:lnTo>
                <a:lnTo>
                  <a:pt x="6459" y="1884"/>
                </a:lnTo>
                <a:cubicBezTo>
                  <a:pt x="6611" y="1801"/>
                  <a:pt x="6721" y="1619"/>
                  <a:pt x="6756" y="1529"/>
                </a:cubicBezTo>
                <a:cubicBezTo>
                  <a:pt x="6827" y="1496"/>
                  <a:pt x="6863" y="1447"/>
                  <a:pt x="6862" y="1419"/>
                </a:cubicBezTo>
                <a:lnTo>
                  <a:pt x="6862" y="1417"/>
                </a:lnTo>
                <a:lnTo>
                  <a:pt x="6862" y="1413"/>
                </a:lnTo>
                <a:lnTo>
                  <a:pt x="6862" y="1411"/>
                </a:lnTo>
                <a:cubicBezTo>
                  <a:pt x="6863" y="1371"/>
                  <a:pt x="6821" y="1319"/>
                  <a:pt x="6781" y="1293"/>
                </a:cubicBezTo>
                <a:lnTo>
                  <a:pt x="6980" y="1011"/>
                </a:lnTo>
                <a:cubicBezTo>
                  <a:pt x="6973" y="1007"/>
                  <a:pt x="6970" y="989"/>
                  <a:pt x="6971" y="986"/>
                </a:cubicBezTo>
                <a:cubicBezTo>
                  <a:pt x="6979" y="882"/>
                  <a:pt x="7115" y="699"/>
                  <a:pt x="7178" y="641"/>
                </a:cubicBezTo>
                <a:cubicBezTo>
                  <a:pt x="7162" y="630"/>
                  <a:pt x="7153" y="613"/>
                  <a:pt x="7154" y="610"/>
                </a:cubicBezTo>
                <a:lnTo>
                  <a:pt x="7154" y="609"/>
                </a:lnTo>
                <a:lnTo>
                  <a:pt x="7154" y="609"/>
                </a:lnTo>
                <a:lnTo>
                  <a:pt x="7154" y="607"/>
                </a:lnTo>
                <a:lnTo>
                  <a:pt x="7153" y="606"/>
                </a:lnTo>
                <a:cubicBezTo>
                  <a:pt x="7152" y="592"/>
                  <a:pt x="7188" y="565"/>
                  <a:pt x="7202" y="558"/>
                </a:cubicBezTo>
                <a:cubicBezTo>
                  <a:pt x="7224" y="545"/>
                  <a:pt x="7240" y="520"/>
                  <a:pt x="7239" y="513"/>
                </a:cubicBezTo>
                <a:lnTo>
                  <a:pt x="7239" y="512"/>
                </a:lnTo>
                <a:lnTo>
                  <a:pt x="7239" y="512"/>
                </a:lnTo>
                <a:lnTo>
                  <a:pt x="7239" y="509"/>
                </a:lnTo>
                <a:cubicBezTo>
                  <a:pt x="7240" y="497"/>
                  <a:pt x="7216" y="474"/>
                  <a:pt x="7203" y="464"/>
                </a:cubicBezTo>
                <a:cubicBezTo>
                  <a:pt x="7208" y="463"/>
                  <a:pt x="7218" y="457"/>
                  <a:pt x="7218" y="457"/>
                </a:cubicBezTo>
                <a:cubicBezTo>
                  <a:pt x="7267" y="434"/>
                  <a:pt x="7295" y="418"/>
                  <a:pt x="7296" y="403"/>
                </a:cubicBezTo>
                <a:lnTo>
                  <a:pt x="7296" y="401"/>
                </a:lnTo>
                <a:cubicBezTo>
                  <a:pt x="7291" y="379"/>
                  <a:pt x="7260" y="358"/>
                  <a:pt x="7236" y="342"/>
                </a:cubicBezTo>
                <a:cubicBezTo>
                  <a:pt x="7231" y="337"/>
                  <a:pt x="7220" y="329"/>
                  <a:pt x="7215" y="325"/>
                </a:cubicBezTo>
                <a:cubicBezTo>
                  <a:pt x="7211" y="322"/>
                  <a:pt x="7205" y="318"/>
                  <a:pt x="7203" y="316"/>
                </a:cubicBezTo>
                <a:lnTo>
                  <a:pt x="6880" y="479"/>
                </a:lnTo>
                <a:cubicBezTo>
                  <a:pt x="6884" y="488"/>
                  <a:pt x="6886" y="504"/>
                  <a:pt x="6886" y="506"/>
                </a:cubicBezTo>
                <a:lnTo>
                  <a:pt x="6886" y="510"/>
                </a:lnTo>
                <a:lnTo>
                  <a:pt x="6886" y="511"/>
                </a:lnTo>
                <a:lnTo>
                  <a:pt x="6886" y="512"/>
                </a:lnTo>
                <a:cubicBezTo>
                  <a:pt x="6887" y="533"/>
                  <a:pt x="6867" y="558"/>
                  <a:pt x="6851" y="568"/>
                </a:cubicBezTo>
                <a:cubicBezTo>
                  <a:pt x="6838" y="582"/>
                  <a:pt x="6814" y="600"/>
                  <a:pt x="6805" y="606"/>
                </a:cubicBezTo>
                <a:cubicBezTo>
                  <a:pt x="6762" y="636"/>
                  <a:pt x="6724" y="672"/>
                  <a:pt x="6726" y="696"/>
                </a:cubicBezTo>
                <a:lnTo>
                  <a:pt x="6726" y="697"/>
                </a:lnTo>
                <a:lnTo>
                  <a:pt x="6726" y="698"/>
                </a:lnTo>
                <a:lnTo>
                  <a:pt x="6726" y="703"/>
                </a:lnTo>
                <a:cubicBezTo>
                  <a:pt x="6726" y="712"/>
                  <a:pt x="6731" y="728"/>
                  <a:pt x="6732" y="731"/>
                </a:cubicBezTo>
                <a:lnTo>
                  <a:pt x="6632" y="849"/>
                </a:lnTo>
                <a:cubicBezTo>
                  <a:pt x="6648" y="858"/>
                  <a:pt x="6653" y="874"/>
                  <a:pt x="6653" y="877"/>
                </a:cubicBezTo>
                <a:lnTo>
                  <a:pt x="6653" y="879"/>
                </a:lnTo>
                <a:cubicBezTo>
                  <a:pt x="6637" y="890"/>
                  <a:pt x="6631" y="900"/>
                  <a:pt x="6631" y="901"/>
                </a:cubicBezTo>
                <a:lnTo>
                  <a:pt x="6631" y="901"/>
                </a:lnTo>
                <a:lnTo>
                  <a:pt x="6629" y="903"/>
                </a:lnTo>
                <a:lnTo>
                  <a:pt x="6629" y="906"/>
                </a:lnTo>
                <a:lnTo>
                  <a:pt x="6631" y="906"/>
                </a:lnTo>
                <a:lnTo>
                  <a:pt x="6631" y="907"/>
                </a:lnTo>
                <a:lnTo>
                  <a:pt x="6632" y="907"/>
                </a:lnTo>
                <a:lnTo>
                  <a:pt x="6634" y="908"/>
                </a:lnTo>
                <a:lnTo>
                  <a:pt x="6635" y="908"/>
                </a:lnTo>
                <a:lnTo>
                  <a:pt x="6636" y="908"/>
                </a:lnTo>
                <a:lnTo>
                  <a:pt x="6638" y="908"/>
                </a:lnTo>
                <a:lnTo>
                  <a:pt x="6639" y="909"/>
                </a:lnTo>
                <a:lnTo>
                  <a:pt x="6639" y="909"/>
                </a:lnTo>
                <a:lnTo>
                  <a:pt x="6641" y="909"/>
                </a:lnTo>
                <a:lnTo>
                  <a:pt x="6643" y="909"/>
                </a:lnTo>
                <a:lnTo>
                  <a:pt x="6644" y="909"/>
                </a:lnTo>
                <a:lnTo>
                  <a:pt x="6645" y="910"/>
                </a:lnTo>
                <a:lnTo>
                  <a:pt x="6645" y="910"/>
                </a:lnTo>
                <a:lnTo>
                  <a:pt x="6647" y="910"/>
                </a:lnTo>
                <a:lnTo>
                  <a:pt x="6647" y="912"/>
                </a:lnTo>
                <a:lnTo>
                  <a:pt x="6647" y="912"/>
                </a:lnTo>
                <a:lnTo>
                  <a:pt x="6647" y="912"/>
                </a:lnTo>
                <a:lnTo>
                  <a:pt x="6647" y="912"/>
                </a:lnTo>
                <a:lnTo>
                  <a:pt x="6647" y="912"/>
                </a:lnTo>
                <a:cubicBezTo>
                  <a:pt x="6649" y="916"/>
                  <a:pt x="6557" y="965"/>
                  <a:pt x="6434" y="1026"/>
                </a:cubicBezTo>
                <a:lnTo>
                  <a:pt x="6235" y="1293"/>
                </a:lnTo>
                <a:cubicBezTo>
                  <a:pt x="6219" y="1330"/>
                  <a:pt x="6131" y="1400"/>
                  <a:pt x="6088" y="1426"/>
                </a:cubicBezTo>
                <a:cubicBezTo>
                  <a:pt x="6106" y="1437"/>
                  <a:pt x="6115" y="1455"/>
                  <a:pt x="6114" y="1459"/>
                </a:cubicBezTo>
                <a:lnTo>
                  <a:pt x="6114" y="1461"/>
                </a:lnTo>
                <a:lnTo>
                  <a:pt x="6114" y="1461"/>
                </a:lnTo>
                <a:cubicBezTo>
                  <a:pt x="6116" y="1478"/>
                  <a:pt x="6081" y="1504"/>
                  <a:pt x="6062" y="1514"/>
                </a:cubicBezTo>
                <a:lnTo>
                  <a:pt x="5913" y="1604"/>
                </a:lnTo>
                <a:cubicBezTo>
                  <a:pt x="5904" y="1599"/>
                  <a:pt x="5901" y="1586"/>
                  <a:pt x="5901" y="1584"/>
                </a:cubicBezTo>
                <a:cubicBezTo>
                  <a:pt x="5905" y="1560"/>
                  <a:pt x="5930" y="1533"/>
                  <a:pt x="5946" y="1516"/>
                </a:cubicBezTo>
                <a:lnTo>
                  <a:pt x="5947" y="1515"/>
                </a:lnTo>
                <a:lnTo>
                  <a:pt x="5948" y="1514"/>
                </a:lnTo>
                <a:lnTo>
                  <a:pt x="5949" y="1513"/>
                </a:lnTo>
                <a:lnTo>
                  <a:pt x="5949" y="1512"/>
                </a:lnTo>
                <a:lnTo>
                  <a:pt x="5950" y="1511"/>
                </a:lnTo>
                <a:lnTo>
                  <a:pt x="5952" y="1509"/>
                </a:lnTo>
                <a:lnTo>
                  <a:pt x="5954" y="1508"/>
                </a:lnTo>
                <a:lnTo>
                  <a:pt x="5956" y="1506"/>
                </a:lnTo>
                <a:lnTo>
                  <a:pt x="5957" y="1504"/>
                </a:lnTo>
                <a:lnTo>
                  <a:pt x="5958" y="1503"/>
                </a:lnTo>
                <a:lnTo>
                  <a:pt x="5960" y="1502"/>
                </a:lnTo>
                <a:lnTo>
                  <a:pt x="5961" y="1501"/>
                </a:lnTo>
                <a:lnTo>
                  <a:pt x="5962" y="1500"/>
                </a:lnTo>
                <a:lnTo>
                  <a:pt x="5965" y="1496"/>
                </a:lnTo>
                <a:lnTo>
                  <a:pt x="5966" y="1495"/>
                </a:lnTo>
                <a:cubicBezTo>
                  <a:pt x="5988" y="1475"/>
                  <a:pt x="6007" y="1450"/>
                  <a:pt x="6013" y="1441"/>
                </a:cubicBezTo>
                <a:cubicBezTo>
                  <a:pt x="6000" y="1441"/>
                  <a:pt x="5988" y="1437"/>
                  <a:pt x="5988" y="1436"/>
                </a:cubicBezTo>
                <a:lnTo>
                  <a:pt x="5988" y="1435"/>
                </a:lnTo>
                <a:lnTo>
                  <a:pt x="5988" y="1435"/>
                </a:lnTo>
                <a:lnTo>
                  <a:pt x="5985" y="1434"/>
                </a:lnTo>
                <a:lnTo>
                  <a:pt x="5983" y="1432"/>
                </a:lnTo>
                <a:lnTo>
                  <a:pt x="5982" y="1431"/>
                </a:lnTo>
                <a:lnTo>
                  <a:pt x="5982" y="1422"/>
                </a:lnTo>
                <a:cubicBezTo>
                  <a:pt x="5983" y="1411"/>
                  <a:pt x="5986" y="1389"/>
                  <a:pt x="5988" y="1381"/>
                </a:cubicBezTo>
                <a:cubicBezTo>
                  <a:pt x="5999" y="1377"/>
                  <a:pt x="6016" y="1371"/>
                  <a:pt x="6024" y="1369"/>
                </a:cubicBezTo>
                <a:cubicBezTo>
                  <a:pt x="6043" y="1363"/>
                  <a:pt x="6087" y="1348"/>
                  <a:pt x="6082" y="1335"/>
                </a:cubicBezTo>
                <a:lnTo>
                  <a:pt x="6082" y="1334"/>
                </a:lnTo>
                <a:cubicBezTo>
                  <a:pt x="6082" y="1328"/>
                  <a:pt x="6066" y="1311"/>
                  <a:pt x="6062" y="1308"/>
                </a:cubicBezTo>
                <a:cubicBezTo>
                  <a:pt x="6097" y="1232"/>
                  <a:pt x="6151" y="1135"/>
                  <a:pt x="6199" y="1067"/>
                </a:cubicBezTo>
                <a:lnTo>
                  <a:pt x="6204" y="1059"/>
                </a:lnTo>
                <a:lnTo>
                  <a:pt x="6208" y="1052"/>
                </a:lnTo>
                <a:lnTo>
                  <a:pt x="6213" y="1044"/>
                </a:lnTo>
                <a:cubicBezTo>
                  <a:pt x="6308" y="902"/>
                  <a:pt x="6416" y="717"/>
                  <a:pt x="6434" y="613"/>
                </a:cubicBezTo>
                <a:cubicBezTo>
                  <a:pt x="6457" y="595"/>
                  <a:pt x="6469" y="572"/>
                  <a:pt x="6468" y="561"/>
                </a:cubicBezTo>
                <a:lnTo>
                  <a:pt x="6468" y="561"/>
                </a:lnTo>
                <a:lnTo>
                  <a:pt x="6468" y="560"/>
                </a:lnTo>
                <a:lnTo>
                  <a:pt x="6468" y="559"/>
                </a:lnTo>
                <a:lnTo>
                  <a:pt x="6468" y="556"/>
                </a:lnTo>
                <a:lnTo>
                  <a:pt x="6468" y="556"/>
                </a:lnTo>
                <a:lnTo>
                  <a:pt x="6468" y="555"/>
                </a:lnTo>
                <a:cubicBezTo>
                  <a:pt x="6468" y="537"/>
                  <a:pt x="6436" y="508"/>
                  <a:pt x="6410" y="494"/>
                </a:cubicBezTo>
                <a:lnTo>
                  <a:pt x="6384" y="494"/>
                </a:lnTo>
                <a:cubicBezTo>
                  <a:pt x="6479" y="443"/>
                  <a:pt x="6775" y="79"/>
                  <a:pt x="6762" y="21"/>
                </a:cubicBezTo>
                <a:cubicBezTo>
                  <a:pt x="6762" y="14"/>
                  <a:pt x="6757" y="7"/>
                  <a:pt x="6757" y="6"/>
                </a:cubicBezTo>
                <a:lnTo>
                  <a:pt x="6756" y="6"/>
                </a:lnTo>
                <a:lnTo>
                  <a:pt x="6756" y="6"/>
                </a:lnTo>
                <a:lnTo>
                  <a:pt x="6755" y="6"/>
                </a:lnTo>
                <a:cubicBezTo>
                  <a:pt x="6743" y="1"/>
                  <a:pt x="6716" y="0"/>
                  <a:pt x="6708" y="0"/>
                </a:cubicBezTo>
                <a:lnTo>
                  <a:pt x="6704" y="0"/>
                </a:lnTo>
                <a:cubicBezTo>
                  <a:pt x="6654" y="-1"/>
                  <a:pt x="6582" y="20"/>
                  <a:pt x="6557" y="36"/>
                </a:cubicBezTo>
                <a:lnTo>
                  <a:pt x="6459" y="139"/>
                </a:lnTo>
                <a:cubicBezTo>
                  <a:pt x="6399" y="174"/>
                  <a:pt x="6358" y="241"/>
                  <a:pt x="6359" y="269"/>
                </a:cubicBezTo>
                <a:lnTo>
                  <a:pt x="6359" y="270"/>
                </a:lnTo>
                <a:lnTo>
                  <a:pt x="6359" y="272"/>
                </a:lnTo>
                <a:cubicBezTo>
                  <a:pt x="6275" y="305"/>
                  <a:pt x="6233" y="356"/>
                  <a:pt x="6207" y="386"/>
                </a:cubicBezTo>
                <a:lnTo>
                  <a:pt x="6205" y="388"/>
                </a:lnTo>
                <a:lnTo>
                  <a:pt x="6204" y="389"/>
                </a:lnTo>
                <a:lnTo>
                  <a:pt x="6202" y="391"/>
                </a:lnTo>
                <a:cubicBezTo>
                  <a:pt x="6195" y="400"/>
                  <a:pt x="6183" y="413"/>
                  <a:pt x="6180" y="416"/>
                </a:cubicBezTo>
                <a:cubicBezTo>
                  <a:pt x="6160" y="443"/>
                  <a:pt x="6116" y="477"/>
                  <a:pt x="6088" y="494"/>
                </a:cubicBezTo>
                <a:lnTo>
                  <a:pt x="5169" y="1456"/>
                </a:lnTo>
                <a:cubicBezTo>
                  <a:pt x="5107" y="1476"/>
                  <a:pt x="5040" y="1520"/>
                  <a:pt x="5043" y="1541"/>
                </a:cubicBezTo>
                <a:lnTo>
                  <a:pt x="5043" y="1543"/>
                </a:lnTo>
                <a:lnTo>
                  <a:pt x="5043" y="1547"/>
                </a:lnTo>
                <a:cubicBezTo>
                  <a:pt x="5043" y="1559"/>
                  <a:pt x="5060" y="1582"/>
                  <a:pt x="5070" y="1589"/>
                </a:cubicBezTo>
                <a:cubicBezTo>
                  <a:pt x="4958" y="1636"/>
                  <a:pt x="4920" y="1693"/>
                  <a:pt x="4921" y="1735"/>
                </a:cubicBezTo>
                <a:lnTo>
                  <a:pt x="4921" y="1736"/>
                </a:lnTo>
                <a:cubicBezTo>
                  <a:pt x="4791" y="1815"/>
                  <a:pt x="4623" y="2098"/>
                  <a:pt x="4624" y="2151"/>
                </a:cubicBezTo>
                <a:lnTo>
                  <a:pt x="4351" y="2402"/>
                </a:lnTo>
                <a:lnTo>
                  <a:pt x="4375" y="2506"/>
                </a:lnTo>
                <a:cubicBezTo>
                  <a:pt x="4215" y="2581"/>
                  <a:pt x="4105" y="2729"/>
                  <a:pt x="4036" y="2820"/>
                </a:cubicBezTo>
                <a:lnTo>
                  <a:pt x="4033" y="2825"/>
                </a:lnTo>
                <a:lnTo>
                  <a:pt x="4029" y="2830"/>
                </a:lnTo>
                <a:lnTo>
                  <a:pt x="4028" y="2831"/>
                </a:lnTo>
                <a:cubicBezTo>
                  <a:pt x="4012" y="2852"/>
                  <a:pt x="3986" y="2886"/>
                  <a:pt x="3980" y="2894"/>
                </a:cubicBezTo>
                <a:cubicBezTo>
                  <a:pt x="3932" y="2963"/>
                  <a:pt x="3840" y="3044"/>
                  <a:pt x="3781" y="3084"/>
                </a:cubicBezTo>
                <a:cubicBezTo>
                  <a:pt x="3780" y="3113"/>
                  <a:pt x="3758" y="3145"/>
                  <a:pt x="3738" y="3163"/>
                </a:cubicBezTo>
                <a:cubicBezTo>
                  <a:pt x="3706" y="3196"/>
                  <a:pt x="3696" y="3206"/>
                  <a:pt x="3696" y="3206"/>
                </a:cubicBezTo>
                <a:lnTo>
                  <a:pt x="3696" y="3206"/>
                </a:lnTo>
                <a:cubicBezTo>
                  <a:pt x="3696" y="3206"/>
                  <a:pt x="3706" y="3194"/>
                  <a:pt x="3710" y="3189"/>
                </a:cubicBezTo>
                <a:cubicBezTo>
                  <a:pt x="3714" y="3185"/>
                  <a:pt x="3719" y="3179"/>
                  <a:pt x="3720" y="3178"/>
                </a:cubicBezTo>
                <a:cubicBezTo>
                  <a:pt x="3730" y="3168"/>
                  <a:pt x="3736" y="3160"/>
                  <a:pt x="3735" y="3161"/>
                </a:cubicBezTo>
                <a:lnTo>
                  <a:pt x="3736" y="3161"/>
                </a:lnTo>
                <a:lnTo>
                  <a:pt x="3736" y="3160"/>
                </a:lnTo>
                <a:lnTo>
                  <a:pt x="3736" y="3160"/>
                </a:lnTo>
                <a:lnTo>
                  <a:pt x="3736" y="3160"/>
                </a:lnTo>
                <a:cubicBezTo>
                  <a:pt x="3741" y="3154"/>
                  <a:pt x="3656" y="3245"/>
                  <a:pt x="3548" y="3358"/>
                </a:cubicBezTo>
                <a:cubicBezTo>
                  <a:pt x="3522" y="3385"/>
                  <a:pt x="3475" y="3435"/>
                  <a:pt x="3458" y="3454"/>
                </a:cubicBezTo>
                <a:cubicBezTo>
                  <a:pt x="3474" y="3468"/>
                  <a:pt x="3483" y="3491"/>
                  <a:pt x="3483" y="3500"/>
                </a:cubicBezTo>
                <a:lnTo>
                  <a:pt x="3483" y="3501"/>
                </a:lnTo>
                <a:lnTo>
                  <a:pt x="3483" y="3502"/>
                </a:lnTo>
                <a:cubicBezTo>
                  <a:pt x="3484" y="3515"/>
                  <a:pt x="3451" y="3534"/>
                  <a:pt x="3434" y="3542"/>
                </a:cubicBezTo>
                <a:cubicBezTo>
                  <a:pt x="3394" y="3568"/>
                  <a:pt x="3329" y="3604"/>
                  <a:pt x="3288" y="3622"/>
                </a:cubicBezTo>
                <a:cubicBezTo>
                  <a:pt x="3235" y="3645"/>
                  <a:pt x="3196" y="3698"/>
                  <a:pt x="3186" y="3734"/>
                </a:cubicBezTo>
                <a:cubicBezTo>
                  <a:pt x="3200" y="3746"/>
                  <a:pt x="3206" y="3766"/>
                  <a:pt x="3205" y="3770"/>
                </a:cubicBezTo>
                <a:lnTo>
                  <a:pt x="3205" y="3774"/>
                </a:lnTo>
                <a:lnTo>
                  <a:pt x="3206" y="3776"/>
                </a:lnTo>
                <a:cubicBezTo>
                  <a:pt x="3207" y="3801"/>
                  <a:pt x="3151" y="3839"/>
                  <a:pt x="3112" y="3852"/>
                </a:cubicBezTo>
                <a:lnTo>
                  <a:pt x="3112" y="3858"/>
                </a:lnTo>
                <a:cubicBezTo>
                  <a:pt x="3112" y="3977"/>
                  <a:pt x="2879" y="4206"/>
                  <a:pt x="2789" y="4267"/>
                </a:cubicBezTo>
                <a:cubicBezTo>
                  <a:pt x="2817" y="4274"/>
                  <a:pt x="2830" y="4293"/>
                  <a:pt x="2830" y="4300"/>
                </a:cubicBezTo>
                <a:lnTo>
                  <a:pt x="2830" y="4300"/>
                </a:lnTo>
                <a:lnTo>
                  <a:pt x="2830" y="4301"/>
                </a:lnTo>
                <a:lnTo>
                  <a:pt x="2830" y="4304"/>
                </a:lnTo>
                <a:cubicBezTo>
                  <a:pt x="2822" y="4308"/>
                  <a:pt x="2819" y="4312"/>
                  <a:pt x="2819" y="4312"/>
                </a:cubicBezTo>
                <a:lnTo>
                  <a:pt x="2818" y="4313"/>
                </a:lnTo>
                <a:lnTo>
                  <a:pt x="2818" y="4313"/>
                </a:lnTo>
                <a:lnTo>
                  <a:pt x="2818" y="4314"/>
                </a:lnTo>
                <a:lnTo>
                  <a:pt x="2818" y="4314"/>
                </a:lnTo>
                <a:lnTo>
                  <a:pt x="2819" y="4314"/>
                </a:lnTo>
                <a:lnTo>
                  <a:pt x="2819" y="4315"/>
                </a:lnTo>
                <a:lnTo>
                  <a:pt x="2820" y="4315"/>
                </a:lnTo>
                <a:lnTo>
                  <a:pt x="2820" y="4315"/>
                </a:lnTo>
                <a:lnTo>
                  <a:pt x="2821" y="4315"/>
                </a:lnTo>
                <a:cubicBezTo>
                  <a:pt x="2823" y="4315"/>
                  <a:pt x="2828" y="4314"/>
                  <a:pt x="2828" y="4314"/>
                </a:cubicBezTo>
                <a:lnTo>
                  <a:pt x="2829" y="4314"/>
                </a:lnTo>
                <a:lnTo>
                  <a:pt x="2830" y="4314"/>
                </a:lnTo>
                <a:lnTo>
                  <a:pt x="2831" y="4314"/>
                </a:lnTo>
                <a:lnTo>
                  <a:pt x="2832" y="4314"/>
                </a:lnTo>
                <a:lnTo>
                  <a:pt x="2832" y="4314"/>
                </a:lnTo>
                <a:lnTo>
                  <a:pt x="2833" y="4314"/>
                </a:lnTo>
                <a:lnTo>
                  <a:pt x="2833" y="4314"/>
                </a:lnTo>
                <a:lnTo>
                  <a:pt x="2834" y="4314"/>
                </a:lnTo>
                <a:lnTo>
                  <a:pt x="2834" y="4314"/>
                </a:lnTo>
                <a:lnTo>
                  <a:pt x="2834" y="4314"/>
                </a:lnTo>
                <a:lnTo>
                  <a:pt x="2833" y="4315"/>
                </a:lnTo>
                <a:cubicBezTo>
                  <a:pt x="2837" y="4315"/>
                  <a:pt x="2791" y="4336"/>
                  <a:pt x="2715" y="4370"/>
                </a:cubicBezTo>
                <a:lnTo>
                  <a:pt x="2709" y="4370"/>
                </a:lnTo>
                <a:lnTo>
                  <a:pt x="2707" y="4371"/>
                </a:lnTo>
                <a:lnTo>
                  <a:pt x="2703" y="4371"/>
                </a:lnTo>
                <a:cubicBezTo>
                  <a:pt x="2682" y="4371"/>
                  <a:pt x="2652" y="4364"/>
                  <a:pt x="2640" y="4356"/>
                </a:cubicBezTo>
                <a:cubicBezTo>
                  <a:pt x="2624" y="4450"/>
                  <a:pt x="2515" y="4696"/>
                  <a:pt x="2416" y="4844"/>
                </a:cubicBezTo>
                <a:cubicBezTo>
                  <a:pt x="2315" y="4912"/>
                  <a:pt x="2260" y="5044"/>
                  <a:pt x="2243" y="5124"/>
                </a:cubicBezTo>
                <a:lnTo>
                  <a:pt x="2169" y="5214"/>
                </a:lnTo>
                <a:lnTo>
                  <a:pt x="2045" y="5332"/>
                </a:lnTo>
                <a:lnTo>
                  <a:pt x="2045" y="5333"/>
                </a:lnTo>
                <a:cubicBezTo>
                  <a:pt x="2041" y="5362"/>
                  <a:pt x="2017" y="5390"/>
                  <a:pt x="1993" y="5406"/>
                </a:cubicBezTo>
                <a:cubicBezTo>
                  <a:pt x="1964" y="5427"/>
                  <a:pt x="1947" y="5461"/>
                  <a:pt x="1945" y="5480"/>
                </a:cubicBezTo>
                <a:lnTo>
                  <a:pt x="1772" y="5672"/>
                </a:lnTo>
                <a:lnTo>
                  <a:pt x="1673" y="5717"/>
                </a:lnTo>
                <a:lnTo>
                  <a:pt x="1574" y="5835"/>
                </a:lnTo>
                <a:lnTo>
                  <a:pt x="1566" y="5835"/>
                </a:lnTo>
                <a:lnTo>
                  <a:pt x="1562" y="5835"/>
                </a:lnTo>
                <a:lnTo>
                  <a:pt x="1558" y="5834"/>
                </a:lnTo>
                <a:cubicBezTo>
                  <a:pt x="1482" y="5833"/>
                  <a:pt x="1475" y="5855"/>
                  <a:pt x="1474" y="5884"/>
                </a:cubicBezTo>
                <a:lnTo>
                  <a:pt x="1474" y="5891"/>
                </a:lnTo>
                <a:lnTo>
                  <a:pt x="1475" y="5894"/>
                </a:lnTo>
                <a:cubicBezTo>
                  <a:pt x="1475" y="5935"/>
                  <a:pt x="1406" y="5938"/>
                  <a:pt x="1378" y="5939"/>
                </a:cubicBezTo>
                <a:lnTo>
                  <a:pt x="1377" y="5939"/>
                </a:lnTo>
                <a:lnTo>
                  <a:pt x="1375" y="5939"/>
                </a:lnTo>
                <a:lnTo>
                  <a:pt x="1350" y="5939"/>
                </a:lnTo>
                <a:lnTo>
                  <a:pt x="1350" y="5946"/>
                </a:lnTo>
                <a:cubicBezTo>
                  <a:pt x="1341" y="5972"/>
                  <a:pt x="1339" y="5989"/>
                  <a:pt x="1339" y="5991"/>
                </a:cubicBezTo>
                <a:cubicBezTo>
                  <a:pt x="1339" y="6001"/>
                  <a:pt x="1346" y="6004"/>
                  <a:pt x="1348" y="6004"/>
                </a:cubicBezTo>
                <a:lnTo>
                  <a:pt x="1348" y="6005"/>
                </a:lnTo>
                <a:lnTo>
                  <a:pt x="1350" y="6006"/>
                </a:lnTo>
                <a:lnTo>
                  <a:pt x="1352" y="6007"/>
                </a:lnTo>
                <a:lnTo>
                  <a:pt x="1353" y="6008"/>
                </a:lnTo>
                <a:lnTo>
                  <a:pt x="1354" y="6009"/>
                </a:lnTo>
                <a:lnTo>
                  <a:pt x="1354" y="6012"/>
                </a:lnTo>
                <a:lnTo>
                  <a:pt x="1356" y="6014"/>
                </a:lnTo>
                <a:lnTo>
                  <a:pt x="1356" y="6015"/>
                </a:lnTo>
                <a:lnTo>
                  <a:pt x="1356" y="6015"/>
                </a:lnTo>
                <a:lnTo>
                  <a:pt x="1356" y="6016"/>
                </a:lnTo>
                <a:lnTo>
                  <a:pt x="1356" y="6016"/>
                </a:lnTo>
                <a:lnTo>
                  <a:pt x="1356" y="6017"/>
                </a:lnTo>
                <a:cubicBezTo>
                  <a:pt x="1359" y="6028"/>
                  <a:pt x="1313" y="6122"/>
                  <a:pt x="1251" y="6234"/>
                </a:cubicBezTo>
                <a:cubicBezTo>
                  <a:pt x="1226" y="6247"/>
                  <a:pt x="1201" y="6269"/>
                  <a:pt x="1202" y="6277"/>
                </a:cubicBezTo>
                <a:lnTo>
                  <a:pt x="1202" y="6278"/>
                </a:lnTo>
                <a:lnTo>
                  <a:pt x="1202" y="6279"/>
                </a:lnTo>
                <a:lnTo>
                  <a:pt x="1177" y="6279"/>
                </a:lnTo>
                <a:cubicBezTo>
                  <a:pt x="1176" y="6286"/>
                  <a:pt x="1167" y="6305"/>
                  <a:pt x="1164" y="6310"/>
                </a:cubicBezTo>
                <a:cubicBezTo>
                  <a:pt x="1155" y="6323"/>
                  <a:pt x="1151" y="6337"/>
                  <a:pt x="1151" y="6340"/>
                </a:cubicBezTo>
                <a:cubicBezTo>
                  <a:pt x="1152" y="6355"/>
                  <a:pt x="1119" y="6368"/>
                  <a:pt x="1106" y="6367"/>
                </a:cubicBezTo>
                <a:lnTo>
                  <a:pt x="1105" y="6367"/>
                </a:lnTo>
                <a:lnTo>
                  <a:pt x="1104" y="6367"/>
                </a:lnTo>
                <a:lnTo>
                  <a:pt x="1102" y="6367"/>
                </a:lnTo>
                <a:lnTo>
                  <a:pt x="1102" y="6369"/>
                </a:lnTo>
                <a:lnTo>
                  <a:pt x="1102" y="6372"/>
                </a:lnTo>
                <a:lnTo>
                  <a:pt x="1102" y="6376"/>
                </a:lnTo>
                <a:lnTo>
                  <a:pt x="1102" y="6381"/>
                </a:lnTo>
                <a:cubicBezTo>
                  <a:pt x="1102" y="6384"/>
                  <a:pt x="1102" y="6390"/>
                  <a:pt x="1102" y="6391"/>
                </a:cubicBezTo>
                <a:cubicBezTo>
                  <a:pt x="1103" y="6424"/>
                  <a:pt x="1094" y="6459"/>
                  <a:pt x="1078" y="6487"/>
                </a:cubicBezTo>
                <a:cubicBezTo>
                  <a:pt x="1077" y="6494"/>
                  <a:pt x="1066" y="6507"/>
                  <a:pt x="1063" y="6509"/>
                </a:cubicBezTo>
                <a:cubicBezTo>
                  <a:pt x="1055" y="6517"/>
                  <a:pt x="1053" y="6530"/>
                  <a:pt x="1053" y="6530"/>
                </a:cubicBezTo>
                <a:cubicBezTo>
                  <a:pt x="824" y="6668"/>
                  <a:pt x="819" y="6712"/>
                  <a:pt x="807" y="6761"/>
                </a:cubicBezTo>
                <a:lnTo>
                  <a:pt x="807" y="6764"/>
                </a:lnTo>
                <a:cubicBezTo>
                  <a:pt x="804" y="6781"/>
                  <a:pt x="791" y="6822"/>
                  <a:pt x="780" y="6842"/>
                </a:cubicBezTo>
                <a:cubicBezTo>
                  <a:pt x="691" y="6917"/>
                  <a:pt x="608" y="7048"/>
                  <a:pt x="581" y="7107"/>
                </a:cubicBezTo>
                <a:cubicBezTo>
                  <a:pt x="467" y="7310"/>
                  <a:pt x="267" y="7564"/>
                  <a:pt x="110" y="7699"/>
                </a:cubicBezTo>
                <a:lnTo>
                  <a:pt x="110" y="7705"/>
                </a:lnTo>
                <a:cubicBezTo>
                  <a:pt x="104" y="7716"/>
                  <a:pt x="104" y="7724"/>
                  <a:pt x="104" y="7725"/>
                </a:cubicBezTo>
                <a:lnTo>
                  <a:pt x="104" y="7727"/>
                </a:lnTo>
                <a:lnTo>
                  <a:pt x="105" y="7728"/>
                </a:lnTo>
                <a:lnTo>
                  <a:pt x="106" y="7730"/>
                </a:lnTo>
                <a:lnTo>
                  <a:pt x="107" y="7731"/>
                </a:lnTo>
                <a:lnTo>
                  <a:pt x="108" y="7731"/>
                </a:lnTo>
                <a:lnTo>
                  <a:pt x="109" y="7732"/>
                </a:lnTo>
                <a:lnTo>
                  <a:pt x="111" y="7734"/>
                </a:lnTo>
                <a:lnTo>
                  <a:pt x="112" y="7735"/>
                </a:lnTo>
                <a:lnTo>
                  <a:pt x="112" y="7737"/>
                </a:lnTo>
                <a:lnTo>
                  <a:pt x="112" y="7737"/>
                </a:lnTo>
                <a:lnTo>
                  <a:pt x="112" y="7737"/>
                </a:lnTo>
                <a:lnTo>
                  <a:pt x="112" y="7737"/>
                </a:lnTo>
                <a:lnTo>
                  <a:pt x="112" y="7738"/>
                </a:lnTo>
                <a:lnTo>
                  <a:pt x="112" y="7738"/>
                </a:lnTo>
                <a:cubicBezTo>
                  <a:pt x="114" y="7743"/>
                  <a:pt x="82" y="7776"/>
                  <a:pt x="36" y="7817"/>
                </a:cubicBezTo>
                <a:cubicBezTo>
                  <a:pt x="60" y="7829"/>
                  <a:pt x="61" y="7837"/>
                  <a:pt x="61" y="7842"/>
                </a:cubicBezTo>
                <a:lnTo>
                  <a:pt x="61" y="7842"/>
                </a:lnTo>
                <a:lnTo>
                  <a:pt x="61" y="7843"/>
                </a:lnTo>
                <a:lnTo>
                  <a:pt x="61" y="7844"/>
                </a:lnTo>
                <a:cubicBezTo>
                  <a:pt x="52" y="7870"/>
                  <a:pt x="23" y="7893"/>
                  <a:pt x="0" y="7903"/>
                </a:cubicBezTo>
                <a:lnTo>
                  <a:pt x="3349" y="10336"/>
                </a:lnTo>
                <a:lnTo>
                  <a:pt x="3508" y="10377"/>
                </a:lnTo>
                <a:lnTo>
                  <a:pt x="3469" y="10424"/>
                </a:lnTo>
                <a:lnTo>
                  <a:pt x="3966" y="10784"/>
                </a:lnTo>
                <a:cubicBezTo>
                  <a:pt x="3988" y="10748"/>
                  <a:pt x="4004" y="10710"/>
                  <a:pt x="4004" y="10702"/>
                </a:cubicBezTo>
                <a:cubicBezTo>
                  <a:pt x="3953" y="10675"/>
                  <a:pt x="3878" y="10622"/>
                  <a:pt x="3880" y="10601"/>
                </a:cubicBezTo>
                <a:lnTo>
                  <a:pt x="3880" y="10600"/>
                </a:lnTo>
                <a:lnTo>
                  <a:pt x="3880" y="10598"/>
                </a:lnTo>
                <a:cubicBezTo>
                  <a:pt x="3879" y="10569"/>
                  <a:pt x="3933" y="10570"/>
                  <a:pt x="3945" y="10570"/>
                </a:cubicBezTo>
                <a:lnTo>
                  <a:pt x="3954" y="10570"/>
                </a:lnTo>
                <a:cubicBezTo>
                  <a:pt x="3973" y="10566"/>
                  <a:pt x="3982" y="10553"/>
                  <a:pt x="3981" y="10550"/>
                </a:cubicBezTo>
                <a:lnTo>
                  <a:pt x="3981" y="10549"/>
                </a:lnTo>
                <a:lnTo>
                  <a:pt x="3981" y="10549"/>
                </a:lnTo>
                <a:lnTo>
                  <a:pt x="3981" y="10548"/>
                </a:lnTo>
                <a:lnTo>
                  <a:pt x="3981" y="10546"/>
                </a:lnTo>
                <a:cubicBezTo>
                  <a:pt x="3982" y="10522"/>
                  <a:pt x="3938" y="10497"/>
                  <a:pt x="3917" y="10498"/>
                </a:cubicBezTo>
                <a:lnTo>
                  <a:pt x="3915" y="10498"/>
                </a:lnTo>
                <a:lnTo>
                  <a:pt x="3914" y="10498"/>
                </a:lnTo>
                <a:lnTo>
                  <a:pt x="3913" y="10498"/>
                </a:lnTo>
                <a:lnTo>
                  <a:pt x="3911" y="10498"/>
                </a:lnTo>
                <a:lnTo>
                  <a:pt x="3910" y="10498"/>
                </a:lnTo>
                <a:cubicBezTo>
                  <a:pt x="3899" y="10497"/>
                  <a:pt x="3883" y="10507"/>
                  <a:pt x="3880" y="10510"/>
                </a:cubicBezTo>
                <a:cubicBezTo>
                  <a:pt x="3880" y="10507"/>
                  <a:pt x="3877" y="10486"/>
                  <a:pt x="3876" y="10475"/>
                </a:cubicBezTo>
                <a:cubicBezTo>
                  <a:pt x="3876" y="10472"/>
                  <a:pt x="3875" y="10468"/>
                  <a:pt x="3875" y="10467"/>
                </a:cubicBezTo>
                <a:cubicBezTo>
                  <a:pt x="3874" y="10458"/>
                  <a:pt x="3874" y="10443"/>
                  <a:pt x="3874" y="10440"/>
                </a:cubicBezTo>
                <a:lnTo>
                  <a:pt x="3874" y="10432"/>
                </a:lnTo>
                <a:lnTo>
                  <a:pt x="3874" y="10431"/>
                </a:lnTo>
                <a:lnTo>
                  <a:pt x="3874" y="10430"/>
                </a:lnTo>
                <a:lnTo>
                  <a:pt x="3874" y="10429"/>
                </a:lnTo>
                <a:lnTo>
                  <a:pt x="3874" y="10428"/>
                </a:lnTo>
                <a:cubicBezTo>
                  <a:pt x="3873" y="10406"/>
                  <a:pt x="3885" y="10366"/>
                  <a:pt x="3905" y="10362"/>
                </a:cubicBezTo>
                <a:lnTo>
                  <a:pt x="4104" y="10095"/>
                </a:lnTo>
                <a:lnTo>
                  <a:pt x="4127" y="10095"/>
                </a:lnTo>
                <a:lnTo>
                  <a:pt x="4351" y="9830"/>
                </a:lnTo>
                <a:lnTo>
                  <a:pt x="4375" y="9682"/>
                </a:lnTo>
                <a:lnTo>
                  <a:pt x="4573" y="9637"/>
                </a:lnTo>
                <a:cubicBezTo>
                  <a:pt x="4573" y="9641"/>
                  <a:pt x="4573" y="9652"/>
                  <a:pt x="4573" y="9659"/>
                </a:cubicBezTo>
                <a:cubicBezTo>
                  <a:pt x="4572" y="9672"/>
                  <a:pt x="4572" y="9690"/>
                  <a:pt x="4572" y="9698"/>
                </a:cubicBezTo>
                <a:cubicBezTo>
                  <a:pt x="4572" y="9701"/>
                  <a:pt x="4573" y="9708"/>
                  <a:pt x="4573" y="9711"/>
                </a:cubicBezTo>
                <a:cubicBezTo>
                  <a:pt x="4573" y="9714"/>
                  <a:pt x="4573" y="9719"/>
                  <a:pt x="4573" y="9719"/>
                </a:cubicBezTo>
                <a:lnTo>
                  <a:pt x="4573" y="9721"/>
                </a:lnTo>
                <a:lnTo>
                  <a:pt x="4573" y="9722"/>
                </a:lnTo>
                <a:lnTo>
                  <a:pt x="4573" y="9723"/>
                </a:lnTo>
                <a:cubicBezTo>
                  <a:pt x="4571" y="9752"/>
                  <a:pt x="4591" y="9790"/>
                  <a:pt x="4648" y="9800"/>
                </a:cubicBezTo>
                <a:cubicBezTo>
                  <a:pt x="4718" y="9793"/>
                  <a:pt x="4723" y="9738"/>
                  <a:pt x="4723" y="9725"/>
                </a:cubicBezTo>
                <a:cubicBezTo>
                  <a:pt x="4846" y="9642"/>
                  <a:pt x="4966" y="9493"/>
                  <a:pt x="5021" y="9415"/>
                </a:cubicBezTo>
                <a:cubicBezTo>
                  <a:pt x="5022" y="9387"/>
                  <a:pt x="5044" y="9358"/>
                  <a:pt x="5060" y="9348"/>
                </a:cubicBezTo>
                <a:cubicBezTo>
                  <a:pt x="5081" y="9333"/>
                  <a:pt x="5095" y="9301"/>
                  <a:pt x="5096" y="9282"/>
                </a:cubicBezTo>
                <a:cubicBezTo>
                  <a:pt x="5272" y="9197"/>
                  <a:pt x="5408" y="8939"/>
                  <a:pt x="5442" y="8853"/>
                </a:cubicBezTo>
                <a:lnTo>
                  <a:pt x="5444" y="8853"/>
                </a:lnTo>
                <a:cubicBezTo>
                  <a:pt x="5489" y="8853"/>
                  <a:pt x="5491" y="8824"/>
                  <a:pt x="5492" y="8816"/>
                </a:cubicBezTo>
                <a:lnTo>
                  <a:pt x="5492" y="8815"/>
                </a:lnTo>
                <a:lnTo>
                  <a:pt x="5492" y="8814"/>
                </a:lnTo>
                <a:lnTo>
                  <a:pt x="5492" y="8814"/>
                </a:lnTo>
                <a:lnTo>
                  <a:pt x="5492" y="8809"/>
                </a:lnTo>
                <a:cubicBezTo>
                  <a:pt x="5486" y="8755"/>
                  <a:pt x="5432" y="8634"/>
                  <a:pt x="5318" y="8617"/>
                </a:cubicBezTo>
                <a:cubicBezTo>
                  <a:pt x="5293" y="8621"/>
                  <a:pt x="5294" y="8656"/>
                  <a:pt x="5294" y="8663"/>
                </a:cubicBezTo>
                <a:lnTo>
                  <a:pt x="5294" y="8665"/>
                </a:lnTo>
                <a:lnTo>
                  <a:pt x="5294" y="8667"/>
                </a:lnTo>
                <a:lnTo>
                  <a:pt x="5294" y="8669"/>
                </a:lnTo>
                <a:lnTo>
                  <a:pt x="5293" y="8670"/>
                </a:lnTo>
                <a:lnTo>
                  <a:pt x="5293" y="8670"/>
                </a:lnTo>
                <a:lnTo>
                  <a:pt x="5292" y="8671"/>
                </a:lnTo>
                <a:lnTo>
                  <a:pt x="5292" y="8674"/>
                </a:lnTo>
                <a:lnTo>
                  <a:pt x="5294" y="8674"/>
                </a:lnTo>
                <a:lnTo>
                  <a:pt x="5294" y="8675"/>
                </a:lnTo>
                <a:lnTo>
                  <a:pt x="5194" y="8809"/>
                </a:lnTo>
                <a:lnTo>
                  <a:pt x="5194" y="8814"/>
                </a:lnTo>
                <a:lnTo>
                  <a:pt x="5194" y="8816"/>
                </a:lnTo>
                <a:cubicBezTo>
                  <a:pt x="5197" y="8866"/>
                  <a:pt x="5158" y="8920"/>
                  <a:pt x="5096" y="8957"/>
                </a:cubicBezTo>
                <a:lnTo>
                  <a:pt x="5096" y="8964"/>
                </a:lnTo>
                <a:lnTo>
                  <a:pt x="5096" y="8969"/>
                </a:lnTo>
                <a:cubicBezTo>
                  <a:pt x="5100" y="9068"/>
                  <a:pt x="5018" y="9201"/>
                  <a:pt x="4921" y="9252"/>
                </a:cubicBezTo>
                <a:lnTo>
                  <a:pt x="4573" y="9135"/>
                </a:lnTo>
                <a:lnTo>
                  <a:pt x="4573" y="9120"/>
                </a:lnTo>
                <a:cubicBezTo>
                  <a:pt x="4604" y="9099"/>
                  <a:pt x="4666" y="9094"/>
                  <a:pt x="4695" y="9092"/>
                </a:cubicBezTo>
                <a:lnTo>
                  <a:pt x="4697" y="9092"/>
                </a:lnTo>
                <a:lnTo>
                  <a:pt x="4699" y="9091"/>
                </a:lnTo>
                <a:lnTo>
                  <a:pt x="4700" y="9091"/>
                </a:lnTo>
                <a:cubicBezTo>
                  <a:pt x="4706" y="9091"/>
                  <a:pt x="4714" y="9090"/>
                  <a:pt x="4717" y="9090"/>
                </a:cubicBezTo>
                <a:cubicBezTo>
                  <a:pt x="4720" y="9090"/>
                  <a:pt x="4722" y="9090"/>
                  <a:pt x="4723" y="9090"/>
                </a:cubicBezTo>
                <a:lnTo>
                  <a:pt x="4726" y="9090"/>
                </a:lnTo>
                <a:lnTo>
                  <a:pt x="4728" y="9090"/>
                </a:lnTo>
                <a:lnTo>
                  <a:pt x="4731" y="9090"/>
                </a:lnTo>
                <a:cubicBezTo>
                  <a:pt x="4783" y="9090"/>
                  <a:pt x="4802" y="9068"/>
                  <a:pt x="4802" y="9057"/>
                </a:cubicBezTo>
                <a:lnTo>
                  <a:pt x="4802" y="9049"/>
                </a:lnTo>
                <a:lnTo>
                  <a:pt x="4802" y="9048"/>
                </a:lnTo>
                <a:cubicBezTo>
                  <a:pt x="4802" y="9021"/>
                  <a:pt x="4747" y="8969"/>
                  <a:pt x="4723" y="8957"/>
                </a:cubicBezTo>
                <a:lnTo>
                  <a:pt x="4748" y="8912"/>
                </a:lnTo>
                <a:lnTo>
                  <a:pt x="4749" y="8912"/>
                </a:lnTo>
                <a:lnTo>
                  <a:pt x="4751" y="8912"/>
                </a:lnTo>
                <a:lnTo>
                  <a:pt x="4829" y="8912"/>
                </a:lnTo>
                <a:cubicBezTo>
                  <a:pt x="4845" y="8915"/>
                  <a:pt x="4872" y="8915"/>
                  <a:pt x="4876" y="8915"/>
                </a:cubicBezTo>
                <a:lnTo>
                  <a:pt x="4881" y="8915"/>
                </a:lnTo>
                <a:cubicBezTo>
                  <a:pt x="4969" y="8917"/>
                  <a:pt x="5026" y="8876"/>
                  <a:pt x="5026" y="8837"/>
                </a:cubicBezTo>
                <a:lnTo>
                  <a:pt x="5026" y="8835"/>
                </a:lnTo>
                <a:lnTo>
                  <a:pt x="5025" y="8833"/>
                </a:lnTo>
                <a:lnTo>
                  <a:pt x="5026" y="8832"/>
                </a:lnTo>
                <a:lnTo>
                  <a:pt x="5026" y="8831"/>
                </a:lnTo>
                <a:lnTo>
                  <a:pt x="5026" y="8830"/>
                </a:lnTo>
                <a:lnTo>
                  <a:pt x="5026" y="8829"/>
                </a:lnTo>
                <a:cubicBezTo>
                  <a:pt x="5026" y="8821"/>
                  <a:pt x="5022" y="8807"/>
                  <a:pt x="5021" y="8806"/>
                </a:cubicBezTo>
                <a:lnTo>
                  <a:pt x="5021" y="8804"/>
                </a:lnTo>
                <a:lnTo>
                  <a:pt x="5021" y="8803"/>
                </a:lnTo>
                <a:lnTo>
                  <a:pt x="5021" y="8801"/>
                </a:lnTo>
                <a:lnTo>
                  <a:pt x="5021" y="8800"/>
                </a:lnTo>
                <a:lnTo>
                  <a:pt x="5021" y="8799"/>
                </a:lnTo>
                <a:lnTo>
                  <a:pt x="5021" y="8794"/>
                </a:lnTo>
                <a:lnTo>
                  <a:pt x="5021" y="8790"/>
                </a:lnTo>
                <a:cubicBezTo>
                  <a:pt x="5021" y="8696"/>
                  <a:pt x="5160" y="8411"/>
                  <a:pt x="5203" y="8324"/>
                </a:cubicBezTo>
                <a:cubicBezTo>
                  <a:pt x="5209" y="8311"/>
                  <a:pt x="5219" y="8292"/>
                  <a:pt x="5219" y="8290"/>
                </a:cubicBezTo>
                <a:lnTo>
                  <a:pt x="5318" y="8187"/>
                </a:lnTo>
                <a:lnTo>
                  <a:pt x="5467" y="8217"/>
                </a:lnTo>
                <a:lnTo>
                  <a:pt x="5442" y="8632"/>
                </a:lnTo>
                <a:cubicBezTo>
                  <a:pt x="5561" y="8632"/>
                  <a:pt x="5588" y="8560"/>
                  <a:pt x="5604" y="8523"/>
                </a:cubicBezTo>
                <a:cubicBezTo>
                  <a:pt x="5606" y="8521"/>
                  <a:pt x="5608" y="8516"/>
                  <a:pt x="5608" y="8515"/>
                </a:cubicBezTo>
                <a:lnTo>
                  <a:pt x="5609" y="8514"/>
                </a:lnTo>
                <a:lnTo>
                  <a:pt x="5609" y="8513"/>
                </a:lnTo>
                <a:lnTo>
                  <a:pt x="5610" y="8512"/>
                </a:lnTo>
                <a:lnTo>
                  <a:pt x="5610" y="8511"/>
                </a:lnTo>
                <a:lnTo>
                  <a:pt x="5611" y="8510"/>
                </a:lnTo>
                <a:lnTo>
                  <a:pt x="5611" y="8510"/>
                </a:lnTo>
                <a:cubicBezTo>
                  <a:pt x="5614" y="8506"/>
                  <a:pt x="5618" y="8495"/>
                  <a:pt x="5619" y="8492"/>
                </a:cubicBezTo>
                <a:cubicBezTo>
                  <a:pt x="5621" y="8488"/>
                  <a:pt x="5623" y="8482"/>
                  <a:pt x="5624" y="8481"/>
                </a:cubicBezTo>
                <a:cubicBezTo>
                  <a:pt x="5632" y="8443"/>
                  <a:pt x="5668" y="8399"/>
                  <a:pt x="5740" y="8395"/>
                </a:cubicBezTo>
                <a:lnTo>
                  <a:pt x="5962" y="8142"/>
                </a:lnTo>
                <a:lnTo>
                  <a:pt x="5962" y="8136"/>
                </a:lnTo>
                <a:lnTo>
                  <a:pt x="5962" y="8134"/>
                </a:lnTo>
                <a:cubicBezTo>
                  <a:pt x="5961" y="8083"/>
                  <a:pt x="6019" y="8036"/>
                  <a:pt x="6059" y="8003"/>
                </a:cubicBezTo>
                <a:lnTo>
                  <a:pt x="6061" y="8001"/>
                </a:lnTo>
                <a:cubicBezTo>
                  <a:pt x="6073" y="7991"/>
                  <a:pt x="6088" y="7979"/>
                  <a:pt x="6092" y="7977"/>
                </a:cubicBezTo>
                <a:cubicBezTo>
                  <a:pt x="6121" y="7955"/>
                  <a:pt x="6136" y="7916"/>
                  <a:pt x="6137" y="7892"/>
                </a:cubicBezTo>
                <a:lnTo>
                  <a:pt x="6286" y="7817"/>
                </a:lnTo>
                <a:lnTo>
                  <a:pt x="6384" y="7670"/>
                </a:lnTo>
                <a:lnTo>
                  <a:pt x="6583" y="7567"/>
                </a:lnTo>
                <a:lnTo>
                  <a:pt x="6583" y="7389"/>
                </a:lnTo>
                <a:cubicBezTo>
                  <a:pt x="6659" y="7303"/>
                  <a:pt x="6760" y="7163"/>
                  <a:pt x="6756" y="7096"/>
                </a:cubicBezTo>
                <a:lnTo>
                  <a:pt x="6756" y="7092"/>
                </a:lnTo>
                <a:lnTo>
                  <a:pt x="6856" y="7047"/>
                </a:lnTo>
                <a:lnTo>
                  <a:pt x="7103" y="6767"/>
                </a:lnTo>
                <a:lnTo>
                  <a:pt x="7129" y="6604"/>
                </a:lnTo>
                <a:lnTo>
                  <a:pt x="7208" y="6604"/>
                </a:lnTo>
                <a:cubicBezTo>
                  <a:pt x="7306" y="6605"/>
                  <a:pt x="7328" y="6550"/>
                  <a:pt x="7327" y="6519"/>
                </a:cubicBezTo>
                <a:lnTo>
                  <a:pt x="7327" y="6515"/>
                </a:lnTo>
                <a:cubicBezTo>
                  <a:pt x="7388" y="6496"/>
                  <a:pt x="7427" y="6446"/>
                  <a:pt x="7426" y="6429"/>
                </a:cubicBezTo>
                <a:lnTo>
                  <a:pt x="7426" y="6428"/>
                </a:lnTo>
                <a:lnTo>
                  <a:pt x="7426" y="6424"/>
                </a:lnTo>
                <a:lnTo>
                  <a:pt x="7424" y="6422"/>
                </a:lnTo>
                <a:lnTo>
                  <a:pt x="7423" y="6419"/>
                </a:lnTo>
                <a:lnTo>
                  <a:pt x="7421" y="6418"/>
                </a:lnTo>
                <a:lnTo>
                  <a:pt x="7420" y="6416"/>
                </a:lnTo>
                <a:cubicBezTo>
                  <a:pt x="7411" y="6412"/>
                  <a:pt x="7401" y="6412"/>
                  <a:pt x="7396" y="6412"/>
                </a:cubicBezTo>
                <a:cubicBezTo>
                  <a:pt x="7394" y="6412"/>
                  <a:pt x="7391" y="6412"/>
                  <a:pt x="7391" y="6412"/>
                </a:cubicBezTo>
                <a:lnTo>
                  <a:pt x="7390" y="6412"/>
                </a:lnTo>
                <a:lnTo>
                  <a:pt x="7389" y="6412"/>
                </a:lnTo>
                <a:lnTo>
                  <a:pt x="7388" y="6412"/>
                </a:lnTo>
                <a:lnTo>
                  <a:pt x="7388" y="6412"/>
                </a:lnTo>
                <a:lnTo>
                  <a:pt x="7387" y="6412"/>
                </a:lnTo>
                <a:lnTo>
                  <a:pt x="7376" y="6412"/>
                </a:lnTo>
                <a:lnTo>
                  <a:pt x="7227" y="6294"/>
                </a:lnTo>
                <a:cubicBezTo>
                  <a:pt x="7230" y="6241"/>
                  <a:pt x="7254" y="6181"/>
                  <a:pt x="7279" y="6141"/>
                </a:cubicBezTo>
                <a:cubicBezTo>
                  <a:pt x="7309" y="6097"/>
                  <a:pt x="7325" y="6034"/>
                  <a:pt x="7327" y="5997"/>
                </a:cubicBezTo>
                <a:lnTo>
                  <a:pt x="7332" y="5997"/>
                </a:lnTo>
                <a:lnTo>
                  <a:pt x="7334" y="5997"/>
                </a:lnTo>
                <a:lnTo>
                  <a:pt x="7337" y="5997"/>
                </a:lnTo>
                <a:cubicBezTo>
                  <a:pt x="7389" y="5998"/>
                  <a:pt x="7438" y="5968"/>
                  <a:pt x="7451" y="5939"/>
                </a:cubicBezTo>
                <a:lnTo>
                  <a:pt x="7500" y="5939"/>
                </a:lnTo>
                <a:cubicBezTo>
                  <a:pt x="7529" y="5932"/>
                  <a:pt x="7543" y="5919"/>
                  <a:pt x="7542" y="5915"/>
                </a:cubicBezTo>
                <a:lnTo>
                  <a:pt x="7542" y="5912"/>
                </a:lnTo>
                <a:lnTo>
                  <a:pt x="7541" y="5909"/>
                </a:lnTo>
                <a:lnTo>
                  <a:pt x="7541" y="5908"/>
                </a:lnTo>
                <a:cubicBezTo>
                  <a:pt x="7538" y="5902"/>
                  <a:pt x="7527" y="5894"/>
                  <a:pt x="7526" y="5894"/>
                </a:cubicBezTo>
                <a:lnTo>
                  <a:pt x="7526" y="5894"/>
                </a:lnTo>
                <a:lnTo>
                  <a:pt x="7500" y="5894"/>
                </a:lnTo>
                <a:cubicBezTo>
                  <a:pt x="7523" y="5845"/>
                  <a:pt x="7526" y="5778"/>
                  <a:pt x="7526" y="5742"/>
                </a:cubicBezTo>
                <a:lnTo>
                  <a:pt x="7526" y="5732"/>
                </a:lnTo>
                <a:cubicBezTo>
                  <a:pt x="7599" y="5691"/>
                  <a:pt x="7655" y="5618"/>
                  <a:pt x="7687" y="5576"/>
                </a:cubicBezTo>
                <a:cubicBezTo>
                  <a:pt x="7704" y="5554"/>
                  <a:pt x="7730" y="5524"/>
                  <a:pt x="7742" y="5512"/>
                </a:cubicBezTo>
                <a:cubicBezTo>
                  <a:pt x="7766" y="5482"/>
                  <a:pt x="7791" y="5457"/>
                  <a:pt x="7799" y="5450"/>
                </a:cubicBezTo>
                <a:lnTo>
                  <a:pt x="7798" y="5446"/>
                </a:lnTo>
                <a:lnTo>
                  <a:pt x="7798" y="5442"/>
                </a:lnTo>
                <a:cubicBezTo>
                  <a:pt x="7798" y="5363"/>
                  <a:pt x="7880" y="5297"/>
                  <a:pt x="7929" y="5256"/>
                </a:cubicBezTo>
                <a:lnTo>
                  <a:pt x="7932" y="5254"/>
                </a:lnTo>
                <a:lnTo>
                  <a:pt x="7934" y="5251"/>
                </a:lnTo>
                <a:lnTo>
                  <a:pt x="7935" y="5250"/>
                </a:lnTo>
                <a:cubicBezTo>
                  <a:pt x="7946" y="5242"/>
                  <a:pt x="7960" y="5229"/>
                  <a:pt x="7968" y="5223"/>
                </a:cubicBezTo>
                <a:cubicBezTo>
                  <a:pt x="7975" y="5217"/>
                  <a:pt x="7979" y="5214"/>
                  <a:pt x="7984" y="5209"/>
                </a:cubicBezTo>
                <a:cubicBezTo>
                  <a:pt x="8024" y="5177"/>
                  <a:pt x="8046" y="5126"/>
                  <a:pt x="8046" y="5095"/>
                </a:cubicBezTo>
                <a:lnTo>
                  <a:pt x="8195" y="4947"/>
                </a:lnTo>
                <a:lnTo>
                  <a:pt x="8195" y="4902"/>
                </a:lnTo>
                <a:lnTo>
                  <a:pt x="8245" y="4902"/>
                </a:lnTo>
                <a:cubicBezTo>
                  <a:pt x="8292" y="4875"/>
                  <a:pt x="8353" y="4822"/>
                  <a:pt x="8385" y="4789"/>
                </a:cubicBezTo>
                <a:cubicBezTo>
                  <a:pt x="8391" y="4783"/>
                  <a:pt x="8403" y="4770"/>
                  <a:pt x="8408" y="4765"/>
                </a:cubicBezTo>
                <a:cubicBezTo>
                  <a:pt x="8412" y="4760"/>
                  <a:pt x="8417" y="4755"/>
                  <a:pt x="8418" y="4754"/>
                </a:cubicBezTo>
                <a:cubicBezTo>
                  <a:pt x="8490" y="4677"/>
                  <a:pt x="8602" y="4577"/>
                  <a:pt x="8691" y="4534"/>
                </a:cubicBezTo>
                <a:lnTo>
                  <a:pt x="8814" y="4311"/>
                </a:lnTo>
                <a:lnTo>
                  <a:pt x="8691" y="4222"/>
                </a:lnTo>
                <a:lnTo>
                  <a:pt x="8567" y="4237"/>
                </a:lnTo>
                <a:lnTo>
                  <a:pt x="8616" y="4074"/>
                </a:lnTo>
                <a:lnTo>
                  <a:pt x="8418" y="4029"/>
                </a:lnTo>
                <a:lnTo>
                  <a:pt x="8418" y="4034"/>
                </a:lnTo>
                <a:cubicBezTo>
                  <a:pt x="8420" y="4132"/>
                  <a:pt x="8277" y="4236"/>
                  <a:pt x="8204" y="4289"/>
                </a:cubicBezTo>
                <a:lnTo>
                  <a:pt x="8200" y="4294"/>
                </a:lnTo>
                <a:lnTo>
                  <a:pt x="8195" y="4296"/>
                </a:lnTo>
                <a:lnTo>
                  <a:pt x="8195" y="4295"/>
                </a:lnTo>
                <a:lnTo>
                  <a:pt x="8197" y="4292"/>
                </a:lnTo>
                <a:lnTo>
                  <a:pt x="8198" y="4291"/>
                </a:lnTo>
                <a:lnTo>
                  <a:pt x="8198" y="4289"/>
                </a:lnTo>
                <a:cubicBezTo>
                  <a:pt x="8220" y="4253"/>
                  <a:pt x="8245" y="4202"/>
                  <a:pt x="8245" y="4179"/>
                </a:cubicBezTo>
                <a:lnTo>
                  <a:pt x="8343" y="4074"/>
                </a:lnTo>
                <a:cubicBezTo>
                  <a:pt x="8333" y="4068"/>
                  <a:pt x="8328" y="4053"/>
                  <a:pt x="8328" y="4048"/>
                </a:cubicBezTo>
                <a:lnTo>
                  <a:pt x="8328" y="4047"/>
                </a:lnTo>
                <a:lnTo>
                  <a:pt x="8328" y="4047"/>
                </a:lnTo>
                <a:lnTo>
                  <a:pt x="8328" y="4046"/>
                </a:lnTo>
                <a:cubicBezTo>
                  <a:pt x="8328" y="4012"/>
                  <a:pt x="8389" y="3967"/>
                  <a:pt x="8425" y="3940"/>
                </a:cubicBezTo>
                <a:cubicBezTo>
                  <a:pt x="8429" y="3937"/>
                  <a:pt x="8436" y="3932"/>
                  <a:pt x="8438" y="3930"/>
                </a:cubicBezTo>
                <a:cubicBezTo>
                  <a:pt x="8441" y="3928"/>
                  <a:pt x="8445" y="3925"/>
                  <a:pt x="8445" y="3925"/>
                </a:cubicBezTo>
                <a:lnTo>
                  <a:pt x="8448" y="3924"/>
                </a:lnTo>
                <a:lnTo>
                  <a:pt x="8450" y="3921"/>
                </a:lnTo>
                <a:lnTo>
                  <a:pt x="8452" y="3919"/>
                </a:lnTo>
                <a:lnTo>
                  <a:pt x="8455" y="3918"/>
                </a:lnTo>
                <a:cubicBezTo>
                  <a:pt x="8507" y="3881"/>
                  <a:pt x="8558" y="3836"/>
                  <a:pt x="8558" y="3806"/>
                </a:cubicBezTo>
                <a:cubicBezTo>
                  <a:pt x="8558" y="3797"/>
                  <a:pt x="8546" y="3780"/>
                  <a:pt x="8541" y="3779"/>
                </a:cubicBezTo>
                <a:cubicBezTo>
                  <a:pt x="8543" y="3762"/>
                  <a:pt x="8558" y="3738"/>
                  <a:pt x="8569" y="3725"/>
                </a:cubicBezTo>
                <a:cubicBezTo>
                  <a:pt x="8584" y="3709"/>
                  <a:pt x="8591" y="3692"/>
                  <a:pt x="8592" y="3689"/>
                </a:cubicBezTo>
                <a:cubicBezTo>
                  <a:pt x="8574" y="3705"/>
                  <a:pt x="8561" y="3707"/>
                  <a:pt x="8561" y="3707"/>
                </a:cubicBezTo>
                <a:lnTo>
                  <a:pt x="8558" y="3707"/>
                </a:lnTo>
                <a:lnTo>
                  <a:pt x="8556" y="3706"/>
                </a:lnTo>
                <a:lnTo>
                  <a:pt x="8555" y="3705"/>
                </a:lnTo>
                <a:cubicBezTo>
                  <a:pt x="8553" y="3703"/>
                  <a:pt x="8552" y="3696"/>
                  <a:pt x="8552" y="3697"/>
                </a:cubicBezTo>
                <a:lnTo>
                  <a:pt x="8551" y="3695"/>
                </a:lnTo>
                <a:lnTo>
                  <a:pt x="8550" y="3693"/>
                </a:lnTo>
                <a:lnTo>
                  <a:pt x="8549" y="3691"/>
                </a:lnTo>
                <a:lnTo>
                  <a:pt x="8547" y="3689"/>
                </a:lnTo>
                <a:lnTo>
                  <a:pt x="8546" y="3689"/>
                </a:lnTo>
                <a:lnTo>
                  <a:pt x="8546" y="3689"/>
                </a:lnTo>
                <a:lnTo>
                  <a:pt x="8545" y="3689"/>
                </a:lnTo>
                <a:lnTo>
                  <a:pt x="8545" y="3688"/>
                </a:lnTo>
                <a:lnTo>
                  <a:pt x="8544" y="3688"/>
                </a:lnTo>
                <a:cubicBezTo>
                  <a:pt x="8537" y="3684"/>
                  <a:pt x="8473" y="3755"/>
                  <a:pt x="8394" y="3852"/>
                </a:cubicBezTo>
                <a:lnTo>
                  <a:pt x="8319" y="3897"/>
                </a:lnTo>
                <a:lnTo>
                  <a:pt x="8319" y="3764"/>
                </a:lnTo>
                <a:lnTo>
                  <a:pt x="8443" y="3659"/>
                </a:lnTo>
                <a:cubicBezTo>
                  <a:pt x="8531" y="3638"/>
                  <a:pt x="8537" y="3578"/>
                  <a:pt x="8541" y="3551"/>
                </a:cubicBezTo>
                <a:lnTo>
                  <a:pt x="8541" y="3549"/>
                </a:lnTo>
                <a:lnTo>
                  <a:pt x="8541" y="3542"/>
                </a:lnTo>
                <a:cubicBezTo>
                  <a:pt x="8547" y="3539"/>
                  <a:pt x="8557" y="3533"/>
                  <a:pt x="8560" y="3531"/>
                </a:cubicBezTo>
                <a:cubicBezTo>
                  <a:pt x="8564" y="3529"/>
                  <a:pt x="8567" y="3527"/>
                  <a:pt x="8567" y="3527"/>
                </a:cubicBezTo>
                <a:cubicBezTo>
                  <a:pt x="8650" y="3478"/>
                  <a:pt x="8748" y="3409"/>
                  <a:pt x="8749" y="3369"/>
                </a:cubicBezTo>
                <a:cubicBezTo>
                  <a:pt x="8749" y="3361"/>
                  <a:pt x="8742" y="3349"/>
                  <a:pt x="8740" y="3349"/>
                </a:cubicBezTo>
                <a:cubicBezTo>
                  <a:pt x="8721" y="3345"/>
                  <a:pt x="8682" y="3342"/>
                  <a:pt x="8661" y="3342"/>
                </a:cubicBezTo>
                <a:lnTo>
                  <a:pt x="8658" y="3342"/>
                </a:lnTo>
                <a:lnTo>
                  <a:pt x="8657" y="3342"/>
                </a:lnTo>
                <a:lnTo>
                  <a:pt x="8655" y="3342"/>
                </a:lnTo>
                <a:lnTo>
                  <a:pt x="8653" y="3342"/>
                </a:lnTo>
                <a:lnTo>
                  <a:pt x="8649" y="3342"/>
                </a:lnTo>
                <a:lnTo>
                  <a:pt x="8615" y="3342"/>
                </a:lnTo>
                <a:cubicBezTo>
                  <a:pt x="8611" y="3342"/>
                  <a:pt x="8604" y="3342"/>
                  <a:pt x="8602" y="3342"/>
                </a:cubicBezTo>
                <a:cubicBezTo>
                  <a:pt x="8572" y="3342"/>
                  <a:pt x="8536" y="3338"/>
                  <a:pt x="8518" y="3334"/>
                </a:cubicBezTo>
                <a:cubicBezTo>
                  <a:pt x="8574" y="3288"/>
                  <a:pt x="8644" y="3217"/>
                  <a:pt x="8642" y="3177"/>
                </a:cubicBezTo>
                <a:lnTo>
                  <a:pt x="8641" y="3175"/>
                </a:lnTo>
                <a:lnTo>
                  <a:pt x="8641" y="3169"/>
                </a:lnTo>
                <a:lnTo>
                  <a:pt x="8641" y="3167"/>
                </a:lnTo>
                <a:cubicBezTo>
                  <a:pt x="8643" y="3139"/>
                  <a:pt x="8602" y="3126"/>
                  <a:pt x="8571" y="3127"/>
                </a:cubicBezTo>
                <a:lnTo>
                  <a:pt x="8567" y="3127"/>
                </a:lnTo>
                <a:lnTo>
                  <a:pt x="8467" y="3084"/>
                </a:lnTo>
                <a:cubicBezTo>
                  <a:pt x="8491" y="3061"/>
                  <a:pt x="8513" y="3029"/>
                  <a:pt x="8521" y="3015"/>
                </a:cubicBezTo>
                <a:cubicBezTo>
                  <a:pt x="8532" y="2994"/>
                  <a:pt x="8568" y="2964"/>
                  <a:pt x="8592" y="2949"/>
                </a:cubicBezTo>
                <a:lnTo>
                  <a:pt x="8343" y="2921"/>
                </a:lnTo>
                <a:lnTo>
                  <a:pt x="8343" y="2923"/>
                </a:lnTo>
                <a:lnTo>
                  <a:pt x="8343" y="2925"/>
                </a:lnTo>
                <a:lnTo>
                  <a:pt x="8343" y="2927"/>
                </a:lnTo>
                <a:cubicBezTo>
                  <a:pt x="8346" y="2972"/>
                  <a:pt x="8295" y="3023"/>
                  <a:pt x="8219" y="3054"/>
                </a:cubicBezTo>
                <a:close/>
                <a:moveTo>
                  <a:pt x="5665" y="7772"/>
                </a:moveTo>
                <a:lnTo>
                  <a:pt x="5665" y="7769"/>
                </a:lnTo>
                <a:cubicBezTo>
                  <a:pt x="5662" y="7708"/>
                  <a:pt x="5753" y="7628"/>
                  <a:pt x="5809" y="7577"/>
                </a:cubicBezTo>
                <a:lnTo>
                  <a:pt x="5813" y="7574"/>
                </a:lnTo>
                <a:lnTo>
                  <a:pt x="5816" y="7571"/>
                </a:lnTo>
                <a:lnTo>
                  <a:pt x="5819" y="7568"/>
                </a:lnTo>
                <a:cubicBezTo>
                  <a:pt x="5835" y="7555"/>
                  <a:pt x="5857" y="7535"/>
                  <a:pt x="5869" y="7523"/>
                </a:cubicBezTo>
                <a:cubicBezTo>
                  <a:pt x="5877" y="7515"/>
                  <a:pt x="5882" y="7511"/>
                  <a:pt x="5888" y="7505"/>
                </a:cubicBezTo>
                <a:cubicBezTo>
                  <a:pt x="5937" y="7462"/>
                  <a:pt x="5962" y="7405"/>
                  <a:pt x="5962" y="7374"/>
                </a:cubicBezTo>
                <a:lnTo>
                  <a:pt x="5962" y="7372"/>
                </a:lnTo>
                <a:lnTo>
                  <a:pt x="5962" y="7371"/>
                </a:lnTo>
                <a:lnTo>
                  <a:pt x="5962" y="7369"/>
                </a:lnTo>
                <a:lnTo>
                  <a:pt x="5962" y="7362"/>
                </a:lnTo>
                <a:lnTo>
                  <a:pt x="5962" y="7361"/>
                </a:lnTo>
                <a:lnTo>
                  <a:pt x="5962" y="7359"/>
                </a:lnTo>
                <a:lnTo>
                  <a:pt x="5962" y="7357"/>
                </a:lnTo>
                <a:lnTo>
                  <a:pt x="5962" y="7355"/>
                </a:lnTo>
                <a:cubicBezTo>
                  <a:pt x="5960" y="7320"/>
                  <a:pt x="5979" y="7260"/>
                  <a:pt x="6037" y="7240"/>
                </a:cubicBezTo>
                <a:lnTo>
                  <a:pt x="6137" y="7107"/>
                </a:lnTo>
                <a:lnTo>
                  <a:pt x="6137" y="7103"/>
                </a:lnTo>
                <a:cubicBezTo>
                  <a:pt x="6133" y="7018"/>
                  <a:pt x="6238" y="6941"/>
                  <a:pt x="6303" y="6892"/>
                </a:cubicBezTo>
                <a:cubicBezTo>
                  <a:pt x="6339" y="6864"/>
                  <a:pt x="6369" y="6840"/>
                  <a:pt x="6384" y="6827"/>
                </a:cubicBezTo>
                <a:lnTo>
                  <a:pt x="6384" y="6825"/>
                </a:lnTo>
                <a:cubicBezTo>
                  <a:pt x="6384" y="6819"/>
                  <a:pt x="6398" y="6796"/>
                  <a:pt x="6401" y="6792"/>
                </a:cubicBezTo>
                <a:cubicBezTo>
                  <a:pt x="6406" y="6784"/>
                  <a:pt x="6417" y="6767"/>
                  <a:pt x="6423" y="6755"/>
                </a:cubicBezTo>
                <a:cubicBezTo>
                  <a:pt x="6427" y="6749"/>
                  <a:pt x="6432" y="6741"/>
                  <a:pt x="6434" y="6737"/>
                </a:cubicBezTo>
                <a:lnTo>
                  <a:pt x="6484" y="6767"/>
                </a:lnTo>
                <a:cubicBezTo>
                  <a:pt x="6604" y="6723"/>
                  <a:pt x="6645" y="6705"/>
                  <a:pt x="6647" y="6704"/>
                </a:cubicBezTo>
                <a:cubicBezTo>
                  <a:pt x="6606" y="6803"/>
                  <a:pt x="6582" y="6924"/>
                  <a:pt x="6583" y="6955"/>
                </a:cubicBezTo>
                <a:lnTo>
                  <a:pt x="6583" y="6956"/>
                </a:lnTo>
                <a:lnTo>
                  <a:pt x="6583" y="6958"/>
                </a:lnTo>
                <a:lnTo>
                  <a:pt x="6583" y="6959"/>
                </a:lnTo>
                <a:lnTo>
                  <a:pt x="6459" y="7107"/>
                </a:lnTo>
                <a:lnTo>
                  <a:pt x="6452" y="7107"/>
                </a:lnTo>
                <a:lnTo>
                  <a:pt x="6447" y="7107"/>
                </a:lnTo>
                <a:lnTo>
                  <a:pt x="6443" y="7107"/>
                </a:lnTo>
                <a:cubicBezTo>
                  <a:pt x="6362" y="7106"/>
                  <a:pt x="6362" y="7132"/>
                  <a:pt x="6359" y="7161"/>
                </a:cubicBezTo>
                <a:lnTo>
                  <a:pt x="6359" y="7162"/>
                </a:lnTo>
                <a:lnTo>
                  <a:pt x="6359" y="7164"/>
                </a:lnTo>
                <a:lnTo>
                  <a:pt x="6359" y="7168"/>
                </a:lnTo>
                <a:lnTo>
                  <a:pt x="6359" y="7169"/>
                </a:lnTo>
                <a:lnTo>
                  <a:pt x="6359" y="7171"/>
                </a:lnTo>
                <a:lnTo>
                  <a:pt x="6359" y="7172"/>
                </a:lnTo>
                <a:lnTo>
                  <a:pt x="6359" y="7173"/>
                </a:lnTo>
                <a:lnTo>
                  <a:pt x="6359" y="7177"/>
                </a:lnTo>
                <a:lnTo>
                  <a:pt x="6359" y="7178"/>
                </a:lnTo>
                <a:lnTo>
                  <a:pt x="6359" y="7182"/>
                </a:lnTo>
                <a:cubicBezTo>
                  <a:pt x="6352" y="7222"/>
                  <a:pt x="6284" y="7224"/>
                  <a:pt x="6246" y="7225"/>
                </a:cubicBezTo>
                <a:lnTo>
                  <a:pt x="6244" y="7225"/>
                </a:lnTo>
                <a:lnTo>
                  <a:pt x="6242" y="7225"/>
                </a:lnTo>
                <a:lnTo>
                  <a:pt x="6240" y="7225"/>
                </a:lnTo>
                <a:lnTo>
                  <a:pt x="6235" y="7225"/>
                </a:lnTo>
                <a:lnTo>
                  <a:pt x="5938" y="7699"/>
                </a:lnTo>
                <a:lnTo>
                  <a:pt x="5934" y="7699"/>
                </a:lnTo>
                <a:lnTo>
                  <a:pt x="5931" y="7699"/>
                </a:lnTo>
                <a:lnTo>
                  <a:pt x="5928" y="7699"/>
                </a:lnTo>
                <a:cubicBezTo>
                  <a:pt x="5864" y="7699"/>
                  <a:pt x="5861" y="7730"/>
                  <a:pt x="5861" y="7744"/>
                </a:cubicBezTo>
                <a:lnTo>
                  <a:pt x="5861" y="7745"/>
                </a:lnTo>
                <a:lnTo>
                  <a:pt x="5861" y="7747"/>
                </a:lnTo>
                <a:lnTo>
                  <a:pt x="5861" y="7758"/>
                </a:lnTo>
                <a:cubicBezTo>
                  <a:pt x="5861" y="7767"/>
                  <a:pt x="5863" y="7785"/>
                  <a:pt x="5864" y="7787"/>
                </a:cubicBezTo>
                <a:cubicBezTo>
                  <a:pt x="5860" y="7818"/>
                  <a:pt x="5815" y="7817"/>
                  <a:pt x="5795" y="7817"/>
                </a:cubicBezTo>
                <a:lnTo>
                  <a:pt x="5764" y="7817"/>
                </a:lnTo>
                <a:lnTo>
                  <a:pt x="5764" y="7822"/>
                </a:lnTo>
                <a:cubicBezTo>
                  <a:pt x="5770" y="7913"/>
                  <a:pt x="5550" y="8085"/>
                  <a:pt x="5418" y="8099"/>
                </a:cubicBezTo>
                <a:lnTo>
                  <a:pt x="5418" y="7995"/>
                </a:lnTo>
                <a:cubicBezTo>
                  <a:pt x="5443" y="7965"/>
                  <a:pt x="5480" y="7926"/>
                  <a:pt x="5503" y="7905"/>
                </a:cubicBezTo>
                <a:cubicBezTo>
                  <a:pt x="5531" y="7877"/>
                  <a:pt x="5556" y="7838"/>
                  <a:pt x="5565" y="7817"/>
                </a:cubicBezTo>
                <a:lnTo>
                  <a:pt x="5665" y="7772"/>
                </a:lnTo>
                <a:close/>
                <a:moveTo>
                  <a:pt x="6647" y="6704"/>
                </a:moveTo>
                <a:lnTo>
                  <a:pt x="6648" y="6703"/>
                </a:lnTo>
                <a:lnTo>
                  <a:pt x="6650" y="6701"/>
                </a:lnTo>
                <a:lnTo>
                  <a:pt x="6650" y="6700"/>
                </a:lnTo>
                <a:lnTo>
                  <a:pt x="6648" y="6700"/>
                </a:lnTo>
                <a:lnTo>
                  <a:pt x="6648" y="6701"/>
                </a:lnTo>
                <a:lnTo>
                  <a:pt x="6647" y="6704"/>
                </a:lnTo>
                <a:close/>
                <a:moveTo>
                  <a:pt x="6648" y="6700"/>
                </a:moveTo>
                <a:cubicBezTo>
                  <a:pt x="6647" y="6700"/>
                  <a:pt x="6639" y="6702"/>
                  <a:pt x="6641" y="6701"/>
                </a:cubicBezTo>
                <a:lnTo>
                  <a:pt x="6636" y="6701"/>
                </a:lnTo>
                <a:lnTo>
                  <a:pt x="6635" y="6701"/>
                </a:lnTo>
                <a:lnTo>
                  <a:pt x="6634" y="6701"/>
                </a:lnTo>
                <a:lnTo>
                  <a:pt x="6631" y="6701"/>
                </a:lnTo>
                <a:lnTo>
                  <a:pt x="6631" y="6700"/>
                </a:lnTo>
                <a:cubicBezTo>
                  <a:pt x="6630" y="6700"/>
                  <a:pt x="6645" y="6693"/>
                  <a:pt x="6653" y="6689"/>
                </a:cubicBezTo>
                <a:lnTo>
                  <a:pt x="6650" y="6695"/>
                </a:lnTo>
                <a:lnTo>
                  <a:pt x="6648" y="6700"/>
                </a:lnTo>
                <a:close/>
                <a:moveTo>
                  <a:pt x="6653" y="6689"/>
                </a:moveTo>
                <a:lnTo>
                  <a:pt x="6653" y="6689"/>
                </a:lnTo>
                <a:lnTo>
                  <a:pt x="6653" y="6690"/>
                </a:lnTo>
                <a:lnTo>
                  <a:pt x="6653" y="6690"/>
                </a:lnTo>
                <a:lnTo>
                  <a:pt x="6653" y="6690"/>
                </a:lnTo>
                <a:lnTo>
                  <a:pt x="6653" y="6690"/>
                </a:lnTo>
                <a:lnTo>
                  <a:pt x="6653" y="6690"/>
                </a:lnTo>
                <a:lnTo>
                  <a:pt x="6653" y="6689"/>
                </a:lnTo>
                <a:close/>
                <a:moveTo>
                  <a:pt x="6653" y="6689"/>
                </a:moveTo>
                <a:cubicBezTo>
                  <a:pt x="6654" y="6688"/>
                  <a:pt x="6658" y="6677"/>
                  <a:pt x="6657" y="6679"/>
                </a:cubicBezTo>
                <a:lnTo>
                  <a:pt x="6657" y="6677"/>
                </a:lnTo>
                <a:cubicBezTo>
                  <a:pt x="6656" y="6680"/>
                  <a:pt x="6653" y="6689"/>
                  <a:pt x="6653" y="6689"/>
                </a:cubicBezTo>
                <a:close/>
                <a:moveTo>
                  <a:pt x="3632" y="10200"/>
                </a:moveTo>
                <a:lnTo>
                  <a:pt x="3583" y="10258"/>
                </a:lnTo>
                <a:cubicBezTo>
                  <a:pt x="3573" y="10255"/>
                  <a:pt x="3563" y="10252"/>
                  <a:pt x="3564" y="10252"/>
                </a:cubicBezTo>
                <a:lnTo>
                  <a:pt x="3558" y="10252"/>
                </a:lnTo>
                <a:lnTo>
                  <a:pt x="3556" y="10253"/>
                </a:lnTo>
                <a:lnTo>
                  <a:pt x="3553" y="10253"/>
                </a:lnTo>
                <a:lnTo>
                  <a:pt x="3552" y="10255"/>
                </a:lnTo>
                <a:lnTo>
                  <a:pt x="3550" y="10256"/>
                </a:lnTo>
                <a:lnTo>
                  <a:pt x="3549" y="10258"/>
                </a:lnTo>
                <a:lnTo>
                  <a:pt x="3547" y="10259"/>
                </a:lnTo>
                <a:lnTo>
                  <a:pt x="3547" y="10262"/>
                </a:lnTo>
                <a:cubicBezTo>
                  <a:pt x="3547" y="10265"/>
                  <a:pt x="3557" y="10273"/>
                  <a:pt x="3556" y="10273"/>
                </a:cubicBezTo>
                <a:lnTo>
                  <a:pt x="3434" y="10243"/>
                </a:lnTo>
                <a:lnTo>
                  <a:pt x="3434" y="10140"/>
                </a:lnTo>
                <a:lnTo>
                  <a:pt x="3483" y="10140"/>
                </a:lnTo>
                <a:lnTo>
                  <a:pt x="3558" y="9992"/>
                </a:lnTo>
                <a:lnTo>
                  <a:pt x="3707" y="9888"/>
                </a:lnTo>
                <a:lnTo>
                  <a:pt x="3702" y="9888"/>
                </a:lnTo>
                <a:lnTo>
                  <a:pt x="3701" y="9886"/>
                </a:lnTo>
                <a:lnTo>
                  <a:pt x="3698" y="9885"/>
                </a:lnTo>
                <a:lnTo>
                  <a:pt x="3696" y="9882"/>
                </a:lnTo>
                <a:lnTo>
                  <a:pt x="3693" y="9879"/>
                </a:lnTo>
                <a:lnTo>
                  <a:pt x="3693" y="9877"/>
                </a:lnTo>
                <a:lnTo>
                  <a:pt x="3692" y="9876"/>
                </a:lnTo>
                <a:cubicBezTo>
                  <a:pt x="3691" y="9855"/>
                  <a:pt x="3753" y="9835"/>
                  <a:pt x="3768" y="9836"/>
                </a:cubicBezTo>
                <a:lnTo>
                  <a:pt x="3772" y="9836"/>
                </a:lnTo>
                <a:cubicBezTo>
                  <a:pt x="3784" y="9836"/>
                  <a:pt x="3804" y="9842"/>
                  <a:pt x="3805" y="9845"/>
                </a:cubicBezTo>
                <a:cubicBezTo>
                  <a:pt x="3889" y="9798"/>
                  <a:pt x="3906" y="9725"/>
                  <a:pt x="3905" y="9685"/>
                </a:cubicBezTo>
                <a:lnTo>
                  <a:pt x="3905" y="9682"/>
                </a:lnTo>
                <a:cubicBezTo>
                  <a:pt x="3947" y="9629"/>
                  <a:pt x="4040" y="9540"/>
                  <a:pt x="4104" y="9504"/>
                </a:cubicBezTo>
                <a:lnTo>
                  <a:pt x="4127" y="9400"/>
                </a:lnTo>
                <a:lnTo>
                  <a:pt x="4227" y="9445"/>
                </a:lnTo>
                <a:lnTo>
                  <a:pt x="4351" y="9460"/>
                </a:lnTo>
                <a:cubicBezTo>
                  <a:pt x="4282" y="9500"/>
                  <a:pt x="4253" y="9574"/>
                  <a:pt x="4237" y="9614"/>
                </a:cubicBezTo>
                <a:cubicBezTo>
                  <a:pt x="4233" y="9624"/>
                  <a:pt x="4228" y="9635"/>
                  <a:pt x="4227" y="9637"/>
                </a:cubicBezTo>
                <a:lnTo>
                  <a:pt x="4104" y="9593"/>
                </a:lnTo>
                <a:cubicBezTo>
                  <a:pt x="3992" y="9668"/>
                  <a:pt x="3885" y="9928"/>
                  <a:pt x="3880" y="9977"/>
                </a:cubicBezTo>
                <a:lnTo>
                  <a:pt x="3707" y="10155"/>
                </a:lnTo>
                <a:cubicBezTo>
                  <a:pt x="3705" y="10156"/>
                  <a:pt x="3702" y="10160"/>
                  <a:pt x="3701" y="10160"/>
                </a:cubicBezTo>
                <a:cubicBezTo>
                  <a:pt x="3688" y="10175"/>
                  <a:pt x="3661" y="10201"/>
                  <a:pt x="3643" y="10201"/>
                </a:cubicBezTo>
                <a:lnTo>
                  <a:pt x="3637" y="10201"/>
                </a:lnTo>
                <a:lnTo>
                  <a:pt x="3634" y="10200"/>
                </a:lnTo>
                <a:lnTo>
                  <a:pt x="3632" y="10200"/>
                </a:lnTo>
                <a:close/>
                <a:moveTo>
                  <a:pt x="3556" y="10273"/>
                </a:moveTo>
                <a:lnTo>
                  <a:pt x="3557" y="10273"/>
                </a:lnTo>
                <a:lnTo>
                  <a:pt x="3557" y="10273"/>
                </a:lnTo>
                <a:lnTo>
                  <a:pt x="3558" y="10273"/>
                </a:lnTo>
                <a:lnTo>
                  <a:pt x="3556" y="10273"/>
                </a:lnTo>
                <a:close/>
                <a:moveTo>
                  <a:pt x="5565" y="3099"/>
                </a:moveTo>
                <a:cubicBezTo>
                  <a:pt x="5582" y="3093"/>
                  <a:pt x="5590" y="3071"/>
                  <a:pt x="5589" y="3063"/>
                </a:cubicBezTo>
                <a:lnTo>
                  <a:pt x="5589" y="3060"/>
                </a:lnTo>
                <a:cubicBezTo>
                  <a:pt x="5589" y="3054"/>
                  <a:pt x="5587" y="3044"/>
                  <a:pt x="5587" y="3041"/>
                </a:cubicBezTo>
                <a:cubicBezTo>
                  <a:pt x="5586" y="3039"/>
                  <a:pt x="5586" y="3037"/>
                  <a:pt x="5586" y="3037"/>
                </a:cubicBezTo>
                <a:cubicBezTo>
                  <a:pt x="5580" y="3020"/>
                  <a:pt x="5577" y="2989"/>
                  <a:pt x="5577" y="2973"/>
                </a:cubicBezTo>
                <a:cubicBezTo>
                  <a:pt x="5604" y="2952"/>
                  <a:pt x="5615" y="2936"/>
                  <a:pt x="5615" y="2935"/>
                </a:cubicBezTo>
                <a:lnTo>
                  <a:pt x="5615" y="2934"/>
                </a:lnTo>
                <a:lnTo>
                  <a:pt x="5615" y="2928"/>
                </a:lnTo>
                <a:lnTo>
                  <a:pt x="5613" y="2927"/>
                </a:lnTo>
                <a:lnTo>
                  <a:pt x="5613" y="2926"/>
                </a:lnTo>
                <a:lnTo>
                  <a:pt x="5612" y="2926"/>
                </a:lnTo>
                <a:cubicBezTo>
                  <a:pt x="5610" y="2924"/>
                  <a:pt x="5603" y="2923"/>
                  <a:pt x="5602" y="2923"/>
                </a:cubicBezTo>
                <a:lnTo>
                  <a:pt x="5601" y="2923"/>
                </a:lnTo>
                <a:lnTo>
                  <a:pt x="5600" y="2924"/>
                </a:lnTo>
                <a:lnTo>
                  <a:pt x="5599" y="2924"/>
                </a:lnTo>
                <a:lnTo>
                  <a:pt x="5598" y="2924"/>
                </a:lnTo>
                <a:cubicBezTo>
                  <a:pt x="5596" y="2923"/>
                  <a:pt x="5592" y="2923"/>
                  <a:pt x="5591" y="2923"/>
                </a:cubicBezTo>
                <a:cubicBezTo>
                  <a:pt x="5587" y="2923"/>
                  <a:pt x="5581" y="2924"/>
                  <a:pt x="5580" y="2924"/>
                </a:cubicBezTo>
                <a:lnTo>
                  <a:pt x="5580" y="2924"/>
                </a:lnTo>
                <a:lnTo>
                  <a:pt x="5579" y="2924"/>
                </a:lnTo>
                <a:lnTo>
                  <a:pt x="5579" y="2924"/>
                </a:lnTo>
                <a:lnTo>
                  <a:pt x="5574" y="2924"/>
                </a:lnTo>
                <a:lnTo>
                  <a:pt x="5571" y="2925"/>
                </a:lnTo>
                <a:lnTo>
                  <a:pt x="5564" y="2925"/>
                </a:lnTo>
                <a:lnTo>
                  <a:pt x="5561" y="2924"/>
                </a:lnTo>
                <a:lnTo>
                  <a:pt x="5558" y="2924"/>
                </a:lnTo>
                <a:lnTo>
                  <a:pt x="5558" y="2923"/>
                </a:lnTo>
                <a:lnTo>
                  <a:pt x="5556" y="2923"/>
                </a:lnTo>
                <a:lnTo>
                  <a:pt x="5556" y="2921"/>
                </a:lnTo>
                <a:lnTo>
                  <a:pt x="5556" y="2921"/>
                </a:lnTo>
                <a:lnTo>
                  <a:pt x="5556" y="2920"/>
                </a:lnTo>
                <a:lnTo>
                  <a:pt x="5555" y="2920"/>
                </a:lnTo>
                <a:lnTo>
                  <a:pt x="5556" y="2919"/>
                </a:lnTo>
                <a:cubicBezTo>
                  <a:pt x="5553" y="2911"/>
                  <a:pt x="5724" y="2813"/>
                  <a:pt x="5938" y="2699"/>
                </a:cubicBezTo>
                <a:lnTo>
                  <a:pt x="6037" y="2714"/>
                </a:lnTo>
                <a:lnTo>
                  <a:pt x="5962" y="2832"/>
                </a:lnTo>
                <a:lnTo>
                  <a:pt x="5740" y="2934"/>
                </a:lnTo>
                <a:lnTo>
                  <a:pt x="5764" y="3084"/>
                </a:lnTo>
                <a:lnTo>
                  <a:pt x="5740" y="3084"/>
                </a:lnTo>
                <a:lnTo>
                  <a:pt x="5565" y="3099"/>
                </a:lnTo>
                <a:close/>
                <a:moveTo>
                  <a:pt x="7103" y="6352"/>
                </a:moveTo>
                <a:lnTo>
                  <a:pt x="7103" y="6353"/>
                </a:lnTo>
                <a:cubicBezTo>
                  <a:pt x="7104" y="6366"/>
                  <a:pt x="7056" y="6395"/>
                  <a:pt x="7037" y="6407"/>
                </a:cubicBezTo>
                <a:cubicBezTo>
                  <a:pt x="7034" y="6409"/>
                  <a:pt x="7030" y="6411"/>
                  <a:pt x="7029" y="6412"/>
                </a:cubicBezTo>
                <a:lnTo>
                  <a:pt x="6954" y="6560"/>
                </a:lnTo>
                <a:cubicBezTo>
                  <a:pt x="6909" y="6529"/>
                  <a:pt x="6844" y="6514"/>
                  <a:pt x="6808" y="6515"/>
                </a:cubicBezTo>
                <a:lnTo>
                  <a:pt x="6807" y="6515"/>
                </a:lnTo>
                <a:cubicBezTo>
                  <a:pt x="6842" y="6487"/>
                  <a:pt x="6877" y="6447"/>
                  <a:pt x="6890" y="6425"/>
                </a:cubicBezTo>
                <a:cubicBezTo>
                  <a:pt x="6909" y="6397"/>
                  <a:pt x="6938" y="6359"/>
                  <a:pt x="6954" y="6337"/>
                </a:cubicBezTo>
                <a:lnTo>
                  <a:pt x="6955" y="6337"/>
                </a:lnTo>
                <a:lnTo>
                  <a:pt x="6956" y="6337"/>
                </a:lnTo>
                <a:lnTo>
                  <a:pt x="6958" y="6337"/>
                </a:lnTo>
                <a:lnTo>
                  <a:pt x="6960" y="6337"/>
                </a:lnTo>
                <a:lnTo>
                  <a:pt x="6964" y="6337"/>
                </a:lnTo>
                <a:lnTo>
                  <a:pt x="6966" y="6337"/>
                </a:lnTo>
                <a:lnTo>
                  <a:pt x="6967" y="6337"/>
                </a:lnTo>
                <a:lnTo>
                  <a:pt x="6974" y="6337"/>
                </a:lnTo>
                <a:lnTo>
                  <a:pt x="6975" y="6337"/>
                </a:lnTo>
                <a:lnTo>
                  <a:pt x="6978" y="6337"/>
                </a:lnTo>
                <a:cubicBezTo>
                  <a:pt x="7003" y="6336"/>
                  <a:pt x="7035" y="6334"/>
                  <a:pt x="7060" y="6334"/>
                </a:cubicBezTo>
                <a:lnTo>
                  <a:pt x="7062" y="6334"/>
                </a:lnTo>
                <a:lnTo>
                  <a:pt x="7064" y="6334"/>
                </a:lnTo>
                <a:lnTo>
                  <a:pt x="7066" y="6334"/>
                </a:lnTo>
                <a:cubicBezTo>
                  <a:pt x="7091" y="6334"/>
                  <a:pt x="7104" y="6346"/>
                  <a:pt x="7103" y="6352"/>
                </a:cubicBezTo>
                <a:close/>
                <a:moveTo>
                  <a:pt x="7402" y="5642"/>
                </a:moveTo>
                <a:cubicBezTo>
                  <a:pt x="7332" y="5637"/>
                  <a:pt x="7327" y="5581"/>
                  <a:pt x="7327" y="5569"/>
                </a:cubicBezTo>
                <a:cubicBezTo>
                  <a:pt x="7326" y="5533"/>
                  <a:pt x="7395" y="5524"/>
                  <a:pt x="7424" y="5524"/>
                </a:cubicBezTo>
                <a:lnTo>
                  <a:pt x="7426" y="5524"/>
                </a:lnTo>
                <a:lnTo>
                  <a:pt x="7426" y="5421"/>
                </a:lnTo>
                <a:lnTo>
                  <a:pt x="7549" y="5480"/>
                </a:lnTo>
                <a:lnTo>
                  <a:pt x="7426" y="5612"/>
                </a:lnTo>
                <a:lnTo>
                  <a:pt x="7426" y="5614"/>
                </a:lnTo>
                <a:lnTo>
                  <a:pt x="7426" y="5614"/>
                </a:lnTo>
                <a:lnTo>
                  <a:pt x="7426" y="5615"/>
                </a:lnTo>
                <a:cubicBezTo>
                  <a:pt x="7426" y="5620"/>
                  <a:pt x="7420" y="5635"/>
                  <a:pt x="7419" y="5636"/>
                </a:cubicBezTo>
                <a:lnTo>
                  <a:pt x="7418" y="5636"/>
                </a:lnTo>
                <a:cubicBezTo>
                  <a:pt x="7417" y="5639"/>
                  <a:pt x="7404" y="5643"/>
                  <a:pt x="7403" y="5642"/>
                </a:cubicBezTo>
                <a:lnTo>
                  <a:pt x="7402" y="5642"/>
                </a:lnTo>
                <a:lnTo>
                  <a:pt x="7402" y="5642"/>
                </a:lnTo>
                <a:close/>
                <a:moveTo>
                  <a:pt x="4524" y="9252"/>
                </a:moveTo>
                <a:lnTo>
                  <a:pt x="4530" y="9252"/>
                </a:lnTo>
                <a:lnTo>
                  <a:pt x="4532" y="9252"/>
                </a:lnTo>
                <a:lnTo>
                  <a:pt x="4534" y="9252"/>
                </a:lnTo>
                <a:cubicBezTo>
                  <a:pt x="4579" y="9252"/>
                  <a:pt x="4599" y="9277"/>
                  <a:pt x="4599" y="9294"/>
                </a:cubicBezTo>
                <a:lnTo>
                  <a:pt x="4599" y="9299"/>
                </a:lnTo>
                <a:lnTo>
                  <a:pt x="4599" y="9301"/>
                </a:lnTo>
                <a:cubicBezTo>
                  <a:pt x="4600" y="9344"/>
                  <a:pt x="4536" y="9414"/>
                  <a:pt x="4500" y="9445"/>
                </a:cubicBezTo>
                <a:lnTo>
                  <a:pt x="4475" y="9400"/>
                </a:lnTo>
                <a:lnTo>
                  <a:pt x="4500" y="9282"/>
                </a:lnTo>
                <a:lnTo>
                  <a:pt x="4503" y="9282"/>
                </a:lnTo>
                <a:lnTo>
                  <a:pt x="4508" y="9281"/>
                </a:lnTo>
                <a:lnTo>
                  <a:pt x="4511" y="9281"/>
                </a:lnTo>
                <a:lnTo>
                  <a:pt x="4514" y="9279"/>
                </a:lnTo>
                <a:lnTo>
                  <a:pt x="4517" y="9278"/>
                </a:lnTo>
                <a:cubicBezTo>
                  <a:pt x="4524" y="9272"/>
                  <a:pt x="4524" y="9263"/>
                  <a:pt x="4524" y="9260"/>
                </a:cubicBezTo>
                <a:lnTo>
                  <a:pt x="4524" y="9259"/>
                </a:lnTo>
                <a:lnTo>
                  <a:pt x="4524" y="9258"/>
                </a:lnTo>
                <a:lnTo>
                  <a:pt x="4524" y="9257"/>
                </a:lnTo>
                <a:lnTo>
                  <a:pt x="4524" y="9256"/>
                </a:lnTo>
                <a:lnTo>
                  <a:pt x="4524" y="9256"/>
                </a:lnTo>
                <a:lnTo>
                  <a:pt x="4524" y="9255"/>
                </a:lnTo>
                <a:lnTo>
                  <a:pt x="4524" y="9252"/>
                </a:lnTo>
                <a:close/>
                <a:moveTo>
                  <a:pt x="7426" y="5347"/>
                </a:moveTo>
                <a:lnTo>
                  <a:pt x="7526" y="5272"/>
                </a:lnTo>
                <a:lnTo>
                  <a:pt x="7526" y="5229"/>
                </a:lnTo>
                <a:lnTo>
                  <a:pt x="7527" y="5229"/>
                </a:lnTo>
                <a:cubicBezTo>
                  <a:pt x="7549" y="5229"/>
                  <a:pt x="7550" y="5271"/>
                  <a:pt x="7549" y="5271"/>
                </a:cubicBezTo>
                <a:lnTo>
                  <a:pt x="7549" y="5317"/>
                </a:lnTo>
                <a:lnTo>
                  <a:pt x="7426" y="5377"/>
                </a:lnTo>
                <a:lnTo>
                  <a:pt x="7426" y="5347"/>
                </a:lnTo>
                <a:close/>
                <a:moveTo>
                  <a:pt x="6954" y="5954"/>
                </a:moveTo>
                <a:lnTo>
                  <a:pt x="7054" y="5924"/>
                </a:lnTo>
                <a:cubicBezTo>
                  <a:pt x="7032" y="5951"/>
                  <a:pt x="7006" y="5989"/>
                  <a:pt x="6991" y="6010"/>
                </a:cubicBezTo>
                <a:cubicBezTo>
                  <a:pt x="6974" y="6038"/>
                  <a:pt x="6932" y="6080"/>
                  <a:pt x="6905" y="6102"/>
                </a:cubicBezTo>
                <a:cubicBezTo>
                  <a:pt x="6933" y="6056"/>
                  <a:pt x="6955" y="6000"/>
                  <a:pt x="6954" y="5960"/>
                </a:cubicBezTo>
                <a:lnTo>
                  <a:pt x="6954" y="5958"/>
                </a:lnTo>
                <a:lnTo>
                  <a:pt x="6954" y="5955"/>
                </a:lnTo>
                <a:lnTo>
                  <a:pt x="6954" y="5954"/>
                </a:lnTo>
                <a:close/>
                <a:moveTo>
                  <a:pt x="7227" y="5776"/>
                </a:moveTo>
                <a:lnTo>
                  <a:pt x="7256" y="5776"/>
                </a:lnTo>
                <a:lnTo>
                  <a:pt x="7259" y="5775"/>
                </a:lnTo>
                <a:lnTo>
                  <a:pt x="7271" y="5775"/>
                </a:lnTo>
                <a:cubicBezTo>
                  <a:pt x="7303" y="5774"/>
                  <a:pt x="7328" y="5784"/>
                  <a:pt x="7327" y="5803"/>
                </a:cubicBezTo>
                <a:lnTo>
                  <a:pt x="7327" y="5804"/>
                </a:lnTo>
                <a:lnTo>
                  <a:pt x="7327" y="5805"/>
                </a:lnTo>
                <a:lnTo>
                  <a:pt x="7327" y="5809"/>
                </a:lnTo>
                <a:cubicBezTo>
                  <a:pt x="7327" y="5817"/>
                  <a:pt x="7324" y="5827"/>
                  <a:pt x="7323" y="5827"/>
                </a:cubicBezTo>
                <a:lnTo>
                  <a:pt x="7321" y="5830"/>
                </a:lnTo>
                <a:cubicBezTo>
                  <a:pt x="7318" y="5833"/>
                  <a:pt x="7303" y="5835"/>
                  <a:pt x="7302" y="5835"/>
                </a:cubicBezTo>
                <a:lnTo>
                  <a:pt x="7253" y="5835"/>
                </a:lnTo>
                <a:cubicBezTo>
                  <a:pt x="7230" y="5822"/>
                  <a:pt x="7229" y="5804"/>
                  <a:pt x="7228" y="5795"/>
                </a:cubicBezTo>
                <a:lnTo>
                  <a:pt x="7228" y="5794"/>
                </a:lnTo>
                <a:lnTo>
                  <a:pt x="7228" y="5794"/>
                </a:lnTo>
                <a:lnTo>
                  <a:pt x="7227" y="5793"/>
                </a:lnTo>
                <a:lnTo>
                  <a:pt x="7227" y="5792"/>
                </a:lnTo>
                <a:lnTo>
                  <a:pt x="7227" y="5791"/>
                </a:lnTo>
                <a:lnTo>
                  <a:pt x="7227" y="5776"/>
                </a:lnTo>
                <a:close/>
                <a:moveTo>
                  <a:pt x="4699" y="8690"/>
                </a:moveTo>
                <a:lnTo>
                  <a:pt x="4648" y="8750"/>
                </a:lnTo>
                <a:lnTo>
                  <a:pt x="4633" y="8750"/>
                </a:lnTo>
                <a:cubicBezTo>
                  <a:pt x="4620" y="8750"/>
                  <a:pt x="4594" y="8748"/>
                  <a:pt x="4582" y="8744"/>
                </a:cubicBezTo>
                <a:lnTo>
                  <a:pt x="4579" y="8742"/>
                </a:lnTo>
                <a:lnTo>
                  <a:pt x="4578" y="8741"/>
                </a:lnTo>
                <a:lnTo>
                  <a:pt x="4576" y="8739"/>
                </a:lnTo>
                <a:lnTo>
                  <a:pt x="4575" y="8736"/>
                </a:lnTo>
                <a:lnTo>
                  <a:pt x="4573" y="8735"/>
                </a:lnTo>
                <a:cubicBezTo>
                  <a:pt x="4584" y="8697"/>
                  <a:pt x="4694" y="8690"/>
                  <a:pt x="4699" y="8690"/>
                </a:cubicBezTo>
                <a:close/>
                <a:moveTo>
                  <a:pt x="5962" y="7107"/>
                </a:moveTo>
                <a:lnTo>
                  <a:pt x="5958" y="7107"/>
                </a:lnTo>
                <a:cubicBezTo>
                  <a:pt x="5877" y="7108"/>
                  <a:pt x="5863" y="7063"/>
                  <a:pt x="5864" y="7036"/>
                </a:cubicBezTo>
                <a:lnTo>
                  <a:pt x="5864" y="7019"/>
                </a:lnTo>
                <a:lnTo>
                  <a:pt x="5962" y="7107"/>
                </a:lnTo>
                <a:close/>
                <a:moveTo>
                  <a:pt x="6657" y="6677"/>
                </a:moveTo>
                <a:lnTo>
                  <a:pt x="6660" y="6676"/>
                </a:lnTo>
                <a:lnTo>
                  <a:pt x="6663" y="6674"/>
                </a:lnTo>
                <a:lnTo>
                  <a:pt x="6665" y="6671"/>
                </a:lnTo>
                <a:lnTo>
                  <a:pt x="6666" y="6670"/>
                </a:lnTo>
                <a:lnTo>
                  <a:pt x="6668" y="6669"/>
                </a:lnTo>
                <a:lnTo>
                  <a:pt x="6668" y="6667"/>
                </a:lnTo>
                <a:cubicBezTo>
                  <a:pt x="6665" y="6669"/>
                  <a:pt x="6656" y="6679"/>
                  <a:pt x="6657" y="6678"/>
                </a:cubicBezTo>
                <a:lnTo>
                  <a:pt x="6657" y="6677"/>
                </a:lnTo>
                <a:close/>
                <a:moveTo>
                  <a:pt x="6668" y="6667"/>
                </a:moveTo>
                <a:lnTo>
                  <a:pt x="6666" y="6666"/>
                </a:lnTo>
                <a:lnTo>
                  <a:pt x="6665" y="6664"/>
                </a:lnTo>
                <a:lnTo>
                  <a:pt x="6663" y="6664"/>
                </a:lnTo>
                <a:cubicBezTo>
                  <a:pt x="6657" y="6661"/>
                  <a:pt x="6635" y="6650"/>
                  <a:pt x="6632" y="6649"/>
                </a:cubicBezTo>
                <a:lnTo>
                  <a:pt x="6707" y="6604"/>
                </a:lnTo>
                <a:cubicBezTo>
                  <a:pt x="6707" y="6617"/>
                  <a:pt x="6684" y="6647"/>
                  <a:pt x="6674" y="6659"/>
                </a:cubicBezTo>
                <a:lnTo>
                  <a:pt x="6673" y="6660"/>
                </a:lnTo>
                <a:lnTo>
                  <a:pt x="6673" y="6660"/>
                </a:lnTo>
                <a:lnTo>
                  <a:pt x="6672" y="6661"/>
                </a:lnTo>
                <a:lnTo>
                  <a:pt x="6671" y="6661"/>
                </a:lnTo>
                <a:lnTo>
                  <a:pt x="6669" y="6663"/>
                </a:lnTo>
                <a:lnTo>
                  <a:pt x="6669" y="6664"/>
                </a:lnTo>
                <a:lnTo>
                  <a:pt x="6668" y="6666"/>
                </a:lnTo>
                <a:lnTo>
                  <a:pt x="6668" y="6667"/>
                </a:lnTo>
                <a:close/>
                <a:moveTo>
                  <a:pt x="4302" y="9208"/>
                </a:moveTo>
                <a:lnTo>
                  <a:pt x="4351" y="9208"/>
                </a:lnTo>
                <a:lnTo>
                  <a:pt x="4351" y="9209"/>
                </a:lnTo>
                <a:cubicBezTo>
                  <a:pt x="4352" y="9224"/>
                  <a:pt x="4316" y="9260"/>
                  <a:pt x="4302" y="9267"/>
                </a:cubicBezTo>
                <a:lnTo>
                  <a:pt x="4302" y="9208"/>
                </a:lnTo>
                <a:close/>
                <a:moveTo>
                  <a:pt x="5764" y="7432"/>
                </a:moveTo>
                <a:lnTo>
                  <a:pt x="5740" y="7477"/>
                </a:lnTo>
                <a:lnTo>
                  <a:pt x="5740" y="7417"/>
                </a:lnTo>
                <a:lnTo>
                  <a:pt x="5764" y="7432"/>
                </a:lnTo>
                <a:close/>
                <a:moveTo>
                  <a:pt x="6707" y="6412"/>
                </a:moveTo>
                <a:lnTo>
                  <a:pt x="6756" y="6412"/>
                </a:lnTo>
                <a:lnTo>
                  <a:pt x="6699" y="6424"/>
                </a:lnTo>
                <a:lnTo>
                  <a:pt x="6699" y="6424"/>
                </a:lnTo>
                <a:lnTo>
                  <a:pt x="6700" y="6424"/>
                </a:lnTo>
                <a:lnTo>
                  <a:pt x="6699" y="6424"/>
                </a:lnTo>
                <a:lnTo>
                  <a:pt x="6701" y="6422"/>
                </a:lnTo>
                <a:lnTo>
                  <a:pt x="6704" y="6421"/>
                </a:lnTo>
                <a:lnTo>
                  <a:pt x="6704" y="6419"/>
                </a:lnTo>
                <a:lnTo>
                  <a:pt x="6705" y="6416"/>
                </a:lnTo>
                <a:lnTo>
                  <a:pt x="6707" y="6415"/>
                </a:lnTo>
                <a:lnTo>
                  <a:pt x="6707" y="6412"/>
                </a:lnTo>
                <a:close/>
                <a:moveTo>
                  <a:pt x="6699" y="6424"/>
                </a:moveTo>
                <a:lnTo>
                  <a:pt x="6699" y="6424"/>
                </a:lnTo>
                <a:lnTo>
                  <a:pt x="6699" y="6424"/>
                </a:lnTo>
                <a:cubicBezTo>
                  <a:pt x="6699" y="6424"/>
                  <a:pt x="6695" y="6424"/>
                  <a:pt x="6694" y="6425"/>
                </a:cubicBezTo>
                <a:lnTo>
                  <a:pt x="6694" y="6425"/>
                </a:lnTo>
                <a:lnTo>
                  <a:pt x="6699" y="6424"/>
                </a:lnTo>
                <a:close/>
                <a:moveTo>
                  <a:pt x="6694" y="6425"/>
                </a:moveTo>
                <a:lnTo>
                  <a:pt x="6681" y="6427"/>
                </a:lnTo>
                <a:lnTo>
                  <a:pt x="6683" y="6427"/>
                </a:lnTo>
                <a:cubicBezTo>
                  <a:pt x="6685" y="6427"/>
                  <a:pt x="6693" y="6425"/>
                  <a:pt x="6694" y="6425"/>
                </a:cubicBezTo>
                <a:close/>
              </a:path>
            </a:pathLst>
          </a:custGeom>
          <a:solidFill>
            <a:srgbClr val="E6EADE"/>
          </a:solidFill>
          <a:effectLst/>
        </p:spPr>
        <p:txBody>
          <a:bodyPr wrap="square" rtlCol="0">
            <a:noAutofit/>
          </a:bodyPr>
          <a:p>
            <a:endParaRPr lang="en-US" altLang="zh-CN" sz="59500">
              <a:solidFill>
                <a:srgbClr val="D6C8B6"/>
              </a:solidFill>
              <a:latin typeface="Road Rage" charset="0"/>
              <a:cs typeface="Road Rage" charset="0"/>
            </a:endParaRPr>
          </a:p>
        </p:txBody>
      </p:sp>
      <p:sp>
        <p:nvSpPr>
          <p:cNvPr id="13" name="文本框 12"/>
          <p:cNvSpPr txBox="1"/>
          <p:nvPr/>
        </p:nvSpPr>
        <p:spPr>
          <a:xfrm>
            <a:off x="619760" y="685800"/>
            <a:ext cx="3874135" cy="706755"/>
          </a:xfrm>
          <a:prstGeom prst="rect">
            <a:avLst/>
          </a:prstGeom>
          <a:noFill/>
        </p:spPr>
        <p:txBody>
          <a:bodyPr wrap="square" rtlCol="0">
            <a:spAutoFit/>
          </a:bodyPr>
          <a:p>
            <a:pPr algn="ctr"/>
            <a:r>
              <a:rPr lang="zh-CN" altLang="en-US" sz="4000" smtClean="0">
                <a:solidFill>
                  <a:srgbClr val="71838F"/>
                </a:solidFill>
                <a:latin typeface="华康华综体W5" panose="040B0509000000000000" charset="-122"/>
                <a:ea typeface="华康华综体W5" panose="040B0509000000000000" charset="-122"/>
                <a:sym typeface="+mn-ea"/>
              </a:rPr>
              <a:t>数组的处理</a:t>
            </a:r>
            <a:endParaRPr lang="zh-CN" altLang="en-US" sz="4000" smtClean="0">
              <a:solidFill>
                <a:srgbClr val="71838F"/>
              </a:solidFill>
              <a:latin typeface="华康华综体W5" panose="040B0509000000000000" charset="-122"/>
              <a:ea typeface="华康华综体W5" panose="040B0509000000000000" charset="-122"/>
              <a:sym typeface="+mn-ea"/>
            </a:endParaRPr>
          </a:p>
        </p:txBody>
      </p:sp>
      <p:cxnSp>
        <p:nvCxnSpPr>
          <p:cNvPr id="11" name="直接连接符 10"/>
          <p:cNvCxnSpPr/>
          <p:nvPr/>
        </p:nvCxnSpPr>
        <p:spPr>
          <a:xfrm>
            <a:off x="2935605" y="2457450"/>
            <a:ext cx="4045585" cy="0"/>
          </a:xfrm>
          <a:prstGeom prst="line">
            <a:avLst/>
          </a:prstGeom>
          <a:ln>
            <a:solidFill>
              <a:srgbClr val="D7C8B4"/>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935605" y="2238313"/>
            <a:ext cx="2030095" cy="0"/>
          </a:xfrm>
          <a:prstGeom prst="line">
            <a:avLst/>
          </a:prstGeom>
          <a:ln>
            <a:solidFill>
              <a:srgbClr val="D7C8B4"/>
            </a:solidFill>
          </a:ln>
        </p:spPr>
        <p:style>
          <a:lnRef idx="1">
            <a:schemeClr val="accent1"/>
          </a:lnRef>
          <a:fillRef idx="0">
            <a:schemeClr val="accent1"/>
          </a:fillRef>
          <a:effectRef idx="0">
            <a:schemeClr val="accent1"/>
          </a:effectRef>
          <a:fontRef idx="minor">
            <a:schemeClr val="tx1"/>
          </a:fontRef>
        </p:style>
      </p:cxnSp>
      <p:sp>
        <p:nvSpPr>
          <p:cNvPr id="20" name="任意多边形 19"/>
          <p:cNvSpPr/>
          <p:nvPr/>
        </p:nvSpPr>
        <p:spPr>
          <a:xfrm>
            <a:off x="3848348" y="6701977"/>
            <a:ext cx="14044" cy="29103"/>
          </a:xfrm>
          <a:custGeom>
            <a:avLst/>
            <a:gdLst/>
            <a:ahLst/>
            <a:cxnLst>
              <a:cxn ang="3">
                <a:pos x="hc" y="t"/>
              </a:cxn>
              <a:cxn ang="cd2">
                <a:pos x="l" y="vc"/>
              </a:cxn>
              <a:cxn ang="cd4">
                <a:pos x="hc" y="b"/>
              </a:cxn>
              <a:cxn ang="0">
                <a:pos x="r" y="vc"/>
              </a:cxn>
            </a:cxnLst>
            <a:rect l="l" t="t" r="r" b="b"/>
            <a:pathLst>
              <a:path w="22" h="46">
                <a:moveTo>
                  <a:pt x="0" y="29"/>
                </a:moveTo>
                <a:cubicBezTo>
                  <a:pt x="0" y="32"/>
                  <a:pt x="1" y="36"/>
                  <a:pt x="1" y="40"/>
                </a:cubicBezTo>
                <a:cubicBezTo>
                  <a:pt x="2" y="44"/>
                  <a:pt x="4" y="46"/>
                  <a:pt x="7" y="46"/>
                </a:cubicBezTo>
                <a:cubicBezTo>
                  <a:pt x="13" y="45"/>
                  <a:pt x="17" y="40"/>
                  <a:pt x="19" y="33"/>
                </a:cubicBezTo>
                <a:cubicBezTo>
                  <a:pt x="21" y="25"/>
                  <a:pt x="22" y="20"/>
                  <a:pt x="22" y="16"/>
                </a:cubicBezTo>
                <a:cubicBezTo>
                  <a:pt x="21" y="5"/>
                  <a:pt x="15" y="-1"/>
                  <a:pt x="4" y="0"/>
                </a:cubicBezTo>
                <a:lnTo>
                  <a:pt x="0" y="29"/>
                </a:ln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任意多边形 20"/>
          <p:cNvSpPr/>
          <p:nvPr/>
        </p:nvSpPr>
        <p:spPr>
          <a:xfrm>
            <a:off x="2270950" y="3446117"/>
            <a:ext cx="28830" cy="39948"/>
          </a:xfrm>
          <a:custGeom>
            <a:avLst/>
            <a:gdLst/>
            <a:ahLst/>
            <a:cxnLst>
              <a:cxn ang="3">
                <a:pos x="hc" y="t"/>
              </a:cxn>
              <a:cxn ang="cd2">
                <a:pos x="l" y="vc"/>
              </a:cxn>
              <a:cxn ang="cd4">
                <a:pos x="hc" y="b"/>
              </a:cxn>
              <a:cxn ang="0">
                <a:pos x="r" y="vc"/>
              </a:cxn>
            </a:cxnLst>
            <a:rect l="l" t="t" r="r" b="b"/>
            <a:pathLst>
              <a:path w="45" h="63">
                <a:moveTo>
                  <a:pt x="0" y="43"/>
                </a:moveTo>
                <a:cubicBezTo>
                  <a:pt x="9" y="43"/>
                  <a:pt x="16" y="46"/>
                  <a:pt x="23" y="53"/>
                </a:cubicBezTo>
                <a:cubicBezTo>
                  <a:pt x="30" y="59"/>
                  <a:pt x="36" y="62"/>
                  <a:pt x="42" y="63"/>
                </a:cubicBezTo>
                <a:cubicBezTo>
                  <a:pt x="44" y="61"/>
                  <a:pt x="46" y="55"/>
                  <a:pt x="45" y="45"/>
                </a:cubicBezTo>
                <a:cubicBezTo>
                  <a:pt x="45" y="34"/>
                  <a:pt x="45" y="27"/>
                  <a:pt x="45" y="22"/>
                </a:cubicBezTo>
                <a:cubicBezTo>
                  <a:pt x="44" y="19"/>
                  <a:pt x="44" y="15"/>
                  <a:pt x="43" y="9"/>
                </a:cubicBezTo>
                <a:cubicBezTo>
                  <a:pt x="42" y="3"/>
                  <a:pt x="40" y="0"/>
                  <a:pt x="37" y="0"/>
                </a:cubicBezTo>
                <a:cubicBezTo>
                  <a:pt x="28" y="2"/>
                  <a:pt x="21" y="7"/>
                  <a:pt x="14" y="17"/>
                </a:cubicBezTo>
                <a:cubicBezTo>
                  <a:pt x="7" y="27"/>
                  <a:pt x="3" y="36"/>
                  <a:pt x="0" y="43"/>
                </a:cubicBez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任意多边形 21"/>
          <p:cNvSpPr/>
          <p:nvPr/>
        </p:nvSpPr>
        <p:spPr>
          <a:xfrm>
            <a:off x="3269358" y="3964998"/>
            <a:ext cx="59052" cy="69364"/>
          </a:xfrm>
          <a:custGeom>
            <a:avLst/>
            <a:gdLst/>
            <a:ahLst/>
            <a:cxnLst>
              <a:cxn ang="3">
                <a:pos x="hc" y="t"/>
              </a:cxn>
              <a:cxn ang="cd2">
                <a:pos x="l" y="vc"/>
              </a:cxn>
              <a:cxn ang="cd4">
                <a:pos x="hc" y="b"/>
              </a:cxn>
              <a:cxn ang="0">
                <a:pos x="r" y="vc"/>
              </a:cxn>
            </a:cxnLst>
            <a:rect l="l" t="t" r="r" b="b"/>
            <a:pathLst>
              <a:path w="93" h="109">
                <a:moveTo>
                  <a:pt x="93" y="109"/>
                </a:moveTo>
                <a:cubicBezTo>
                  <a:pt x="91" y="93"/>
                  <a:pt x="86" y="78"/>
                  <a:pt x="78" y="64"/>
                </a:cubicBezTo>
                <a:cubicBezTo>
                  <a:pt x="71" y="51"/>
                  <a:pt x="66" y="36"/>
                  <a:pt x="64" y="19"/>
                </a:cubicBezTo>
                <a:cubicBezTo>
                  <a:pt x="57" y="14"/>
                  <a:pt x="49" y="9"/>
                  <a:pt x="39" y="5"/>
                </a:cubicBezTo>
                <a:cubicBezTo>
                  <a:pt x="29" y="1"/>
                  <a:pt x="20" y="0"/>
                  <a:pt x="11" y="0"/>
                </a:cubicBezTo>
                <a:cubicBezTo>
                  <a:pt x="8" y="0"/>
                  <a:pt x="5" y="2"/>
                  <a:pt x="3" y="4"/>
                </a:cubicBezTo>
                <a:cubicBezTo>
                  <a:pt x="1" y="7"/>
                  <a:pt x="0" y="9"/>
                  <a:pt x="0" y="12"/>
                </a:cubicBezTo>
                <a:cubicBezTo>
                  <a:pt x="12" y="17"/>
                  <a:pt x="22" y="24"/>
                  <a:pt x="30" y="32"/>
                </a:cubicBezTo>
                <a:cubicBezTo>
                  <a:pt x="38" y="40"/>
                  <a:pt x="43" y="50"/>
                  <a:pt x="44" y="61"/>
                </a:cubicBezTo>
                <a:lnTo>
                  <a:pt x="93" y="109"/>
                </a:ln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任意多边形 26"/>
          <p:cNvSpPr/>
          <p:nvPr/>
        </p:nvSpPr>
        <p:spPr>
          <a:xfrm>
            <a:off x="2310060" y="3425419"/>
            <a:ext cx="57245" cy="34208"/>
          </a:xfrm>
          <a:custGeom>
            <a:avLst/>
            <a:gdLst/>
            <a:ahLst/>
            <a:cxnLst>
              <a:cxn ang="3">
                <a:pos x="hc" y="t"/>
              </a:cxn>
              <a:cxn ang="cd2">
                <a:pos x="l" y="vc"/>
              </a:cxn>
              <a:cxn ang="cd4">
                <a:pos x="hc" y="b"/>
              </a:cxn>
              <a:cxn ang="0">
                <a:pos x="r" y="vc"/>
              </a:cxn>
            </a:cxnLst>
            <a:rect l="l" t="t" r="r" b="b"/>
            <a:pathLst>
              <a:path w="90" h="54">
                <a:moveTo>
                  <a:pt x="69" y="49"/>
                </a:moveTo>
                <a:cubicBezTo>
                  <a:pt x="77" y="48"/>
                  <a:pt x="83" y="45"/>
                  <a:pt x="86" y="41"/>
                </a:cubicBezTo>
                <a:cubicBezTo>
                  <a:pt x="89" y="36"/>
                  <a:pt x="91" y="31"/>
                  <a:pt x="90" y="25"/>
                </a:cubicBezTo>
                <a:lnTo>
                  <a:pt x="83" y="2"/>
                </a:lnTo>
                <a:lnTo>
                  <a:pt x="31" y="0"/>
                </a:lnTo>
                <a:cubicBezTo>
                  <a:pt x="19" y="2"/>
                  <a:pt x="11" y="9"/>
                  <a:pt x="6" y="21"/>
                </a:cubicBezTo>
                <a:cubicBezTo>
                  <a:pt x="2" y="33"/>
                  <a:pt x="-1" y="44"/>
                  <a:pt x="0" y="54"/>
                </a:cubicBezTo>
                <a:lnTo>
                  <a:pt x="69" y="49"/>
                </a:ln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任意多边形 27"/>
          <p:cNvSpPr/>
          <p:nvPr/>
        </p:nvSpPr>
        <p:spPr>
          <a:xfrm>
            <a:off x="3543928" y="4402476"/>
            <a:ext cx="67835" cy="95514"/>
          </a:xfrm>
          <a:custGeom>
            <a:avLst/>
            <a:gdLst/>
            <a:ahLst/>
            <a:cxnLst>
              <a:cxn ang="3">
                <a:pos x="hc" y="t"/>
              </a:cxn>
              <a:cxn ang="cd2">
                <a:pos x="l" y="vc"/>
              </a:cxn>
              <a:cxn ang="cd4">
                <a:pos x="hc" y="b"/>
              </a:cxn>
              <a:cxn ang="0">
                <a:pos x="r" y="vc"/>
              </a:cxn>
            </a:cxnLst>
            <a:rect l="l" t="t" r="r" b="b"/>
            <a:pathLst>
              <a:path w="107" h="150">
                <a:moveTo>
                  <a:pt x="5" y="69"/>
                </a:moveTo>
                <a:cubicBezTo>
                  <a:pt x="18" y="68"/>
                  <a:pt x="29" y="73"/>
                  <a:pt x="37" y="82"/>
                </a:cubicBezTo>
                <a:cubicBezTo>
                  <a:pt x="46" y="92"/>
                  <a:pt x="52" y="103"/>
                  <a:pt x="57" y="116"/>
                </a:cubicBezTo>
                <a:cubicBezTo>
                  <a:pt x="62" y="129"/>
                  <a:pt x="66" y="140"/>
                  <a:pt x="68" y="150"/>
                </a:cubicBezTo>
                <a:cubicBezTo>
                  <a:pt x="75" y="150"/>
                  <a:pt x="83" y="149"/>
                  <a:pt x="92" y="147"/>
                </a:cubicBezTo>
                <a:cubicBezTo>
                  <a:pt x="102" y="144"/>
                  <a:pt x="106" y="139"/>
                  <a:pt x="107" y="130"/>
                </a:cubicBezTo>
                <a:lnTo>
                  <a:pt x="94" y="108"/>
                </a:lnTo>
                <a:cubicBezTo>
                  <a:pt x="92" y="94"/>
                  <a:pt x="87" y="82"/>
                  <a:pt x="79" y="74"/>
                </a:cubicBezTo>
                <a:cubicBezTo>
                  <a:pt x="71" y="66"/>
                  <a:pt x="64" y="57"/>
                  <a:pt x="56" y="49"/>
                </a:cubicBezTo>
                <a:cubicBezTo>
                  <a:pt x="48" y="41"/>
                  <a:pt x="43" y="29"/>
                  <a:pt x="41" y="14"/>
                </a:cubicBezTo>
                <a:lnTo>
                  <a:pt x="0" y="0"/>
                </a:lnTo>
                <a:lnTo>
                  <a:pt x="5" y="69"/>
                </a:ln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 name="任意多边形 28"/>
          <p:cNvSpPr/>
          <p:nvPr/>
        </p:nvSpPr>
        <p:spPr>
          <a:xfrm>
            <a:off x="2555069" y="3403898"/>
            <a:ext cx="127876" cy="31715"/>
          </a:xfrm>
          <a:custGeom>
            <a:avLst/>
            <a:gdLst/>
            <a:ahLst/>
            <a:cxnLst>
              <a:cxn ang="3">
                <a:pos x="hc" y="t"/>
              </a:cxn>
              <a:cxn ang="cd2">
                <a:pos x="l" y="vc"/>
              </a:cxn>
              <a:cxn ang="cd4">
                <a:pos x="hc" y="b"/>
              </a:cxn>
              <a:cxn ang="0">
                <a:pos x="r" y="vc"/>
              </a:cxn>
            </a:cxnLst>
            <a:rect l="l" t="t" r="r" b="b"/>
            <a:pathLst>
              <a:path w="201" h="50">
                <a:moveTo>
                  <a:pt x="0" y="15"/>
                </a:moveTo>
                <a:cubicBezTo>
                  <a:pt x="2" y="22"/>
                  <a:pt x="14" y="29"/>
                  <a:pt x="35" y="34"/>
                </a:cubicBezTo>
                <a:cubicBezTo>
                  <a:pt x="57" y="40"/>
                  <a:pt x="80" y="44"/>
                  <a:pt x="104" y="47"/>
                </a:cubicBezTo>
                <a:cubicBezTo>
                  <a:pt x="129" y="49"/>
                  <a:pt x="147" y="50"/>
                  <a:pt x="158" y="50"/>
                </a:cubicBezTo>
                <a:cubicBezTo>
                  <a:pt x="167" y="50"/>
                  <a:pt x="177" y="48"/>
                  <a:pt x="187" y="44"/>
                </a:cubicBezTo>
                <a:cubicBezTo>
                  <a:pt x="197" y="40"/>
                  <a:pt x="202" y="32"/>
                  <a:pt x="201" y="18"/>
                </a:cubicBezTo>
                <a:cubicBezTo>
                  <a:pt x="200" y="11"/>
                  <a:pt x="193" y="6"/>
                  <a:pt x="181" y="3"/>
                </a:cubicBezTo>
                <a:cubicBezTo>
                  <a:pt x="168" y="1"/>
                  <a:pt x="155" y="0"/>
                  <a:pt x="141" y="0"/>
                </a:cubicBezTo>
                <a:cubicBezTo>
                  <a:pt x="128" y="0"/>
                  <a:pt x="119" y="1"/>
                  <a:pt x="114" y="1"/>
                </a:cubicBezTo>
                <a:lnTo>
                  <a:pt x="0" y="15"/>
                </a:ln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1" name="任意多边形 30"/>
          <p:cNvSpPr/>
          <p:nvPr/>
        </p:nvSpPr>
        <p:spPr>
          <a:xfrm>
            <a:off x="780134" y="3147207"/>
            <a:ext cx="3338769" cy="3832524"/>
          </a:xfrm>
          <a:custGeom>
            <a:avLst/>
            <a:gdLst/>
            <a:ahLst/>
            <a:cxnLst>
              <a:cxn ang="3">
                <a:pos x="hc" y="t"/>
              </a:cxn>
              <a:cxn ang="cd2">
                <a:pos x="l" y="vc"/>
              </a:cxn>
              <a:cxn ang="cd4">
                <a:pos x="hc" y="b"/>
              </a:cxn>
              <a:cxn ang="0">
                <a:pos x="r" y="vc"/>
              </a:cxn>
            </a:cxnLst>
            <a:rect l="l" t="t" r="r" b="b"/>
            <a:pathLst>
              <a:path w="5258" h="6035">
                <a:moveTo>
                  <a:pt x="4362" y="2114"/>
                </a:moveTo>
                <a:lnTo>
                  <a:pt x="4380" y="2130"/>
                </a:lnTo>
                <a:cubicBezTo>
                  <a:pt x="4376" y="2110"/>
                  <a:pt x="4369" y="2092"/>
                  <a:pt x="4361" y="2075"/>
                </a:cubicBezTo>
                <a:cubicBezTo>
                  <a:pt x="4352" y="2057"/>
                  <a:pt x="4343" y="2041"/>
                  <a:pt x="4333" y="2024"/>
                </a:cubicBezTo>
                <a:cubicBezTo>
                  <a:pt x="4332" y="2012"/>
                  <a:pt x="4333" y="2000"/>
                  <a:pt x="4335" y="1987"/>
                </a:cubicBezTo>
                <a:cubicBezTo>
                  <a:pt x="4338" y="1975"/>
                  <a:pt x="4343" y="1963"/>
                  <a:pt x="4351" y="1954"/>
                </a:cubicBezTo>
                <a:lnTo>
                  <a:pt x="4345" y="1954"/>
                </a:lnTo>
                <a:cubicBezTo>
                  <a:pt x="4339" y="1954"/>
                  <a:pt x="4335" y="1951"/>
                  <a:pt x="4332" y="1945"/>
                </a:cubicBezTo>
                <a:cubicBezTo>
                  <a:pt x="4328" y="1939"/>
                  <a:pt x="4326" y="1933"/>
                  <a:pt x="4326" y="1927"/>
                </a:cubicBezTo>
                <a:cubicBezTo>
                  <a:pt x="4323" y="1923"/>
                  <a:pt x="4318" y="1916"/>
                  <a:pt x="4313" y="1906"/>
                </a:cubicBezTo>
                <a:cubicBezTo>
                  <a:pt x="4308" y="1895"/>
                  <a:pt x="4303" y="1890"/>
                  <a:pt x="4300" y="1888"/>
                </a:cubicBezTo>
                <a:cubicBezTo>
                  <a:pt x="4298" y="1889"/>
                  <a:pt x="4297" y="1896"/>
                  <a:pt x="4296" y="1907"/>
                </a:cubicBezTo>
                <a:cubicBezTo>
                  <a:pt x="4294" y="1918"/>
                  <a:pt x="4293" y="1929"/>
                  <a:pt x="4291" y="1940"/>
                </a:cubicBezTo>
                <a:cubicBezTo>
                  <a:pt x="4289" y="1951"/>
                  <a:pt x="4286" y="1958"/>
                  <a:pt x="4282" y="1959"/>
                </a:cubicBezTo>
                <a:cubicBezTo>
                  <a:pt x="4279" y="1958"/>
                  <a:pt x="4277" y="1953"/>
                  <a:pt x="4276" y="1945"/>
                </a:cubicBezTo>
                <a:cubicBezTo>
                  <a:pt x="4275" y="1936"/>
                  <a:pt x="4274" y="1932"/>
                  <a:pt x="4274" y="1931"/>
                </a:cubicBezTo>
                <a:cubicBezTo>
                  <a:pt x="4272" y="1926"/>
                  <a:pt x="4266" y="1916"/>
                  <a:pt x="4258" y="1901"/>
                </a:cubicBezTo>
                <a:cubicBezTo>
                  <a:pt x="4250" y="1886"/>
                  <a:pt x="4242" y="1873"/>
                  <a:pt x="4234" y="1863"/>
                </a:cubicBezTo>
                <a:cubicBezTo>
                  <a:pt x="4227" y="1852"/>
                  <a:pt x="4223" y="1851"/>
                  <a:pt x="4224" y="1859"/>
                </a:cubicBezTo>
                <a:lnTo>
                  <a:pt x="4182" y="1845"/>
                </a:lnTo>
                <a:cubicBezTo>
                  <a:pt x="4182" y="1833"/>
                  <a:pt x="4181" y="1818"/>
                  <a:pt x="4181" y="1799"/>
                </a:cubicBezTo>
                <a:cubicBezTo>
                  <a:pt x="4180" y="1781"/>
                  <a:pt x="4178" y="1763"/>
                  <a:pt x="4174" y="1746"/>
                </a:cubicBezTo>
                <a:cubicBezTo>
                  <a:pt x="4169" y="1729"/>
                  <a:pt x="4161" y="1717"/>
                  <a:pt x="4150" y="1709"/>
                </a:cubicBezTo>
                <a:lnTo>
                  <a:pt x="4170" y="1673"/>
                </a:lnTo>
                <a:cubicBezTo>
                  <a:pt x="4170" y="1667"/>
                  <a:pt x="4168" y="1658"/>
                  <a:pt x="4165" y="1647"/>
                </a:cubicBezTo>
                <a:cubicBezTo>
                  <a:pt x="4161" y="1635"/>
                  <a:pt x="4157" y="1625"/>
                  <a:pt x="4151" y="1616"/>
                </a:cubicBezTo>
                <a:cubicBezTo>
                  <a:pt x="4145" y="1606"/>
                  <a:pt x="4138" y="1602"/>
                  <a:pt x="4131" y="1602"/>
                </a:cubicBezTo>
                <a:lnTo>
                  <a:pt x="4117" y="1648"/>
                </a:lnTo>
                <a:cubicBezTo>
                  <a:pt x="4104" y="1649"/>
                  <a:pt x="4098" y="1645"/>
                  <a:pt x="4097" y="1638"/>
                </a:cubicBezTo>
                <a:cubicBezTo>
                  <a:pt x="4096" y="1631"/>
                  <a:pt x="4095" y="1623"/>
                  <a:pt x="4094" y="1616"/>
                </a:cubicBezTo>
                <a:cubicBezTo>
                  <a:pt x="4093" y="1609"/>
                  <a:pt x="4086" y="1605"/>
                  <a:pt x="4074" y="1606"/>
                </a:cubicBezTo>
                <a:lnTo>
                  <a:pt x="4111" y="1568"/>
                </a:lnTo>
                <a:lnTo>
                  <a:pt x="4091" y="1530"/>
                </a:lnTo>
                <a:lnTo>
                  <a:pt x="4103" y="1454"/>
                </a:lnTo>
                <a:cubicBezTo>
                  <a:pt x="4090" y="1453"/>
                  <a:pt x="4082" y="1446"/>
                  <a:pt x="4080" y="1430"/>
                </a:cubicBezTo>
                <a:cubicBezTo>
                  <a:pt x="4078" y="1415"/>
                  <a:pt x="4079" y="1403"/>
                  <a:pt x="4082" y="1392"/>
                </a:cubicBezTo>
                <a:cubicBezTo>
                  <a:pt x="4068" y="1394"/>
                  <a:pt x="4057" y="1403"/>
                  <a:pt x="4048" y="1418"/>
                </a:cubicBezTo>
                <a:cubicBezTo>
                  <a:pt x="4039" y="1434"/>
                  <a:pt x="4035" y="1449"/>
                  <a:pt x="4036" y="1464"/>
                </a:cubicBezTo>
                <a:cubicBezTo>
                  <a:pt x="4037" y="1478"/>
                  <a:pt x="4045" y="1486"/>
                  <a:pt x="4059" y="1486"/>
                </a:cubicBezTo>
                <a:cubicBezTo>
                  <a:pt x="4058" y="1490"/>
                  <a:pt x="4056" y="1498"/>
                  <a:pt x="4053" y="1509"/>
                </a:cubicBezTo>
                <a:cubicBezTo>
                  <a:pt x="4051" y="1520"/>
                  <a:pt x="4048" y="1531"/>
                  <a:pt x="4044" y="1541"/>
                </a:cubicBezTo>
                <a:cubicBezTo>
                  <a:pt x="4040" y="1550"/>
                  <a:pt x="4036" y="1556"/>
                  <a:pt x="4030" y="1557"/>
                </a:cubicBezTo>
                <a:cubicBezTo>
                  <a:pt x="4024" y="1547"/>
                  <a:pt x="4022" y="1537"/>
                  <a:pt x="4023" y="1527"/>
                </a:cubicBezTo>
                <a:cubicBezTo>
                  <a:pt x="4023" y="1516"/>
                  <a:pt x="4022" y="1507"/>
                  <a:pt x="4020" y="1500"/>
                </a:cubicBezTo>
                <a:cubicBezTo>
                  <a:pt x="4017" y="1493"/>
                  <a:pt x="4007" y="1490"/>
                  <a:pt x="3991" y="1491"/>
                </a:cubicBezTo>
                <a:cubicBezTo>
                  <a:pt x="3980" y="1491"/>
                  <a:pt x="3974" y="1485"/>
                  <a:pt x="3973" y="1475"/>
                </a:cubicBezTo>
                <a:cubicBezTo>
                  <a:pt x="3971" y="1465"/>
                  <a:pt x="3970" y="1456"/>
                  <a:pt x="3970" y="1446"/>
                </a:cubicBezTo>
                <a:cubicBezTo>
                  <a:pt x="3970" y="1435"/>
                  <a:pt x="3966" y="1429"/>
                  <a:pt x="3960" y="1427"/>
                </a:cubicBezTo>
                <a:cubicBezTo>
                  <a:pt x="3955" y="1425"/>
                  <a:pt x="3946" y="1424"/>
                  <a:pt x="3935" y="1426"/>
                </a:cubicBezTo>
                <a:cubicBezTo>
                  <a:pt x="3934" y="1415"/>
                  <a:pt x="3931" y="1401"/>
                  <a:pt x="3926" y="1382"/>
                </a:cubicBezTo>
                <a:cubicBezTo>
                  <a:pt x="3921" y="1364"/>
                  <a:pt x="3914" y="1347"/>
                  <a:pt x="3905" y="1332"/>
                </a:cubicBezTo>
                <a:cubicBezTo>
                  <a:pt x="3896" y="1317"/>
                  <a:pt x="3886" y="1309"/>
                  <a:pt x="3875" y="1309"/>
                </a:cubicBezTo>
                <a:lnTo>
                  <a:pt x="3872" y="1269"/>
                </a:lnTo>
                <a:lnTo>
                  <a:pt x="3826" y="1267"/>
                </a:lnTo>
                <a:cubicBezTo>
                  <a:pt x="3834" y="1260"/>
                  <a:pt x="3839" y="1252"/>
                  <a:pt x="3842" y="1242"/>
                </a:cubicBezTo>
                <a:cubicBezTo>
                  <a:pt x="3845" y="1232"/>
                  <a:pt x="3846" y="1222"/>
                  <a:pt x="3845" y="1213"/>
                </a:cubicBezTo>
                <a:cubicBezTo>
                  <a:pt x="3845" y="1202"/>
                  <a:pt x="3842" y="1194"/>
                  <a:pt x="3837" y="1188"/>
                </a:cubicBezTo>
                <a:cubicBezTo>
                  <a:pt x="3832" y="1183"/>
                  <a:pt x="3822" y="1181"/>
                  <a:pt x="3808" y="1182"/>
                </a:cubicBezTo>
                <a:lnTo>
                  <a:pt x="3774" y="1184"/>
                </a:lnTo>
                <a:cubicBezTo>
                  <a:pt x="3776" y="1197"/>
                  <a:pt x="3780" y="1209"/>
                  <a:pt x="3788" y="1217"/>
                </a:cubicBezTo>
                <a:cubicBezTo>
                  <a:pt x="3795" y="1226"/>
                  <a:pt x="3800" y="1237"/>
                  <a:pt x="3802" y="1251"/>
                </a:cubicBezTo>
                <a:cubicBezTo>
                  <a:pt x="3788" y="1251"/>
                  <a:pt x="3775" y="1249"/>
                  <a:pt x="3764" y="1245"/>
                </a:cubicBezTo>
                <a:cubicBezTo>
                  <a:pt x="3753" y="1241"/>
                  <a:pt x="3740" y="1239"/>
                  <a:pt x="3726" y="1239"/>
                </a:cubicBezTo>
                <a:cubicBezTo>
                  <a:pt x="3717" y="1231"/>
                  <a:pt x="3709" y="1223"/>
                  <a:pt x="3702" y="1214"/>
                </a:cubicBezTo>
                <a:cubicBezTo>
                  <a:pt x="3695" y="1205"/>
                  <a:pt x="3688" y="1196"/>
                  <a:pt x="3682" y="1185"/>
                </a:cubicBezTo>
                <a:cubicBezTo>
                  <a:pt x="3680" y="1175"/>
                  <a:pt x="3676" y="1169"/>
                  <a:pt x="3669" y="1168"/>
                </a:cubicBezTo>
                <a:cubicBezTo>
                  <a:pt x="3663" y="1167"/>
                  <a:pt x="3658" y="1162"/>
                  <a:pt x="3657" y="1152"/>
                </a:cubicBezTo>
                <a:lnTo>
                  <a:pt x="3678" y="1133"/>
                </a:lnTo>
                <a:cubicBezTo>
                  <a:pt x="3678" y="1130"/>
                  <a:pt x="3678" y="1128"/>
                  <a:pt x="3679" y="1125"/>
                </a:cubicBezTo>
                <a:cubicBezTo>
                  <a:pt x="3679" y="1123"/>
                  <a:pt x="3681" y="1122"/>
                  <a:pt x="3683" y="1121"/>
                </a:cubicBezTo>
                <a:cubicBezTo>
                  <a:pt x="3690" y="1122"/>
                  <a:pt x="3696" y="1125"/>
                  <a:pt x="3704" y="1133"/>
                </a:cubicBezTo>
                <a:cubicBezTo>
                  <a:pt x="3711" y="1140"/>
                  <a:pt x="3716" y="1147"/>
                  <a:pt x="3720" y="1153"/>
                </a:cubicBezTo>
                <a:cubicBezTo>
                  <a:pt x="3720" y="1154"/>
                  <a:pt x="3720" y="1157"/>
                  <a:pt x="3721" y="1162"/>
                </a:cubicBezTo>
                <a:cubicBezTo>
                  <a:pt x="3722" y="1167"/>
                  <a:pt x="3724" y="1169"/>
                  <a:pt x="3727" y="1170"/>
                </a:cubicBezTo>
                <a:cubicBezTo>
                  <a:pt x="3733" y="1169"/>
                  <a:pt x="3738" y="1163"/>
                  <a:pt x="3742" y="1153"/>
                </a:cubicBezTo>
                <a:cubicBezTo>
                  <a:pt x="3746" y="1143"/>
                  <a:pt x="3747" y="1135"/>
                  <a:pt x="3747" y="1128"/>
                </a:cubicBezTo>
                <a:cubicBezTo>
                  <a:pt x="3746" y="1122"/>
                  <a:pt x="3741" y="1118"/>
                  <a:pt x="3732" y="1117"/>
                </a:cubicBezTo>
                <a:cubicBezTo>
                  <a:pt x="3724" y="1117"/>
                  <a:pt x="3717" y="1114"/>
                  <a:pt x="3712" y="1110"/>
                </a:cubicBezTo>
                <a:cubicBezTo>
                  <a:pt x="3706" y="1106"/>
                  <a:pt x="3707" y="1096"/>
                  <a:pt x="3715" y="1079"/>
                </a:cubicBezTo>
                <a:cubicBezTo>
                  <a:pt x="3691" y="1054"/>
                  <a:pt x="3677" y="1032"/>
                  <a:pt x="3674" y="1012"/>
                </a:cubicBezTo>
                <a:cubicBezTo>
                  <a:pt x="3670" y="992"/>
                  <a:pt x="3670" y="972"/>
                  <a:pt x="3674" y="952"/>
                </a:cubicBezTo>
                <a:cubicBezTo>
                  <a:pt x="3678" y="933"/>
                  <a:pt x="3679" y="910"/>
                  <a:pt x="3678" y="886"/>
                </a:cubicBezTo>
                <a:lnTo>
                  <a:pt x="3641" y="843"/>
                </a:lnTo>
                <a:cubicBezTo>
                  <a:pt x="3628" y="842"/>
                  <a:pt x="3618" y="835"/>
                  <a:pt x="3611" y="821"/>
                </a:cubicBezTo>
                <a:cubicBezTo>
                  <a:pt x="3604" y="807"/>
                  <a:pt x="3598" y="792"/>
                  <a:pt x="3592" y="778"/>
                </a:cubicBezTo>
                <a:cubicBezTo>
                  <a:pt x="3585" y="764"/>
                  <a:pt x="3577" y="756"/>
                  <a:pt x="3566" y="756"/>
                </a:cubicBezTo>
                <a:cubicBezTo>
                  <a:pt x="3559" y="756"/>
                  <a:pt x="3552" y="758"/>
                  <a:pt x="3545" y="762"/>
                </a:cubicBezTo>
                <a:cubicBezTo>
                  <a:pt x="3537" y="766"/>
                  <a:pt x="3533" y="773"/>
                  <a:pt x="3533" y="781"/>
                </a:cubicBezTo>
                <a:cubicBezTo>
                  <a:pt x="3534" y="793"/>
                  <a:pt x="3540" y="805"/>
                  <a:pt x="3550" y="819"/>
                </a:cubicBezTo>
                <a:cubicBezTo>
                  <a:pt x="3560" y="832"/>
                  <a:pt x="3571" y="845"/>
                  <a:pt x="3584" y="858"/>
                </a:cubicBezTo>
                <a:cubicBezTo>
                  <a:pt x="3596" y="870"/>
                  <a:pt x="3607" y="881"/>
                  <a:pt x="3616" y="890"/>
                </a:cubicBezTo>
                <a:lnTo>
                  <a:pt x="3594" y="915"/>
                </a:lnTo>
                <a:cubicBezTo>
                  <a:pt x="3595" y="923"/>
                  <a:pt x="3593" y="929"/>
                  <a:pt x="3588" y="933"/>
                </a:cubicBezTo>
                <a:cubicBezTo>
                  <a:pt x="3584" y="937"/>
                  <a:pt x="3579" y="939"/>
                  <a:pt x="3573" y="939"/>
                </a:cubicBezTo>
                <a:cubicBezTo>
                  <a:pt x="3564" y="940"/>
                  <a:pt x="3558" y="938"/>
                  <a:pt x="3555" y="933"/>
                </a:cubicBezTo>
                <a:cubicBezTo>
                  <a:pt x="3551" y="929"/>
                  <a:pt x="3549" y="924"/>
                  <a:pt x="3548" y="918"/>
                </a:cubicBezTo>
                <a:cubicBezTo>
                  <a:pt x="3552" y="918"/>
                  <a:pt x="3556" y="917"/>
                  <a:pt x="3562" y="916"/>
                </a:cubicBezTo>
                <a:cubicBezTo>
                  <a:pt x="3567" y="914"/>
                  <a:pt x="3570" y="911"/>
                  <a:pt x="3571" y="905"/>
                </a:cubicBezTo>
                <a:cubicBezTo>
                  <a:pt x="3569" y="893"/>
                  <a:pt x="3564" y="883"/>
                  <a:pt x="3555" y="873"/>
                </a:cubicBezTo>
                <a:cubicBezTo>
                  <a:pt x="3547" y="863"/>
                  <a:pt x="3539" y="856"/>
                  <a:pt x="3532" y="850"/>
                </a:cubicBezTo>
                <a:lnTo>
                  <a:pt x="3531" y="839"/>
                </a:lnTo>
                <a:cubicBezTo>
                  <a:pt x="3531" y="830"/>
                  <a:pt x="3528" y="823"/>
                  <a:pt x="3522" y="819"/>
                </a:cubicBezTo>
                <a:cubicBezTo>
                  <a:pt x="3517" y="814"/>
                  <a:pt x="3510" y="812"/>
                  <a:pt x="3501" y="812"/>
                </a:cubicBezTo>
                <a:cubicBezTo>
                  <a:pt x="3499" y="798"/>
                  <a:pt x="3494" y="789"/>
                  <a:pt x="3485" y="786"/>
                </a:cubicBezTo>
                <a:cubicBezTo>
                  <a:pt x="3475" y="783"/>
                  <a:pt x="3465" y="783"/>
                  <a:pt x="3453" y="787"/>
                </a:cubicBezTo>
                <a:cubicBezTo>
                  <a:pt x="3453" y="780"/>
                  <a:pt x="3454" y="773"/>
                  <a:pt x="3457" y="765"/>
                </a:cubicBezTo>
                <a:cubicBezTo>
                  <a:pt x="3460" y="757"/>
                  <a:pt x="3465" y="752"/>
                  <a:pt x="3474" y="751"/>
                </a:cubicBezTo>
                <a:lnTo>
                  <a:pt x="3488" y="715"/>
                </a:lnTo>
                <a:lnTo>
                  <a:pt x="3470" y="694"/>
                </a:lnTo>
                <a:cubicBezTo>
                  <a:pt x="3458" y="694"/>
                  <a:pt x="3449" y="691"/>
                  <a:pt x="3442" y="685"/>
                </a:cubicBezTo>
                <a:cubicBezTo>
                  <a:pt x="3435" y="679"/>
                  <a:pt x="3428" y="673"/>
                  <a:pt x="3422" y="667"/>
                </a:cubicBezTo>
                <a:cubicBezTo>
                  <a:pt x="3415" y="661"/>
                  <a:pt x="3407" y="658"/>
                  <a:pt x="3398" y="658"/>
                </a:cubicBezTo>
                <a:cubicBezTo>
                  <a:pt x="3380" y="643"/>
                  <a:pt x="3359" y="630"/>
                  <a:pt x="3336" y="619"/>
                </a:cubicBezTo>
                <a:cubicBezTo>
                  <a:pt x="3314" y="608"/>
                  <a:pt x="3291" y="600"/>
                  <a:pt x="3267" y="593"/>
                </a:cubicBezTo>
                <a:cubicBezTo>
                  <a:pt x="3248" y="594"/>
                  <a:pt x="3234" y="593"/>
                  <a:pt x="3227" y="590"/>
                </a:cubicBezTo>
                <a:cubicBezTo>
                  <a:pt x="3219" y="587"/>
                  <a:pt x="3212" y="584"/>
                  <a:pt x="3207" y="581"/>
                </a:cubicBezTo>
                <a:cubicBezTo>
                  <a:pt x="3201" y="578"/>
                  <a:pt x="3192" y="576"/>
                  <a:pt x="3180" y="577"/>
                </a:cubicBezTo>
                <a:cubicBezTo>
                  <a:pt x="3167" y="578"/>
                  <a:pt x="3146" y="583"/>
                  <a:pt x="3118" y="592"/>
                </a:cubicBezTo>
                <a:cubicBezTo>
                  <a:pt x="3104" y="577"/>
                  <a:pt x="3081" y="563"/>
                  <a:pt x="3048" y="550"/>
                </a:cubicBezTo>
                <a:cubicBezTo>
                  <a:pt x="3016" y="536"/>
                  <a:pt x="2982" y="523"/>
                  <a:pt x="2947" y="511"/>
                </a:cubicBezTo>
                <a:cubicBezTo>
                  <a:pt x="2912" y="499"/>
                  <a:pt x="2884" y="488"/>
                  <a:pt x="2862" y="478"/>
                </a:cubicBezTo>
                <a:cubicBezTo>
                  <a:pt x="2852" y="479"/>
                  <a:pt x="2845" y="482"/>
                  <a:pt x="2844" y="486"/>
                </a:cubicBezTo>
                <a:cubicBezTo>
                  <a:pt x="2842" y="491"/>
                  <a:pt x="2841" y="496"/>
                  <a:pt x="2839" y="500"/>
                </a:cubicBezTo>
                <a:cubicBezTo>
                  <a:pt x="2838" y="505"/>
                  <a:pt x="2833" y="508"/>
                  <a:pt x="2824" y="509"/>
                </a:cubicBezTo>
                <a:cubicBezTo>
                  <a:pt x="2823" y="496"/>
                  <a:pt x="2818" y="488"/>
                  <a:pt x="2808" y="485"/>
                </a:cubicBezTo>
                <a:cubicBezTo>
                  <a:pt x="2799" y="482"/>
                  <a:pt x="2789" y="481"/>
                  <a:pt x="2777" y="482"/>
                </a:cubicBezTo>
                <a:cubicBezTo>
                  <a:pt x="2766" y="483"/>
                  <a:pt x="2756" y="485"/>
                  <a:pt x="2748" y="486"/>
                </a:cubicBezTo>
                <a:cubicBezTo>
                  <a:pt x="2737" y="486"/>
                  <a:pt x="2731" y="481"/>
                  <a:pt x="2730" y="470"/>
                </a:cubicBezTo>
                <a:cubicBezTo>
                  <a:pt x="2729" y="461"/>
                  <a:pt x="2727" y="455"/>
                  <a:pt x="2723" y="452"/>
                </a:cubicBezTo>
                <a:cubicBezTo>
                  <a:pt x="2720" y="449"/>
                  <a:pt x="2714" y="448"/>
                  <a:pt x="2705" y="448"/>
                </a:cubicBezTo>
                <a:lnTo>
                  <a:pt x="2655" y="475"/>
                </a:lnTo>
                <a:cubicBezTo>
                  <a:pt x="2647" y="476"/>
                  <a:pt x="2640" y="480"/>
                  <a:pt x="2637" y="488"/>
                </a:cubicBezTo>
                <a:cubicBezTo>
                  <a:pt x="2634" y="496"/>
                  <a:pt x="2629" y="503"/>
                  <a:pt x="2623" y="511"/>
                </a:cubicBezTo>
                <a:cubicBezTo>
                  <a:pt x="2618" y="519"/>
                  <a:pt x="2606" y="524"/>
                  <a:pt x="2590" y="525"/>
                </a:cubicBezTo>
                <a:cubicBezTo>
                  <a:pt x="2589" y="517"/>
                  <a:pt x="2587" y="511"/>
                  <a:pt x="2584" y="508"/>
                </a:cubicBezTo>
                <a:cubicBezTo>
                  <a:pt x="2580" y="505"/>
                  <a:pt x="2574" y="503"/>
                  <a:pt x="2565" y="504"/>
                </a:cubicBezTo>
                <a:lnTo>
                  <a:pt x="2543" y="511"/>
                </a:lnTo>
                <a:cubicBezTo>
                  <a:pt x="2543" y="528"/>
                  <a:pt x="2533" y="540"/>
                  <a:pt x="2513" y="547"/>
                </a:cubicBezTo>
                <a:cubicBezTo>
                  <a:pt x="2493" y="554"/>
                  <a:pt x="2472" y="558"/>
                  <a:pt x="2448" y="559"/>
                </a:cubicBezTo>
                <a:cubicBezTo>
                  <a:pt x="2425" y="561"/>
                  <a:pt x="2408" y="562"/>
                  <a:pt x="2397" y="562"/>
                </a:cubicBezTo>
                <a:lnTo>
                  <a:pt x="2343" y="612"/>
                </a:lnTo>
                <a:lnTo>
                  <a:pt x="2328" y="567"/>
                </a:lnTo>
                <a:cubicBezTo>
                  <a:pt x="2317" y="561"/>
                  <a:pt x="2305" y="557"/>
                  <a:pt x="2292" y="553"/>
                </a:cubicBezTo>
                <a:cubicBezTo>
                  <a:pt x="2280" y="550"/>
                  <a:pt x="2267" y="548"/>
                  <a:pt x="2253" y="549"/>
                </a:cubicBezTo>
                <a:cubicBezTo>
                  <a:pt x="2244" y="550"/>
                  <a:pt x="2238" y="552"/>
                  <a:pt x="2233" y="555"/>
                </a:cubicBezTo>
                <a:cubicBezTo>
                  <a:pt x="2228" y="558"/>
                  <a:pt x="2221" y="559"/>
                  <a:pt x="2213" y="557"/>
                </a:cubicBezTo>
                <a:cubicBezTo>
                  <a:pt x="2203" y="568"/>
                  <a:pt x="2196" y="581"/>
                  <a:pt x="2190" y="596"/>
                </a:cubicBezTo>
                <a:cubicBezTo>
                  <a:pt x="2185" y="611"/>
                  <a:pt x="2190" y="621"/>
                  <a:pt x="2206" y="627"/>
                </a:cubicBezTo>
                <a:lnTo>
                  <a:pt x="2173" y="646"/>
                </a:lnTo>
                <a:lnTo>
                  <a:pt x="2174" y="652"/>
                </a:lnTo>
                <a:lnTo>
                  <a:pt x="2140" y="660"/>
                </a:lnTo>
                <a:cubicBezTo>
                  <a:pt x="2117" y="676"/>
                  <a:pt x="2096" y="694"/>
                  <a:pt x="2076" y="713"/>
                </a:cubicBezTo>
                <a:cubicBezTo>
                  <a:pt x="2055" y="732"/>
                  <a:pt x="2037" y="754"/>
                  <a:pt x="2021" y="778"/>
                </a:cubicBezTo>
                <a:lnTo>
                  <a:pt x="2016" y="778"/>
                </a:lnTo>
                <a:cubicBezTo>
                  <a:pt x="2001" y="780"/>
                  <a:pt x="1993" y="790"/>
                  <a:pt x="1990" y="807"/>
                </a:cubicBezTo>
                <a:cubicBezTo>
                  <a:pt x="1986" y="823"/>
                  <a:pt x="1983" y="840"/>
                  <a:pt x="1980" y="856"/>
                </a:cubicBezTo>
                <a:cubicBezTo>
                  <a:pt x="1977" y="872"/>
                  <a:pt x="1968" y="880"/>
                  <a:pt x="1954" y="880"/>
                </a:cubicBezTo>
                <a:cubicBezTo>
                  <a:pt x="1934" y="901"/>
                  <a:pt x="1915" y="922"/>
                  <a:pt x="1896" y="944"/>
                </a:cubicBezTo>
                <a:cubicBezTo>
                  <a:pt x="1878" y="965"/>
                  <a:pt x="1868" y="990"/>
                  <a:pt x="1866" y="1019"/>
                </a:cubicBezTo>
                <a:lnTo>
                  <a:pt x="1854" y="1019"/>
                </a:lnTo>
                <a:cubicBezTo>
                  <a:pt x="1846" y="1020"/>
                  <a:pt x="1839" y="1023"/>
                  <a:pt x="1834" y="1029"/>
                </a:cubicBezTo>
                <a:cubicBezTo>
                  <a:pt x="1829" y="1034"/>
                  <a:pt x="1827" y="1041"/>
                  <a:pt x="1828" y="1050"/>
                </a:cubicBezTo>
                <a:lnTo>
                  <a:pt x="1784" y="1076"/>
                </a:lnTo>
                <a:lnTo>
                  <a:pt x="1788" y="1139"/>
                </a:lnTo>
                <a:lnTo>
                  <a:pt x="1733" y="1171"/>
                </a:lnTo>
                <a:lnTo>
                  <a:pt x="1726" y="1235"/>
                </a:lnTo>
                <a:lnTo>
                  <a:pt x="1671" y="1268"/>
                </a:lnTo>
                <a:lnTo>
                  <a:pt x="1669" y="1331"/>
                </a:lnTo>
                <a:cubicBezTo>
                  <a:pt x="1661" y="1332"/>
                  <a:pt x="1655" y="1337"/>
                  <a:pt x="1652" y="1345"/>
                </a:cubicBezTo>
                <a:cubicBezTo>
                  <a:pt x="1649" y="1353"/>
                  <a:pt x="1648" y="1361"/>
                  <a:pt x="1649" y="1367"/>
                </a:cubicBezTo>
                <a:cubicBezTo>
                  <a:pt x="1646" y="1372"/>
                  <a:pt x="1640" y="1374"/>
                  <a:pt x="1632" y="1373"/>
                </a:cubicBezTo>
                <a:cubicBezTo>
                  <a:pt x="1624" y="1371"/>
                  <a:pt x="1618" y="1370"/>
                  <a:pt x="1614" y="1369"/>
                </a:cubicBezTo>
                <a:lnTo>
                  <a:pt x="1607" y="1433"/>
                </a:lnTo>
                <a:lnTo>
                  <a:pt x="1562" y="1517"/>
                </a:lnTo>
                <a:cubicBezTo>
                  <a:pt x="1562" y="1521"/>
                  <a:pt x="1562" y="1530"/>
                  <a:pt x="1562" y="1542"/>
                </a:cubicBezTo>
                <a:cubicBezTo>
                  <a:pt x="1562" y="1554"/>
                  <a:pt x="1559" y="1561"/>
                  <a:pt x="1553" y="1563"/>
                </a:cubicBezTo>
                <a:lnTo>
                  <a:pt x="1539" y="1518"/>
                </a:lnTo>
                <a:lnTo>
                  <a:pt x="1495" y="1556"/>
                </a:lnTo>
                <a:cubicBezTo>
                  <a:pt x="1497" y="1568"/>
                  <a:pt x="1501" y="1576"/>
                  <a:pt x="1509" y="1579"/>
                </a:cubicBezTo>
                <a:cubicBezTo>
                  <a:pt x="1516" y="1581"/>
                  <a:pt x="1524" y="1583"/>
                  <a:pt x="1531" y="1585"/>
                </a:cubicBezTo>
                <a:cubicBezTo>
                  <a:pt x="1539" y="1587"/>
                  <a:pt x="1543" y="1594"/>
                  <a:pt x="1545" y="1604"/>
                </a:cubicBezTo>
                <a:lnTo>
                  <a:pt x="1539" y="1605"/>
                </a:lnTo>
                <a:cubicBezTo>
                  <a:pt x="1528" y="1606"/>
                  <a:pt x="1523" y="1611"/>
                  <a:pt x="1522" y="1619"/>
                </a:cubicBezTo>
                <a:cubicBezTo>
                  <a:pt x="1521" y="1627"/>
                  <a:pt x="1520" y="1635"/>
                  <a:pt x="1519" y="1643"/>
                </a:cubicBezTo>
                <a:cubicBezTo>
                  <a:pt x="1519" y="1650"/>
                  <a:pt x="1513" y="1654"/>
                  <a:pt x="1502" y="1653"/>
                </a:cubicBezTo>
                <a:lnTo>
                  <a:pt x="1478" y="1712"/>
                </a:lnTo>
                <a:cubicBezTo>
                  <a:pt x="1478" y="1716"/>
                  <a:pt x="1478" y="1720"/>
                  <a:pt x="1478" y="1726"/>
                </a:cubicBezTo>
                <a:cubicBezTo>
                  <a:pt x="1478" y="1732"/>
                  <a:pt x="1476" y="1735"/>
                  <a:pt x="1473" y="1736"/>
                </a:cubicBezTo>
                <a:cubicBezTo>
                  <a:pt x="1465" y="1735"/>
                  <a:pt x="1457" y="1732"/>
                  <a:pt x="1451" y="1724"/>
                </a:cubicBezTo>
                <a:cubicBezTo>
                  <a:pt x="1445" y="1717"/>
                  <a:pt x="1440" y="1710"/>
                  <a:pt x="1437" y="1704"/>
                </a:cubicBezTo>
                <a:cubicBezTo>
                  <a:pt x="1433" y="1711"/>
                  <a:pt x="1427" y="1723"/>
                  <a:pt x="1421" y="1739"/>
                </a:cubicBezTo>
                <a:cubicBezTo>
                  <a:pt x="1414" y="1756"/>
                  <a:pt x="1411" y="1772"/>
                  <a:pt x="1411" y="1788"/>
                </a:cubicBezTo>
                <a:cubicBezTo>
                  <a:pt x="1411" y="1803"/>
                  <a:pt x="1418" y="1811"/>
                  <a:pt x="1433" y="1813"/>
                </a:cubicBezTo>
                <a:lnTo>
                  <a:pt x="1406" y="1918"/>
                </a:lnTo>
                <a:lnTo>
                  <a:pt x="1394" y="1919"/>
                </a:lnTo>
                <a:cubicBezTo>
                  <a:pt x="1378" y="1921"/>
                  <a:pt x="1365" y="1926"/>
                  <a:pt x="1357" y="1934"/>
                </a:cubicBezTo>
                <a:cubicBezTo>
                  <a:pt x="1349" y="1943"/>
                  <a:pt x="1342" y="1954"/>
                  <a:pt x="1335" y="1969"/>
                </a:cubicBezTo>
                <a:lnTo>
                  <a:pt x="1378" y="2018"/>
                </a:lnTo>
                <a:lnTo>
                  <a:pt x="1334" y="2050"/>
                </a:lnTo>
                <a:lnTo>
                  <a:pt x="1315" y="2097"/>
                </a:lnTo>
                <a:cubicBezTo>
                  <a:pt x="1315" y="2114"/>
                  <a:pt x="1309" y="2128"/>
                  <a:pt x="1298" y="2139"/>
                </a:cubicBezTo>
                <a:cubicBezTo>
                  <a:pt x="1286" y="2151"/>
                  <a:pt x="1274" y="2161"/>
                  <a:pt x="1262" y="2170"/>
                </a:cubicBezTo>
                <a:cubicBezTo>
                  <a:pt x="1263" y="2179"/>
                  <a:pt x="1262" y="2196"/>
                  <a:pt x="1260" y="2220"/>
                </a:cubicBezTo>
                <a:cubicBezTo>
                  <a:pt x="1258" y="2245"/>
                  <a:pt x="1254" y="2269"/>
                  <a:pt x="1248" y="2291"/>
                </a:cubicBezTo>
                <a:cubicBezTo>
                  <a:pt x="1242" y="2313"/>
                  <a:pt x="1233" y="2326"/>
                  <a:pt x="1222" y="2328"/>
                </a:cubicBezTo>
                <a:lnTo>
                  <a:pt x="1178" y="2279"/>
                </a:lnTo>
                <a:lnTo>
                  <a:pt x="1179" y="2216"/>
                </a:lnTo>
                <a:cubicBezTo>
                  <a:pt x="1178" y="2203"/>
                  <a:pt x="1174" y="2190"/>
                  <a:pt x="1165" y="2176"/>
                </a:cubicBezTo>
                <a:cubicBezTo>
                  <a:pt x="1157" y="2162"/>
                  <a:pt x="1146" y="2153"/>
                  <a:pt x="1135" y="2150"/>
                </a:cubicBezTo>
                <a:cubicBezTo>
                  <a:pt x="1140" y="2147"/>
                  <a:pt x="1145" y="2142"/>
                  <a:pt x="1149" y="2136"/>
                </a:cubicBezTo>
                <a:cubicBezTo>
                  <a:pt x="1154" y="2130"/>
                  <a:pt x="1155" y="2123"/>
                  <a:pt x="1155" y="2114"/>
                </a:cubicBezTo>
                <a:cubicBezTo>
                  <a:pt x="1154" y="2108"/>
                  <a:pt x="1152" y="2104"/>
                  <a:pt x="1148" y="2102"/>
                </a:cubicBezTo>
                <a:cubicBezTo>
                  <a:pt x="1144" y="2099"/>
                  <a:pt x="1140" y="2098"/>
                  <a:pt x="1137" y="2098"/>
                </a:cubicBezTo>
                <a:lnTo>
                  <a:pt x="1151" y="2051"/>
                </a:lnTo>
                <a:cubicBezTo>
                  <a:pt x="1150" y="2042"/>
                  <a:pt x="1148" y="2032"/>
                  <a:pt x="1143" y="2021"/>
                </a:cubicBezTo>
                <a:cubicBezTo>
                  <a:pt x="1139" y="2010"/>
                  <a:pt x="1133" y="2001"/>
                  <a:pt x="1124" y="1996"/>
                </a:cubicBezTo>
                <a:lnTo>
                  <a:pt x="1112" y="1905"/>
                </a:lnTo>
                <a:lnTo>
                  <a:pt x="1078" y="1913"/>
                </a:lnTo>
                <a:cubicBezTo>
                  <a:pt x="1078" y="1916"/>
                  <a:pt x="1078" y="1922"/>
                  <a:pt x="1077" y="1929"/>
                </a:cubicBezTo>
                <a:cubicBezTo>
                  <a:pt x="1077" y="1937"/>
                  <a:pt x="1074" y="1941"/>
                  <a:pt x="1068" y="1942"/>
                </a:cubicBezTo>
                <a:cubicBezTo>
                  <a:pt x="1063" y="1942"/>
                  <a:pt x="1058" y="1939"/>
                  <a:pt x="1055" y="1933"/>
                </a:cubicBezTo>
                <a:cubicBezTo>
                  <a:pt x="1051" y="1927"/>
                  <a:pt x="1050" y="1921"/>
                  <a:pt x="1049" y="1915"/>
                </a:cubicBezTo>
                <a:cubicBezTo>
                  <a:pt x="1049" y="1906"/>
                  <a:pt x="1052" y="1898"/>
                  <a:pt x="1058" y="1890"/>
                </a:cubicBezTo>
                <a:cubicBezTo>
                  <a:pt x="1065" y="1883"/>
                  <a:pt x="1072" y="1879"/>
                  <a:pt x="1081" y="1878"/>
                </a:cubicBezTo>
                <a:cubicBezTo>
                  <a:pt x="1087" y="1872"/>
                  <a:pt x="1091" y="1866"/>
                  <a:pt x="1096" y="1859"/>
                </a:cubicBezTo>
                <a:cubicBezTo>
                  <a:pt x="1100" y="1852"/>
                  <a:pt x="1101" y="1845"/>
                  <a:pt x="1101" y="1836"/>
                </a:cubicBezTo>
                <a:cubicBezTo>
                  <a:pt x="1100" y="1831"/>
                  <a:pt x="1098" y="1827"/>
                  <a:pt x="1093" y="1824"/>
                </a:cubicBezTo>
                <a:cubicBezTo>
                  <a:pt x="1088" y="1821"/>
                  <a:pt x="1083" y="1820"/>
                  <a:pt x="1077" y="1821"/>
                </a:cubicBezTo>
                <a:lnTo>
                  <a:pt x="1073" y="1758"/>
                </a:lnTo>
                <a:cubicBezTo>
                  <a:pt x="1067" y="1759"/>
                  <a:pt x="1062" y="1764"/>
                  <a:pt x="1057" y="1771"/>
                </a:cubicBezTo>
                <a:cubicBezTo>
                  <a:pt x="1052" y="1779"/>
                  <a:pt x="1049" y="1785"/>
                  <a:pt x="1046" y="1788"/>
                </a:cubicBezTo>
                <a:cubicBezTo>
                  <a:pt x="1046" y="1792"/>
                  <a:pt x="1047" y="1798"/>
                  <a:pt x="1046" y="1805"/>
                </a:cubicBezTo>
                <a:cubicBezTo>
                  <a:pt x="1046" y="1812"/>
                  <a:pt x="1045" y="1816"/>
                  <a:pt x="1042" y="1817"/>
                </a:cubicBezTo>
                <a:cubicBezTo>
                  <a:pt x="1038" y="1817"/>
                  <a:pt x="1035" y="1813"/>
                  <a:pt x="1032" y="1806"/>
                </a:cubicBezTo>
                <a:cubicBezTo>
                  <a:pt x="1029" y="1799"/>
                  <a:pt x="1026" y="1791"/>
                  <a:pt x="1025" y="1783"/>
                </a:cubicBezTo>
                <a:cubicBezTo>
                  <a:pt x="1023" y="1775"/>
                  <a:pt x="1022" y="1770"/>
                  <a:pt x="1022" y="1767"/>
                </a:cubicBezTo>
                <a:lnTo>
                  <a:pt x="1047" y="1725"/>
                </a:lnTo>
                <a:cubicBezTo>
                  <a:pt x="1047" y="1716"/>
                  <a:pt x="1044" y="1706"/>
                  <a:pt x="1040" y="1695"/>
                </a:cubicBezTo>
                <a:cubicBezTo>
                  <a:pt x="1036" y="1684"/>
                  <a:pt x="1029" y="1675"/>
                  <a:pt x="1020" y="1670"/>
                </a:cubicBezTo>
                <a:cubicBezTo>
                  <a:pt x="1020" y="1658"/>
                  <a:pt x="1023" y="1648"/>
                  <a:pt x="1027" y="1639"/>
                </a:cubicBezTo>
                <a:cubicBezTo>
                  <a:pt x="1031" y="1630"/>
                  <a:pt x="1034" y="1623"/>
                  <a:pt x="1034" y="1617"/>
                </a:cubicBezTo>
                <a:cubicBezTo>
                  <a:pt x="1030" y="1611"/>
                  <a:pt x="1024" y="1608"/>
                  <a:pt x="1015" y="1605"/>
                </a:cubicBezTo>
                <a:cubicBezTo>
                  <a:pt x="1007" y="1603"/>
                  <a:pt x="999" y="1602"/>
                  <a:pt x="993" y="1603"/>
                </a:cubicBezTo>
                <a:cubicBezTo>
                  <a:pt x="995" y="1573"/>
                  <a:pt x="996" y="1539"/>
                  <a:pt x="997" y="1502"/>
                </a:cubicBezTo>
                <a:cubicBezTo>
                  <a:pt x="998" y="1464"/>
                  <a:pt x="997" y="1427"/>
                  <a:pt x="993" y="1391"/>
                </a:cubicBezTo>
                <a:cubicBezTo>
                  <a:pt x="990" y="1355"/>
                  <a:pt x="983" y="1324"/>
                  <a:pt x="972" y="1299"/>
                </a:cubicBezTo>
                <a:lnTo>
                  <a:pt x="984" y="1235"/>
                </a:lnTo>
                <a:lnTo>
                  <a:pt x="960" y="1214"/>
                </a:lnTo>
                <a:lnTo>
                  <a:pt x="955" y="1140"/>
                </a:lnTo>
                <a:lnTo>
                  <a:pt x="928" y="1090"/>
                </a:lnTo>
                <a:lnTo>
                  <a:pt x="927" y="1078"/>
                </a:lnTo>
                <a:cubicBezTo>
                  <a:pt x="925" y="1055"/>
                  <a:pt x="920" y="1033"/>
                  <a:pt x="913" y="1011"/>
                </a:cubicBezTo>
                <a:cubicBezTo>
                  <a:pt x="905" y="989"/>
                  <a:pt x="897" y="969"/>
                  <a:pt x="890" y="949"/>
                </a:cubicBezTo>
                <a:cubicBezTo>
                  <a:pt x="880" y="947"/>
                  <a:pt x="875" y="938"/>
                  <a:pt x="874" y="923"/>
                </a:cubicBezTo>
                <a:cubicBezTo>
                  <a:pt x="872" y="907"/>
                  <a:pt x="872" y="891"/>
                  <a:pt x="874" y="874"/>
                </a:cubicBezTo>
                <a:cubicBezTo>
                  <a:pt x="875" y="856"/>
                  <a:pt x="876" y="843"/>
                  <a:pt x="876" y="835"/>
                </a:cubicBezTo>
                <a:cubicBezTo>
                  <a:pt x="876" y="829"/>
                  <a:pt x="875" y="822"/>
                  <a:pt x="872" y="816"/>
                </a:cubicBezTo>
                <a:cubicBezTo>
                  <a:pt x="870" y="810"/>
                  <a:pt x="865" y="807"/>
                  <a:pt x="857" y="807"/>
                </a:cubicBezTo>
                <a:lnTo>
                  <a:pt x="846" y="653"/>
                </a:lnTo>
                <a:cubicBezTo>
                  <a:pt x="843" y="607"/>
                  <a:pt x="840" y="572"/>
                  <a:pt x="836" y="547"/>
                </a:cubicBezTo>
                <a:cubicBezTo>
                  <a:pt x="833" y="523"/>
                  <a:pt x="827" y="511"/>
                  <a:pt x="819" y="511"/>
                </a:cubicBezTo>
                <a:lnTo>
                  <a:pt x="820" y="523"/>
                </a:lnTo>
                <a:cubicBezTo>
                  <a:pt x="819" y="536"/>
                  <a:pt x="815" y="547"/>
                  <a:pt x="807" y="555"/>
                </a:cubicBezTo>
                <a:cubicBezTo>
                  <a:pt x="800" y="563"/>
                  <a:pt x="796" y="574"/>
                  <a:pt x="795" y="588"/>
                </a:cubicBezTo>
                <a:cubicBezTo>
                  <a:pt x="797" y="607"/>
                  <a:pt x="799" y="626"/>
                  <a:pt x="801" y="646"/>
                </a:cubicBezTo>
                <a:cubicBezTo>
                  <a:pt x="802" y="665"/>
                  <a:pt x="803" y="681"/>
                  <a:pt x="804" y="693"/>
                </a:cubicBezTo>
                <a:cubicBezTo>
                  <a:pt x="804" y="706"/>
                  <a:pt x="802" y="713"/>
                  <a:pt x="798" y="714"/>
                </a:cubicBezTo>
                <a:cubicBezTo>
                  <a:pt x="788" y="714"/>
                  <a:pt x="783" y="708"/>
                  <a:pt x="783" y="697"/>
                </a:cubicBezTo>
                <a:cubicBezTo>
                  <a:pt x="782" y="686"/>
                  <a:pt x="779" y="675"/>
                  <a:pt x="771" y="665"/>
                </a:cubicBezTo>
                <a:cubicBezTo>
                  <a:pt x="764" y="654"/>
                  <a:pt x="745" y="649"/>
                  <a:pt x="714" y="651"/>
                </a:cubicBezTo>
                <a:cubicBezTo>
                  <a:pt x="692" y="653"/>
                  <a:pt x="681" y="661"/>
                  <a:pt x="680" y="674"/>
                </a:cubicBezTo>
                <a:cubicBezTo>
                  <a:pt x="679" y="687"/>
                  <a:pt x="681" y="702"/>
                  <a:pt x="687" y="719"/>
                </a:cubicBezTo>
                <a:cubicBezTo>
                  <a:pt x="692" y="736"/>
                  <a:pt x="693" y="751"/>
                  <a:pt x="689" y="764"/>
                </a:cubicBezTo>
                <a:cubicBezTo>
                  <a:pt x="686" y="777"/>
                  <a:pt x="670" y="785"/>
                  <a:pt x="643" y="788"/>
                </a:cubicBezTo>
                <a:cubicBezTo>
                  <a:pt x="635" y="789"/>
                  <a:pt x="630" y="792"/>
                  <a:pt x="628" y="797"/>
                </a:cubicBezTo>
                <a:cubicBezTo>
                  <a:pt x="627" y="802"/>
                  <a:pt x="627" y="809"/>
                  <a:pt x="628" y="818"/>
                </a:cubicBezTo>
                <a:cubicBezTo>
                  <a:pt x="628" y="821"/>
                  <a:pt x="627" y="823"/>
                  <a:pt x="624" y="826"/>
                </a:cubicBezTo>
                <a:cubicBezTo>
                  <a:pt x="621" y="828"/>
                  <a:pt x="617" y="830"/>
                  <a:pt x="611" y="830"/>
                </a:cubicBezTo>
                <a:cubicBezTo>
                  <a:pt x="611" y="879"/>
                  <a:pt x="611" y="929"/>
                  <a:pt x="611" y="980"/>
                </a:cubicBezTo>
                <a:cubicBezTo>
                  <a:pt x="610" y="1030"/>
                  <a:pt x="612" y="1080"/>
                  <a:pt x="615" y="1129"/>
                </a:cubicBezTo>
                <a:cubicBezTo>
                  <a:pt x="615" y="1133"/>
                  <a:pt x="615" y="1139"/>
                  <a:pt x="615" y="1148"/>
                </a:cubicBezTo>
                <a:cubicBezTo>
                  <a:pt x="614" y="1157"/>
                  <a:pt x="611" y="1163"/>
                  <a:pt x="606" y="1164"/>
                </a:cubicBezTo>
                <a:cubicBezTo>
                  <a:pt x="600" y="1164"/>
                  <a:pt x="594" y="1159"/>
                  <a:pt x="588" y="1148"/>
                </a:cubicBezTo>
                <a:cubicBezTo>
                  <a:pt x="582" y="1138"/>
                  <a:pt x="577" y="1127"/>
                  <a:pt x="573" y="1114"/>
                </a:cubicBezTo>
                <a:cubicBezTo>
                  <a:pt x="569" y="1102"/>
                  <a:pt x="566" y="1093"/>
                  <a:pt x="566" y="1086"/>
                </a:cubicBezTo>
                <a:lnTo>
                  <a:pt x="564" y="972"/>
                </a:lnTo>
                <a:cubicBezTo>
                  <a:pt x="563" y="950"/>
                  <a:pt x="559" y="938"/>
                  <a:pt x="553" y="934"/>
                </a:cubicBezTo>
                <a:cubicBezTo>
                  <a:pt x="547" y="931"/>
                  <a:pt x="534" y="929"/>
                  <a:pt x="515" y="929"/>
                </a:cubicBezTo>
                <a:lnTo>
                  <a:pt x="514" y="998"/>
                </a:lnTo>
                <a:cubicBezTo>
                  <a:pt x="517" y="998"/>
                  <a:pt x="523" y="998"/>
                  <a:pt x="530" y="999"/>
                </a:cubicBezTo>
                <a:cubicBezTo>
                  <a:pt x="538" y="1000"/>
                  <a:pt x="542" y="1005"/>
                  <a:pt x="544" y="1013"/>
                </a:cubicBezTo>
                <a:cubicBezTo>
                  <a:pt x="543" y="1018"/>
                  <a:pt x="539" y="1024"/>
                  <a:pt x="531" y="1033"/>
                </a:cubicBezTo>
                <a:cubicBezTo>
                  <a:pt x="523" y="1042"/>
                  <a:pt x="515" y="1050"/>
                  <a:pt x="507" y="1058"/>
                </a:cubicBezTo>
                <a:cubicBezTo>
                  <a:pt x="498" y="1067"/>
                  <a:pt x="493" y="1072"/>
                  <a:pt x="490" y="1074"/>
                </a:cubicBezTo>
                <a:lnTo>
                  <a:pt x="450" y="1072"/>
                </a:lnTo>
                <a:cubicBezTo>
                  <a:pt x="448" y="1029"/>
                  <a:pt x="447" y="986"/>
                  <a:pt x="449" y="942"/>
                </a:cubicBezTo>
                <a:cubicBezTo>
                  <a:pt x="451" y="899"/>
                  <a:pt x="451" y="856"/>
                  <a:pt x="449" y="813"/>
                </a:cubicBezTo>
                <a:cubicBezTo>
                  <a:pt x="448" y="801"/>
                  <a:pt x="442" y="790"/>
                  <a:pt x="432" y="779"/>
                </a:cubicBezTo>
                <a:cubicBezTo>
                  <a:pt x="422" y="768"/>
                  <a:pt x="411" y="762"/>
                  <a:pt x="399" y="759"/>
                </a:cubicBezTo>
                <a:lnTo>
                  <a:pt x="401" y="776"/>
                </a:lnTo>
                <a:cubicBezTo>
                  <a:pt x="401" y="793"/>
                  <a:pt x="396" y="802"/>
                  <a:pt x="385" y="804"/>
                </a:cubicBezTo>
                <a:cubicBezTo>
                  <a:pt x="375" y="806"/>
                  <a:pt x="363" y="805"/>
                  <a:pt x="351" y="803"/>
                </a:cubicBezTo>
                <a:lnTo>
                  <a:pt x="350" y="877"/>
                </a:lnTo>
                <a:cubicBezTo>
                  <a:pt x="342" y="881"/>
                  <a:pt x="333" y="883"/>
                  <a:pt x="325" y="884"/>
                </a:cubicBezTo>
                <a:cubicBezTo>
                  <a:pt x="318" y="885"/>
                  <a:pt x="311" y="886"/>
                  <a:pt x="305" y="886"/>
                </a:cubicBezTo>
                <a:cubicBezTo>
                  <a:pt x="276" y="887"/>
                  <a:pt x="257" y="878"/>
                  <a:pt x="250" y="859"/>
                </a:cubicBezTo>
                <a:cubicBezTo>
                  <a:pt x="242" y="841"/>
                  <a:pt x="237" y="821"/>
                  <a:pt x="235" y="799"/>
                </a:cubicBezTo>
                <a:cubicBezTo>
                  <a:pt x="232" y="778"/>
                  <a:pt x="224" y="763"/>
                  <a:pt x="209" y="755"/>
                </a:cubicBezTo>
                <a:cubicBezTo>
                  <a:pt x="203" y="747"/>
                  <a:pt x="197" y="737"/>
                  <a:pt x="192" y="727"/>
                </a:cubicBezTo>
                <a:cubicBezTo>
                  <a:pt x="186" y="716"/>
                  <a:pt x="183" y="705"/>
                  <a:pt x="182" y="694"/>
                </a:cubicBezTo>
                <a:cubicBezTo>
                  <a:pt x="180" y="677"/>
                  <a:pt x="182" y="666"/>
                  <a:pt x="187" y="661"/>
                </a:cubicBezTo>
                <a:cubicBezTo>
                  <a:pt x="192" y="656"/>
                  <a:pt x="203" y="655"/>
                  <a:pt x="220" y="657"/>
                </a:cubicBezTo>
                <a:lnTo>
                  <a:pt x="225" y="645"/>
                </a:lnTo>
                <a:cubicBezTo>
                  <a:pt x="224" y="639"/>
                  <a:pt x="221" y="634"/>
                  <a:pt x="216" y="630"/>
                </a:cubicBezTo>
                <a:cubicBezTo>
                  <a:pt x="212" y="625"/>
                  <a:pt x="206" y="623"/>
                  <a:pt x="200" y="623"/>
                </a:cubicBezTo>
                <a:cubicBezTo>
                  <a:pt x="195" y="627"/>
                  <a:pt x="189" y="630"/>
                  <a:pt x="184" y="633"/>
                </a:cubicBezTo>
                <a:cubicBezTo>
                  <a:pt x="178" y="635"/>
                  <a:pt x="172" y="637"/>
                  <a:pt x="167" y="637"/>
                </a:cubicBezTo>
                <a:cubicBezTo>
                  <a:pt x="159" y="637"/>
                  <a:pt x="154" y="629"/>
                  <a:pt x="153" y="616"/>
                </a:cubicBezTo>
                <a:cubicBezTo>
                  <a:pt x="152" y="603"/>
                  <a:pt x="151" y="591"/>
                  <a:pt x="151" y="581"/>
                </a:cubicBezTo>
                <a:cubicBezTo>
                  <a:pt x="150" y="572"/>
                  <a:pt x="152" y="564"/>
                  <a:pt x="155" y="558"/>
                </a:cubicBezTo>
                <a:cubicBezTo>
                  <a:pt x="159" y="551"/>
                  <a:pt x="166" y="549"/>
                  <a:pt x="178" y="550"/>
                </a:cubicBezTo>
                <a:lnTo>
                  <a:pt x="182" y="521"/>
                </a:lnTo>
                <a:cubicBezTo>
                  <a:pt x="181" y="512"/>
                  <a:pt x="177" y="504"/>
                  <a:pt x="171" y="496"/>
                </a:cubicBezTo>
                <a:cubicBezTo>
                  <a:pt x="165" y="487"/>
                  <a:pt x="156" y="484"/>
                  <a:pt x="144" y="484"/>
                </a:cubicBezTo>
                <a:lnTo>
                  <a:pt x="124" y="433"/>
                </a:lnTo>
                <a:lnTo>
                  <a:pt x="116" y="158"/>
                </a:lnTo>
                <a:cubicBezTo>
                  <a:pt x="105" y="156"/>
                  <a:pt x="99" y="148"/>
                  <a:pt x="99" y="134"/>
                </a:cubicBezTo>
                <a:cubicBezTo>
                  <a:pt x="98" y="119"/>
                  <a:pt x="100" y="104"/>
                  <a:pt x="103" y="87"/>
                </a:cubicBezTo>
                <a:cubicBezTo>
                  <a:pt x="107" y="70"/>
                  <a:pt x="108" y="58"/>
                  <a:pt x="108" y="49"/>
                </a:cubicBezTo>
                <a:cubicBezTo>
                  <a:pt x="108" y="40"/>
                  <a:pt x="105" y="29"/>
                  <a:pt x="100" y="18"/>
                </a:cubicBezTo>
                <a:cubicBezTo>
                  <a:pt x="95" y="6"/>
                  <a:pt x="87" y="0"/>
                  <a:pt x="76" y="0"/>
                </a:cubicBezTo>
                <a:cubicBezTo>
                  <a:pt x="68" y="2"/>
                  <a:pt x="64" y="12"/>
                  <a:pt x="65" y="30"/>
                </a:cubicBezTo>
                <a:cubicBezTo>
                  <a:pt x="67" y="48"/>
                  <a:pt x="68" y="65"/>
                  <a:pt x="68" y="81"/>
                </a:cubicBezTo>
                <a:cubicBezTo>
                  <a:pt x="68" y="97"/>
                  <a:pt x="61" y="103"/>
                  <a:pt x="49" y="100"/>
                </a:cubicBezTo>
                <a:lnTo>
                  <a:pt x="28" y="469"/>
                </a:lnTo>
                <a:cubicBezTo>
                  <a:pt x="21" y="469"/>
                  <a:pt x="17" y="477"/>
                  <a:pt x="17" y="493"/>
                </a:cubicBezTo>
                <a:cubicBezTo>
                  <a:pt x="17" y="509"/>
                  <a:pt x="18" y="527"/>
                  <a:pt x="20" y="546"/>
                </a:cubicBezTo>
                <a:cubicBezTo>
                  <a:pt x="23" y="564"/>
                  <a:pt x="24" y="577"/>
                  <a:pt x="25" y="584"/>
                </a:cubicBezTo>
                <a:cubicBezTo>
                  <a:pt x="26" y="594"/>
                  <a:pt x="26" y="606"/>
                  <a:pt x="24" y="619"/>
                </a:cubicBezTo>
                <a:cubicBezTo>
                  <a:pt x="22" y="632"/>
                  <a:pt x="14" y="638"/>
                  <a:pt x="0" y="637"/>
                </a:cubicBezTo>
                <a:lnTo>
                  <a:pt x="37" y="1658"/>
                </a:lnTo>
                <a:cubicBezTo>
                  <a:pt x="47" y="1672"/>
                  <a:pt x="53" y="1690"/>
                  <a:pt x="55" y="1712"/>
                </a:cubicBezTo>
                <a:cubicBezTo>
                  <a:pt x="57" y="1734"/>
                  <a:pt x="60" y="1754"/>
                  <a:pt x="63" y="1771"/>
                </a:cubicBezTo>
                <a:cubicBezTo>
                  <a:pt x="66" y="1789"/>
                  <a:pt x="74" y="1798"/>
                  <a:pt x="87" y="1798"/>
                </a:cubicBezTo>
                <a:lnTo>
                  <a:pt x="89" y="1821"/>
                </a:lnTo>
                <a:lnTo>
                  <a:pt x="62" y="1846"/>
                </a:lnTo>
                <a:lnTo>
                  <a:pt x="88" y="1890"/>
                </a:lnTo>
                <a:cubicBezTo>
                  <a:pt x="88" y="1897"/>
                  <a:pt x="87" y="1910"/>
                  <a:pt x="85" y="1931"/>
                </a:cubicBezTo>
                <a:cubicBezTo>
                  <a:pt x="83" y="1951"/>
                  <a:pt x="82" y="1974"/>
                  <a:pt x="82" y="1998"/>
                </a:cubicBezTo>
                <a:cubicBezTo>
                  <a:pt x="82" y="2023"/>
                  <a:pt x="85" y="2044"/>
                  <a:pt x="90" y="2063"/>
                </a:cubicBezTo>
                <a:cubicBezTo>
                  <a:pt x="95" y="2081"/>
                  <a:pt x="105" y="2092"/>
                  <a:pt x="119" y="2095"/>
                </a:cubicBezTo>
                <a:lnTo>
                  <a:pt x="119" y="2175"/>
                </a:lnTo>
                <a:cubicBezTo>
                  <a:pt x="131" y="2198"/>
                  <a:pt x="145" y="2222"/>
                  <a:pt x="162" y="2248"/>
                </a:cubicBezTo>
                <a:cubicBezTo>
                  <a:pt x="179" y="2273"/>
                  <a:pt x="189" y="2299"/>
                  <a:pt x="193" y="2325"/>
                </a:cubicBezTo>
                <a:cubicBezTo>
                  <a:pt x="204" y="2336"/>
                  <a:pt x="211" y="2348"/>
                  <a:pt x="213" y="2362"/>
                </a:cubicBezTo>
                <a:cubicBezTo>
                  <a:pt x="214" y="2375"/>
                  <a:pt x="215" y="2390"/>
                  <a:pt x="215" y="2404"/>
                </a:cubicBezTo>
                <a:lnTo>
                  <a:pt x="247" y="2448"/>
                </a:lnTo>
                <a:lnTo>
                  <a:pt x="254" y="2620"/>
                </a:lnTo>
                <a:lnTo>
                  <a:pt x="259" y="2619"/>
                </a:lnTo>
                <a:cubicBezTo>
                  <a:pt x="265" y="2620"/>
                  <a:pt x="270" y="2624"/>
                  <a:pt x="273" y="2631"/>
                </a:cubicBezTo>
                <a:cubicBezTo>
                  <a:pt x="276" y="2639"/>
                  <a:pt x="278" y="2646"/>
                  <a:pt x="279" y="2652"/>
                </a:cubicBezTo>
                <a:cubicBezTo>
                  <a:pt x="280" y="2662"/>
                  <a:pt x="285" y="2676"/>
                  <a:pt x="295" y="2696"/>
                </a:cubicBezTo>
                <a:cubicBezTo>
                  <a:pt x="304" y="2716"/>
                  <a:pt x="313" y="2737"/>
                  <a:pt x="323" y="2759"/>
                </a:cubicBezTo>
                <a:cubicBezTo>
                  <a:pt x="333" y="2781"/>
                  <a:pt x="339" y="2800"/>
                  <a:pt x="341" y="2815"/>
                </a:cubicBezTo>
                <a:cubicBezTo>
                  <a:pt x="344" y="2831"/>
                  <a:pt x="339" y="2839"/>
                  <a:pt x="326" y="2839"/>
                </a:cubicBezTo>
                <a:cubicBezTo>
                  <a:pt x="327" y="2843"/>
                  <a:pt x="331" y="2852"/>
                  <a:pt x="339" y="2865"/>
                </a:cubicBezTo>
                <a:cubicBezTo>
                  <a:pt x="346" y="2878"/>
                  <a:pt x="354" y="2891"/>
                  <a:pt x="362" y="2903"/>
                </a:cubicBezTo>
                <a:cubicBezTo>
                  <a:pt x="370" y="2914"/>
                  <a:pt x="376" y="2921"/>
                  <a:pt x="378" y="2921"/>
                </a:cubicBezTo>
                <a:cubicBezTo>
                  <a:pt x="380" y="2938"/>
                  <a:pt x="385" y="2953"/>
                  <a:pt x="392" y="2966"/>
                </a:cubicBezTo>
                <a:cubicBezTo>
                  <a:pt x="399" y="2978"/>
                  <a:pt x="402" y="2992"/>
                  <a:pt x="401" y="3006"/>
                </a:cubicBezTo>
                <a:cubicBezTo>
                  <a:pt x="412" y="3008"/>
                  <a:pt x="422" y="3019"/>
                  <a:pt x="433" y="3040"/>
                </a:cubicBezTo>
                <a:cubicBezTo>
                  <a:pt x="444" y="3060"/>
                  <a:pt x="455" y="3084"/>
                  <a:pt x="465" y="3111"/>
                </a:cubicBezTo>
                <a:cubicBezTo>
                  <a:pt x="475" y="3139"/>
                  <a:pt x="483" y="3163"/>
                  <a:pt x="490" y="3185"/>
                </a:cubicBezTo>
                <a:cubicBezTo>
                  <a:pt x="497" y="3207"/>
                  <a:pt x="501" y="3219"/>
                  <a:pt x="503" y="3223"/>
                </a:cubicBezTo>
                <a:cubicBezTo>
                  <a:pt x="528" y="3245"/>
                  <a:pt x="550" y="3271"/>
                  <a:pt x="571" y="3300"/>
                </a:cubicBezTo>
                <a:cubicBezTo>
                  <a:pt x="591" y="3330"/>
                  <a:pt x="607" y="3359"/>
                  <a:pt x="618" y="3387"/>
                </a:cubicBezTo>
                <a:lnTo>
                  <a:pt x="673" y="3435"/>
                </a:lnTo>
                <a:cubicBezTo>
                  <a:pt x="674" y="3450"/>
                  <a:pt x="679" y="3462"/>
                  <a:pt x="686" y="3472"/>
                </a:cubicBezTo>
                <a:cubicBezTo>
                  <a:pt x="693" y="3481"/>
                  <a:pt x="700" y="3491"/>
                  <a:pt x="707" y="3501"/>
                </a:cubicBezTo>
                <a:cubicBezTo>
                  <a:pt x="714" y="3511"/>
                  <a:pt x="719" y="3524"/>
                  <a:pt x="720" y="3541"/>
                </a:cubicBezTo>
                <a:cubicBezTo>
                  <a:pt x="745" y="3548"/>
                  <a:pt x="766" y="3560"/>
                  <a:pt x="782" y="3577"/>
                </a:cubicBezTo>
                <a:cubicBezTo>
                  <a:pt x="799" y="3594"/>
                  <a:pt x="815" y="3612"/>
                  <a:pt x="830" y="3631"/>
                </a:cubicBezTo>
                <a:cubicBezTo>
                  <a:pt x="845" y="3651"/>
                  <a:pt x="864" y="3666"/>
                  <a:pt x="885" y="3679"/>
                </a:cubicBezTo>
                <a:lnTo>
                  <a:pt x="884" y="3668"/>
                </a:lnTo>
                <a:cubicBezTo>
                  <a:pt x="888" y="3668"/>
                  <a:pt x="892" y="3674"/>
                  <a:pt x="895" y="3685"/>
                </a:cubicBezTo>
                <a:cubicBezTo>
                  <a:pt x="898" y="3696"/>
                  <a:pt x="901" y="3708"/>
                  <a:pt x="903" y="3721"/>
                </a:cubicBezTo>
                <a:cubicBezTo>
                  <a:pt x="906" y="3733"/>
                  <a:pt x="907" y="3742"/>
                  <a:pt x="907" y="3746"/>
                </a:cubicBezTo>
                <a:lnTo>
                  <a:pt x="933" y="3704"/>
                </a:lnTo>
                <a:cubicBezTo>
                  <a:pt x="939" y="3713"/>
                  <a:pt x="945" y="3722"/>
                  <a:pt x="951" y="3733"/>
                </a:cubicBezTo>
                <a:cubicBezTo>
                  <a:pt x="956" y="3743"/>
                  <a:pt x="959" y="3754"/>
                  <a:pt x="960" y="3766"/>
                </a:cubicBezTo>
                <a:lnTo>
                  <a:pt x="1014" y="3796"/>
                </a:lnTo>
                <a:cubicBezTo>
                  <a:pt x="1021" y="3807"/>
                  <a:pt x="1030" y="3813"/>
                  <a:pt x="1042" y="3815"/>
                </a:cubicBezTo>
                <a:cubicBezTo>
                  <a:pt x="1053" y="3817"/>
                  <a:pt x="1064" y="3819"/>
                  <a:pt x="1073" y="3821"/>
                </a:cubicBezTo>
                <a:cubicBezTo>
                  <a:pt x="1089" y="3824"/>
                  <a:pt x="1108" y="3831"/>
                  <a:pt x="1130" y="3840"/>
                </a:cubicBezTo>
                <a:cubicBezTo>
                  <a:pt x="1151" y="3849"/>
                  <a:pt x="1171" y="3858"/>
                  <a:pt x="1190" y="3867"/>
                </a:cubicBezTo>
                <a:cubicBezTo>
                  <a:pt x="1208" y="3875"/>
                  <a:pt x="1220" y="3879"/>
                  <a:pt x="1227" y="3879"/>
                </a:cubicBezTo>
                <a:lnTo>
                  <a:pt x="1257" y="3900"/>
                </a:lnTo>
                <a:cubicBezTo>
                  <a:pt x="1286" y="3901"/>
                  <a:pt x="1316" y="3903"/>
                  <a:pt x="1346" y="3905"/>
                </a:cubicBezTo>
                <a:cubicBezTo>
                  <a:pt x="1377" y="3906"/>
                  <a:pt x="1407" y="3907"/>
                  <a:pt x="1435" y="3905"/>
                </a:cubicBezTo>
                <a:lnTo>
                  <a:pt x="1496" y="3866"/>
                </a:lnTo>
                <a:cubicBezTo>
                  <a:pt x="1502" y="3857"/>
                  <a:pt x="1511" y="3852"/>
                  <a:pt x="1524" y="3850"/>
                </a:cubicBezTo>
                <a:cubicBezTo>
                  <a:pt x="1537" y="3848"/>
                  <a:pt x="1548" y="3848"/>
                  <a:pt x="1558" y="3850"/>
                </a:cubicBezTo>
                <a:lnTo>
                  <a:pt x="1578" y="3803"/>
                </a:lnTo>
                <a:lnTo>
                  <a:pt x="1607" y="3807"/>
                </a:lnTo>
                <a:cubicBezTo>
                  <a:pt x="1620" y="3805"/>
                  <a:pt x="1635" y="3800"/>
                  <a:pt x="1653" y="3792"/>
                </a:cubicBezTo>
                <a:cubicBezTo>
                  <a:pt x="1671" y="3784"/>
                  <a:pt x="1684" y="3779"/>
                  <a:pt x="1691" y="3778"/>
                </a:cubicBezTo>
                <a:cubicBezTo>
                  <a:pt x="1690" y="3767"/>
                  <a:pt x="1693" y="3761"/>
                  <a:pt x="1698" y="3760"/>
                </a:cubicBezTo>
                <a:cubicBezTo>
                  <a:pt x="1703" y="3759"/>
                  <a:pt x="1710" y="3759"/>
                  <a:pt x="1718" y="3759"/>
                </a:cubicBezTo>
                <a:cubicBezTo>
                  <a:pt x="1724" y="3758"/>
                  <a:pt x="1728" y="3755"/>
                  <a:pt x="1731" y="3751"/>
                </a:cubicBezTo>
                <a:cubicBezTo>
                  <a:pt x="1733" y="3746"/>
                  <a:pt x="1734" y="3741"/>
                  <a:pt x="1734" y="3735"/>
                </a:cubicBezTo>
                <a:cubicBezTo>
                  <a:pt x="1735" y="3724"/>
                  <a:pt x="1738" y="3718"/>
                  <a:pt x="1741" y="3716"/>
                </a:cubicBezTo>
                <a:cubicBezTo>
                  <a:pt x="1745" y="3714"/>
                  <a:pt x="1748" y="3713"/>
                  <a:pt x="1751" y="3711"/>
                </a:cubicBezTo>
                <a:cubicBezTo>
                  <a:pt x="1753" y="3710"/>
                  <a:pt x="1755" y="3704"/>
                  <a:pt x="1754" y="3693"/>
                </a:cubicBezTo>
                <a:lnTo>
                  <a:pt x="1803" y="3649"/>
                </a:lnTo>
                <a:lnTo>
                  <a:pt x="1751" y="3653"/>
                </a:lnTo>
                <a:lnTo>
                  <a:pt x="1714" y="3696"/>
                </a:lnTo>
                <a:cubicBezTo>
                  <a:pt x="1714" y="3699"/>
                  <a:pt x="1714" y="3701"/>
                  <a:pt x="1714" y="3704"/>
                </a:cubicBezTo>
                <a:cubicBezTo>
                  <a:pt x="1713" y="3706"/>
                  <a:pt x="1712" y="3707"/>
                  <a:pt x="1709" y="3708"/>
                </a:cubicBezTo>
                <a:cubicBezTo>
                  <a:pt x="1700" y="3708"/>
                  <a:pt x="1693" y="3705"/>
                  <a:pt x="1686" y="3699"/>
                </a:cubicBezTo>
                <a:cubicBezTo>
                  <a:pt x="1679" y="3693"/>
                  <a:pt x="1673" y="3688"/>
                  <a:pt x="1667" y="3682"/>
                </a:cubicBezTo>
                <a:lnTo>
                  <a:pt x="1678" y="3681"/>
                </a:lnTo>
                <a:cubicBezTo>
                  <a:pt x="1687" y="3680"/>
                  <a:pt x="1696" y="3677"/>
                  <a:pt x="1706" y="3671"/>
                </a:cubicBezTo>
                <a:cubicBezTo>
                  <a:pt x="1715" y="3665"/>
                  <a:pt x="1722" y="3658"/>
                  <a:pt x="1728" y="3649"/>
                </a:cubicBezTo>
                <a:lnTo>
                  <a:pt x="1734" y="3648"/>
                </a:lnTo>
                <a:cubicBezTo>
                  <a:pt x="1745" y="3647"/>
                  <a:pt x="1755" y="3643"/>
                  <a:pt x="1763" y="3636"/>
                </a:cubicBezTo>
                <a:cubicBezTo>
                  <a:pt x="1771" y="3628"/>
                  <a:pt x="1778" y="3620"/>
                  <a:pt x="1783" y="3611"/>
                </a:cubicBezTo>
                <a:cubicBezTo>
                  <a:pt x="1786" y="3616"/>
                  <a:pt x="1792" y="3621"/>
                  <a:pt x="1799" y="3625"/>
                </a:cubicBezTo>
                <a:cubicBezTo>
                  <a:pt x="1806" y="3629"/>
                  <a:pt x="1812" y="3631"/>
                  <a:pt x="1819" y="3631"/>
                </a:cubicBezTo>
                <a:cubicBezTo>
                  <a:pt x="1824" y="3630"/>
                  <a:pt x="1827" y="3628"/>
                  <a:pt x="1828" y="3624"/>
                </a:cubicBezTo>
                <a:cubicBezTo>
                  <a:pt x="1829" y="3620"/>
                  <a:pt x="1829" y="3616"/>
                  <a:pt x="1829" y="3613"/>
                </a:cubicBezTo>
                <a:lnTo>
                  <a:pt x="1877" y="3569"/>
                </a:lnTo>
                <a:cubicBezTo>
                  <a:pt x="1876" y="3559"/>
                  <a:pt x="1872" y="3553"/>
                  <a:pt x="1865" y="3550"/>
                </a:cubicBezTo>
                <a:cubicBezTo>
                  <a:pt x="1858" y="3548"/>
                  <a:pt x="1853" y="3541"/>
                  <a:pt x="1852" y="3531"/>
                </a:cubicBezTo>
                <a:cubicBezTo>
                  <a:pt x="1870" y="3515"/>
                  <a:pt x="1886" y="3496"/>
                  <a:pt x="1900" y="3475"/>
                </a:cubicBezTo>
                <a:cubicBezTo>
                  <a:pt x="1913" y="3454"/>
                  <a:pt x="1929" y="3434"/>
                  <a:pt x="1947" y="3415"/>
                </a:cubicBezTo>
                <a:cubicBezTo>
                  <a:pt x="1946" y="3399"/>
                  <a:pt x="1946" y="3378"/>
                  <a:pt x="1947" y="3353"/>
                </a:cubicBezTo>
                <a:cubicBezTo>
                  <a:pt x="1948" y="3328"/>
                  <a:pt x="1950" y="3302"/>
                  <a:pt x="1955" y="3277"/>
                </a:cubicBezTo>
                <a:cubicBezTo>
                  <a:pt x="1959" y="3253"/>
                  <a:pt x="1965" y="3233"/>
                  <a:pt x="1974" y="3218"/>
                </a:cubicBezTo>
                <a:lnTo>
                  <a:pt x="2029" y="3271"/>
                </a:lnTo>
                <a:lnTo>
                  <a:pt x="2086" y="3181"/>
                </a:lnTo>
                <a:cubicBezTo>
                  <a:pt x="2095" y="3180"/>
                  <a:pt x="2101" y="3173"/>
                  <a:pt x="2102" y="3161"/>
                </a:cubicBezTo>
                <a:cubicBezTo>
                  <a:pt x="2103" y="3149"/>
                  <a:pt x="2103" y="3135"/>
                  <a:pt x="2103" y="3120"/>
                </a:cubicBezTo>
                <a:cubicBezTo>
                  <a:pt x="2103" y="3106"/>
                  <a:pt x="2106" y="3094"/>
                  <a:pt x="2112" y="3085"/>
                </a:cubicBezTo>
                <a:cubicBezTo>
                  <a:pt x="2117" y="3076"/>
                  <a:pt x="2129" y="3074"/>
                  <a:pt x="2148" y="3079"/>
                </a:cubicBezTo>
                <a:cubicBezTo>
                  <a:pt x="2148" y="3072"/>
                  <a:pt x="2150" y="3059"/>
                  <a:pt x="2156" y="3039"/>
                </a:cubicBezTo>
                <a:cubicBezTo>
                  <a:pt x="2161" y="3020"/>
                  <a:pt x="2167" y="3001"/>
                  <a:pt x="2174" y="2982"/>
                </a:cubicBezTo>
                <a:cubicBezTo>
                  <a:pt x="2181" y="2964"/>
                  <a:pt x="2186" y="2953"/>
                  <a:pt x="2191" y="2950"/>
                </a:cubicBezTo>
                <a:cubicBezTo>
                  <a:pt x="2188" y="2933"/>
                  <a:pt x="2180" y="2923"/>
                  <a:pt x="2165" y="2919"/>
                </a:cubicBezTo>
                <a:cubicBezTo>
                  <a:pt x="2150" y="2914"/>
                  <a:pt x="2134" y="2913"/>
                  <a:pt x="2119" y="2915"/>
                </a:cubicBezTo>
                <a:lnTo>
                  <a:pt x="2138" y="2856"/>
                </a:lnTo>
                <a:lnTo>
                  <a:pt x="2115" y="2857"/>
                </a:lnTo>
                <a:cubicBezTo>
                  <a:pt x="2109" y="2858"/>
                  <a:pt x="2102" y="2858"/>
                  <a:pt x="2095" y="2859"/>
                </a:cubicBezTo>
                <a:cubicBezTo>
                  <a:pt x="2088" y="2861"/>
                  <a:pt x="2081" y="2863"/>
                  <a:pt x="2075" y="2866"/>
                </a:cubicBezTo>
                <a:lnTo>
                  <a:pt x="2079" y="2923"/>
                </a:lnTo>
                <a:lnTo>
                  <a:pt x="2058" y="2948"/>
                </a:lnTo>
                <a:lnTo>
                  <a:pt x="2046" y="2943"/>
                </a:lnTo>
                <a:cubicBezTo>
                  <a:pt x="2039" y="2944"/>
                  <a:pt x="2035" y="2950"/>
                  <a:pt x="2033" y="2962"/>
                </a:cubicBezTo>
                <a:cubicBezTo>
                  <a:pt x="2031" y="2974"/>
                  <a:pt x="2031" y="2986"/>
                  <a:pt x="2032" y="3000"/>
                </a:cubicBezTo>
                <a:cubicBezTo>
                  <a:pt x="2034" y="3013"/>
                  <a:pt x="2034" y="3023"/>
                  <a:pt x="2035" y="3030"/>
                </a:cubicBezTo>
                <a:lnTo>
                  <a:pt x="2029" y="3030"/>
                </a:lnTo>
                <a:cubicBezTo>
                  <a:pt x="2019" y="3032"/>
                  <a:pt x="2015" y="3038"/>
                  <a:pt x="2016" y="3050"/>
                </a:cubicBezTo>
                <a:cubicBezTo>
                  <a:pt x="2018" y="3061"/>
                  <a:pt x="2020" y="3070"/>
                  <a:pt x="2021" y="3077"/>
                </a:cubicBezTo>
                <a:cubicBezTo>
                  <a:pt x="2021" y="3091"/>
                  <a:pt x="2017" y="3103"/>
                  <a:pt x="2006" y="3113"/>
                </a:cubicBezTo>
                <a:cubicBezTo>
                  <a:pt x="1996" y="3123"/>
                  <a:pt x="1985" y="3131"/>
                  <a:pt x="1974" y="3137"/>
                </a:cubicBezTo>
                <a:lnTo>
                  <a:pt x="1949" y="3191"/>
                </a:lnTo>
                <a:lnTo>
                  <a:pt x="1925" y="3175"/>
                </a:lnTo>
                <a:lnTo>
                  <a:pt x="1947" y="3168"/>
                </a:lnTo>
                <a:cubicBezTo>
                  <a:pt x="1946" y="3160"/>
                  <a:pt x="1946" y="3150"/>
                  <a:pt x="1945" y="3139"/>
                </a:cubicBezTo>
                <a:cubicBezTo>
                  <a:pt x="1944" y="3127"/>
                  <a:pt x="1946" y="3117"/>
                  <a:pt x="1949" y="3107"/>
                </a:cubicBezTo>
                <a:cubicBezTo>
                  <a:pt x="1952" y="3098"/>
                  <a:pt x="1959" y="3093"/>
                  <a:pt x="1971" y="3092"/>
                </a:cubicBezTo>
                <a:cubicBezTo>
                  <a:pt x="1969" y="3060"/>
                  <a:pt x="1975" y="3031"/>
                  <a:pt x="1989" y="3003"/>
                </a:cubicBezTo>
                <a:cubicBezTo>
                  <a:pt x="2002" y="2976"/>
                  <a:pt x="2017" y="2950"/>
                  <a:pt x="2034" y="2926"/>
                </a:cubicBezTo>
                <a:cubicBezTo>
                  <a:pt x="2044" y="2922"/>
                  <a:pt x="2050" y="2913"/>
                  <a:pt x="2052" y="2901"/>
                </a:cubicBezTo>
                <a:cubicBezTo>
                  <a:pt x="2054" y="2888"/>
                  <a:pt x="2054" y="2877"/>
                  <a:pt x="2053" y="2867"/>
                </a:cubicBezTo>
                <a:lnTo>
                  <a:pt x="2058" y="2867"/>
                </a:lnTo>
                <a:cubicBezTo>
                  <a:pt x="2073" y="2865"/>
                  <a:pt x="2083" y="2857"/>
                  <a:pt x="2088" y="2844"/>
                </a:cubicBezTo>
                <a:cubicBezTo>
                  <a:pt x="2093" y="2831"/>
                  <a:pt x="2099" y="2818"/>
                  <a:pt x="2105" y="2806"/>
                </a:cubicBezTo>
                <a:cubicBezTo>
                  <a:pt x="2111" y="2793"/>
                  <a:pt x="2122" y="2787"/>
                  <a:pt x="2139" y="2787"/>
                </a:cubicBezTo>
                <a:lnTo>
                  <a:pt x="2183" y="2755"/>
                </a:lnTo>
                <a:cubicBezTo>
                  <a:pt x="2181" y="2744"/>
                  <a:pt x="2179" y="2727"/>
                  <a:pt x="2177" y="2704"/>
                </a:cubicBezTo>
                <a:cubicBezTo>
                  <a:pt x="2174" y="2680"/>
                  <a:pt x="2176" y="2658"/>
                  <a:pt x="2180" y="2636"/>
                </a:cubicBezTo>
                <a:cubicBezTo>
                  <a:pt x="2185" y="2615"/>
                  <a:pt x="2197" y="2602"/>
                  <a:pt x="2218" y="2597"/>
                </a:cubicBezTo>
                <a:lnTo>
                  <a:pt x="2244" y="2641"/>
                </a:lnTo>
                <a:lnTo>
                  <a:pt x="2244" y="2728"/>
                </a:lnTo>
                <a:cubicBezTo>
                  <a:pt x="2236" y="2737"/>
                  <a:pt x="2229" y="2748"/>
                  <a:pt x="2224" y="2761"/>
                </a:cubicBezTo>
                <a:cubicBezTo>
                  <a:pt x="2219" y="2774"/>
                  <a:pt x="2213" y="2787"/>
                  <a:pt x="2209" y="2799"/>
                </a:cubicBezTo>
                <a:cubicBezTo>
                  <a:pt x="2212" y="2803"/>
                  <a:pt x="2218" y="2811"/>
                  <a:pt x="2225" y="2823"/>
                </a:cubicBezTo>
                <a:cubicBezTo>
                  <a:pt x="2232" y="2835"/>
                  <a:pt x="2237" y="2842"/>
                  <a:pt x="2240" y="2843"/>
                </a:cubicBezTo>
                <a:cubicBezTo>
                  <a:pt x="2244" y="2842"/>
                  <a:pt x="2246" y="2837"/>
                  <a:pt x="2247" y="2829"/>
                </a:cubicBezTo>
                <a:cubicBezTo>
                  <a:pt x="2248" y="2821"/>
                  <a:pt x="2250" y="2812"/>
                  <a:pt x="2253" y="2804"/>
                </a:cubicBezTo>
                <a:cubicBezTo>
                  <a:pt x="2256" y="2795"/>
                  <a:pt x="2262" y="2790"/>
                  <a:pt x="2271" y="2789"/>
                </a:cubicBezTo>
                <a:lnTo>
                  <a:pt x="2320" y="2751"/>
                </a:lnTo>
                <a:cubicBezTo>
                  <a:pt x="2323" y="2743"/>
                  <a:pt x="2325" y="2729"/>
                  <a:pt x="2327" y="2710"/>
                </a:cubicBezTo>
                <a:cubicBezTo>
                  <a:pt x="2330" y="2691"/>
                  <a:pt x="2333" y="2670"/>
                  <a:pt x="2336" y="2649"/>
                </a:cubicBezTo>
                <a:cubicBezTo>
                  <a:pt x="2340" y="2627"/>
                  <a:pt x="2344" y="2609"/>
                  <a:pt x="2350" y="2595"/>
                </a:cubicBezTo>
                <a:cubicBezTo>
                  <a:pt x="2355" y="2580"/>
                  <a:pt x="2363" y="2574"/>
                  <a:pt x="2371" y="2575"/>
                </a:cubicBezTo>
                <a:cubicBezTo>
                  <a:pt x="2384" y="2549"/>
                  <a:pt x="2399" y="2522"/>
                  <a:pt x="2417" y="2492"/>
                </a:cubicBezTo>
                <a:cubicBezTo>
                  <a:pt x="2434" y="2463"/>
                  <a:pt x="2451" y="2433"/>
                  <a:pt x="2465" y="2403"/>
                </a:cubicBezTo>
                <a:cubicBezTo>
                  <a:pt x="2480" y="2373"/>
                  <a:pt x="2488" y="2343"/>
                  <a:pt x="2491" y="2314"/>
                </a:cubicBezTo>
                <a:lnTo>
                  <a:pt x="2511" y="2278"/>
                </a:lnTo>
                <a:cubicBezTo>
                  <a:pt x="2512" y="2261"/>
                  <a:pt x="2518" y="2245"/>
                  <a:pt x="2530" y="2231"/>
                </a:cubicBezTo>
                <a:cubicBezTo>
                  <a:pt x="2542" y="2216"/>
                  <a:pt x="2550" y="2200"/>
                  <a:pt x="2556" y="2183"/>
                </a:cubicBezTo>
                <a:lnTo>
                  <a:pt x="2593" y="2054"/>
                </a:lnTo>
                <a:lnTo>
                  <a:pt x="2605" y="2053"/>
                </a:lnTo>
                <a:cubicBezTo>
                  <a:pt x="2611" y="2053"/>
                  <a:pt x="2617" y="2051"/>
                  <a:pt x="2624" y="2047"/>
                </a:cubicBezTo>
                <a:cubicBezTo>
                  <a:pt x="2630" y="2043"/>
                  <a:pt x="2635" y="2036"/>
                  <a:pt x="2638" y="2028"/>
                </a:cubicBezTo>
                <a:cubicBezTo>
                  <a:pt x="2654" y="2018"/>
                  <a:pt x="2671" y="2007"/>
                  <a:pt x="2688" y="1996"/>
                </a:cubicBezTo>
                <a:cubicBezTo>
                  <a:pt x="2705" y="1985"/>
                  <a:pt x="2723" y="1976"/>
                  <a:pt x="2743" y="1969"/>
                </a:cubicBezTo>
                <a:lnTo>
                  <a:pt x="2749" y="1980"/>
                </a:lnTo>
                <a:cubicBezTo>
                  <a:pt x="2767" y="1984"/>
                  <a:pt x="2784" y="1989"/>
                  <a:pt x="2801" y="1996"/>
                </a:cubicBezTo>
                <a:cubicBezTo>
                  <a:pt x="2817" y="2002"/>
                  <a:pt x="2832" y="2012"/>
                  <a:pt x="2844" y="2025"/>
                </a:cubicBezTo>
                <a:cubicBezTo>
                  <a:pt x="2838" y="2031"/>
                  <a:pt x="2833" y="2037"/>
                  <a:pt x="2827" y="2044"/>
                </a:cubicBezTo>
                <a:cubicBezTo>
                  <a:pt x="2821" y="2051"/>
                  <a:pt x="2818" y="2058"/>
                  <a:pt x="2818" y="2067"/>
                </a:cubicBezTo>
                <a:cubicBezTo>
                  <a:pt x="2819" y="2072"/>
                  <a:pt x="2823" y="2075"/>
                  <a:pt x="2828" y="2076"/>
                </a:cubicBezTo>
                <a:cubicBezTo>
                  <a:pt x="2834" y="2077"/>
                  <a:pt x="2839" y="2077"/>
                  <a:pt x="2842" y="2077"/>
                </a:cubicBezTo>
                <a:lnTo>
                  <a:pt x="2896" y="2113"/>
                </a:lnTo>
                <a:cubicBezTo>
                  <a:pt x="2907" y="2113"/>
                  <a:pt x="2915" y="2117"/>
                  <a:pt x="2920" y="2123"/>
                </a:cubicBezTo>
                <a:cubicBezTo>
                  <a:pt x="2925" y="2129"/>
                  <a:pt x="2933" y="2133"/>
                  <a:pt x="2944" y="2133"/>
                </a:cubicBezTo>
                <a:lnTo>
                  <a:pt x="2993" y="2175"/>
                </a:lnTo>
                <a:cubicBezTo>
                  <a:pt x="2994" y="2187"/>
                  <a:pt x="2999" y="2195"/>
                  <a:pt x="3008" y="2199"/>
                </a:cubicBezTo>
                <a:cubicBezTo>
                  <a:pt x="3017" y="2204"/>
                  <a:pt x="3026" y="2205"/>
                  <a:pt x="3035" y="2201"/>
                </a:cubicBezTo>
                <a:cubicBezTo>
                  <a:pt x="3036" y="2216"/>
                  <a:pt x="3039" y="2223"/>
                  <a:pt x="3043" y="2224"/>
                </a:cubicBezTo>
                <a:cubicBezTo>
                  <a:pt x="3047" y="2224"/>
                  <a:pt x="3051" y="2224"/>
                  <a:pt x="3056" y="2223"/>
                </a:cubicBezTo>
                <a:cubicBezTo>
                  <a:pt x="3061" y="2221"/>
                  <a:pt x="3066" y="2225"/>
                  <a:pt x="3071" y="2234"/>
                </a:cubicBezTo>
                <a:cubicBezTo>
                  <a:pt x="3076" y="2243"/>
                  <a:pt x="3079" y="2264"/>
                  <a:pt x="3082" y="2296"/>
                </a:cubicBezTo>
                <a:lnTo>
                  <a:pt x="3108" y="2340"/>
                </a:lnTo>
                <a:cubicBezTo>
                  <a:pt x="3120" y="2339"/>
                  <a:pt x="3133" y="2340"/>
                  <a:pt x="3149" y="2344"/>
                </a:cubicBezTo>
                <a:cubicBezTo>
                  <a:pt x="3164" y="2348"/>
                  <a:pt x="3177" y="2354"/>
                  <a:pt x="3189" y="2363"/>
                </a:cubicBezTo>
                <a:cubicBezTo>
                  <a:pt x="3201" y="2372"/>
                  <a:pt x="3208" y="2382"/>
                  <a:pt x="3209" y="2396"/>
                </a:cubicBezTo>
                <a:lnTo>
                  <a:pt x="3241" y="2445"/>
                </a:lnTo>
                <a:lnTo>
                  <a:pt x="3284" y="2477"/>
                </a:lnTo>
                <a:cubicBezTo>
                  <a:pt x="3284" y="2483"/>
                  <a:pt x="3285" y="2492"/>
                  <a:pt x="3288" y="2502"/>
                </a:cubicBezTo>
                <a:cubicBezTo>
                  <a:pt x="3290" y="2512"/>
                  <a:pt x="3296" y="2518"/>
                  <a:pt x="3304" y="2521"/>
                </a:cubicBezTo>
                <a:cubicBezTo>
                  <a:pt x="3307" y="2540"/>
                  <a:pt x="3311" y="2554"/>
                  <a:pt x="3319" y="2562"/>
                </a:cubicBezTo>
                <a:cubicBezTo>
                  <a:pt x="3326" y="2570"/>
                  <a:pt x="3330" y="2581"/>
                  <a:pt x="3332" y="2594"/>
                </a:cubicBezTo>
                <a:cubicBezTo>
                  <a:pt x="3342" y="2611"/>
                  <a:pt x="3353" y="2628"/>
                  <a:pt x="3364" y="2647"/>
                </a:cubicBezTo>
                <a:cubicBezTo>
                  <a:pt x="3375" y="2666"/>
                  <a:pt x="3384" y="2685"/>
                  <a:pt x="3392" y="2705"/>
                </a:cubicBezTo>
                <a:cubicBezTo>
                  <a:pt x="3402" y="2705"/>
                  <a:pt x="3411" y="2713"/>
                  <a:pt x="3421" y="2729"/>
                </a:cubicBezTo>
                <a:cubicBezTo>
                  <a:pt x="3431" y="2745"/>
                  <a:pt x="3439" y="2762"/>
                  <a:pt x="3446" y="2780"/>
                </a:cubicBezTo>
                <a:cubicBezTo>
                  <a:pt x="3453" y="2799"/>
                  <a:pt x="3457" y="2812"/>
                  <a:pt x="3457" y="2821"/>
                </a:cubicBezTo>
                <a:cubicBezTo>
                  <a:pt x="3458" y="2836"/>
                  <a:pt x="3462" y="2848"/>
                  <a:pt x="3469" y="2857"/>
                </a:cubicBezTo>
                <a:cubicBezTo>
                  <a:pt x="3476" y="2866"/>
                  <a:pt x="3487" y="2870"/>
                  <a:pt x="3501" y="2870"/>
                </a:cubicBezTo>
                <a:lnTo>
                  <a:pt x="3502" y="2881"/>
                </a:lnTo>
                <a:cubicBezTo>
                  <a:pt x="3502" y="2890"/>
                  <a:pt x="3505" y="2898"/>
                  <a:pt x="3509" y="2904"/>
                </a:cubicBezTo>
                <a:cubicBezTo>
                  <a:pt x="3514" y="2911"/>
                  <a:pt x="3522" y="2914"/>
                  <a:pt x="3533" y="2913"/>
                </a:cubicBezTo>
                <a:lnTo>
                  <a:pt x="3569" y="3020"/>
                </a:lnTo>
                <a:lnTo>
                  <a:pt x="3617" y="3051"/>
                </a:lnTo>
                <a:lnTo>
                  <a:pt x="3621" y="3103"/>
                </a:lnTo>
                <a:lnTo>
                  <a:pt x="3644" y="3112"/>
                </a:lnTo>
                <a:cubicBezTo>
                  <a:pt x="3647" y="3137"/>
                  <a:pt x="3652" y="3158"/>
                  <a:pt x="3661" y="3178"/>
                </a:cubicBezTo>
                <a:cubicBezTo>
                  <a:pt x="3670" y="3197"/>
                  <a:pt x="3678" y="3217"/>
                  <a:pt x="3687" y="3238"/>
                </a:cubicBezTo>
                <a:cubicBezTo>
                  <a:pt x="3696" y="3260"/>
                  <a:pt x="3702" y="3285"/>
                  <a:pt x="3705" y="3315"/>
                </a:cubicBezTo>
                <a:lnTo>
                  <a:pt x="3728" y="3319"/>
                </a:lnTo>
                <a:cubicBezTo>
                  <a:pt x="3728" y="3326"/>
                  <a:pt x="3729" y="3334"/>
                  <a:pt x="3732" y="3344"/>
                </a:cubicBezTo>
                <a:cubicBezTo>
                  <a:pt x="3734" y="3354"/>
                  <a:pt x="3740" y="3361"/>
                  <a:pt x="3748" y="3364"/>
                </a:cubicBezTo>
                <a:cubicBezTo>
                  <a:pt x="3749" y="3373"/>
                  <a:pt x="3751" y="3382"/>
                  <a:pt x="3755" y="3391"/>
                </a:cubicBezTo>
                <a:cubicBezTo>
                  <a:pt x="3759" y="3399"/>
                  <a:pt x="3766" y="3405"/>
                  <a:pt x="3774" y="3408"/>
                </a:cubicBezTo>
                <a:lnTo>
                  <a:pt x="3778" y="3459"/>
                </a:lnTo>
                <a:lnTo>
                  <a:pt x="3802" y="3475"/>
                </a:lnTo>
                <a:cubicBezTo>
                  <a:pt x="3803" y="3477"/>
                  <a:pt x="3807" y="3488"/>
                  <a:pt x="3815" y="3506"/>
                </a:cubicBezTo>
                <a:cubicBezTo>
                  <a:pt x="3823" y="3524"/>
                  <a:pt x="3832" y="3545"/>
                  <a:pt x="3843" y="3570"/>
                </a:cubicBezTo>
                <a:cubicBezTo>
                  <a:pt x="3854" y="3594"/>
                  <a:pt x="3863" y="3617"/>
                  <a:pt x="3872" y="3638"/>
                </a:cubicBezTo>
                <a:cubicBezTo>
                  <a:pt x="3880" y="3659"/>
                  <a:pt x="3885" y="3674"/>
                  <a:pt x="3885" y="3682"/>
                </a:cubicBezTo>
                <a:cubicBezTo>
                  <a:pt x="3894" y="3687"/>
                  <a:pt x="3901" y="3695"/>
                  <a:pt x="3905" y="3704"/>
                </a:cubicBezTo>
                <a:cubicBezTo>
                  <a:pt x="3909" y="3714"/>
                  <a:pt x="3911" y="3723"/>
                  <a:pt x="3912" y="3732"/>
                </a:cubicBezTo>
                <a:lnTo>
                  <a:pt x="3929" y="3736"/>
                </a:lnTo>
                <a:cubicBezTo>
                  <a:pt x="3930" y="3746"/>
                  <a:pt x="3930" y="3759"/>
                  <a:pt x="3930" y="3773"/>
                </a:cubicBezTo>
                <a:cubicBezTo>
                  <a:pt x="3931" y="3788"/>
                  <a:pt x="3933" y="3802"/>
                  <a:pt x="3937" y="3815"/>
                </a:cubicBezTo>
                <a:cubicBezTo>
                  <a:pt x="3941" y="3829"/>
                  <a:pt x="3948" y="3838"/>
                  <a:pt x="3960" y="3843"/>
                </a:cubicBezTo>
                <a:cubicBezTo>
                  <a:pt x="3963" y="3871"/>
                  <a:pt x="3971" y="3896"/>
                  <a:pt x="3982" y="3919"/>
                </a:cubicBezTo>
                <a:cubicBezTo>
                  <a:pt x="3994" y="3942"/>
                  <a:pt x="4002" y="3968"/>
                  <a:pt x="4005" y="3995"/>
                </a:cubicBezTo>
                <a:cubicBezTo>
                  <a:pt x="3999" y="3999"/>
                  <a:pt x="3993" y="4003"/>
                  <a:pt x="3987" y="4009"/>
                </a:cubicBezTo>
                <a:cubicBezTo>
                  <a:pt x="3981" y="4014"/>
                  <a:pt x="3979" y="4020"/>
                  <a:pt x="3978" y="4026"/>
                </a:cubicBezTo>
                <a:cubicBezTo>
                  <a:pt x="3980" y="4031"/>
                  <a:pt x="3986" y="4034"/>
                  <a:pt x="3997" y="4035"/>
                </a:cubicBezTo>
                <a:cubicBezTo>
                  <a:pt x="4008" y="4035"/>
                  <a:pt x="4015" y="4035"/>
                  <a:pt x="4019" y="4035"/>
                </a:cubicBezTo>
                <a:lnTo>
                  <a:pt x="4020" y="4046"/>
                </a:lnTo>
                <a:cubicBezTo>
                  <a:pt x="4021" y="4055"/>
                  <a:pt x="4023" y="4063"/>
                  <a:pt x="4027" y="4069"/>
                </a:cubicBezTo>
                <a:cubicBezTo>
                  <a:pt x="4031" y="4076"/>
                  <a:pt x="4037" y="4079"/>
                  <a:pt x="4045" y="4079"/>
                </a:cubicBezTo>
                <a:lnTo>
                  <a:pt x="4078" y="4134"/>
                </a:lnTo>
                <a:cubicBezTo>
                  <a:pt x="4073" y="4143"/>
                  <a:pt x="4068" y="4153"/>
                  <a:pt x="4064" y="4164"/>
                </a:cubicBezTo>
                <a:cubicBezTo>
                  <a:pt x="4061" y="4175"/>
                  <a:pt x="4059" y="4187"/>
                  <a:pt x="4059" y="4198"/>
                </a:cubicBezTo>
                <a:cubicBezTo>
                  <a:pt x="4061" y="4210"/>
                  <a:pt x="4066" y="4228"/>
                  <a:pt x="4075" y="4255"/>
                </a:cubicBezTo>
                <a:cubicBezTo>
                  <a:pt x="4085" y="4281"/>
                  <a:pt x="4096" y="4306"/>
                  <a:pt x="4109" y="4329"/>
                </a:cubicBezTo>
                <a:cubicBezTo>
                  <a:pt x="4122" y="4352"/>
                  <a:pt x="4134" y="4364"/>
                  <a:pt x="4146" y="4365"/>
                </a:cubicBezTo>
                <a:cubicBezTo>
                  <a:pt x="4152" y="4365"/>
                  <a:pt x="4156" y="4367"/>
                  <a:pt x="4159" y="4371"/>
                </a:cubicBezTo>
                <a:cubicBezTo>
                  <a:pt x="4162" y="4375"/>
                  <a:pt x="4164" y="4380"/>
                  <a:pt x="4165" y="4386"/>
                </a:cubicBezTo>
                <a:lnTo>
                  <a:pt x="4188" y="4396"/>
                </a:lnTo>
                <a:lnTo>
                  <a:pt x="4192" y="4448"/>
                </a:lnTo>
                <a:lnTo>
                  <a:pt x="4210" y="4464"/>
                </a:lnTo>
                <a:lnTo>
                  <a:pt x="4214" y="4521"/>
                </a:lnTo>
                <a:cubicBezTo>
                  <a:pt x="4223" y="4523"/>
                  <a:pt x="4229" y="4528"/>
                  <a:pt x="4233" y="4535"/>
                </a:cubicBezTo>
                <a:cubicBezTo>
                  <a:pt x="4237" y="4543"/>
                  <a:pt x="4239" y="4551"/>
                  <a:pt x="4240" y="4559"/>
                </a:cubicBezTo>
                <a:cubicBezTo>
                  <a:pt x="4249" y="4561"/>
                  <a:pt x="4257" y="4569"/>
                  <a:pt x="4262" y="4584"/>
                </a:cubicBezTo>
                <a:cubicBezTo>
                  <a:pt x="4267" y="4598"/>
                  <a:pt x="4270" y="4613"/>
                  <a:pt x="4272" y="4629"/>
                </a:cubicBezTo>
                <a:cubicBezTo>
                  <a:pt x="4274" y="4645"/>
                  <a:pt x="4276" y="4658"/>
                  <a:pt x="4276" y="4666"/>
                </a:cubicBezTo>
                <a:lnTo>
                  <a:pt x="4294" y="4671"/>
                </a:lnTo>
                <a:cubicBezTo>
                  <a:pt x="4298" y="4715"/>
                  <a:pt x="4311" y="4761"/>
                  <a:pt x="4333" y="4807"/>
                </a:cubicBezTo>
                <a:cubicBezTo>
                  <a:pt x="4355" y="4853"/>
                  <a:pt x="4376" y="4897"/>
                  <a:pt x="4397" y="4938"/>
                </a:cubicBezTo>
                <a:cubicBezTo>
                  <a:pt x="4419" y="4979"/>
                  <a:pt x="4431" y="5013"/>
                  <a:pt x="4434" y="5040"/>
                </a:cubicBezTo>
                <a:cubicBezTo>
                  <a:pt x="4444" y="5051"/>
                  <a:pt x="4451" y="5064"/>
                  <a:pt x="4455" y="5079"/>
                </a:cubicBezTo>
                <a:cubicBezTo>
                  <a:pt x="4460" y="5095"/>
                  <a:pt x="4462" y="5110"/>
                  <a:pt x="4463" y="5124"/>
                </a:cubicBezTo>
                <a:lnTo>
                  <a:pt x="4482" y="5146"/>
                </a:lnTo>
                <a:cubicBezTo>
                  <a:pt x="4485" y="5179"/>
                  <a:pt x="4489" y="5201"/>
                  <a:pt x="4494" y="5211"/>
                </a:cubicBezTo>
                <a:cubicBezTo>
                  <a:pt x="4499" y="5222"/>
                  <a:pt x="4505" y="5227"/>
                  <a:pt x="4511" y="5226"/>
                </a:cubicBezTo>
                <a:cubicBezTo>
                  <a:pt x="4517" y="5226"/>
                  <a:pt x="4522" y="5227"/>
                  <a:pt x="4527" y="5228"/>
                </a:cubicBezTo>
                <a:cubicBezTo>
                  <a:pt x="4531" y="5229"/>
                  <a:pt x="4534" y="5237"/>
                  <a:pt x="4535" y="5251"/>
                </a:cubicBezTo>
                <a:lnTo>
                  <a:pt x="4582" y="5265"/>
                </a:lnTo>
                <a:lnTo>
                  <a:pt x="4576" y="5168"/>
                </a:lnTo>
                <a:cubicBezTo>
                  <a:pt x="4590" y="5166"/>
                  <a:pt x="4597" y="5162"/>
                  <a:pt x="4598" y="5155"/>
                </a:cubicBezTo>
                <a:cubicBezTo>
                  <a:pt x="4600" y="5147"/>
                  <a:pt x="4601" y="5140"/>
                  <a:pt x="4603" y="5132"/>
                </a:cubicBezTo>
                <a:cubicBezTo>
                  <a:pt x="4605" y="5125"/>
                  <a:pt x="4614" y="5120"/>
                  <a:pt x="4630" y="5118"/>
                </a:cubicBezTo>
                <a:cubicBezTo>
                  <a:pt x="4630" y="5104"/>
                  <a:pt x="4635" y="5093"/>
                  <a:pt x="4647" y="5086"/>
                </a:cubicBezTo>
                <a:cubicBezTo>
                  <a:pt x="4659" y="5079"/>
                  <a:pt x="4672" y="5075"/>
                  <a:pt x="4684" y="5074"/>
                </a:cubicBezTo>
                <a:cubicBezTo>
                  <a:pt x="4698" y="5111"/>
                  <a:pt x="4710" y="5148"/>
                  <a:pt x="4719" y="5187"/>
                </a:cubicBezTo>
                <a:cubicBezTo>
                  <a:pt x="4729" y="5225"/>
                  <a:pt x="4738" y="5263"/>
                  <a:pt x="4746" y="5300"/>
                </a:cubicBezTo>
                <a:lnTo>
                  <a:pt x="4734" y="5375"/>
                </a:lnTo>
                <a:cubicBezTo>
                  <a:pt x="4745" y="5375"/>
                  <a:pt x="4753" y="5379"/>
                  <a:pt x="4756" y="5387"/>
                </a:cubicBezTo>
                <a:cubicBezTo>
                  <a:pt x="4760" y="5396"/>
                  <a:pt x="4759" y="5405"/>
                  <a:pt x="4754" y="5414"/>
                </a:cubicBezTo>
                <a:cubicBezTo>
                  <a:pt x="4763" y="5420"/>
                  <a:pt x="4769" y="5428"/>
                  <a:pt x="4773" y="5440"/>
                </a:cubicBezTo>
                <a:cubicBezTo>
                  <a:pt x="4778" y="5452"/>
                  <a:pt x="4780" y="5464"/>
                  <a:pt x="4781" y="5476"/>
                </a:cubicBezTo>
                <a:lnTo>
                  <a:pt x="4800" y="5503"/>
                </a:lnTo>
                <a:cubicBezTo>
                  <a:pt x="4800" y="5477"/>
                  <a:pt x="4803" y="5451"/>
                  <a:pt x="4809" y="5425"/>
                </a:cubicBezTo>
                <a:cubicBezTo>
                  <a:pt x="4816" y="5398"/>
                  <a:pt x="4819" y="5372"/>
                  <a:pt x="4818" y="5347"/>
                </a:cubicBezTo>
                <a:cubicBezTo>
                  <a:pt x="4821" y="5346"/>
                  <a:pt x="4826" y="5346"/>
                  <a:pt x="4831" y="5345"/>
                </a:cubicBezTo>
                <a:cubicBezTo>
                  <a:pt x="4837" y="5344"/>
                  <a:pt x="4840" y="5342"/>
                  <a:pt x="4840" y="5339"/>
                </a:cubicBezTo>
                <a:cubicBezTo>
                  <a:pt x="4839" y="5334"/>
                  <a:pt x="4836" y="5329"/>
                  <a:pt x="4830" y="5326"/>
                </a:cubicBezTo>
                <a:cubicBezTo>
                  <a:pt x="4824" y="5323"/>
                  <a:pt x="4820" y="5320"/>
                  <a:pt x="4816" y="5318"/>
                </a:cubicBezTo>
                <a:cubicBezTo>
                  <a:pt x="4821" y="5300"/>
                  <a:pt x="4826" y="5283"/>
                  <a:pt x="4831" y="5265"/>
                </a:cubicBezTo>
                <a:cubicBezTo>
                  <a:pt x="4836" y="5248"/>
                  <a:pt x="4838" y="5230"/>
                  <a:pt x="4837" y="5213"/>
                </a:cubicBezTo>
                <a:cubicBezTo>
                  <a:pt x="4835" y="5197"/>
                  <a:pt x="4829" y="5188"/>
                  <a:pt x="4819" y="5185"/>
                </a:cubicBezTo>
                <a:cubicBezTo>
                  <a:pt x="4809" y="5183"/>
                  <a:pt x="4800" y="5181"/>
                  <a:pt x="4792" y="5180"/>
                </a:cubicBezTo>
                <a:cubicBezTo>
                  <a:pt x="4783" y="5179"/>
                  <a:pt x="4780" y="5172"/>
                  <a:pt x="4782" y="5159"/>
                </a:cubicBezTo>
                <a:cubicBezTo>
                  <a:pt x="4784" y="5153"/>
                  <a:pt x="4786" y="5144"/>
                  <a:pt x="4788" y="5131"/>
                </a:cubicBezTo>
                <a:cubicBezTo>
                  <a:pt x="4791" y="5119"/>
                  <a:pt x="4794" y="5106"/>
                  <a:pt x="4796" y="5094"/>
                </a:cubicBezTo>
                <a:cubicBezTo>
                  <a:pt x="4798" y="5082"/>
                  <a:pt x="4799" y="5072"/>
                  <a:pt x="4798" y="5066"/>
                </a:cubicBezTo>
                <a:cubicBezTo>
                  <a:pt x="4797" y="5052"/>
                  <a:pt x="4792" y="5041"/>
                  <a:pt x="4784" y="5033"/>
                </a:cubicBezTo>
                <a:cubicBezTo>
                  <a:pt x="4776" y="5025"/>
                  <a:pt x="4768" y="5017"/>
                  <a:pt x="4760" y="5008"/>
                </a:cubicBezTo>
                <a:cubicBezTo>
                  <a:pt x="4752" y="4999"/>
                  <a:pt x="4747" y="4985"/>
                  <a:pt x="4745" y="4967"/>
                </a:cubicBezTo>
                <a:cubicBezTo>
                  <a:pt x="4751" y="4957"/>
                  <a:pt x="4755" y="4946"/>
                  <a:pt x="4759" y="4933"/>
                </a:cubicBezTo>
                <a:cubicBezTo>
                  <a:pt x="4763" y="4920"/>
                  <a:pt x="4764" y="4908"/>
                  <a:pt x="4763" y="4896"/>
                </a:cubicBezTo>
                <a:cubicBezTo>
                  <a:pt x="4761" y="4872"/>
                  <a:pt x="4755" y="4846"/>
                  <a:pt x="4746" y="4818"/>
                </a:cubicBezTo>
                <a:cubicBezTo>
                  <a:pt x="4737" y="4790"/>
                  <a:pt x="4727" y="4760"/>
                  <a:pt x="4718" y="4726"/>
                </a:cubicBezTo>
                <a:cubicBezTo>
                  <a:pt x="4708" y="4693"/>
                  <a:pt x="4701" y="4655"/>
                  <a:pt x="4698" y="4614"/>
                </a:cubicBezTo>
                <a:cubicBezTo>
                  <a:pt x="4683" y="4601"/>
                  <a:pt x="4675" y="4589"/>
                  <a:pt x="4673" y="4576"/>
                </a:cubicBezTo>
                <a:cubicBezTo>
                  <a:pt x="4671" y="4564"/>
                  <a:pt x="4669" y="4549"/>
                  <a:pt x="4669" y="4529"/>
                </a:cubicBezTo>
                <a:cubicBezTo>
                  <a:pt x="4656" y="4521"/>
                  <a:pt x="4648" y="4505"/>
                  <a:pt x="4644" y="4482"/>
                </a:cubicBezTo>
                <a:cubicBezTo>
                  <a:pt x="4640" y="4459"/>
                  <a:pt x="4635" y="4437"/>
                  <a:pt x="4629" y="4416"/>
                </a:cubicBezTo>
                <a:cubicBezTo>
                  <a:pt x="4623" y="4396"/>
                  <a:pt x="4610" y="4385"/>
                  <a:pt x="4590" y="4385"/>
                </a:cubicBezTo>
                <a:lnTo>
                  <a:pt x="4584" y="4305"/>
                </a:lnTo>
                <a:cubicBezTo>
                  <a:pt x="4584" y="4301"/>
                  <a:pt x="4584" y="4294"/>
                  <a:pt x="4585" y="4283"/>
                </a:cubicBezTo>
                <a:cubicBezTo>
                  <a:pt x="4586" y="4272"/>
                  <a:pt x="4590" y="4266"/>
                  <a:pt x="4599" y="4264"/>
                </a:cubicBezTo>
                <a:cubicBezTo>
                  <a:pt x="4601" y="4265"/>
                  <a:pt x="4603" y="4268"/>
                  <a:pt x="4604" y="4273"/>
                </a:cubicBezTo>
                <a:cubicBezTo>
                  <a:pt x="4605" y="4279"/>
                  <a:pt x="4606" y="4283"/>
                  <a:pt x="4606" y="4287"/>
                </a:cubicBezTo>
                <a:cubicBezTo>
                  <a:pt x="4608" y="4306"/>
                  <a:pt x="4616" y="4328"/>
                  <a:pt x="4628" y="4353"/>
                </a:cubicBezTo>
                <a:cubicBezTo>
                  <a:pt x="4641" y="4378"/>
                  <a:pt x="4654" y="4402"/>
                  <a:pt x="4667" y="4427"/>
                </a:cubicBezTo>
                <a:cubicBezTo>
                  <a:pt x="4680" y="4452"/>
                  <a:pt x="4687" y="4474"/>
                  <a:pt x="4689" y="4493"/>
                </a:cubicBezTo>
                <a:lnTo>
                  <a:pt x="4715" y="4532"/>
                </a:lnTo>
                <a:cubicBezTo>
                  <a:pt x="4716" y="4544"/>
                  <a:pt x="4721" y="4552"/>
                  <a:pt x="4729" y="4555"/>
                </a:cubicBezTo>
                <a:cubicBezTo>
                  <a:pt x="4736" y="4557"/>
                  <a:pt x="4744" y="4562"/>
                  <a:pt x="4752" y="4569"/>
                </a:cubicBezTo>
                <a:cubicBezTo>
                  <a:pt x="4760" y="4576"/>
                  <a:pt x="4765" y="4591"/>
                  <a:pt x="4767" y="4614"/>
                </a:cubicBezTo>
                <a:cubicBezTo>
                  <a:pt x="4767" y="4632"/>
                  <a:pt x="4763" y="4652"/>
                  <a:pt x="4757" y="4673"/>
                </a:cubicBezTo>
                <a:cubicBezTo>
                  <a:pt x="4750" y="4695"/>
                  <a:pt x="4746" y="4716"/>
                  <a:pt x="4747" y="4737"/>
                </a:cubicBezTo>
                <a:lnTo>
                  <a:pt x="4792" y="4733"/>
                </a:lnTo>
                <a:cubicBezTo>
                  <a:pt x="4798" y="4732"/>
                  <a:pt x="4802" y="4733"/>
                  <a:pt x="4804" y="4737"/>
                </a:cubicBezTo>
                <a:cubicBezTo>
                  <a:pt x="4806" y="4742"/>
                  <a:pt x="4807" y="4746"/>
                  <a:pt x="4805" y="4751"/>
                </a:cubicBezTo>
                <a:cubicBezTo>
                  <a:pt x="4803" y="4755"/>
                  <a:pt x="4800" y="4757"/>
                  <a:pt x="4794" y="4756"/>
                </a:cubicBezTo>
                <a:cubicBezTo>
                  <a:pt x="4801" y="4773"/>
                  <a:pt x="4808" y="4792"/>
                  <a:pt x="4813" y="4813"/>
                </a:cubicBezTo>
                <a:cubicBezTo>
                  <a:pt x="4818" y="4834"/>
                  <a:pt x="4821" y="4855"/>
                  <a:pt x="4819" y="4875"/>
                </a:cubicBezTo>
                <a:lnTo>
                  <a:pt x="4843" y="4885"/>
                </a:lnTo>
                <a:lnTo>
                  <a:pt x="4897" y="4996"/>
                </a:lnTo>
                <a:lnTo>
                  <a:pt x="4896" y="5059"/>
                </a:lnTo>
                <a:lnTo>
                  <a:pt x="4928" y="5109"/>
                </a:lnTo>
                <a:cubicBezTo>
                  <a:pt x="4931" y="5149"/>
                  <a:pt x="4938" y="5188"/>
                  <a:pt x="4948" y="5227"/>
                </a:cubicBezTo>
                <a:cubicBezTo>
                  <a:pt x="4958" y="5266"/>
                  <a:pt x="4968" y="5306"/>
                  <a:pt x="4978" y="5346"/>
                </a:cubicBezTo>
                <a:cubicBezTo>
                  <a:pt x="4989" y="5386"/>
                  <a:pt x="4996" y="5428"/>
                  <a:pt x="4999" y="5472"/>
                </a:cubicBezTo>
                <a:cubicBezTo>
                  <a:pt x="5003" y="5477"/>
                  <a:pt x="5007" y="5481"/>
                  <a:pt x="5012" y="5484"/>
                </a:cubicBezTo>
                <a:cubicBezTo>
                  <a:pt x="5018" y="5486"/>
                  <a:pt x="5023" y="5487"/>
                  <a:pt x="5029" y="5487"/>
                </a:cubicBezTo>
                <a:cubicBezTo>
                  <a:pt x="5037" y="5485"/>
                  <a:pt x="5046" y="5479"/>
                  <a:pt x="5053" y="5468"/>
                </a:cubicBezTo>
                <a:cubicBezTo>
                  <a:pt x="5061" y="5457"/>
                  <a:pt x="5070" y="5451"/>
                  <a:pt x="5078" y="5449"/>
                </a:cubicBezTo>
                <a:cubicBezTo>
                  <a:pt x="5086" y="5450"/>
                  <a:pt x="5091" y="5457"/>
                  <a:pt x="5092" y="5470"/>
                </a:cubicBezTo>
                <a:cubicBezTo>
                  <a:pt x="5093" y="5482"/>
                  <a:pt x="5093" y="5492"/>
                  <a:pt x="5093" y="5500"/>
                </a:cubicBezTo>
                <a:cubicBezTo>
                  <a:pt x="5108" y="5547"/>
                  <a:pt x="5121" y="5592"/>
                  <a:pt x="5133" y="5635"/>
                </a:cubicBezTo>
                <a:cubicBezTo>
                  <a:pt x="5144" y="5678"/>
                  <a:pt x="5155" y="5723"/>
                  <a:pt x="5164" y="5771"/>
                </a:cubicBezTo>
                <a:cubicBezTo>
                  <a:pt x="5164" y="5778"/>
                  <a:pt x="5165" y="5787"/>
                  <a:pt x="5168" y="5798"/>
                </a:cubicBezTo>
                <a:cubicBezTo>
                  <a:pt x="5172" y="5809"/>
                  <a:pt x="5179" y="5814"/>
                  <a:pt x="5190" y="5815"/>
                </a:cubicBezTo>
                <a:cubicBezTo>
                  <a:pt x="5190" y="5822"/>
                  <a:pt x="5190" y="5834"/>
                  <a:pt x="5191" y="5852"/>
                </a:cubicBezTo>
                <a:cubicBezTo>
                  <a:pt x="5191" y="5870"/>
                  <a:pt x="5194" y="5887"/>
                  <a:pt x="5198" y="5903"/>
                </a:cubicBezTo>
                <a:cubicBezTo>
                  <a:pt x="5202" y="5919"/>
                  <a:pt x="5210" y="5927"/>
                  <a:pt x="5221" y="5928"/>
                </a:cubicBezTo>
                <a:cubicBezTo>
                  <a:pt x="5230" y="5926"/>
                  <a:pt x="5238" y="5921"/>
                  <a:pt x="5246" y="5912"/>
                </a:cubicBezTo>
                <a:cubicBezTo>
                  <a:pt x="5254" y="5903"/>
                  <a:pt x="5258" y="5894"/>
                  <a:pt x="5258" y="5885"/>
                </a:cubicBezTo>
                <a:cubicBezTo>
                  <a:pt x="5258" y="5879"/>
                  <a:pt x="5256" y="5876"/>
                  <a:pt x="5253" y="5875"/>
                </a:cubicBezTo>
                <a:cubicBezTo>
                  <a:pt x="5250" y="5874"/>
                  <a:pt x="5246" y="5874"/>
                  <a:pt x="5240" y="5874"/>
                </a:cubicBezTo>
                <a:lnTo>
                  <a:pt x="5178" y="5396"/>
                </a:lnTo>
                <a:cubicBezTo>
                  <a:pt x="5162" y="5396"/>
                  <a:pt x="5154" y="5388"/>
                  <a:pt x="5155" y="5372"/>
                </a:cubicBezTo>
                <a:cubicBezTo>
                  <a:pt x="5155" y="5356"/>
                  <a:pt x="5155" y="5342"/>
                  <a:pt x="5156" y="5329"/>
                </a:cubicBezTo>
                <a:cubicBezTo>
                  <a:pt x="5155" y="5322"/>
                  <a:pt x="5153" y="5315"/>
                  <a:pt x="5149" y="5308"/>
                </a:cubicBezTo>
                <a:cubicBezTo>
                  <a:pt x="5145" y="5300"/>
                  <a:pt x="5139" y="5296"/>
                  <a:pt x="5131" y="5296"/>
                </a:cubicBezTo>
                <a:cubicBezTo>
                  <a:pt x="5130" y="5285"/>
                  <a:pt x="5130" y="5270"/>
                  <a:pt x="5130" y="5248"/>
                </a:cubicBezTo>
                <a:cubicBezTo>
                  <a:pt x="5130" y="5227"/>
                  <a:pt x="5127" y="5208"/>
                  <a:pt x="5122" y="5189"/>
                </a:cubicBezTo>
                <a:cubicBezTo>
                  <a:pt x="5117" y="5170"/>
                  <a:pt x="5107" y="5159"/>
                  <a:pt x="5092" y="5155"/>
                </a:cubicBezTo>
                <a:cubicBezTo>
                  <a:pt x="5089" y="5115"/>
                  <a:pt x="5082" y="5076"/>
                  <a:pt x="5072" y="5037"/>
                </a:cubicBezTo>
                <a:cubicBezTo>
                  <a:pt x="5062" y="4999"/>
                  <a:pt x="5052" y="4960"/>
                  <a:pt x="5042" y="4921"/>
                </a:cubicBezTo>
                <a:cubicBezTo>
                  <a:pt x="5031" y="4883"/>
                  <a:pt x="5025" y="4843"/>
                  <a:pt x="5021" y="4804"/>
                </a:cubicBezTo>
                <a:cubicBezTo>
                  <a:pt x="5005" y="4803"/>
                  <a:pt x="4996" y="4796"/>
                  <a:pt x="4993" y="4783"/>
                </a:cubicBezTo>
                <a:cubicBezTo>
                  <a:pt x="4990" y="4769"/>
                  <a:pt x="4988" y="4755"/>
                  <a:pt x="4988" y="4743"/>
                </a:cubicBezTo>
                <a:cubicBezTo>
                  <a:pt x="4986" y="4714"/>
                  <a:pt x="4981" y="4686"/>
                  <a:pt x="4973" y="4658"/>
                </a:cubicBezTo>
                <a:cubicBezTo>
                  <a:pt x="4965" y="4631"/>
                  <a:pt x="4953" y="4604"/>
                  <a:pt x="4937" y="4580"/>
                </a:cubicBezTo>
                <a:lnTo>
                  <a:pt x="4950" y="4515"/>
                </a:lnTo>
                <a:cubicBezTo>
                  <a:pt x="4941" y="4507"/>
                  <a:pt x="4935" y="4497"/>
                  <a:pt x="4932" y="4485"/>
                </a:cubicBezTo>
                <a:cubicBezTo>
                  <a:pt x="4930" y="4473"/>
                  <a:pt x="4928" y="4463"/>
                  <a:pt x="4928" y="4454"/>
                </a:cubicBezTo>
                <a:cubicBezTo>
                  <a:pt x="4916" y="4442"/>
                  <a:pt x="4907" y="4423"/>
                  <a:pt x="4901" y="4394"/>
                </a:cubicBezTo>
                <a:cubicBezTo>
                  <a:pt x="4895" y="4366"/>
                  <a:pt x="4889" y="4334"/>
                  <a:pt x="4885" y="4297"/>
                </a:cubicBezTo>
                <a:cubicBezTo>
                  <a:pt x="4880" y="4261"/>
                  <a:pt x="4874" y="4225"/>
                  <a:pt x="4867" y="4190"/>
                </a:cubicBezTo>
                <a:cubicBezTo>
                  <a:pt x="4859" y="4154"/>
                  <a:pt x="4848" y="4124"/>
                  <a:pt x="4834" y="4098"/>
                </a:cubicBezTo>
                <a:cubicBezTo>
                  <a:pt x="4846" y="4098"/>
                  <a:pt x="4853" y="4101"/>
                  <a:pt x="4854" y="4109"/>
                </a:cubicBezTo>
                <a:cubicBezTo>
                  <a:pt x="4856" y="4116"/>
                  <a:pt x="4857" y="4123"/>
                  <a:pt x="4859" y="4131"/>
                </a:cubicBezTo>
                <a:cubicBezTo>
                  <a:pt x="4861" y="4138"/>
                  <a:pt x="4869" y="4141"/>
                  <a:pt x="4883" y="4141"/>
                </a:cubicBezTo>
                <a:cubicBezTo>
                  <a:pt x="4884" y="4150"/>
                  <a:pt x="4886" y="4159"/>
                  <a:pt x="4890" y="4168"/>
                </a:cubicBezTo>
                <a:cubicBezTo>
                  <a:pt x="4894" y="4178"/>
                  <a:pt x="4901" y="4185"/>
                  <a:pt x="4910" y="4191"/>
                </a:cubicBezTo>
                <a:cubicBezTo>
                  <a:pt x="4910" y="4202"/>
                  <a:pt x="4912" y="4220"/>
                  <a:pt x="4916" y="4245"/>
                </a:cubicBezTo>
                <a:cubicBezTo>
                  <a:pt x="4919" y="4271"/>
                  <a:pt x="4923" y="4298"/>
                  <a:pt x="4928" y="4327"/>
                </a:cubicBezTo>
                <a:cubicBezTo>
                  <a:pt x="4934" y="4357"/>
                  <a:pt x="4940" y="4382"/>
                  <a:pt x="4946" y="4405"/>
                </a:cubicBezTo>
                <a:cubicBezTo>
                  <a:pt x="4953" y="4427"/>
                  <a:pt x="4960" y="4441"/>
                  <a:pt x="4968" y="4445"/>
                </a:cubicBezTo>
                <a:lnTo>
                  <a:pt x="4971" y="4491"/>
                </a:lnTo>
                <a:lnTo>
                  <a:pt x="5001" y="4506"/>
                </a:lnTo>
                <a:lnTo>
                  <a:pt x="5050" y="4635"/>
                </a:lnTo>
                <a:cubicBezTo>
                  <a:pt x="5048" y="4656"/>
                  <a:pt x="5046" y="4679"/>
                  <a:pt x="5044" y="4704"/>
                </a:cubicBezTo>
                <a:cubicBezTo>
                  <a:pt x="5042" y="4730"/>
                  <a:pt x="5041" y="4753"/>
                  <a:pt x="5042" y="4773"/>
                </a:cubicBezTo>
                <a:cubicBezTo>
                  <a:pt x="5043" y="4782"/>
                  <a:pt x="5045" y="4788"/>
                  <a:pt x="5049" y="4791"/>
                </a:cubicBezTo>
                <a:cubicBezTo>
                  <a:pt x="5054" y="4794"/>
                  <a:pt x="5061" y="4795"/>
                  <a:pt x="5072" y="4794"/>
                </a:cubicBezTo>
                <a:cubicBezTo>
                  <a:pt x="5082" y="4794"/>
                  <a:pt x="5091" y="4803"/>
                  <a:pt x="5098" y="4819"/>
                </a:cubicBezTo>
                <a:cubicBezTo>
                  <a:pt x="5104" y="4836"/>
                  <a:pt x="5110" y="4855"/>
                  <a:pt x="5114" y="4879"/>
                </a:cubicBezTo>
                <a:cubicBezTo>
                  <a:pt x="5119" y="4902"/>
                  <a:pt x="5122" y="4925"/>
                  <a:pt x="5125" y="4946"/>
                </a:cubicBezTo>
                <a:cubicBezTo>
                  <a:pt x="5128" y="4967"/>
                  <a:pt x="5130" y="4982"/>
                  <a:pt x="5132" y="4991"/>
                </a:cubicBezTo>
                <a:cubicBezTo>
                  <a:pt x="5141" y="4994"/>
                  <a:pt x="5151" y="4996"/>
                  <a:pt x="5161" y="4997"/>
                </a:cubicBezTo>
                <a:cubicBezTo>
                  <a:pt x="5172" y="4999"/>
                  <a:pt x="5181" y="4999"/>
                  <a:pt x="5190" y="4999"/>
                </a:cubicBezTo>
                <a:cubicBezTo>
                  <a:pt x="5197" y="4997"/>
                  <a:pt x="5199" y="4992"/>
                  <a:pt x="5195" y="4982"/>
                </a:cubicBezTo>
                <a:cubicBezTo>
                  <a:pt x="5191" y="4971"/>
                  <a:pt x="5186" y="4961"/>
                  <a:pt x="5179" y="4949"/>
                </a:cubicBezTo>
                <a:cubicBezTo>
                  <a:pt x="5173" y="4938"/>
                  <a:pt x="5169" y="4930"/>
                  <a:pt x="5168" y="4925"/>
                </a:cubicBezTo>
                <a:cubicBezTo>
                  <a:pt x="5168" y="4913"/>
                  <a:pt x="5173" y="4906"/>
                  <a:pt x="5183" y="4904"/>
                </a:cubicBezTo>
                <a:cubicBezTo>
                  <a:pt x="5193" y="4903"/>
                  <a:pt x="5203" y="4900"/>
                  <a:pt x="5213" y="4896"/>
                </a:cubicBezTo>
                <a:cubicBezTo>
                  <a:pt x="5223" y="4893"/>
                  <a:pt x="5227" y="4882"/>
                  <a:pt x="5227" y="4864"/>
                </a:cubicBezTo>
                <a:cubicBezTo>
                  <a:pt x="5226" y="4855"/>
                  <a:pt x="5224" y="4841"/>
                  <a:pt x="5221" y="4821"/>
                </a:cubicBezTo>
                <a:cubicBezTo>
                  <a:pt x="5218" y="4802"/>
                  <a:pt x="5212" y="4783"/>
                  <a:pt x="5205" y="4767"/>
                </a:cubicBezTo>
                <a:cubicBezTo>
                  <a:pt x="5198" y="4750"/>
                  <a:pt x="5189" y="4741"/>
                  <a:pt x="5178" y="4741"/>
                </a:cubicBezTo>
                <a:cubicBezTo>
                  <a:pt x="5171" y="4661"/>
                  <a:pt x="5168" y="4581"/>
                  <a:pt x="5170" y="4500"/>
                </a:cubicBezTo>
                <a:cubicBezTo>
                  <a:pt x="5173" y="4419"/>
                  <a:pt x="5171" y="4339"/>
                  <a:pt x="5167" y="4259"/>
                </a:cubicBezTo>
                <a:cubicBezTo>
                  <a:pt x="5165" y="4231"/>
                  <a:pt x="5159" y="4204"/>
                  <a:pt x="5150" y="4179"/>
                </a:cubicBezTo>
                <a:cubicBezTo>
                  <a:pt x="5141" y="4155"/>
                  <a:pt x="5131" y="4129"/>
                  <a:pt x="5122" y="4103"/>
                </a:cubicBezTo>
                <a:cubicBezTo>
                  <a:pt x="5113" y="4077"/>
                  <a:pt x="5107" y="4048"/>
                  <a:pt x="5104" y="4016"/>
                </a:cubicBezTo>
                <a:cubicBezTo>
                  <a:pt x="5104" y="4007"/>
                  <a:pt x="5101" y="3998"/>
                  <a:pt x="5097" y="3989"/>
                </a:cubicBezTo>
                <a:cubicBezTo>
                  <a:pt x="5093" y="3979"/>
                  <a:pt x="5087" y="3972"/>
                  <a:pt x="5078" y="3966"/>
                </a:cubicBezTo>
                <a:cubicBezTo>
                  <a:pt x="5075" y="3932"/>
                  <a:pt x="5069" y="3899"/>
                  <a:pt x="5062" y="3867"/>
                </a:cubicBezTo>
                <a:cubicBezTo>
                  <a:pt x="5055" y="3835"/>
                  <a:pt x="5050" y="3801"/>
                  <a:pt x="5047" y="3767"/>
                </a:cubicBezTo>
                <a:lnTo>
                  <a:pt x="5020" y="3712"/>
                </a:lnTo>
                <a:cubicBezTo>
                  <a:pt x="5019" y="3686"/>
                  <a:pt x="5018" y="3663"/>
                  <a:pt x="5016" y="3641"/>
                </a:cubicBezTo>
                <a:cubicBezTo>
                  <a:pt x="5013" y="3619"/>
                  <a:pt x="5002" y="3598"/>
                  <a:pt x="4982" y="3576"/>
                </a:cubicBezTo>
                <a:cubicBezTo>
                  <a:pt x="4981" y="3541"/>
                  <a:pt x="4976" y="3501"/>
                  <a:pt x="4967" y="3455"/>
                </a:cubicBezTo>
                <a:cubicBezTo>
                  <a:pt x="4958" y="3410"/>
                  <a:pt x="4944" y="3366"/>
                  <a:pt x="4926" y="3323"/>
                </a:cubicBezTo>
                <a:cubicBezTo>
                  <a:pt x="4908" y="3280"/>
                  <a:pt x="4886" y="3245"/>
                  <a:pt x="4859" y="3217"/>
                </a:cubicBezTo>
                <a:lnTo>
                  <a:pt x="4827" y="3099"/>
                </a:lnTo>
                <a:cubicBezTo>
                  <a:pt x="4812" y="3099"/>
                  <a:pt x="4804" y="3092"/>
                  <a:pt x="4804" y="3077"/>
                </a:cubicBezTo>
                <a:cubicBezTo>
                  <a:pt x="4805" y="3063"/>
                  <a:pt x="4805" y="3050"/>
                  <a:pt x="4806" y="3037"/>
                </a:cubicBezTo>
                <a:lnTo>
                  <a:pt x="4794" y="3038"/>
                </a:lnTo>
                <a:cubicBezTo>
                  <a:pt x="4781" y="3038"/>
                  <a:pt x="4772" y="3031"/>
                  <a:pt x="4766" y="3017"/>
                </a:cubicBezTo>
                <a:cubicBezTo>
                  <a:pt x="4760" y="3004"/>
                  <a:pt x="4757" y="2988"/>
                  <a:pt x="4755" y="2969"/>
                </a:cubicBezTo>
                <a:cubicBezTo>
                  <a:pt x="4754" y="2951"/>
                  <a:pt x="4752" y="2934"/>
                  <a:pt x="4752" y="2920"/>
                </a:cubicBezTo>
                <a:lnTo>
                  <a:pt x="4727" y="2893"/>
                </a:lnTo>
                <a:cubicBezTo>
                  <a:pt x="4726" y="2884"/>
                  <a:pt x="4722" y="2870"/>
                  <a:pt x="4716" y="2851"/>
                </a:cubicBezTo>
                <a:cubicBezTo>
                  <a:pt x="4709" y="2831"/>
                  <a:pt x="4702" y="2813"/>
                  <a:pt x="4694" y="2797"/>
                </a:cubicBezTo>
                <a:cubicBezTo>
                  <a:pt x="4685" y="2780"/>
                  <a:pt x="4678" y="2771"/>
                  <a:pt x="4672" y="2771"/>
                </a:cubicBezTo>
                <a:lnTo>
                  <a:pt x="4674" y="2719"/>
                </a:lnTo>
                <a:cubicBezTo>
                  <a:pt x="4673" y="2704"/>
                  <a:pt x="4670" y="2695"/>
                  <a:pt x="4665" y="2693"/>
                </a:cubicBezTo>
                <a:cubicBezTo>
                  <a:pt x="4661" y="2691"/>
                  <a:pt x="4655" y="2690"/>
                  <a:pt x="4650" y="2691"/>
                </a:cubicBezTo>
                <a:cubicBezTo>
                  <a:pt x="4644" y="2692"/>
                  <a:pt x="4638" y="2689"/>
                  <a:pt x="4633" y="2684"/>
                </a:cubicBezTo>
                <a:cubicBezTo>
                  <a:pt x="4628" y="2678"/>
                  <a:pt x="4625" y="2664"/>
                  <a:pt x="4623" y="2642"/>
                </a:cubicBezTo>
                <a:cubicBezTo>
                  <a:pt x="4623" y="2639"/>
                  <a:pt x="4622" y="2635"/>
                  <a:pt x="4621" y="2631"/>
                </a:cubicBezTo>
                <a:cubicBezTo>
                  <a:pt x="4619" y="2627"/>
                  <a:pt x="4616" y="2625"/>
                  <a:pt x="4610" y="2625"/>
                </a:cubicBezTo>
                <a:lnTo>
                  <a:pt x="4593" y="2546"/>
                </a:lnTo>
                <a:lnTo>
                  <a:pt x="4588" y="2547"/>
                </a:lnTo>
                <a:cubicBezTo>
                  <a:pt x="4576" y="2547"/>
                  <a:pt x="4566" y="2544"/>
                  <a:pt x="4558" y="2537"/>
                </a:cubicBezTo>
                <a:cubicBezTo>
                  <a:pt x="4550" y="2530"/>
                  <a:pt x="4546" y="2521"/>
                  <a:pt x="4545" y="2509"/>
                </a:cubicBezTo>
                <a:cubicBezTo>
                  <a:pt x="4544" y="2505"/>
                  <a:pt x="4544" y="2499"/>
                  <a:pt x="4545" y="2490"/>
                </a:cubicBezTo>
                <a:cubicBezTo>
                  <a:pt x="4545" y="2481"/>
                  <a:pt x="4548" y="2476"/>
                  <a:pt x="4554" y="2474"/>
                </a:cubicBezTo>
                <a:cubicBezTo>
                  <a:pt x="4559" y="2475"/>
                  <a:pt x="4563" y="2481"/>
                  <a:pt x="4565" y="2491"/>
                </a:cubicBezTo>
                <a:cubicBezTo>
                  <a:pt x="4567" y="2502"/>
                  <a:pt x="4568" y="2509"/>
                  <a:pt x="4568" y="2513"/>
                </a:cubicBezTo>
                <a:lnTo>
                  <a:pt x="4613" y="2493"/>
                </a:lnTo>
                <a:cubicBezTo>
                  <a:pt x="4612" y="2482"/>
                  <a:pt x="4610" y="2472"/>
                  <a:pt x="4606" y="2463"/>
                </a:cubicBezTo>
                <a:cubicBezTo>
                  <a:pt x="4601" y="2454"/>
                  <a:pt x="4595" y="2445"/>
                  <a:pt x="4586" y="2437"/>
                </a:cubicBezTo>
                <a:cubicBezTo>
                  <a:pt x="4585" y="2429"/>
                  <a:pt x="4581" y="2425"/>
                  <a:pt x="4576" y="2427"/>
                </a:cubicBezTo>
                <a:cubicBezTo>
                  <a:pt x="4570" y="2429"/>
                  <a:pt x="4565" y="2433"/>
                  <a:pt x="4559" y="2439"/>
                </a:cubicBezTo>
                <a:cubicBezTo>
                  <a:pt x="4553" y="2445"/>
                  <a:pt x="4549" y="2449"/>
                  <a:pt x="4547" y="2452"/>
                </a:cubicBezTo>
                <a:cubicBezTo>
                  <a:pt x="4528" y="2452"/>
                  <a:pt x="4518" y="2446"/>
                  <a:pt x="4516" y="2433"/>
                </a:cubicBezTo>
                <a:cubicBezTo>
                  <a:pt x="4514" y="2420"/>
                  <a:pt x="4513" y="2406"/>
                  <a:pt x="4514" y="2391"/>
                </a:cubicBezTo>
                <a:lnTo>
                  <a:pt x="4487" y="2341"/>
                </a:lnTo>
                <a:cubicBezTo>
                  <a:pt x="4490" y="2344"/>
                  <a:pt x="4495" y="2347"/>
                  <a:pt x="4500" y="2351"/>
                </a:cubicBezTo>
                <a:cubicBezTo>
                  <a:pt x="4505" y="2354"/>
                  <a:pt x="4511" y="2356"/>
                  <a:pt x="4517" y="2356"/>
                </a:cubicBezTo>
                <a:cubicBezTo>
                  <a:pt x="4526" y="2355"/>
                  <a:pt x="4530" y="2350"/>
                  <a:pt x="4531" y="2342"/>
                </a:cubicBezTo>
                <a:cubicBezTo>
                  <a:pt x="4532" y="2333"/>
                  <a:pt x="4532" y="2325"/>
                  <a:pt x="4532" y="2317"/>
                </a:cubicBezTo>
                <a:cubicBezTo>
                  <a:pt x="4531" y="2308"/>
                  <a:pt x="4535" y="2304"/>
                  <a:pt x="4542" y="2303"/>
                </a:cubicBezTo>
                <a:cubicBezTo>
                  <a:pt x="4548" y="2303"/>
                  <a:pt x="4555" y="2306"/>
                  <a:pt x="4562" y="2311"/>
                </a:cubicBezTo>
                <a:cubicBezTo>
                  <a:pt x="4569" y="2317"/>
                  <a:pt x="4575" y="2323"/>
                  <a:pt x="4578" y="2329"/>
                </a:cubicBezTo>
                <a:lnTo>
                  <a:pt x="4547" y="2210"/>
                </a:lnTo>
                <a:cubicBezTo>
                  <a:pt x="4535" y="2211"/>
                  <a:pt x="4527" y="2208"/>
                  <a:pt x="4521" y="2201"/>
                </a:cubicBezTo>
                <a:cubicBezTo>
                  <a:pt x="4515" y="2194"/>
                  <a:pt x="4514" y="2184"/>
                  <a:pt x="4516" y="2172"/>
                </a:cubicBezTo>
                <a:lnTo>
                  <a:pt x="4453" y="2188"/>
                </a:lnTo>
                <a:cubicBezTo>
                  <a:pt x="4454" y="2195"/>
                  <a:pt x="4454" y="2202"/>
                  <a:pt x="4453" y="2210"/>
                </a:cubicBezTo>
                <a:cubicBezTo>
                  <a:pt x="4452" y="2218"/>
                  <a:pt x="4447" y="2222"/>
                  <a:pt x="4439" y="2224"/>
                </a:cubicBezTo>
                <a:cubicBezTo>
                  <a:pt x="4433" y="2224"/>
                  <a:pt x="4427" y="2221"/>
                  <a:pt x="4422" y="2215"/>
                </a:cubicBezTo>
                <a:cubicBezTo>
                  <a:pt x="4416" y="2209"/>
                  <a:pt x="4411" y="2203"/>
                  <a:pt x="4408" y="2197"/>
                </a:cubicBezTo>
                <a:lnTo>
                  <a:pt x="4406" y="2174"/>
                </a:lnTo>
                <a:cubicBezTo>
                  <a:pt x="4406" y="2165"/>
                  <a:pt x="4405" y="2155"/>
                  <a:pt x="4402" y="2145"/>
                </a:cubicBezTo>
                <a:cubicBezTo>
                  <a:pt x="4398" y="2135"/>
                  <a:pt x="4391" y="2130"/>
                  <a:pt x="4380" y="2130"/>
                </a:cubicBezTo>
                <a:cubicBezTo>
                  <a:pt x="4381" y="2137"/>
                  <a:pt x="4381" y="2147"/>
                  <a:pt x="4380" y="2160"/>
                </a:cubicBezTo>
                <a:cubicBezTo>
                  <a:pt x="4379" y="2173"/>
                  <a:pt x="4375" y="2181"/>
                  <a:pt x="4367" y="2183"/>
                </a:cubicBezTo>
                <a:cubicBezTo>
                  <a:pt x="4363" y="2177"/>
                  <a:pt x="4358" y="2172"/>
                  <a:pt x="4351" y="2168"/>
                </a:cubicBezTo>
                <a:cubicBezTo>
                  <a:pt x="4344" y="2164"/>
                  <a:pt x="4337" y="2162"/>
                  <a:pt x="4331" y="2162"/>
                </a:cubicBezTo>
                <a:cubicBezTo>
                  <a:pt x="4323" y="2164"/>
                  <a:pt x="4318" y="2168"/>
                  <a:pt x="4317" y="2176"/>
                </a:cubicBezTo>
                <a:cubicBezTo>
                  <a:pt x="4316" y="2184"/>
                  <a:pt x="4315" y="2191"/>
                  <a:pt x="4316" y="2198"/>
                </a:cubicBezTo>
                <a:lnTo>
                  <a:pt x="4368" y="2275"/>
                </a:lnTo>
                <a:cubicBezTo>
                  <a:pt x="4373" y="2274"/>
                  <a:pt x="4376" y="2275"/>
                  <a:pt x="4378" y="2278"/>
                </a:cubicBezTo>
                <a:cubicBezTo>
                  <a:pt x="4379" y="2281"/>
                  <a:pt x="4380" y="2285"/>
                  <a:pt x="4380" y="2291"/>
                </a:cubicBezTo>
                <a:cubicBezTo>
                  <a:pt x="4380" y="2295"/>
                  <a:pt x="4378" y="2302"/>
                  <a:pt x="4374" y="2311"/>
                </a:cubicBezTo>
                <a:cubicBezTo>
                  <a:pt x="4370" y="2320"/>
                  <a:pt x="4366" y="2325"/>
                  <a:pt x="4360" y="2327"/>
                </a:cubicBezTo>
                <a:cubicBezTo>
                  <a:pt x="4357" y="2327"/>
                  <a:pt x="4355" y="2326"/>
                  <a:pt x="4354" y="2324"/>
                </a:cubicBezTo>
                <a:cubicBezTo>
                  <a:pt x="4354" y="2321"/>
                  <a:pt x="4353" y="2319"/>
                  <a:pt x="4353" y="2316"/>
                </a:cubicBezTo>
                <a:cubicBezTo>
                  <a:pt x="4347" y="2312"/>
                  <a:pt x="4337" y="2306"/>
                  <a:pt x="4325" y="2297"/>
                </a:cubicBezTo>
                <a:cubicBezTo>
                  <a:pt x="4313" y="2288"/>
                  <a:pt x="4301" y="2279"/>
                  <a:pt x="4291" y="2270"/>
                </a:cubicBezTo>
                <a:cubicBezTo>
                  <a:pt x="4280" y="2261"/>
                  <a:pt x="4275" y="2253"/>
                  <a:pt x="4274" y="2247"/>
                </a:cubicBezTo>
                <a:cubicBezTo>
                  <a:pt x="4273" y="2238"/>
                  <a:pt x="4275" y="2233"/>
                  <a:pt x="4280" y="2231"/>
                </a:cubicBezTo>
                <a:cubicBezTo>
                  <a:pt x="4284" y="2229"/>
                  <a:pt x="4289" y="2228"/>
                  <a:pt x="4295" y="2228"/>
                </a:cubicBezTo>
                <a:lnTo>
                  <a:pt x="4247" y="2191"/>
                </a:lnTo>
                <a:cubicBezTo>
                  <a:pt x="4246" y="2180"/>
                  <a:pt x="4241" y="2164"/>
                  <a:pt x="4234" y="2142"/>
                </a:cubicBezTo>
                <a:cubicBezTo>
                  <a:pt x="4226" y="2120"/>
                  <a:pt x="4217" y="2097"/>
                  <a:pt x="4206" y="2073"/>
                </a:cubicBezTo>
                <a:cubicBezTo>
                  <a:pt x="4195" y="2048"/>
                  <a:pt x="4184" y="2028"/>
                  <a:pt x="4174" y="2011"/>
                </a:cubicBezTo>
                <a:cubicBezTo>
                  <a:pt x="4163" y="1994"/>
                  <a:pt x="4154" y="1986"/>
                  <a:pt x="4146" y="1985"/>
                </a:cubicBezTo>
                <a:cubicBezTo>
                  <a:pt x="4144" y="1987"/>
                  <a:pt x="4142" y="1993"/>
                  <a:pt x="4140" y="2005"/>
                </a:cubicBezTo>
                <a:cubicBezTo>
                  <a:pt x="4138" y="2017"/>
                  <a:pt x="4136" y="2030"/>
                  <a:pt x="4134" y="2042"/>
                </a:cubicBezTo>
                <a:cubicBezTo>
                  <a:pt x="4132" y="2054"/>
                  <a:pt x="4130" y="2060"/>
                  <a:pt x="4128" y="2061"/>
                </a:cubicBezTo>
                <a:lnTo>
                  <a:pt x="4119" y="1924"/>
                </a:lnTo>
                <a:lnTo>
                  <a:pt x="4070" y="1882"/>
                </a:lnTo>
                <a:cubicBezTo>
                  <a:pt x="4069" y="1870"/>
                  <a:pt x="4067" y="1858"/>
                  <a:pt x="4062" y="1846"/>
                </a:cubicBezTo>
                <a:cubicBezTo>
                  <a:pt x="4058" y="1835"/>
                  <a:pt x="4052" y="1826"/>
                  <a:pt x="4043" y="1820"/>
                </a:cubicBezTo>
                <a:cubicBezTo>
                  <a:pt x="4048" y="1814"/>
                  <a:pt x="4053" y="1807"/>
                  <a:pt x="4059" y="1800"/>
                </a:cubicBezTo>
                <a:cubicBezTo>
                  <a:pt x="4065" y="1794"/>
                  <a:pt x="4072" y="1790"/>
                  <a:pt x="4081" y="1789"/>
                </a:cubicBezTo>
                <a:cubicBezTo>
                  <a:pt x="4083" y="1789"/>
                  <a:pt x="4085" y="1790"/>
                  <a:pt x="4086" y="1792"/>
                </a:cubicBezTo>
                <a:cubicBezTo>
                  <a:pt x="4087" y="1794"/>
                  <a:pt x="4087" y="1797"/>
                  <a:pt x="4087" y="1800"/>
                </a:cubicBezTo>
                <a:cubicBezTo>
                  <a:pt x="4097" y="1820"/>
                  <a:pt x="4111" y="1839"/>
                  <a:pt x="4129" y="1858"/>
                </a:cubicBezTo>
                <a:cubicBezTo>
                  <a:pt x="4146" y="1877"/>
                  <a:pt x="4165" y="1892"/>
                  <a:pt x="4186" y="1902"/>
                </a:cubicBezTo>
                <a:cubicBezTo>
                  <a:pt x="4189" y="1934"/>
                  <a:pt x="4197" y="1962"/>
                  <a:pt x="4211" y="1986"/>
                </a:cubicBezTo>
                <a:cubicBezTo>
                  <a:pt x="4225" y="2010"/>
                  <a:pt x="4240" y="2034"/>
                  <a:pt x="4257" y="2057"/>
                </a:cubicBezTo>
                <a:cubicBezTo>
                  <a:pt x="4273" y="2080"/>
                  <a:pt x="4288" y="2106"/>
                  <a:pt x="4300" y="2136"/>
                </a:cubicBezTo>
                <a:lnTo>
                  <a:pt x="4362" y="2114"/>
                </a:lnTo>
                <a:close/>
                <a:moveTo>
                  <a:pt x="3086" y="721"/>
                </a:moveTo>
                <a:cubicBezTo>
                  <a:pt x="3099" y="735"/>
                  <a:pt x="3110" y="747"/>
                  <a:pt x="3121" y="758"/>
                </a:cubicBezTo>
                <a:cubicBezTo>
                  <a:pt x="3132" y="768"/>
                  <a:pt x="3145" y="773"/>
                  <a:pt x="3159" y="773"/>
                </a:cubicBezTo>
                <a:cubicBezTo>
                  <a:pt x="3167" y="772"/>
                  <a:pt x="3172" y="767"/>
                  <a:pt x="3173" y="759"/>
                </a:cubicBezTo>
                <a:cubicBezTo>
                  <a:pt x="3174" y="751"/>
                  <a:pt x="3175" y="744"/>
                  <a:pt x="3174" y="737"/>
                </a:cubicBezTo>
                <a:cubicBezTo>
                  <a:pt x="3180" y="737"/>
                  <a:pt x="3187" y="735"/>
                  <a:pt x="3194" y="731"/>
                </a:cubicBezTo>
                <a:cubicBezTo>
                  <a:pt x="3201" y="727"/>
                  <a:pt x="3203" y="721"/>
                  <a:pt x="3201" y="713"/>
                </a:cubicBezTo>
                <a:cubicBezTo>
                  <a:pt x="3210" y="712"/>
                  <a:pt x="3215" y="714"/>
                  <a:pt x="3217" y="717"/>
                </a:cubicBezTo>
                <a:cubicBezTo>
                  <a:pt x="3218" y="721"/>
                  <a:pt x="3220" y="724"/>
                  <a:pt x="3223" y="728"/>
                </a:cubicBezTo>
                <a:cubicBezTo>
                  <a:pt x="3225" y="732"/>
                  <a:pt x="3232" y="733"/>
                  <a:pt x="3242" y="733"/>
                </a:cubicBezTo>
                <a:cubicBezTo>
                  <a:pt x="3258" y="754"/>
                  <a:pt x="3273" y="776"/>
                  <a:pt x="3287" y="798"/>
                </a:cubicBezTo>
                <a:cubicBezTo>
                  <a:pt x="3300" y="821"/>
                  <a:pt x="3313" y="843"/>
                  <a:pt x="3326" y="865"/>
                </a:cubicBezTo>
                <a:cubicBezTo>
                  <a:pt x="3356" y="864"/>
                  <a:pt x="3377" y="872"/>
                  <a:pt x="3390" y="888"/>
                </a:cubicBezTo>
                <a:cubicBezTo>
                  <a:pt x="3403" y="904"/>
                  <a:pt x="3413" y="919"/>
                  <a:pt x="3421" y="934"/>
                </a:cubicBezTo>
                <a:cubicBezTo>
                  <a:pt x="3428" y="948"/>
                  <a:pt x="3439" y="953"/>
                  <a:pt x="3453" y="948"/>
                </a:cubicBezTo>
                <a:lnTo>
                  <a:pt x="3466" y="970"/>
                </a:lnTo>
                <a:cubicBezTo>
                  <a:pt x="3480" y="970"/>
                  <a:pt x="3489" y="978"/>
                  <a:pt x="3492" y="993"/>
                </a:cubicBezTo>
                <a:cubicBezTo>
                  <a:pt x="3495" y="1008"/>
                  <a:pt x="3496" y="1021"/>
                  <a:pt x="3493" y="1031"/>
                </a:cubicBezTo>
                <a:lnTo>
                  <a:pt x="3509" y="1093"/>
                </a:lnTo>
                <a:lnTo>
                  <a:pt x="3451" y="1086"/>
                </a:lnTo>
                <a:cubicBezTo>
                  <a:pt x="3449" y="1063"/>
                  <a:pt x="3443" y="1040"/>
                  <a:pt x="3433" y="1018"/>
                </a:cubicBezTo>
                <a:cubicBezTo>
                  <a:pt x="3424" y="996"/>
                  <a:pt x="3415" y="973"/>
                  <a:pt x="3407" y="951"/>
                </a:cubicBezTo>
                <a:cubicBezTo>
                  <a:pt x="3393" y="951"/>
                  <a:pt x="3385" y="953"/>
                  <a:pt x="3382" y="956"/>
                </a:cubicBezTo>
                <a:cubicBezTo>
                  <a:pt x="3379" y="958"/>
                  <a:pt x="3379" y="965"/>
                  <a:pt x="3380" y="976"/>
                </a:cubicBezTo>
                <a:cubicBezTo>
                  <a:pt x="3380" y="981"/>
                  <a:pt x="3380" y="986"/>
                  <a:pt x="3377" y="990"/>
                </a:cubicBezTo>
                <a:cubicBezTo>
                  <a:pt x="3375" y="993"/>
                  <a:pt x="3373" y="997"/>
                  <a:pt x="3370" y="1000"/>
                </a:cubicBezTo>
                <a:cubicBezTo>
                  <a:pt x="3351" y="975"/>
                  <a:pt x="3328" y="955"/>
                  <a:pt x="3301" y="938"/>
                </a:cubicBezTo>
                <a:cubicBezTo>
                  <a:pt x="3274" y="922"/>
                  <a:pt x="3247" y="907"/>
                  <a:pt x="3219" y="895"/>
                </a:cubicBezTo>
                <a:cubicBezTo>
                  <a:pt x="3203" y="896"/>
                  <a:pt x="3193" y="893"/>
                  <a:pt x="3190" y="887"/>
                </a:cubicBezTo>
                <a:cubicBezTo>
                  <a:pt x="3186" y="881"/>
                  <a:pt x="3183" y="874"/>
                  <a:pt x="3181" y="868"/>
                </a:cubicBezTo>
                <a:cubicBezTo>
                  <a:pt x="3179" y="862"/>
                  <a:pt x="3172" y="859"/>
                  <a:pt x="3159" y="859"/>
                </a:cubicBezTo>
                <a:cubicBezTo>
                  <a:pt x="3159" y="848"/>
                  <a:pt x="3156" y="840"/>
                  <a:pt x="3152" y="837"/>
                </a:cubicBezTo>
                <a:cubicBezTo>
                  <a:pt x="3148" y="833"/>
                  <a:pt x="3140" y="831"/>
                  <a:pt x="3129" y="833"/>
                </a:cubicBezTo>
                <a:cubicBezTo>
                  <a:pt x="3123" y="833"/>
                  <a:pt x="3120" y="831"/>
                  <a:pt x="3118" y="826"/>
                </a:cubicBezTo>
                <a:cubicBezTo>
                  <a:pt x="3117" y="822"/>
                  <a:pt x="3116" y="816"/>
                  <a:pt x="3116" y="810"/>
                </a:cubicBezTo>
                <a:lnTo>
                  <a:pt x="3092" y="806"/>
                </a:lnTo>
                <a:lnTo>
                  <a:pt x="3114" y="788"/>
                </a:lnTo>
                <a:cubicBezTo>
                  <a:pt x="3105" y="779"/>
                  <a:pt x="3098" y="769"/>
                  <a:pt x="3094" y="757"/>
                </a:cubicBezTo>
                <a:cubicBezTo>
                  <a:pt x="3090" y="744"/>
                  <a:pt x="3087" y="732"/>
                  <a:pt x="3086" y="721"/>
                </a:cubicBezTo>
                <a:close/>
                <a:moveTo>
                  <a:pt x="4599" y="5505"/>
                </a:moveTo>
                <a:lnTo>
                  <a:pt x="4629" y="5526"/>
                </a:lnTo>
                <a:lnTo>
                  <a:pt x="4637" y="5635"/>
                </a:lnTo>
                <a:cubicBezTo>
                  <a:pt x="4653" y="5651"/>
                  <a:pt x="4665" y="5681"/>
                  <a:pt x="4673" y="5723"/>
                </a:cubicBezTo>
                <a:cubicBezTo>
                  <a:pt x="4680" y="5765"/>
                  <a:pt x="4686" y="5811"/>
                  <a:pt x="4691" y="5859"/>
                </a:cubicBezTo>
                <a:cubicBezTo>
                  <a:pt x="4695" y="5907"/>
                  <a:pt x="4701" y="5949"/>
                  <a:pt x="4709" y="5983"/>
                </a:cubicBezTo>
                <a:cubicBezTo>
                  <a:pt x="4717" y="6018"/>
                  <a:pt x="4729" y="6035"/>
                  <a:pt x="4745" y="6035"/>
                </a:cubicBezTo>
                <a:cubicBezTo>
                  <a:pt x="4748" y="6034"/>
                  <a:pt x="4750" y="6030"/>
                  <a:pt x="4750" y="6023"/>
                </a:cubicBezTo>
                <a:cubicBezTo>
                  <a:pt x="4750" y="6016"/>
                  <a:pt x="4750" y="6010"/>
                  <a:pt x="4749" y="6006"/>
                </a:cubicBezTo>
                <a:lnTo>
                  <a:pt x="4729" y="5721"/>
                </a:lnTo>
                <a:lnTo>
                  <a:pt x="4723" y="5721"/>
                </a:lnTo>
                <a:cubicBezTo>
                  <a:pt x="4715" y="5721"/>
                  <a:pt x="4709" y="5712"/>
                  <a:pt x="4704" y="5696"/>
                </a:cubicBezTo>
                <a:cubicBezTo>
                  <a:pt x="4700" y="5679"/>
                  <a:pt x="4697" y="5659"/>
                  <a:pt x="4696" y="5635"/>
                </a:cubicBezTo>
                <a:cubicBezTo>
                  <a:pt x="4694" y="5612"/>
                  <a:pt x="4694" y="5589"/>
                  <a:pt x="4693" y="5568"/>
                </a:cubicBezTo>
                <a:cubicBezTo>
                  <a:pt x="4693" y="5547"/>
                  <a:pt x="4693" y="5531"/>
                  <a:pt x="4692" y="5522"/>
                </a:cubicBezTo>
                <a:lnTo>
                  <a:pt x="4645" y="5422"/>
                </a:lnTo>
                <a:lnTo>
                  <a:pt x="4647" y="5364"/>
                </a:lnTo>
                <a:lnTo>
                  <a:pt x="4614" y="5309"/>
                </a:lnTo>
                <a:lnTo>
                  <a:pt x="4614" y="5303"/>
                </a:lnTo>
                <a:cubicBezTo>
                  <a:pt x="4613" y="5294"/>
                  <a:pt x="4611" y="5285"/>
                  <a:pt x="4606" y="5277"/>
                </a:cubicBezTo>
                <a:cubicBezTo>
                  <a:pt x="4602" y="5269"/>
                  <a:pt x="4594" y="5265"/>
                  <a:pt x="4582" y="5265"/>
                </a:cubicBezTo>
                <a:lnTo>
                  <a:pt x="4599" y="5505"/>
                </a:lnTo>
                <a:close/>
                <a:moveTo>
                  <a:pt x="3940" y="1586"/>
                </a:moveTo>
                <a:cubicBezTo>
                  <a:pt x="3940" y="1591"/>
                  <a:pt x="3941" y="1598"/>
                  <a:pt x="3941" y="1609"/>
                </a:cubicBezTo>
                <a:cubicBezTo>
                  <a:pt x="3941" y="1620"/>
                  <a:pt x="3940" y="1630"/>
                  <a:pt x="3939" y="1640"/>
                </a:cubicBezTo>
                <a:cubicBezTo>
                  <a:pt x="3937" y="1650"/>
                  <a:pt x="3933" y="1655"/>
                  <a:pt x="3928" y="1656"/>
                </a:cubicBezTo>
                <a:cubicBezTo>
                  <a:pt x="3911" y="1637"/>
                  <a:pt x="3898" y="1616"/>
                  <a:pt x="3886" y="1592"/>
                </a:cubicBezTo>
                <a:cubicBezTo>
                  <a:pt x="3875" y="1568"/>
                  <a:pt x="3864" y="1545"/>
                  <a:pt x="3854" y="1523"/>
                </a:cubicBezTo>
                <a:cubicBezTo>
                  <a:pt x="3843" y="1502"/>
                  <a:pt x="3831" y="1485"/>
                  <a:pt x="3817" y="1474"/>
                </a:cubicBezTo>
                <a:cubicBezTo>
                  <a:pt x="3817" y="1467"/>
                  <a:pt x="3815" y="1461"/>
                  <a:pt x="3811" y="1454"/>
                </a:cubicBezTo>
                <a:cubicBezTo>
                  <a:pt x="3807" y="1447"/>
                  <a:pt x="3801" y="1444"/>
                  <a:pt x="3792" y="1447"/>
                </a:cubicBezTo>
                <a:lnTo>
                  <a:pt x="3773" y="1420"/>
                </a:lnTo>
                <a:lnTo>
                  <a:pt x="3770" y="1374"/>
                </a:lnTo>
                <a:lnTo>
                  <a:pt x="3711" y="1349"/>
                </a:lnTo>
                <a:cubicBezTo>
                  <a:pt x="3711" y="1342"/>
                  <a:pt x="3709" y="1333"/>
                  <a:pt x="3707" y="1322"/>
                </a:cubicBezTo>
                <a:cubicBezTo>
                  <a:pt x="3704" y="1310"/>
                  <a:pt x="3699" y="1302"/>
                  <a:pt x="3690" y="1299"/>
                </a:cubicBezTo>
                <a:lnTo>
                  <a:pt x="3716" y="1257"/>
                </a:lnTo>
                <a:lnTo>
                  <a:pt x="3764" y="1294"/>
                </a:lnTo>
                <a:cubicBezTo>
                  <a:pt x="3765" y="1300"/>
                  <a:pt x="3766" y="1309"/>
                  <a:pt x="3768" y="1318"/>
                </a:cubicBezTo>
                <a:cubicBezTo>
                  <a:pt x="3771" y="1327"/>
                  <a:pt x="3776" y="1332"/>
                  <a:pt x="3784" y="1333"/>
                </a:cubicBezTo>
                <a:cubicBezTo>
                  <a:pt x="3786" y="1349"/>
                  <a:pt x="3791" y="1361"/>
                  <a:pt x="3799" y="1369"/>
                </a:cubicBezTo>
                <a:cubicBezTo>
                  <a:pt x="3807" y="1376"/>
                  <a:pt x="3815" y="1384"/>
                  <a:pt x="3823" y="1393"/>
                </a:cubicBezTo>
                <a:cubicBezTo>
                  <a:pt x="3831" y="1401"/>
                  <a:pt x="3835" y="1414"/>
                  <a:pt x="3837" y="1432"/>
                </a:cubicBezTo>
                <a:cubicBezTo>
                  <a:pt x="3840" y="1436"/>
                  <a:pt x="3848" y="1444"/>
                  <a:pt x="3860" y="1458"/>
                </a:cubicBezTo>
                <a:cubicBezTo>
                  <a:pt x="3872" y="1473"/>
                  <a:pt x="3883" y="1484"/>
                  <a:pt x="3894" y="1493"/>
                </a:cubicBezTo>
                <a:cubicBezTo>
                  <a:pt x="3905" y="1501"/>
                  <a:pt x="3910" y="1499"/>
                  <a:pt x="3910" y="1485"/>
                </a:cubicBezTo>
                <a:cubicBezTo>
                  <a:pt x="3925" y="1489"/>
                  <a:pt x="3940" y="1496"/>
                  <a:pt x="3954" y="1505"/>
                </a:cubicBezTo>
                <a:cubicBezTo>
                  <a:pt x="3967" y="1514"/>
                  <a:pt x="3975" y="1526"/>
                  <a:pt x="3977" y="1543"/>
                </a:cubicBezTo>
                <a:cubicBezTo>
                  <a:pt x="3988" y="1555"/>
                  <a:pt x="4000" y="1571"/>
                  <a:pt x="4013" y="1590"/>
                </a:cubicBezTo>
                <a:cubicBezTo>
                  <a:pt x="4026" y="1610"/>
                  <a:pt x="4034" y="1627"/>
                  <a:pt x="4036" y="1643"/>
                </a:cubicBezTo>
                <a:cubicBezTo>
                  <a:pt x="4036" y="1646"/>
                  <a:pt x="4035" y="1648"/>
                  <a:pt x="4033" y="1651"/>
                </a:cubicBezTo>
                <a:cubicBezTo>
                  <a:pt x="4031" y="1653"/>
                  <a:pt x="4028" y="1655"/>
                  <a:pt x="4025" y="1655"/>
                </a:cubicBezTo>
                <a:cubicBezTo>
                  <a:pt x="4014" y="1656"/>
                  <a:pt x="4002" y="1654"/>
                  <a:pt x="3992" y="1649"/>
                </a:cubicBezTo>
                <a:cubicBezTo>
                  <a:pt x="3981" y="1645"/>
                  <a:pt x="3973" y="1639"/>
                  <a:pt x="3966" y="1630"/>
                </a:cubicBezTo>
                <a:lnTo>
                  <a:pt x="3965" y="1619"/>
                </a:lnTo>
                <a:cubicBezTo>
                  <a:pt x="3965" y="1610"/>
                  <a:pt x="3963" y="1602"/>
                  <a:pt x="3959" y="1596"/>
                </a:cubicBezTo>
                <a:cubicBezTo>
                  <a:pt x="3955" y="1589"/>
                  <a:pt x="3949" y="1586"/>
                  <a:pt x="3940" y="1586"/>
                </a:cubicBezTo>
                <a:close/>
                <a:moveTo>
                  <a:pt x="4338" y="3667"/>
                </a:moveTo>
                <a:lnTo>
                  <a:pt x="4295" y="3619"/>
                </a:lnTo>
                <a:cubicBezTo>
                  <a:pt x="4308" y="3617"/>
                  <a:pt x="4315" y="3612"/>
                  <a:pt x="4317" y="3601"/>
                </a:cubicBezTo>
                <a:cubicBezTo>
                  <a:pt x="4319" y="3591"/>
                  <a:pt x="4317" y="3580"/>
                  <a:pt x="4312" y="3568"/>
                </a:cubicBezTo>
                <a:cubicBezTo>
                  <a:pt x="4307" y="3556"/>
                  <a:pt x="4302" y="3546"/>
                  <a:pt x="4295" y="3538"/>
                </a:cubicBezTo>
                <a:lnTo>
                  <a:pt x="4358" y="3614"/>
                </a:lnTo>
                <a:cubicBezTo>
                  <a:pt x="4361" y="3621"/>
                  <a:pt x="4366" y="3630"/>
                  <a:pt x="4372" y="3641"/>
                </a:cubicBezTo>
                <a:cubicBezTo>
                  <a:pt x="4378" y="3651"/>
                  <a:pt x="4384" y="3657"/>
                  <a:pt x="4390" y="3658"/>
                </a:cubicBezTo>
                <a:cubicBezTo>
                  <a:pt x="4395" y="3657"/>
                  <a:pt x="4398" y="3653"/>
                  <a:pt x="4399" y="3645"/>
                </a:cubicBezTo>
                <a:cubicBezTo>
                  <a:pt x="4399" y="3638"/>
                  <a:pt x="4399" y="3632"/>
                  <a:pt x="4399" y="3629"/>
                </a:cubicBezTo>
                <a:cubicBezTo>
                  <a:pt x="4407" y="3622"/>
                  <a:pt x="4412" y="3614"/>
                  <a:pt x="4415" y="3604"/>
                </a:cubicBezTo>
                <a:cubicBezTo>
                  <a:pt x="4418" y="3594"/>
                  <a:pt x="4419" y="3585"/>
                  <a:pt x="4418" y="3576"/>
                </a:cubicBezTo>
                <a:cubicBezTo>
                  <a:pt x="4418" y="3575"/>
                  <a:pt x="4418" y="3573"/>
                  <a:pt x="4419" y="3570"/>
                </a:cubicBezTo>
                <a:cubicBezTo>
                  <a:pt x="4419" y="3566"/>
                  <a:pt x="4420" y="3564"/>
                  <a:pt x="4423" y="3564"/>
                </a:cubicBezTo>
                <a:cubicBezTo>
                  <a:pt x="4424" y="3565"/>
                  <a:pt x="4427" y="3571"/>
                  <a:pt x="4433" y="3581"/>
                </a:cubicBezTo>
                <a:cubicBezTo>
                  <a:pt x="4439" y="3591"/>
                  <a:pt x="4442" y="3599"/>
                  <a:pt x="4443" y="3603"/>
                </a:cubicBezTo>
                <a:lnTo>
                  <a:pt x="4401" y="3663"/>
                </a:lnTo>
                <a:cubicBezTo>
                  <a:pt x="4408" y="3666"/>
                  <a:pt x="4413" y="3669"/>
                  <a:pt x="4418" y="3674"/>
                </a:cubicBezTo>
                <a:cubicBezTo>
                  <a:pt x="4423" y="3679"/>
                  <a:pt x="4426" y="3684"/>
                  <a:pt x="4426" y="3690"/>
                </a:cubicBezTo>
                <a:cubicBezTo>
                  <a:pt x="4426" y="3696"/>
                  <a:pt x="4423" y="3699"/>
                  <a:pt x="4418" y="3701"/>
                </a:cubicBezTo>
                <a:cubicBezTo>
                  <a:pt x="4412" y="3702"/>
                  <a:pt x="4408" y="3703"/>
                  <a:pt x="4404" y="3703"/>
                </a:cubicBezTo>
                <a:cubicBezTo>
                  <a:pt x="4398" y="3706"/>
                  <a:pt x="4393" y="3711"/>
                  <a:pt x="4389" y="3716"/>
                </a:cubicBezTo>
                <a:cubicBezTo>
                  <a:pt x="4385" y="3722"/>
                  <a:pt x="4383" y="3727"/>
                  <a:pt x="4383" y="3733"/>
                </a:cubicBezTo>
                <a:cubicBezTo>
                  <a:pt x="4385" y="3740"/>
                  <a:pt x="4390" y="3743"/>
                  <a:pt x="4401" y="3742"/>
                </a:cubicBezTo>
                <a:cubicBezTo>
                  <a:pt x="4411" y="3741"/>
                  <a:pt x="4421" y="3739"/>
                  <a:pt x="4432" y="3735"/>
                </a:cubicBezTo>
                <a:cubicBezTo>
                  <a:pt x="4443" y="3731"/>
                  <a:pt x="4449" y="3729"/>
                  <a:pt x="4452" y="3728"/>
                </a:cubicBezTo>
                <a:cubicBezTo>
                  <a:pt x="4452" y="3737"/>
                  <a:pt x="4455" y="3747"/>
                  <a:pt x="4459" y="3756"/>
                </a:cubicBezTo>
                <a:cubicBezTo>
                  <a:pt x="4463" y="3765"/>
                  <a:pt x="4470" y="3773"/>
                  <a:pt x="4478" y="3778"/>
                </a:cubicBezTo>
                <a:cubicBezTo>
                  <a:pt x="4479" y="3795"/>
                  <a:pt x="4473" y="3808"/>
                  <a:pt x="4462" y="3817"/>
                </a:cubicBezTo>
                <a:cubicBezTo>
                  <a:pt x="4450" y="3826"/>
                  <a:pt x="4436" y="3833"/>
                  <a:pt x="4419" y="3836"/>
                </a:cubicBezTo>
                <a:cubicBezTo>
                  <a:pt x="4403" y="3840"/>
                  <a:pt x="4388" y="3842"/>
                  <a:pt x="4374" y="3843"/>
                </a:cubicBezTo>
                <a:cubicBezTo>
                  <a:pt x="4361" y="3845"/>
                  <a:pt x="4349" y="3844"/>
                  <a:pt x="4336" y="3842"/>
                </a:cubicBezTo>
                <a:cubicBezTo>
                  <a:pt x="4324" y="3840"/>
                  <a:pt x="4316" y="3832"/>
                  <a:pt x="4315" y="3819"/>
                </a:cubicBezTo>
                <a:lnTo>
                  <a:pt x="4319" y="3801"/>
                </a:lnTo>
                <a:lnTo>
                  <a:pt x="4348" y="3805"/>
                </a:lnTo>
                <a:cubicBezTo>
                  <a:pt x="4354" y="3805"/>
                  <a:pt x="4359" y="3804"/>
                  <a:pt x="4364" y="3801"/>
                </a:cubicBezTo>
                <a:cubicBezTo>
                  <a:pt x="4368" y="3799"/>
                  <a:pt x="4370" y="3794"/>
                  <a:pt x="4370" y="3786"/>
                </a:cubicBezTo>
                <a:cubicBezTo>
                  <a:pt x="4365" y="3785"/>
                  <a:pt x="4357" y="3775"/>
                  <a:pt x="4345" y="3756"/>
                </a:cubicBezTo>
                <a:cubicBezTo>
                  <a:pt x="4334" y="3738"/>
                  <a:pt x="4326" y="3719"/>
                  <a:pt x="4321" y="3700"/>
                </a:cubicBezTo>
                <a:cubicBezTo>
                  <a:pt x="4317" y="3681"/>
                  <a:pt x="4322" y="3670"/>
                  <a:pt x="4338" y="3667"/>
                </a:cubicBezTo>
                <a:close/>
                <a:moveTo>
                  <a:pt x="1907" y="3246"/>
                </a:moveTo>
                <a:cubicBezTo>
                  <a:pt x="1908" y="3272"/>
                  <a:pt x="1904" y="3295"/>
                  <a:pt x="1894" y="3316"/>
                </a:cubicBezTo>
                <a:cubicBezTo>
                  <a:pt x="1884" y="3336"/>
                  <a:pt x="1873" y="3356"/>
                  <a:pt x="1860" y="3375"/>
                </a:cubicBezTo>
                <a:cubicBezTo>
                  <a:pt x="1847" y="3394"/>
                  <a:pt x="1837" y="3414"/>
                  <a:pt x="1828" y="3435"/>
                </a:cubicBezTo>
                <a:cubicBezTo>
                  <a:pt x="1816" y="3436"/>
                  <a:pt x="1808" y="3441"/>
                  <a:pt x="1803" y="3450"/>
                </a:cubicBezTo>
                <a:cubicBezTo>
                  <a:pt x="1798" y="3459"/>
                  <a:pt x="1796" y="3468"/>
                  <a:pt x="1796" y="3477"/>
                </a:cubicBezTo>
                <a:lnTo>
                  <a:pt x="1827" y="3510"/>
                </a:lnTo>
                <a:cubicBezTo>
                  <a:pt x="1828" y="3521"/>
                  <a:pt x="1825" y="3531"/>
                  <a:pt x="1818" y="3539"/>
                </a:cubicBezTo>
                <a:cubicBezTo>
                  <a:pt x="1811" y="3547"/>
                  <a:pt x="1802" y="3551"/>
                  <a:pt x="1790" y="3553"/>
                </a:cubicBezTo>
                <a:lnTo>
                  <a:pt x="1747" y="3510"/>
                </a:lnTo>
                <a:lnTo>
                  <a:pt x="1763" y="3416"/>
                </a:lnTo>
                <a:lnTo>
                  <a:pt x="1775" y="3416"/>
                </a:lnTo>
                <a:cubicBezTo>
                  <a:pt x="1781" y="3415"/>
                  <a:pt x="1786" y="3412"/>
                  <a:pt x="1790" y="3407"/>
                </a:cubicBezTo>
                <a:cubicBezTo>
                  <a:pt x="1794" y="3403"/>
                  <a:pt x="1796" y="3397"/>
                  <a:pt x="1796" y="3391"/>
                </a:cubicBezTo>
                <a:lnTo>
                  <a:pt x="1848" y="3319"/>
                </a:lnTo>
                <a:lnTo>
                  <a:pt x="1860" y="3318"/>
                </a:lnTo>
                <a:cubicBezTo>
                  <a:pt x="1863" y="3318"/>
                  <a:pt x="1864" y="3317"/>
                  <a:pt x="1865" y="3317"/>
                </a:cubicBezTo>
                <a:cubicBezTo>
                  <a:pt x="1865" y="3316"/>
                  <a:pt x="1866" y="3314"/>
                  <a:pt x="1865" y="3312"/>
                </a:cubicBezTo>
                <a:cubicBezTo>
                  <a:pt x="1863" y="3303"/>
                  <a:pt x="1858" y="3295"/>
                  <a:pt x="1849" y="3287"/>
                </a:cubicBezTo>
                <a:cubicBezTo>
                  <a:pt x="1840" y="3279"/>
                  <a:pt x="1835" y="3271"/>
                  <a:pt x="1833" y="3262"/>
                </a:cubicBezTo>
                <a:cubicBezTo>
                  <a:pt x="1833" y="3258"/>
                  <a:pt x="1837" y="3256"/>
                  <a:pt x="1845" y="3255"/>
                </a:cubicBezTo>
                <a:cubicBezTo>
                  <a:pt x="1852" y="3254"/>
                  <a:pt x="1860" y="3253"/>
                  <a:pt x="1868" y="3253"/>
                </a:cubicBezTo>
                <a:cubicBezTo>
                  <a:pt x="1876" y="3253"/>
                  <a:pt x="1882" y="3253"/>
                  <a:pt x="1884" y="3253"/>
                </a:cubicBezTo>
                <a:lnTo>
                  <a:pt x="1905" y="3228"/>
                </a:lnTo>
                <a:cubicBezTo>
                  <a:pt x="1909" y="3228"/>
                  <a:pt x="1914" y="3230"/>
                  <a:pt x="1919" y="3234"/>
                </a:cubicBezTo>
                <a:cubicBezTo>
                  <a:pt x="1925" y="3237"/>
                  <a:pt x="1929" y="3241"/>
                  <a:pt x="1929" y="3244"/>
                </a:cubicBezTo>
                <a:cubicBezTo>
                  <a:pt x="1929" y="3246"/>
                  <a:pt x="1925" y="3247"/>
                  <a:pt x="1918" y="3247"/>
                </a:cubicBezTo>
                <a:cubicBezTo>
                  <a:pt x="1911" y="3246"/>
                  <a:pt x="1908" y="3246"/>
                  <a:pt x="1907" y="3246"/>
                </a:cubicBezTo>
                <a:close/>
                <a:moveTo>
                  <a:pt x="4412" y="3898"/>
                </a:moveTo>
                <a:cubicBezTo>
                  <a:pt x="4413" y="3892"/>
                  <a:pt x="4418" y="3889"/>
                  <a:pt x="4426" y="3887"/>
                </a:cubicBezTo>
                <a:cubicBezTo>
                  <a:pt x="4435" y="3885"/>
                  <a:pt x="4442" y="3884"/>
                  <a:pt x="4446" y="3884"/>
                </a:cubicBezTo>
                <a:lnTo>
                  <a:pt x="4468" y="3882"/>
                </a:lnTo>
                <a:cubicBezTo>
                  <a:pt x="4475" y="3900"/>
                  <a:pt x="4482" y="3919"/>
                  <a:pt x="4489" y="3940"/>
                </a:cubicBezTo>
                <a:cubicBezTo>
                  <a:pt x="4496" y="3960"/>
                  <a:pt x="4507" y="3976"/>
                  <a:pt x="4522" y="3988"/>
                </a:cubicBezTo>
                <a:cubicBezTo>
                  <a:pt x="4524" y="4027"/>
                  <a:pt x="4529" y="4058"/>
                  <a:pt x="4534" y="4080"/>
                </a:cubicBezTo>
                <a:cubicBezTo>
                  <a:pt x="4540" y="4103"/>
                  <a:pt x="4548" y="4125"/>
                  <a:pt x="4557" y="4145"/>
                </a:cubicBezTo>
                <a:cubicBezTo>
                  <a:pt x="4567" y="4166"/>
                  <a:pt x="4580" y="4192"/>
                  <a:pt x="4596" y="4224"/>
                </a:cubicBezTo>
                <a:lnTo>
                  <a:pt x="4559" y="4186"/>
                </a:lnTo>
                <a:cubicBezTo>
                  <a:pt x="4557" y="4170"/>
                  <a:pt x="4552" y="4158"/>
                  <a:pt x="4543" y="4150"/>
                </a:cubicBezTo>
                <a:cubicBezTo>
                  <a:pt x="4534" y="4143"/>
                  <a:pt x="4525" y="4134"/>
                  <a:pt x="4516" y="4125"/>
                </a:cubicBezTo>
                <a:cubicBezTo>
                  <a:pt x="4507" y="4116"/>
                  <a:pt x="4502" y="4102"/>
                  <a:pt x="4500" y="4081"/>
                </a:cubicBezTo>
                <a:cubicBezTo>
                  <a:pt x="4499" y="4077"/>
                  <a:pt x="4498" y="4068"/>
                  <a:pt x="4496" y="4056"/>
                </a:cubicBezTo>
                <a:cubicBezTo>
                  <a:pt x="4494" y="4043"/>
                  <a:pt x="4491" y="4031"/>
                  <a:pt x="4488" y="4020"/>
                </a:cubicBezTo>
                <a:cubicBezTo>
                  <a:pt x="4484" y="4009"/>
                  <a:pt x="4481" y="4003"/>
                  <a:pt x="4477" y="4003"/>
                </a:cubicBezTo>
                <a:cubicBezTo>
                  <a:pt x="4474" y="4004"/>
                  <a:pt x="4473" y="4011"/>
                  <a:pt x="4473" y="4024"/>
                </a:cubicBezTo>
                <a:cubicBezTo>
                  <a:pt x="4474" y="4036"/>
                  <a:pt x="4474" y="4044"/>
                  <a:pt x="4474" y="4049"/>
                </a:cubicBezTo>
                <a:cubicBezTo>
                  <a:pt x="4465" y="4048"/>
                  <a:pt x="4459" y="4042"/>
                  <a:pt x="4457" y="4028"/>
                </a:cubicBezTo>
                <a:cubicBezTo>
                  <a:pt x="4455" y="4015"/>
                  <a:pt x="4455" y="4001"/>
                  <a:pt x="4457" y="3985"/>
                </a:cubicBezTo>
                <a:cubicBezTo>
                  <a:pt x="4458" y="3970"/>
                  <a:pt x="4460" y="3959"/>
                  <a:pt x="4462" y="3952"/>
                </a:cubicBezTo>
                <a:cubicBezTo>
                  <a:pt x="4459" y="3950"/>
                  <a:pt x="4454" y="3945"/>
                  <a:pt x="4446" y="3937"/>
                </a:cubicBezTo>
                <a:cubicBezTo>
                  <a:pt x="4438" y="3929"/>
                  <a:pt x="4431" y="3921"/>
                  <a:pt x="4424" y="3913"/>
                </a:cubicBezTo>
                <a:cubicBezTo>
                  <a:pt x="4417" y="3905"/>
                  <a:pt x="4413" y="3900"/>
                  <a:pt x="4412" y="3898"/>
                </a:cubicBezTo>
                <a:close/>
                <a:moveTo>
                  <a:pt x="2631" y="1931"/>
                </a:moveTo>
                <a:cubicBezTo>
                  <a:pt x="2639" y="1921"/>
                  <a:pt x="2648" y="1911"/>
                  <a:pt x="2659" y="1901"/>
                </a:cubicBezTo>
                <a:cubicBezTo>
                  <a:pt x="2670" y="1890"/>
                  <a:pt x="2682" y="1881"/>
                  <a:pt x="2696" y="1874"/>
                </a:cubicBezTo>
                <a:lnTo>
                  <a:pt x="2709" y="1896"/>
                </a:lnTo>
                <a:cubicBezTo>
                  <a:pt x="2702" y="1903"/>
                  <a:pt x="2695" y="1914"/>
                  <a:pt x="2688" y="1927"/>
                </a:cubicBezTo>
                <a:cubicBezTo>
                  <a:pt x="2681" y="1941"/>
                  <a:pt x="2673" y="1953"/>
                  <a:pt x="2664" y="1964"/>
                </a:cubicBezTo>
                <a:cubicBezTo>
                  <a:pt x="2656" y="1974"/>
                  <a:pt x="2646" y="1978"/>
                  <a:pt x="2634" y="1976"/>
                </a:cubicBezTo>
                <a:cubicBezTo>
                  <a:pt x="2620" y="1986"/>
                  <a:pt x="2607" y="1997"/>
                  <a:pt x="2595" y="2009"/>
                </a:cubicBezTo>
                <a:cubicBezTo>
                  <a:pt x="2582" y="2022"/>
                  <a:pt x="2572" y="2035"/>
                  <a:pt x="2564" y="2050"/>
                </a:cubicBezTo>
                <a:lnTo>
                  <a:pt x="2526" y="2070"/>
                </a:lnTo>
                <a:cubicBezTo>
                  <a:pt x="2521" y="2070"/>
                  <a:pt x="2513" y="2068"/>
                  <a:pt x="2500" y="2065"/>
                </a:cubicBezTo>
                <a:cubicBezTo>
                  <a:pt x="2487" y="2061"/>
                  <a:pt x="2480" y="2056"/>
                  <a:pt x="2478" y="2050"/>
                </a:cubicBezTo>
                <a:cubicBezTo>
                  <a:pt x="2479" y="2048"/>
                  <a:pt x="2483" y="2047"/>
                  <a:pt x="2489" y="2047"/>
                </a:cubicBezTo>
                <a:cubicBezTo>
                  <a:pt x="2496" y="2048"/>
                  <a:pt x="2500" y="2048"/>
                  <a:pt x="2501" y="2049"/>
                </a:cubicBezTo>
                <a:lnTo>
                  <a:pt x="2594" y="1973"/>
                </a:lnTo>
                <a:cubicBezTo>
                  <a:pt x="2593" y="1960"/>
                  <a:pt x="2595" y="1954"/>
                  <a:pt x="2600" y="1954"/>
                </a:cubicBezTo>
                <a:cubicBezTo>
                  <a:pt x="2605" y="1954"/>
                  <a:pt x="2612" y="1954"/>
                  <a:pt x="2621" y="1954"/>
                </a:cubicBezTo>
                <a:cubicBezTo>
                  <a:pt x="2626" y="1953"/>
                  <a:pt x="2629" y="1950"/>
                  <a:pt x="2630" y="1944"/>
                </a:cubicBezTo>
                <a:cubicBezTo>
                  <a:pt x="2631" y="1939"/>
                  <a:pt x="2631" y="1934"/>
                  <a:pt x="2631" y="1931"/>
                </a:cubicBezTo>
                <a:close/>
                <a:moveTo>
                  <a:pt x="1427" y="3860"/>
                </a:moveTo>
                <a:cubicBezTo>
                  <a:pt x="1426" y="3868"/>
                  <a:pt x="1422" y="3872"/>
                  <a:pt x="1414" y="3873"/>
                </a:cubicBezTo>
                <a:cubicBezTo>
                  <a:pt x="1407" y="3873"/>
                  <a:pt x="1399" y="3874"/>
                  <a:pt x="1393" y="3873"/>
                </a:cubicBezTo>
                <a:cubicBezTo>
                  <a:pt x="1371" y="3875"/>
                  <a:pt x="1344" y="3875"/>
                  <a:pt x="1314" y="3871"/>
                </a:cubicBezTo>
                <a:cubicBezTo>
                  <a:pt x="1284" y="3868"/>
                  <a:pt x="1256" y="3861"/>
                  <a:pt x="1232" y="3848"/>
                </a:cubicBezTo>
                <a:cubicBezTo>
                  <a:pt x="1208" y="3835"/>
                  <a:pt x="1195" y="3816"/>
                  <a:pt x="1192" y="3790"/>
                </a:cubicBezTo>
                <a:cubicBezTo>
                  <a:pt x="1213" y="3791"/>
                  <a:pt x="1234" y="3797"/>
                  <a:pt x="1256" y="3809"/>
                </a:cubicBezTo>
                <a:cubicBezTo>
                  <a:pt x="1277" y="3820"/>
                  <a:pt x="1300" y="3831"/>
                  <a:pt x="1324" y="3841"/>
                </a:cubicBezTo>
                <a:cubicBezTo>
                  <a:pt x="1348" y="3852"/>
                  <a:pt x="1375" y="3857"/>
                  <a:pt x="1403" y="3855"/>
                </a:cubicBezTo>
                <a:cubicBezTo>
                  <a:pt x="1412" y="3854"/>
                  <a:pt x="1417" y="3851"/>
                  <a:pt x="1419" y="3845"/>
                </a:cubicBezTo>
                <a:cubicBezTo>
                  <a:pt x="1421" y="3840"/>
                  <a:pt x="1422" y="3834"/>
                  <a:pt x="1423" y="3828"/>
                </a:cubicBezTo>
                <a:cubicBezTo>
                  <a:pt x="1424" y="3823"/>
                  <a:pt x="1428" y="3820"/>
                  <a:pt x="1435" y="3819"/>
                </a:cubicBezTo>
                <a:lnTo>
                  <a:pt x="1447" y="3818"/>
                </a:lnTo>
                <a:lnTo>
                  <a:pt x="1483" y="3844"/>
                </a:lnTo>
                <a:lnTo>
                  <a:pt x="1471" y="3845"/>
                </a:lnTo>
                <a:cubicBezTo>
                  <a:pt x="1463" y="3846"/>
                  <a:pt x="1456" y="3849"/>
                  <a:pt x="1449" y="3854"/>
                </a:cubicBezTo>
                <a:cubicBezTo>
                  <a:pt x="1443" y="3859"/>
                  <a:pt x="1435" y="3861"/>
                  <a:pt x="1427" y="3860"/>
                </a:cubicBezTo>
                <a:close/>
                <a:moveTo>
                  <a:pt x="2301" y="2229"/>
                </a:moveTo>
                <a:cubicBezTo>
                  <a:pt x="2312" y="2214"/>
                  <a:pt x="2324" y="2196"/>
                  <a:pt x="2335" y="2177"/>
                </a:cubicBezTo>
                <a:cubicBezTo>
                  <a:pt x="2346" y="2157"/>
                  <a:pt x="2351" y="2137"/>
                  <a:pt x="2351" y="2117"/>
                </a:cubicBezTo>
                <a:cubicBezTo>
                  <a:pt x="2356" y="2110"/>
                  <a:pt x="2364" y="2101"/>
                  <a:pt x="2374" y="2090"/>
                </a:cubicBezTo>
                <a:cubicBezTo>
                  <a:pt x="2383" y="2078"/>
                  <a:pt x="2394" y="2068"/>
                  <a:pt x="2404" y="2058"/>
                </a:cubicBezTo>
                <a:cubicBezTo>
                  <a:pt x="2415" y="2049"/>
                  <a:pt x="2424" y="2043"/>
                  <a:pt x="2432" y="2042"/>
                </a:cubicBezTo>
                <a:cubicBezTo>
                  <a:pt x="2434" y="2042"/>
                  <a:pt x="2436" y="2043"/>
                  <a:pt x="2437" y="2045"/>
                </a:cubicBezTo>
                <a:cubicBezTo>
                  <a:pt x="2438" y="2048"/>
                  <a:pt x="2438" y="2050"/>
                  <a:pt x="2438" y="2053"/>
                </a:cubicBezTo>
                <a:cubicBezTo>
                  <a:pt x="2439" y="2068"/>
                  <a:pt x="2435" y="2080"/>
                  <a:pt x="2426" y="2091"/>
                </a:cubicBezTo>
                <a:cubicBezTo>
                  <a:pt x="2417" y="2102"/>
                  <a:pt x="2405" y="2110"/>
                  <a:pt x="2391" y="2114"/>
                </a:cubicBezTo>
                <a:lnTo>
                  <a:pt x="2378" y="2172"/>
                </a:lnTo>
                <a:cubicBezTo>
                  <a:pt x="2367" y="2172"/>
                  <a:pt x="2361" y="2179"/>
                  <a:pt x="2360" y="2192"/>
                </a:cubicBezTo>
                <a:cubicBezTo>
                  <a:pt x="2358" y="2205"/>
                  <a:pt x="2358" y="2218"/>
                  <a:pt x="2357" y="2232"/>
                </a:cubicBezTo>
                <a:cubicBezTo>
                  <a:pt x="2357" y="2246"/>
                  <a:pt x="2352" y="2254"/>
                  <a:pt x="2343" y="2255"/>
                </a:cubicBezTo>
                <a:cubicBezTo>
                  <a:pt x="2335" y="2255"/>
                  <a:pt x="2327" y="2253"/>
                  <a:pt x="2320" y="2247"/>
                </a:cubicBezTo>
                <a:cubicBezTo>
                  <a:pt x="2313" y="2241"/>
                  <a:pt x="2307" y="2235"/>
                  <a:pt x="2301" y="2229"/>
                </a:cubicBezTo>
                <a:close/>
                <a:moveTo>
                  <a:pt x="576" y="1235"/>
                </a:moveTo>
                <a:cubicBezTo>
                  <a:pt x="584" y="1237"/>
                  <a:pt x="590" y="1244"/>
                  <a:pt x="594" y="1255"/>
                </a:cubicBezTo>
                <a:cubicBezTo>
                  <a:pt x="598" y="1266"/>
                  <a:pt x="601" y="1278"/>
                  <a:pt x="602" y="1291"/>
                </a:cubicBezTo>
                <a:cubicBezTo>
                  <a:pt x="604" y="1303"/>
                  <a:pt x="605" y="1313"/>
                  <a:pt x="605" y="1319"/>
                </a:cubicBezTo>
                <a:cubicBezTo>
                  <a:pt x="607" y="1348"/>
                  <a:pt x="608" y="1377"/>
                  <a:pt x="608" y="1405"/>
                </a:cubicBezTo>
                <a:cubicBezTo>
                  <a:pt x="607" y="1434"/>
                  <a:pt x="607" y="1463"/>
                  <a:pt x="606" y="1492"/>
                </a:cubicBezTo>
                <a:cubicBezTo>
                  <a:pt x="603" y="1495"/>
                  <a:pt x="600" y="1496"/>
                  <a:pt x="597" y="1497"/>
                </a:cubicBezTo>
                <a:cubicBezTo>
                  <a:pt x="595" y="1498"/>
                  <a:pt x="592" y="1499"/>
                  <a:pt x="589" y="1499"/>
                </a:cubicBezTo>
                <a:cubicBezTo>
                  <a:pt x="586" y="1498"/>
                  <a:pt x="584" y="1495"/>
                  <a:pt x="583" y="1490"/>
                </a:cubicBezTo>
                <a:cubicBezTo>
                  <a:pt x="582" y="1485"/>
                  <a:pt x="582" y="1483"/>
                  <a:pt x="582" y="1482"/>
                </a:cubicBezTo>
                <a:cubicBezTo>
                  <a:pt x="579" y="1442"/>
                  <a:pt x="578" y="1400"/>
                  <a:pt x="577" y="1359"/>
                </a:cubicBezTo>
                <a:cubicBezTo>
                  <a:pt x="576" y="1317"/>
                  <a:pt x="576" y="1276"/>
                  <a:pt x="576" y="1235"/>
                </a:cubicBezTo>
                <a:close/>
                <a:moveTo>
                  <a:pt x="1529" y="3605"/>
                </a:moveTo>
                <a:cubicBezTo>
                  <a:pt x="1532" y="3602"/>
                  <a:pt x="1540" y="3593"/>
                  <a:pt x="1554" y="3579"/>
                </a:cubicBezTo>
                <a:cubicBezTo>
                  <a:pt x="1568" y="3565"/>
                  <a:pt x="1581" y="3555"/>
                  <a:pt x="1595" y="3548"/>
                </a:cubicBezTo>
                <a:cubicBezTo>
                  <a:pt x="1608" y="3541"/>
                  <a:pt x="1616" y="3547"/>
                  <a:pt x="1619" y="3565"/>
                </a:cubicBezTo>
                <a:lnTo>
                  <a:pt x="1624" y="3564"/>
                </a:lnTo>
                <a:cubicBezTo>
                  <a:pt x="1633" y="3563"/>
                  <a:pt x="1638" y="3559"/>
                  <a:pt x="1641" y="3553"/>
                </a:cubicBezTo>
                <a:cubicBezTo>
                  <a:pt x="1643" y="3547"/>
                  <a:pt x="1643" y="3540"/>
                  <a:pt x="1639" y="3534"/>
                </a:cubicBezTo>
                <a:lnTo>
                  <a:pt x="1684" y="3514"/>
                </a:lnTo>
                <a:lnTo>
                  <a:pt x="1691" y="3531"/>
                </a:lnTo>
                <a:cubicBezTo>
                  <a:pt x="1691" y="3537"/>
                  <a:pt x="1687" y="3544"/>
                  <a:pt x="1679" y="3551"/>
                </a:cubicBezTo>
                <a:cubicBezTo>
                  <a:pt x="1672" y="3558"/>
                  <a:pt x="1665" y="3564"/>
                  <a:pt x="1659" y="3567"/>
                </a:cubicBezTo>
                <a:cubicBezTo>
                  <a:pt x="1656" y="3578"/>
                  <a:pt x="1652" y="3587"/>
                  <a:pt x="1647" y="3594"/>
                </a:cubicBezTo>
                <a:cubicBezTo>
                  <a:pt x="1642" y="3601"/>
                  <a:pt x="1640" y="3610"/>
                  <a:pt x="1640" y="3620"/>
                </a:cubicBezTo>
                <a:lnTo>
                  <a:pt x="1592" y="3601"/>
                </a:lnTo>
                <a:lnTo>
                  <a:pt x="1529" y="3605"/>
                </a:lnTo>
                <a:close/>
                <a:moveTo>
                  <a:pt x="2134" y="2632"/>
                </a:moveTo>
                <a:cubicBezTo>
                  <a:pt x="2140" y="2632"/>
                  <a:pt x="2145" y="2634"/>
                  <a:pt x="2150" y="2639"/>
                </a:cubicBezTo>
                <a:cubicBezTo>
                  <a:pt x="2155" y="2644"/>
                  <a:pt x="2158" y="2650"/>
                  <a:pt x="2159" y="2659"/>
                </a:cubicBezTo>
                <a:cubicBezTo>
                  <a:pt x="2159" y="2671"/>
                  <a:pt x="2156" y="2686"/>
                  <a:pt x="2148" y="2703"/>
                </a:cubicBezTo>
                <a:cubicBezTo>
                  <a:pt x="2141" y="2721"/>
                  <a:pt x="2130" y="2736"/>
                  <a:pt x="2117" y="2750"/>
                </a:cubicBezTo>
                <a:cubicBezTo>
                  <a:pt x="2104" y="2764"/>
                  <a:pt x="2090" y="2772"/>
                  <a:pt x="2075" y="2774"/>
                </a:cubicBezTo>
                <a:cubicBezTo>
                  <a:pt x="2069" y="2774"/>
                  <a:pt x="2065" y="2773"/>
                  <a:pt x="2061" y="2771"/>
                </a:cubicBezTo>
                <a:cubicBezTo>
                  <a:pt x="2057" y="2768"/>
                  <a:pt x="2054" y="2764"/>
                  <a:pt x="2051" y="2758"/>
                </a:cubicBezTo>
                <a:cubicBezTo>
                  <a:pt x="2065" y="2749"/>
                  <a:pt x="2078" y="2736"/>
                  <a:pt x="2091" y="2722"/>
                </a:cubicBezTo>
                <a:cubicBezTo>
                  <a:pt x="2103" y="2707"/>
                  <a:pt x="2108" y="2691"/>
                  <a:pt x="2108" y="2674"/>
                </a:cubicBezTo>
                <a:cubicBezTo>
                  <a:pt x="2112" y="2671"/>
                  <a:pt x="2117" y="2667"/>
                  <a:pt x="2123" y="2661"/>
                </a:cubicBezTo>
                <a:cubicBezTo>
                  <a:pt x="2129" y="2655"/>
                  <a:pt x="2132" y="2649"/>
                  <a:pt x="2132" y="2644"/>
                </a:cubicBezTo>
                <a:cubicBezTo>
                  <a:pt x="2133" y="2638"/>
                  <a:pt x="2128" y="2635"/>
                  <a:pt x="2117" y="2633"/>
                </a:cubicBezTo>
                <a:cubicBezTo>
                  <a:pt x="2117" y="2630"/>
                  <a:pt x="2117" y="2625"/>
                  <a:pt x="2119" y="2619"/>
                </a:cubicBezTo>
                <a:cubicBezTo>
                  <a:pt x="2121" y="2614"/>
                  <a:pt x="2124" y="2610"/>
                  <a:pt x="2126" y="2609"/>
                </a:cubicBezTo>
                <a:cubicBezTo>
                  <a:pt x="2129" y="2610"/>
                  <a:pt x="2131" y="2614"/>
                  <a:pt x="2132" y="2621"/>
                </a:cubicBezTo>
                <a:cubicBezTo>
                  <a:pt x="2133" y="2627"/>
                  <a:pt x="2134" y="2631"/>
                  <a:pt x="2134" y="2632"/>
                </a:cubicBezTo>
                <a:close/>
                <a:moveTo>
                  <a:pt x="3086" y="721"/>
                </a:moveTo>
                <a:cubicBezTo>
                  <a:pt x="3070" y="723"/>
                  <a:pt x="3055" y="728"/>
                  <a:pt x="3041" y="735"/>
                </a:cubicBezTo>
                <a:cubicBezTo>
                  <a:pt x="3028" y="743"/>
                  <a:pt x="3013" y="748"/>
                  <a:pt x="2996" y="750"/>
                </a:cubicBezTo>
                <a:cubicBezTo>
                  <a:pt x="2989" y="750"/>
                  <a:pt x="2979" y="749"/>
                  <a:pt x="2966" y="747"/>
                </a:cubicBezTo>
                <a:cubicBezTo>
                  <a:pt x="2953" y="744"/>
                  <a:pt x="2945" y="739"/>
                  <a:pt x="2943" y="731"/>
                </a:cubicBezTo>
                <a:cubicBezTo>
                  <a:pt x="2944" y="722"/>
                  <a:pt x="2947" y="717"/>
                  <a:pt x="2955" y="715"/>
                </a:cubicBezTo>
                <a:cubicBezTo>
                  <a:pt x="2963" y="712"/>
                  <a:pt x="2970" y="711"/>
                  <a:pt x="2977" y="711"/>
                </a:cubicBezTo>
                <a:cubicBezTo>
                  <a:pt x="2985" y="704"/>
                  <a:pt x="2995" y="697"/>
                  <a:pt x="3007" y="690"/>
                </a:cubicBezTo>
                <a:cubicBezTo>
                  <a:pt x="3019" y="683"/>
                  <a:pt x="3031" y="679"/>
                  <a:pt x="3043" y="678"/>
                </a:cubicBezTo>
                <a:cubicBezTo>
                  <a:pt x="3049" y="677"/>
                  <a:pt x="3053" y="679"/>
                  <a:pt x="3057" y="684"/>
                </a:cubicBezTo>
                <a:cubicBezTo>
                  <a:pt x="3060" y="688"/>
                  <a:pt x="3061" y="693"/>
                  <a:pt x="3062" y="699"/>
                </a:cubicBezTo>
                <a:cubicBezTo>
                  <a:pt x="3068" y="702"/>
                  <a:pt x="3073" y="705"/>
                  <a:pt x="3076" y="710"/>
                </a:cubicBezTo>
                <a:cubicBezTo>
                  <a:pt x="3080" y="714"/>
                  <a:pt x="3083" y="718"/>
                  <a:pt x="3086" y="721"/>
                </a:cubicBezTo>
                <a:close/>
                <a:moveTo>
                  <a:pt x="5117" y="4768"/>
                </a:moveTo>
                <a:lnTo>
                  <a:pt x="5109" y="4659"/>
                </a:lnTo>
                <a:cubicBezTo>
                  <a:pt x="5120" y="4660"/>
                  <a:pt x="5130" y="4669"/>
                  <a:pt x="5137" y="4687"/>
                </a:cubicBezTo>
                <a:cubicBezTo>
                  <a:pt x="5144" y="4706"/>
                  <a:pt x="5149" y="4728"/>
                  <a:pt x="5153" y="4753"/>
                </a:cubicBezTo>
                <a:cubicBezTo>
                  <a:pt x="5157" y="4779"/>
                  <a:pt x="5159" y="4802"/>
                  <a:pt x="5161" y="4823"/>
                </a:cubicBezTo>
                <a:cubicBezTo>
                  <a:pt x="5162" y="4844"/>
                  <a:pt x="5163" y="4857"/>
                  <a:pt x="5163" y="4863"/>
                </a:cubicBezTo>
                <a:cubicBezTo>
                  <a:pt x="5148" y="4862"/>
                  <a:pt x="5140" y="4855"/>
                  <a:pt x="5140" y="4839"/>
                </a:cubicBezTo>
                <a:cubicBezTo>
                  <a:pt x="5140" y="4823"/>
                  <a:pt x="5140" y="4808"/>
                  <a:pt x="5140" y="4792"/>
                </a:cubicBezTo>
                <a:cubicBezTo>
                  <a:pt x="5140" y="4776"/>
                  <a:pt x="5132" y="4768"/>
                  <a:pt x="5117" y="4768"/>
                </a:cubicBezTo>
                <a:close/>
                <a:moveTo>
                  <a:pt x="4511" y="4897"/>
                </a:moveTo>
                <a:cubicBezTo>
                  <a:pt x="4507" y="4897"/>
                  <a:pt x="4504" y="4897"/>
                  <a:pt x="4500" y="4897"/>
                </a:cubicBezTo>
                <a:cubicBezTo>
                  <a:pt x="4496" y="4896"/>
                  <a:pt x="4494" y="4895"/>
                  <a:pt x="4493" y="4892"/>
                </a:cubicBezTo>
                <a:cubicBezTo>
                  <a:pt x="4493" y="4889"/>
                  <a:pt x="4494" y="4888"/>
                  <a:pt x="4496" y="4887"/>
                </a:cubicBezTo>
                <a:cubicBezTo>
                  <a:pt x="4499" y="4886"/>
                  <a:pt x="4501" y="4886"/>
                  <a:pt x="4504" y="4886"/>
                </a:cubicBezTo>
                <a:cubicBezTo>
                  <a:pt x="4513" y="4886"/>
                  <a:pt x="4520" y="4892"/>
                  <a:pt x="4526" y="4904"/>
                </a:cubicBezTo>
                <a:cubicBezTo>
                  <a:pt x="4532" y="4915"/>
                  <a:pt x="4536" y="4926"/>
                  <a:pt x="4536" y="4935"/>
                </a:cubicBezTo>
                <a:lnTo>
                  <a:pt x="4562" y="4968"/>
                </a:lnTo>
                <a:lnTo>
                  <a:pt x="4568" y="5065"/>
                </a:lnTo>
                <a:cubicBezTo>
                  <a:pt x="4569" y="5069"/>
                  <a:pt x="4569" y="5075"/>
                  <a:pt x="4569" y="5084"/>
                </a:cubicBezTo>
                <a:cubicBezTo>
                  <a:pt x="4569" y="5093"/>
                  <a:pt x="4568" y="5099"/>
                  <a:pt x="4565" y="5100"/>
                </a:cubicBezTo>
                <a:cubicBezTo>
                  <a:pt x="4561" y="5099"/>
                  <a:pt x="4558" y="5095"/>
                  <a:pt x="4554" y="5085"/>
                </a:cubicBezTo>
                <a:cubicBezTo>
                  <a:pt x="4551" y="5076"/>
                  <a:pt x="4549" y="5067"/>
                  <a:pt x="4547" y="5057"/>
                </a:cubicBezTo>
                <a:cubicBezTo>
                  <a:pt x="4545" y="5047"/>
                  <a:pt x="4544" y="5041"/>
                  <a:pt x="4544" y="5038"/>
                </a:cubicBezTo>
                <a:cubicBezTo>
                  <a:pt x="4541" y="5013"/>
                  <a:pt x="4535" y="4989"/>
                  <a:pt x="4527" y="4967"/>
                </a:cubicBezTo>
                <a:cubicBezTo>
                  <a:pt x="4519" y="4945"/>
                  <a:pt x="4513" y="4922"/>
                  <a:pt x="4511" y="4897"/>
                </a:cubicBezTo>
                <a:close/>
                <a:moveTo>
                  <a:pt x="4154" y="3324"/>
                </a:moveTo>
                <a:lnTo>
                  <a:pt x="4175" y="3300"/>
                </a:lnTo>
                <a:cubicBezTo>
                  <a:pt x="4174" y="3293"/>
                  <a:pt x="4172" y="3286"/>
                  <a:pt x="4168" y="3278"/>
                </a:cubicBezTo>
                <a:cubicBezTo>
                  <a:pt x="4164" y="3271"/>
                  <a:pt x="4158" y="3267"/>
                  <a:pt x="4150" y="3267"/>
                </a:cubicBezTo>
                <a:cubicBezTo>
                  <a:pt x="4149" y="3260"/>
                  <a:pt x="4150" y="3252"/>
                  <a:pt x="4153" y="3242"/>
                </a:cubicBezTo>
                <a:cubicBezTo>
                  <a:pt x="4156" y="3232"/>
                  <a:pt x="4161" y="3227"/>
                  <a:pt x="4170" y="3225"/>
                </a:cubicBezTo>
                <a:cubicBezTo>
                  <a:pt x="4184" y="3225"/>
                  <a:pt x="4192" y="3234"/>
                  <a:pt x="4193" y="3250"/>
                </a:cubicBezTo>
                <a:cubicBezTo>
                  <a:pt x="4195" y="3267"/>
                  <a:pt x="4197" y="3283"/>
                  <a:pt x="4199" y="3300"/>
                </a:cubicBezTo>
                <a:cubicBezTo>
                  <a:pt x="4200" y="3316"/>
                  <a:pt x="4208" y="3325"/>
                  <a:pt x="4223" y="3325"/>
                </a:cubicBezTo>
                <a:cubicBezTo>
                  <a:pt x="4223" y="3336"/>
                  <a:pt x="4218" y="3343"/>
                  <a:pt x="4207" y="3343"/>
                </a:cubicBezTo>
                <a:cubicBezTo>
                  <a:pt x="4198" y="3344"/>
                  <a:pt x="4188" y="3342"/>
                  <a:pt x="4178" y="3338"/>
                </a:cubicBezTo>
                <a:cubicBezTo>
                  <a:pt x="4168" y="3334"/>
                  <a:pt x="4160" y="3330"/>
                  <a:pt x="4154" y="3324"/>
                </a:cubicBezTo>
                <a:close/>
                <a:moveTo>
                  <a:pt x="1635" y="3471"/>
                </a:moveTo>
                <a:lnTo>
                  <a:pt x="1653" y="3407"/>
                </a:lnTo>
                <a:cubicBezTo>
                  <a:pt x="1662" y="3403"/>
                  <a:pt x="1670" y="3400"/>
                  <a:pt x="1679" y="3397"/>
                </a:cubicBezTo>
                <a:cubicBezTo>
                  <a:pt x="1687" y="3394"/>
                  <a:pt x="1696" y="3393"/>
                  <a:pt x="1704" y="3392"/>
                </a:cubicBezTo>
                <a:lnTo>
                  <a:pt x="1721" y="3391"/>
                </a:lnTo>
                <a:cubicBezTo>
                  <a:pt x="1720" y="3414"/>
                  <a:pt x="1713" y="3433"/>
                  <a:pt x="1699" y="3447"/>
                </a:cubicBezTo>
                <a:cubicBezTo>
                  <a:pt x="1686" y="3461"/>
                  <a:pt x="1666" y="3469"/>
                  <a:pt x="1641" y="3471"/>
                </a:cubicBezTo>
                <a:lnTo>
                  <a:pt x="1635" y="3471"/>
                </a:lnTo>
                <a:close/>
                <a:moveTo>
                  <a:pt x="1489" y="3683"/>
                </a:moveTo>
                <a:lnTo>
                  <a:pt x="1486" y="3643"/>
                </a:lnTo>
                <a:cubicBezTo>
                  <a:pt x="1497" y="3644"/>
                  <a:pt x="1510" y="3645"/>
                  <a:pt x="1527" y="3645"/>
                </a:cubicBezTo>
                <a:cubicBezTo>
                  <a:pt x="1544" y="3646"/>
                  <a:pt x="1560" y="3649"/>
                  <a:pt x="1574" y="3654"/>
                </a:cubicBezTo>
                <a:cubicBezTo>
                  <a:pt x="1588" y="3659"/>
                  <a:pt x="1596" y="3668"/>
                  <a:pt x="1598" y="3681"/>
                </a:cubicBezTo>
                <a:cubicBezTo>
                  <a:pt x="1595" y="3684"/>
                  <a:pt x="1591" y="3687"/>
                  <a:pt x="1586" y="3690"/>
                </a:cubicBezTo>
                <a:cubicBezTo>
                  <a:pt x="1581" y="3692"/>
                  <a:pt x="1576" y="3694"/>
                  <a:pt x="1570" y="3694"/>
                </a:cubicBezTo>
                <a:cubicBezTo>
                  <a:pt x="1564" y="3694"/>
                  <a:pt x="1560" y="3692"/>
                  <a:pt x="1557" y="3688"/>
                </a:cubicBezTo>
                <a:cubicBezTo>
                  <a:pt x="1554" y="3684"/>
                  <a:pt x="1552" y="3679"/>
                  <a:pt x="1551" y="3673"/>
                </a:cubicBezTo>
                <a:cubicBezTo>
                  <a:pt x="1543" y="3671"/>
                  <a:pt x="1535" y="3672"/>
                  <a:pt x="1529" y="3675"/>
                </a:cubicBezTo>
                <a:cubicBezTo>
                  <a:pt x="1522" y="3678"/>
                  <a:pt x="1514" y="3680"/>
                  <a:pt x="1506" y="3682"/>
                </a:cubicBezTo>
                <a:lnTo>
                  <a:pt x="1489" y="3683"/>
                </a:lnTo>
                <a:close/>
                <a:moveTo>
                  <a:pt x="4607" y="3649"/>
                </a:moveTo>
                <a:cubicBezTo>
                  <a:pt x="4604" y="3649"/>
                  <a:pt x="4600" y="3649"/>
                  <a:pt x="4596" y="3649"/>
                </a:cubicBezTo>
                <a:cubicBezTo>
                  <a:pt x="4593" y="3648"/>
                  <a:pt x="4590" y="3647"/>
                  <a:pt x="4590" y="3644"/>
                </a:cubicBezTo>
                <a:cubicBezTo>
                  <a:pt x="4590" y="3639"/>
                  <a:pt x="4592" y="3635"/>
                  <a:pt x="4595" y="3634"/>
                </a:cubicBezTo>
                <a:cubicBezTo>
                  <a:pt x="4599" y="3632"/>
                  <a:pt x="4603" y="3631"/>
                  <a:pt x="4606" y="3631"/>
                </a:cubicBezTo>
                <a:cubicBezTo>
                  <a:pt x="4615" y="3632"/>
                  <a:pt x="4621" y="3635"/>
                  <a:pt x="4625" y="3643"/>
                </a:cubicBezTo>
                <a:cubicBezTo>
                  <a:pt x="4629" y="3651"/>
                  <a:pt x="4631" y="3658"/>
                  <a:pt x="4631" y="3664"/>
                </a:cubicBezTo>
                <a:lnTo>
                  <a:pt x="4682" y="3735"/>
                </a:lnTo>
                <a:cubicBezTo>
                  <a:pt x="4683" y="3738"/>
                  <a:pt x="4683" y="3743"/>
                  <a:pt x="4683" y="3751"/>
                </a:cubicBezTo>
                <a:cubicBezTo>
                  <a:pt x="4683" y="3759"/>
                  <a:pt x="4683" y="3767"/>
                  <a:pt x="4682" y="3775"/>
                </a:cubicBezTo>
                <a:cubicBezTo>
                  <a:pt x="4681" y="3783"/>
                  <a:pt x="4678" y="3787"/>
                  <a:pt x="4674" y="3788"/>
                </a:cubicBezTo>
                <a:lnTo>
                  <a:pt x="4607" y="3649"/>
                </a:lnTo>
                <a:close/>
                <a:moveTo>
                  <a:pt x="4620" y="2929"/>
                </a:moveTo>
                <a:cubicBezTo>
                  <a:pt x="4619" y="2930"/>
                  <a:pt x="4615" y="2930"/>
                  <a:pt x="4609" y="2929"/>
                </a:cubicBezTo>
                <a:cubicBezTo>
                  <a:pt x="4602" y="2929"/>
                  <a:pt x="4598" y="2928"/>
                  <a:pt x="4597" y="2925"/>
                </a:cubicBezTo>
                <a:cubicBezTo>
                  <a:pt x="4597" y="2925"/>
                  <a:pt x="4601" y="2924"/>
                  <a:pt x="4606" y="2922"/>
                </a:cubicBezTo>
                <a:cubicBezTo>
                  <a:pt x="4611" y="2920"/>
                  <a:pt x="4616" y="2918"/>
                  <a:pt x="4619" y="2918"/>
                </a:cubicBezTo>
                <a:cubicBezTo>
                  <a:pt x="4624" y="2923"/>
                  <a:pt x="4631" y="2936"/>
                  <a:pt x="4640" y="2957"/>
                </a:cubicBezTo>
                <a:cubicBezTo>
                  <a:pt x="4648" y="2978"/>
                  <a:pt x="4658" y="3000"/>
                  <a:pt x="4668" y="3025"/>
                </a:cubicBezTo>
                <a:cubicBezTo>
                  <a:pt x="4678" y="3050"/>
                  <a:pt x="4688" y="3071"/>
                  <a:pt x="4697" y="3087"/>
                </a:cubicBezTo>
                <a:cubicBezTo>
                  <a:pt x="4706" y="3104"/>
                  <a:pt x="4713" y="3110"/>
                  <a:pt x="4719" y="3106"/>
                </a:cubicBezTo>
                <a:lnTo>
                  <a:pt x="4725" y="3117"/>
                </a:lnTo>
                <a:cubicBezTo>
                  <a:pt x="4725" y="3123"/>
                  <a:pt x="4723" y="3126"/>
                  <a:pt x="4719" y="3128"/>
                </a:cubicBezTo>
                <a:cubicBezTo>
                  <a:pt x="4714" y="3129"/>
                  <a:pt x="4709" y="3130"/>
                  <a:pt x="4703" y="3130"/>
                </a:cubicBezTo>
                <a:lnTo>
                  <a:pt x="4698" y="3131"/>
                </a:lnTo>
                <a:cubicBezTo>
                  <a:pt x="4689" y="3097"/>
                  <a:pt x="4677" y="3063"/>
                  <a:pt x="4663" y="3030"/>
                </a:cubicBezTo>
                <a:cubicBezTo>
                  <a:pt x="4649" y="2996"/>
                  <a:pt x="4635" y="2963"/>
                  <a:pt x="4620" y="2929"/>
                </a:cubicBezTo>
                <a:close/>
                <a:moveTo>
                  <a:pt x="4404" y="2462"/>
                </a:moveTo>
                <a:cubicBezTo>
                  <a:pt x="4398" y="2462"/>
                  <a:pt x="4392" y="2461"/>
                  <a:pt x="4388" y="2459"/>
                </a:cubicBezTo>
                <a:cubicBezTo>
                  <a:pt x="4383" y="2456"/>
                  <a:pt x="4380" y="2452"/>
                  <a:pt x="4380" y="2446"/>
                </a:cubicBezTo>
                <a:cubicBezTo>
                  <a:pt x="4379" y="2440"/>
                  <a:pt x="4380" y="2432"/>
                  <a:pt x="4382" y="2424"/>
                </a:cubicBezTo>
                <a:cubicBezTo>
                  <a:pt x="4385" y="2416"/>
                  <a:pt x="4389" y="2412"/>
                  <a:pt x="4394" y="2411"/>
                </a:cubicBezTo>
                <a:cubicBezTo>
                  <a:pt x="4397" y="2411"/>
                  <a:pt x="4399" y="2412"/>
                  <a:pt x="4400" y="2414"/>
                </a:cubicBezTo>
                <a:cubicBezTo>
                  <a:pt x="4400" y="2416"/>
                  <a:pt x="4401" y="2419"/>
                  <a:pt x="4401" y="2422"/>
                </a:cubicBezTo>
                <a:cubicBezTo>
                  <a:pt x="4402" y="2433"/>
                  <a:pt x="4406" y="2445"/>
                  <a:pt x="4413" y="2458"/>
                </a:cubicBezTo>
                <a:cubicBezTo>
                  <a:pt x="4419" y="2471"/>
                  <a:pt x="4425" y="2483"/>
                  <a:pt x="4429" y="2494"/>
                </a:cubicBezTo>
                <a:lnTo>
                  <a:pt x="4450" y="2545"/>
                </a:lnTo>
                <a:cubicBezTo>
                  <a:pt x="4440" y="2534"/>
                  <a:pt x="4430" y="2521"/>
                  <a:pt x="4420" y="2506"/>
                </a:cubicBezTo>
                <a:cubicBezTo>
                  <a:pt x="4411" y="2491"/>
                  <a:pt x="4405" y="2476"/>
                  <a:pt x="4404" y="2462"/>
                </a:cubicBezTo>
                <a:close/>
                <a:moveTo>
                  <a:pt x="1233" y="3729"/>
                </a:moveTo>
                <a:lnTo>
                  <a:pt x="1236" y="3683"/>
                </a:lnTo>
                <a:lnTo>
                  <a:pt x="1277" y="3692"/>
                </a:lnTo>
                <a:cubicBezTo>
                  <a:pt x="1278" y="3698"/>
                  <a:pt x="1278" y="3707"/>
                  <a:pt x="1276" y="3716"/>
                </a:cubicBezTo>
                <a:cubicBezTo>
                  <a:pt x="1275" y="3726"/>
                  <a:pt x="1271" y="3732"/>
                  <a:pt x="1262" y="3733"/>
                </a:cubicBezTo>
                <a:cubicBezTo>
                  <a:pt x="1257" y="3733"/>
                  <a:pt x="1251" y="3733"/>
                  <a:pt x="1246" y="3731"/>
                </a:cubicBezTo>
                <a:cubicBezTo>
                  <a:pt x="1241" y="3730"/>
                  <a:pt x="1236" y="3729"/>
                  <a:pt x="1233" y="3729"/>
                </a:cubicBezTo>
                <a:close/>
                <a:moveTo>
                  <a:pt x="1382" y="3719"/>
                </a:moveTo>
                <a:cubicBezTo>
                  <a:pt x="1391" y="3712"/>
                  <a:pt x="1401" y="3705"/>
                  <a:pt x="1413" y="3698"/>
                </a:cubicBezTo>
                <a:cubicBezTo>
                  <a:pt x="1425" y="3691"/>
                  <a:pt x="1437" y="3687"/>
                  <a:pt x="1449" y="3686"/>
                </a:cubicBezTo>
                <a:cubicBezTo>
                  <a:pt x="1460" y="3685"/>
                  <a:pt x="1466" y="3690"/>
                  <a:pt x="1467" y="3702"/>
                </a:cubicBezTo>
                <a:cubicBezTo>
                  <a:pt x="1459" y="3708"/>
                  <a:pt x="1450" y="3713"/>
                  <a:pt x="1439" y="3716"/>
                </a:cubicBezTo>
                <a:cubicBezTo>
                  <a:pt x="1429" y="3720"/>
                  <a:pt x="1420" y="3722"/>
                  <a:pt x="1411" y="3723"/>
                </a:cubicBezTo>
                <a:lnTo>
                  <a:pt x="1382" y="3719"/>
                </a:lnTo>
                <a:close/>
                <a:moveTo>
                  <a:pt x="1205" y="2421"/>
                </a:moveTo>
                <a:lnTo>
                  <a:pt x="1213" y="2369"/>
                </a:lnTo>
                <a:lnTo>
                  <a:pt x="1256" y="2406"/>
                </a:lnTo>
                <a:lnTo>
                  <a:pt x="1211" y="2421"/>
                </a:lnTo>
                <a:lnTo>
                  <a:pt x="1205" y="2421"/>
                </a:lnTo>
                <a:close/>
                <a:moveTo>
                  <a:pt x="5004" y="5213"/>
                </a:moveTo>
                <a:lnTo>
                  <a:pt x="4999" y="5144"/>
                </a:lnTo>
                <a:cubicBezTo>
                  <a:pt x="5008" y="5144"/>
                  <a:pt x="5015" y="5147"/>
                  <a:pt x="5021" y="5153"/>
                </a:cubicBezTo>
                <a:cubicBezTo>
                  <a:pt x="5026" y="5160"/>
                  <a:pt x="5029" y="5168"/>
                  <a:pt x="5030" y="5176"/>
                </a:cubicBezTo>
                <a:lnTo>
                  <a:pt x="5004" y="5213"/>
                </a:lnTo>
                <a:close/>
                <a:moveTo>
                  <a:pt x="1836" y="3141"/>
                </a:moveTo>
                <a:lnTo>
                  <a:pt x="1843" y="3078"/>
                </a:lnTo>
                <a:cubicBezTo>
                  <a:pt x="1849" y="3080"/>
                  <a:pt x="1852" y="3084"/>
                  <a:pt x="1854" y="3089"/>
                </a:cubicBezTo>
                <a:cubicBezTo>
                  <a:pt x="1856" y="3094"/>
                  <a:pt x="1856" y="3099"/>
                  <a:pt x="1857" y="3105"/>
                </a:cubicBezTo>
                <a:cubicBezTo>
                  <a:pt x="1857" y="3112"/>
                  <a:pt x="1856" y="3119"/>
                  <a:pt x="1854" y="3127"/>
                </a:cubicBezTo>
                <a:cubicBezTo>
                  <a:pt x="1851" y="3135"/>
                  <a:pt x="1847" y="3140"/>
                  <a:pt x="1842" y="3141"/>
                </a:cubicBezTo>
                <a:lnTo>
                  <a:pt x="1836" y="3141"/>
                </a:lnTo>
                <a:close/>
                <a:moveTo>
                  <a:pt x="3548" y="918"/>
                </a:moveTo>
                <a:cubicBezTo>
                  <a:pt x="3539" y="916"/>
                  <a:pt x="3530" y="911"/>
                  <a:pt x="3521" y="903"/>
                </a:cubicBezTo>
                <a:cubicBezTo>
                  <a:pt x="3512" y="896"/>
                  <a:pt x="3507" y="887"/>
                  <a:pt x="3505" y="875"/>
                </a:cubicBezTo>
                <a:cubicBezTo>
                  <a:pt x="3517" y="875"/>
                  <a:pt x="3527" y="879"/>
                  <a:pt x="3535" y="887"/>
                </a:cubicBezTo>
                <a:cubicBezTo>
                  <a:pt x="3543" y="896"/>
                  <a:pt x="3547" y="906"/>
                  <a:pt x="3548" y="918"/>
                </a:cubicBezTo>
                <a:close/>
                <a:moveTo>
                  <a:pt x="3951" y="3712"/>
                </a:moveTo>
                <a:lnTo>
                  <a:pt x="3954" y="3671"/>
                </a:lnTo>
                <a:cubicBezTo>
                  <a:pt x="3960" y="3671"/>
                  <a:pt x="3966" y="3672"/>
                  <a:pt x="3973" y="3675"/>
                </a:cubicBezTo>
                <a:cubicBezTo>
                  <a:pt x="3979" y="3678"/>
                  <a:pt x="3983" y="3684"/>
                  <a:pt x="3984" y="3692"/>
                </a:cubicBezTo>
                <a:lnTo>
                  <a:pt x="3951" y="3712"/>
                </a:lnTo>
                <a:close/>
                <a:moveTo>
                  <a:pt x="4041" y="1717"/>
                </a:moveTo>
                <a:lnTo>
                  <a:pt x="4073" y="1675"/>
                </a:lnTo>
                <a:lnTo>
                  <a:pt x="4081" y="1714"/>
                </a:lnTo>
                <a:lnTo>
                  <a:pt x="4041" y="1717"/>
                </a:lnTo>
                <a:close/>
                <a:moveTo>
                  <a:pt x="5084" y="4632"/>
                </a:moveTo>
                <a:lnTo>
                  <a:pt x="5085" y="4563"/>
                </a:lnTo>
                <a:cubicBezTo>
                  <a:pt x="5088" y="4568"/>
                  <a:pt x="5090" y="4575"/>
                  <a:pt x="5093" y="4586"/>
                </a:cubicBezTo>
                <a:cubicBezTo>
                  <a:pt x="5095" y="4597"/>
                  <a:pt x="5097" y="4607"/>
                  <a:pt x="5096" y="4616"/>
                </a:cubicBezTo>
                <a:cubicBezTo>
                  <a:pt x="5095" y="4626"/>
                  <a:pt x="5091" y="4631"/>
                  <a:pt x="5084" y="4632"/>
                </a:cubicBezTo>
                <a:close/>
                <a:moveTo>
                  <a:pt x="4617" y="5027"/>
                </a:moveTo>
                <a:lnTo>
                  <a:pt x="4619" y="4964"/>
                </a:lnTo>
                <a:cubicBezTo>
                  <a:pt x="4621" y="4968"/>
                  <a:pt x="4624" y="4975"/>
                  <a:pt x="4626" y="4985"/>
                </a:cubicBezTo>
                <a:cubicBezTo>
                  <a:pt x="4629" y="4995"/>
                  <a:pt x="4630" y="5004"/>
                  <a:pt x="4629" y="5013"/>
                </a:cubicBezTo>
                <a:cubicBezTo>
                  <a:pt x="4629" y="5021"/>
                  <a:pt x="4625" y="5026"/>
                  <a:pt x="4617" y="5027"/>
                </a:cubicBezTo>
                <a:close/>
                <a:moveTo>
                  <a:pt x="4693" y="3884"/>
                </a:moveTo>
                <a:lnTo>
                  <a:pt x="4696" y="3844"/>
                </a:lnTo>
                <a:cubicBezTo>
                  <a:pt x="4701" y="3843"/>
                  <a:pt x="4706" y="3846"/>
                  <a:pt x="4709" y="3850"/>
                </a:cubicBezTo>
                <a:cubicBezTo>
                  <a:pt x="4712" y="3854"/>
                  <a:pt x="4714" y="3859"/>
                  <a:pt x="4714" y="3865"/>
                </a:cubicBezTo>
                <a:lnTo>
                  <a:pt x="4693" y="3884"/>
                </a:lnTo>
                <a:close/>
                <a:moveTo>
                  <a:pt x="4564" y="2790"/>
                </a:moveTo>
                <a:lnTo>
                  <a:pt x="4567" y="2749"/>
                </a:lnTo>
                <a:cubicBezTo>
                  <a:pt x="4573" y="2749"/>
                  <a:pt x="4578" y="2751"/>
                  <a:pt x="4581" y="2755"/>
                </a:cubicBezTo>
                <a:cubicBezTo>
                  <a:pt x="4584" y="2760"/>
                  <a:pt x="4586" y="2765"/>
                  <a:pt x="4586" y="2771"/>
                </a:cubicBezTo>
                <a:lnTo>
                  <a:pt x="4564" y="2790"/>
                </a:lnTo>
                <a:close/>
                <a:moveTo>
                  <a:pt x="2293" y="2437"/>
                </a:moveTo>
                <a:cubicBezTo>
                  <a:pt x="2292" y="2434"/>
                  <a:pt x="2291" y="2431"/>
                  <a:pt x="2289" y="2429"/>
                </a:cubicBezTo>
                <a:cubicBezTo>
                  <a:pt x="2287" y="2427"/>
                  <a:pt x="2286" y="2426"/>
                  <a:pt x="2286" y="2426"/>
                </a:cubicBezTo>
                <a:cubicBezTo>
                  <a:pt x="2286" y="2420"/>
                  <a:pt x="2287" y="2417"/>
                  <a:pt x="2289" y="2416"/>
                </a:cubicBezTo>
                <a:cubicBezTo>
                  <a:pt x="2291" y="2414"/>
                  <a:pt x="2294" y="2414"/>
                  <a:pt x="2297" y="2414"/>
                </a:cubicBezTo>
                <a:cubicBezTo>
                  <a:pt x="2300" y="2414"/>
                  <a:pt x="2304" y="2414"/>
                  <a:pt x="2308" y="2416"/>
                </a:cubicBezTo>
                <a:cubicBezTo>
                  <a:pt x="2312" y="2418"/>
                  <a:pt x="2314" y="2421"/>
                  <a:pt x="2315" y="2424"/>
                </a:cubicBezTo>
                <a:cubicBezTo>
                  <a:pt x="2315" y="2429"/>
                  <a:pt x="2313" y="2433"/>
                  <a:pt x="2309" y="2434"/>
                </a:cubicBezTo>
                <a:cubicBezTo>
                  <a:pt x="2305" y="2436"/>
                  <a:pt x="2302" y="2437"/>
                  <a:pt x="2298" y="2437"/>
                </a:cubicBezTo>
                <a:lnTo>
                  <a:pt x="2293" y="2437"/>
                </a:lnTo>
                <a:close/>
                <a:moveTo>
                  <a:pt x="2158" y="2573"/>
                </a:moveTo>
                <a:lnTo>
                  <a:pt x="2151" y="2556"/>
                </a:lnTo>
                <a:cubicBezTo>
                  <a:pt x="2152" y="2553"/>
                  <a:pt x="2152" y="2551"/>
                  <a:pt x="2154" y="2551"/>
                </a:cubicBezTo>
                <a:cubicBezTo>
                  <a:pt x="2156" y="2550"/>
                  <a:pt x="2157" y="2550"/>
                  <a:pt x="2157" y="2550"/>
                </a:cubicBezTo>
                <a:cubicBezTo>
                  <a:pt x="2163" y="2550"/>
                  <a:pt x="2168" y="2550"/>
                  <a:pt x="2173" y="2552"/>
                </a:cubicBezTo>
                <a:cubicBezTo>
                  <a:pt x="2177" y="2554"/>
                  <a:pt x="2180" y="2557"/>
                  <a:pt x="2180" y="2560"/>
                </a:cubicBezTo>
                <a:cubicBezTo>
                  <a:pt x="2180" y="2565"/>
                  <a:pt x="2179" y="2569"/>
                  <a:pt x="2175" y="2570"/>
                </a:cubicBezTo>
                <a:cubicBezTo>
                  <a:pt x="2171" y="2572"/>
                  <a:pt x="2167" y="2572"/>
                  <a:pt x="2164" y="2572"/>
                </a:cubicBezTo>
                <a:lnTo>
                  <a:pt x="2158" y="2573"/>
                </a:lnTo>
                <a:close/>
                <a:moveTo>
                  <a:pt x="2940" y="2001"/>
                </a:moveTo>
                <a:cubicBezTo>
                  <a:pt x="2940" y="1998"/>
                  <a:pt x="2939" y="1996"/>
                  <a:pt x="2937" y="1995"/>
                </a:cubicBezTo>
                <a:cubicBezTo>
                  <a:pt x="2935" y="1994"/>
                  <a:pt x="2934" y="1992"/>
                  <a:pt x="2934" y="1990"/>
                </a:cubicBezTo>
                <a:cubicBezTo>
                  <a:pt x="2934" y="1987"/>
                  <a:pt x="2935" y="1984"/>
                  <a:pt x="2937" y="1982"/>
                </a:cubicBezTo>
                <a:cubicBezTo>
                  <a:pt x="2939" y="1979"/>
                  <a:pt x="2941" y="1978"/>
                  <a:pt x="2944" y="1978"/>
                </a:cubicBezTo>
                <a:cubicBezTo>
                  <a:pt x="2948" y="1977"/>
                  <a:pt x="2951" y="1977"/>
                  <a:pt x="2955" y="1978"/>
                </a:cubicBezTo>
                <a:cubicBezTo>
                  <a:pt x="2959" y="1979"/>
                  <a:pt x="2962" y="1982"/>
                  <a:pt x="2962" y="1988"/>
                </a:cubicBezTo>
                <a:cubicBezTo>
                  <a:pt x="2962" y="1991"/>
                  <a:pt x="2959" y="1994"/>
                  <a:pt x="2954" y="1996"/>
                </a:cubicBezTo>
                <a:cubicBezTo>
                  <a:pt x="2948" y="1999"/>
                  <a:pt x="2944" y="2000"/>
                  <a:pt x="2940" y="2001"/>
                </a:cubicBezTo>
                <a:close/>
                <a:moveTo>
                  <a:pt x="4058" y="1951"/>
                </a:moveTo>
                <a:cubicBezTo>
                  <a:pt x="4057" y="1949"/>
                  <a:pt x="4056" y="1947"/>
                  <a:pt x="4054" y="1946"/>
                </a:cubicBezTo>
                <a:cubicBezTo>
                  <a:pt x="4053" y="1945"/>
                  <a:pt x="4051" y="1943"/>
                  <a:pt x="4051" y="1940"/>
                </a:cubicBezTo>
                <a:cubicBezTo>
                  <a:pt x="4051" y="1937"/>
                  <a:pt x="4052" y="1935"/>
                  <a:pt x="4054" y="1932"/>
                </a:cubicBezTo>
                <a:cubicBezTo>
                  <a:pt x="4056" y="1930"/>
                  <a:pt x="4059" y="1928"/>
                  <a:pt x="4062" y="1928"/>
                </a:cubicBezTo>
                <a:cubicBezTo>
                  <a:pt x="4065" y="1928"/>
                  <a:pt x="4068" y="1928"/>
                  <a:pt x="4072" y="1929"/>
                </a:cubicBezTo>
                <a:cubicBezTo>
                  <a:pt x="4077" y="1930"/>
                  <a:pt x="4079" y="1933"/>
                  <a:pt x="4080" y="1938"/>
                </a:cubicBezTo>
                <a:cubicBezTo>
                  <a:pt x="4079" y="1941"/>
                  <a:pt x="4076" y="1944"/>
                  <a:pt x="4071" y="1947"/>
                </a:cubicBezTo>
                <a:cubicBezTo>
                  <a:pt x="4065" y="1950"/>
                  <a:pt x="4061" y="1951"/>
                  <a:pt x="4058" y="1951"/>
                </a:cubicBezTo>
                <a:close/>
                <a:moveTo>
                  <a:pt x="4465" y="2595"/>
                </a:moveTo>
                <a:cubicBezTo>
                  <a:pt x="4464" y="2593"/>
                  <a:pt x="4463" y="2591"/>
                  <a:pt x="4461" y="2590"/>
                </a:cubicBezTo>
                <a:cubicBezTo>
                  <a:pt x="4460" y="2589"/>
                  <a:pt x="4459" y="2587"/>
                  <a:pt x="4458" y="2584"/>
                </a:cubicBezTo>
                <a:cubicBezTo>
                  <a:pt x="4458" y="2581"/>
                  <a:pt x="4459" y="2579"/>
                  <a:pt x="4461" y="2576"/>
                </a:cubicBezTo>
                <a:cubicBezTo>
                  <a:pt x="4463" y="2574"/>
                  <a:pt x="4466" y="2572"/>
                  <a:pt x="4469" y="2572"/>
                </a:cubicBezTo>
                <a:cubicBezTo>
                  <a:pt x="4472" y="2572"/>
                  <a:pt x="4476" y="2572"/>
                  <a:pt x="4480" y="2573"/>
                </a:cubicBezTo>
                <a:cubicBezTo>
                  <a:pt x="4484" y="2574"/>
                  <a:pt x="4486" y="2577"/>
                  <a:pt x="4487" y="2582"/>
                </a:cubicBezTo>
                <a:cubicBezTo>
                  <a:pt x="4486" y="2585"/>
                  <a:pt x="4483" y="2588"/>
                  <a:pt x="4478" y="2591"/>
                </a:cubicBezTo>
                <a:cubicBezTo>
                  <a:pt x="4473" y="2594"/>
                  <a:pt x="4468" y="2595"/>
                  <a:pt x="4465" y="2595"/>
                </a:cubicBezTo>
                <a:close/>
                <a:moveTo>
                  <a:pt x="4243" y="3622"/>
                </a:moveTo>
                <a:lnTo>
                  <a:pt x="4243" y="3617"/>
                </a:lnTo>
                <a:cubicBezTo>
                  <a:pt x="4242" y="3611"/>
                  <a:pt x="4242" y="3607"/>
                  <a:pt x="4243" y="3604"/>
                </a:cubicBezTo>
                <a:cubicBezTo>
                  <a:pt x="4244" y="3601"/>
                  <a:pt x="4248" y="3599"/>
                  <a:pt x="4253" y="3599"/>
                </a:cubicBezTo>
                <a:cubicBezTo>
                  <a:pt x="4256" y="3598"/>
                  <a:pt x="4259" y="3598"/>
                  <a:pt x="4261" y="3599"/>
                </a:cubicBezTo>
                <a:cubicBezTo>
                  <a:pt x="4263" y="3599"/>
                  <a:pt x="4265" y="3601"/>
                  <a:pt x="4265" y="3604"/>
                </a:cubicBezTo>
                <a:cubicBezTo>
                  <a:pt x="4265" y="3609"/>
                  <a:pt x="4263" y="3614"/>
                  <a:pt x="4259" y="3617"/>
                </a:cubicBezTo>
                <a:cubicBezTo>
                  <a:pt x="4254" y="3620"/>
                  <a:pt x="4249" y="3622"/>
                  <a:pt x="4243" y="3622"/>
                </a:cubicBezTo>
                <a:close/>
                <a:moveTo>
                  <a:pt x="3050" y="2085"/>
                </a:moveTo>
                <a:cubicBezTo>
                  <a:pt x="3039" y="2086"/>
                  <a:pt x="3032" y="2086"/>
                  <a:pt x="3029" y="2084"/>
                </a:cubicBezTo>
                <a:cubicBezTo>
                  <a:pt x="3027" y="2081"/>
                  <a:pt x="3025" y="2075"/>
                  <a:pt x="3025" y="2064"/>
                </a:cubicBezTo>
                <a:cubicBezTo>
                  <a:pt x="3031" y="2064"/>
                  <a:pt x="3037" y="2066"/>
                  <a:pt x="3041" y="2070"/>
                </a:cubicBezTo>
                <a:cubicBezTo>
                  <a:pt x="3046" y="2074"/>
                  <a:pt x="3049" y="2079"/>
                  <a:pt x="3050" y="2085"/>
                </a:cubicBezTo>
                <a:close/>
                <a:moveTo>
                  <a:pt x="2011" y="2773"/>
                </a:moveTo>
                <a:cubicBezTo>
                  <a:pt x="2011" y="2770"/>
                  <a:pt x="2010" y="2768"/>
                  <a:pt x="2008" y="2767"/>
                </a:cubicBezTo>
                <a:cubicBezTo>
                  <a:pt x="2006" y="2766"/>
                  <a:pt x="2005" y="2764"/>
                  <a:pt x="2005" y="2762"/>
                </a:cubicBezTo>
                <a:cubicBezTo>
                  <a:pt x="2005" y="2759"/>
                  <a:pt x="2006" y="2757"/>
                  <a:pt x="2008" y="2756"/>
                </a:cubicBezTo>
                <a:cubicBezTo>
                  <a:pt x="2010" y="2756"/>
                  <a:pt x="2013" y="2755"/>
                  <a:pt x="2016" y="2755"/>
                </a:cubicBezTo>
                <a:cubicBezTo>
                  <a:pt x="2019" y="2755"/>
                  <a:pt x="2023" y="2756"/>
                  <a:pt x="2027" y="2758"/>
                </a:cubicBezTo>
                <a:cubicBezTo>
                  <a:pt x="2031" y="2760"/>
                  <a:pt x="2033" y="2762"/>
                  <a:pt x="2034" y="2765"/>
                </a:cubicBezTo>
                <a:cubicBezTo>
                  <a:pt x="2034" y="2768"/>
                  <a:pt x="2032" y="2770"/>
                  <a:pt x="2029" y="2771"/>
                </a:cubicBezTo>
                <a:cubicBezTo>
                  <a:pt x="2025" y="2772"/>
                  <a:pt x="2023" y="2772"/>
                  <a:pt x="2023" y="2772"/>
                </a:cubicBezTo>
                <a:lnTo>
                  <a:pt x="2011" y="2773"/>
                </a:lnTo>
                <a:close/>
                <a:moveTo>
                  <a:pt x="683" y="1038"/>
                </a:moveTo>
                <a:lnTo>
                  <a:pt x="689" y="963"/>
                </a:lnTo>
                <a:lnTo>
                  <a:pt x="694" y="945"/>
                </a:lnTo>
                <a:cubicBezTo>
                  <a:pt x="697" y="946"/>
                  <a:pt x="697" y="949"/>
                  <a:pt x="697" y="954"/>
                </a:cubicBezTo>
                <a:cubicBezTo>
                  <a:pt x="696" y="960"/>
                  <a:pt x="696" y="965"/>
                  <a:pt x="696" y="968"/>
                </a:cubicBezTo>
                <a:lnTo>
                  <a:pt x="683" y="1038"/>
                </a:lnTo>
                <a:close/>
                <a:moveTo>
                  <a:pt x="3098" y="2122"/>
                </a:moveTo>
                <a:lnTo>
                  <a:pt x="3102" y="2099"/>
                </a:lnTo>
                <a:cubicBezTo>
                  <a:pt x="3105" y="2098"/>
                  <a:pt x="3109" y="2098"/>
                  <a:pt x="3113" y="2099"/>
                </a:cubicBezTo>
                <a:cubicBezTo>
                  <a:pt x="3117" y="2100"/>
                  <a:pt x="3120" y="2103"/>
                  <a:pt x="3120" y="2109"/>
                </a:cubicBezTo>
                <a:cubicBezTo>
                  <a:pt x="3120" y="2112"/>
                  <a:pt x="3117" y="2115"/>
                  <a:pt x="3112" y="2117"/>
                </a:cubicBezTo>
                <a:cubicBezTo>
                  <a:pt x="3106" y="2120"/>
                  <a:pt x="3102" y="2122"/>
                  <a:pt x="3098" y="2122"/>
                </a:cubicBezTo>
                <a:close/>
                <a:moveTo>
                  <a:pt x="4463" y="4791"/>
                </a:moveTo>
                <a:lnTo>
                  <a:pt x="4467" y="4768"/>
                </a:lnTo>
                <a:cubicBezTo>
                  <a:pt x="4470" y="4767"/>
                  <a:pt x="4474" y="4767"/>
                  <a:pt x="4478" y="4768"/>
                </a:cubicBezTo>
                <a:cubicBezTo>
                  <a:pt x="4482" y="4769"/>
                  <a:pt x="4484" y="4772"/>
                  <a:pt x="4485" y="4778"/>
                </a:cubicBezTo>
                <a:cubicBezTo>
                  <a:pt x="4485" y="4781"/>
                  <a:pt x="4482" y="4784"/>
                  <a:pt x="4476" y="4786"/>
                </a:cubicBezTo>
                <a:cubicBezTo>
                  <a:pt x="4471" y="4789"/>
                  <a:pt x="4466" y="4791"/>
                  <a:pt x="4463" y="4791"/>
                </a:cubicBezTo>
                <a:close/>
                <a:moveTo>
                  <a:pt x="2687" y="519"/>
                </a:moveTo>
                <a:lnTo>
                  <a:pt x="2691" y="490"/>
                </a:lnTo>
                <a:cubicBezTo>
                  <a:pt x="2694" y="489"/>
                  <a:pt x="2698" y="489"/>
                  <a:pt x="2702" y="490"/>
                </a:cubicBezTo>
                <a:cubicBezTo>
                  <a:pt x="2706" y="491"/>
                  <a:pt x="2708" y="494"/>
                  <a:pt x="2709" y="500"/>
                </a:cubicBezTo>
                <a:lnTo>
                  <a:pt x="2687" y="519"/>
                </a:lnTo>
                <a:close/>
                <a:moveTo>
                  <a:pt x="4159" y="2174"/>
                </a:moveTo>
                <a:lnTo>
                  <a:pt x="4163" y="2145"/>
                </a:lnTo>
                <a:cubicBezTo>
                  <a:pt x="4166" y="2145"/>
                  <a:pt x="4170" y="2145"/>
                  <a:pt x="4174" y="2146"/>
                </a:cubicBezTo>
                <a:cubicBezTo>
                  <a:pt x="4178" y="2147"/>
                  <a:pt x="4180" y="2150"/>
                  <a:pt x="4181" y="2155"/>
                </a:cubicBezTo>
                <a:lnTo>
                  <a:pt x="4159" y="2174"/>
                </a:lnTo>
                <a:close/>
                <a:moveTo>
                  <a:pt x="4257" y="3483"/>
                </a:moveTo>
                <a:lnTo>
                  <a:pt x="4261" y="3460"/>
                </a:lnTo>
                <a:cubicBezTo>
                  <a:pt x="4264" y="3460"/>
                  <a:pt x="4268" y="3460"/>
                  <a:pt x="4272" y="3461"/>
                </a:cubicBezTo>
                <a:cubicBezTo>
                  <a:pt x="4276" y="3462"/>
                  <a:pt x="4278" y="3465"/>
                  <a:pt x="4279" y="3470"/>
                </a:cubicBezTo>
                <a:cubicBezTo>
                  <a:pt x="4278" y="3473"/>
                  <a:pt x="4275" y="3476"/>
                  <a:pt x="4270" y="3479"/>
                </a:cubicBezTo>
                <a:cubicBezTo>
                  <a:pt x="4265" y="3482"/>
                  <a:pt x="4260" y="3483"/>
                  <a:pt x="4257" y="3483"/>
                </a:cubicBezTo>
                <a:close/>
                <a:moveTo>
                  <a:pt x="4130" y="1671"/>
                </a:moveTo>
                <a:lnTo>
                  <a:pt x="4117" y="1648"/>
                </a:lnTo>
                <a:cubicBezTo>
                  <a:pt x="4121" y="1649"/>
                  <a:pt x="4126" y="1650"/>
                  <a:pt x="4134" y="1654"/>
                </a:cubicBezTo>
                <a:cubicBezTo>
                  <a:pt x="4141" y="1657"/>
                  <a:pt x="4146" y="1660"/>
                  <a:pt x="4147" y="1664"/>
                </a:cubicBezTo>
                <a:cubicBezTo>
                  <a:pt x="4146" y="1666"/>
                  <a:pt x="4144" y="1668"/>
                  <a:pt x="4141" y="1669"/>
                </a:cubicBezTo>
                <a:cubicBezTo>
                  <a:pt x="4137" y="1670"/>
                  <a:pt x="4133" y="1670"/>
                  <a:pt x="4130" y="1671"/>
                </a:cubicBezTo>
                <a:close/>
                <a:moveTo>
                  <a:pt x="2267" y="2479"/>
                </a:moveTo>
                <a:lnTo>
                  <a:pt x="2271" y="2461"/>
                </a:lnTo>
                <a:cubicBezTo>
                  <a:pt x="2274" y="2461"/>
                  <a:pt x="2278" y="2461"/>
                  <a:pt x="2282" y="2462"/>
                </a:cubicBezTo>
                <a:cubicBezTo>
                  <a:pt x="2286" y="2463"/>
                  <a:pt x="2289" y="2466"/>
                  <a:pt x="2289" y="2472"/>
                </a:cubicBezTo>
                <a:cubicBezTo>
                  <a:pt x="2289" y="2474"/>
                  <a:pt x="2288" y="2476"/>
                  <a:pt x="2286" y="2477"/>
                </a:cubicBezTo>
                <a:cubicBezTo>
                  <a:pt x="2284" y="2478"/>
                  <a:pt x="2281" y="2478"/>
                  <a:pt x="2278" y="2478"/>
                </a:cubicBezTo>
                <a:lnTo>
                  <a:pt x="2267" y="2479"/>
                </a:lnTo>
                <a:close/>
                <a:moveTo>
                  <a:pt x="2172" y="2526"/>
                </a:moveTo>
                <a:lnTo>
                  <a:pt x="2172" y="2520"/>
                </a:lnTo>
                <a:cubicBezTo>
                  <a:pt x="2172" y="2517"/>
                  <a:pt x="2172" y="2516"/>
                  <a:pt x="2172" y="2515"/>
                </a:cubicBezTo>
                <a:cubicBezTo>
                  <a:pt x="2173" y="2514"/>
                  <a:pt x="2175" y="2514"/>
                  <a:pt x="2177" y="2514"/>
                </a:cubicBezTo>
                <a:cubicBezTo>
                  <a:pt x="2180" y="2513"/>
                  <a:pt x="2184" y="2514"/>
                  <a:pt x="2188" y="2515"/>
                </a:cubicBezTo>
                <a:cubicBezTo>
                  <a:pt x="2192" y="2516"/>
                  <a:pt x="2194" y="2519"/>
                  <a:pt x="2195" y="2524"/>
                </a:cubicBezTo>
                <a:lnTo>
                  <a:pt x="2190" y="2530"/>
                </a:lnTo>
                <a:cubicBezTo>
                  <a:pt x="2187" y="2530"/>
                  <a:pt x="2184" y="2530"/>
                  <a:pt x="2181" y="2528"/>
                </a:cubicBezTo>
                <a:cubicBezTo>
                  <a:pt x="2178" y="2527"/>
                  <a:pt x="2175" y="2526"/>
                  <a:pt x="2172" y="2526"/>
                </a:cubicBezTo>
                <a:close/>
                <a:moveTo>
                  <a:pt x="4271" y="3689"/>
                </a:moveTo>
                <a:lnTo>
                  <a:pt x="4276" y="3672"/>
                </a:lnTo>
                <a:cubicBezTo>
                  <a:pt x="4279" y="3671"/>
                  <a:pt x="4282" y="3671"/>
                  <a:pt x="4286" y="3672"/>
                </a:cubicBezTo>
                <a:cubicBezTo>
                  <a:pt x="4290" y="3672"/>
                  <a:pt x="4293" y="3674"/>
                  <a:pt x="4293" y="3676"/>
                </a:cubicBezTo>
                <a:cubicBezTo>
                  <a:pt x="4293" y="3682"/>
                  <a:pt x="4290" y="3685"/>
                  <a:pt x="4285" y="3687"/>
                </a:cubicBezTo>
                <a:cubicBezTo>
                  <a:pt x="4279" y="3689"/>
                  <a:pt x="4274" y="3689"/>
                  <a:pt x="4271" y="3689"/>
                </a:cubicBezTo>
                <a:close/>
                <a:moveTo>
                  <a:pt x="3620" y="959"/>
                </a:moveTo>
                <a:cubicBezTo>
                  <a:pt x="3620" y="953"/>
                  <a:pt x="3621" y="948"/>
                  <a:pt x="3624" y="943"/>
                </a:cubicBezTo>
                <a:cubicBezTo>
                  <a:pt x="3626" y="938"/>
                  <a:pt x="3630" y="936"/>
                  <a:pt x="3636" y="935"/>
                </a:cubicBezTo>
                <a:lnTo>
                  <a:pt x="3636" y="941"/>
                </a:lnTo>
                <a:cubicBezTo>
                  <a:pt x="3637" y="952"/>
                  <a:pt x="3632" y="958"/>
                  <a:pt x="3620" y="959"/>
                </a:cubicBezTo>
                <a:close/>
                <a:moveTo>
                  <a:pt x="2985" y="2067"/>
                </a:moveTo>
                <a:cubicBezTo>
                  <a:pt x="2985" y="2061"/>
                  <a:pt x="2986" y="2055"/>
                  <a:pt x="2988" y="2051"/>
                </a:cubicBezTo>
                <a:cubicBezTo>
                  <a:pt x="2991" y="2046"/>
                  <a:pt x="2995" y="2043"/>
                  <a:pt x="3001" y="2043"/>
                </a:cubicBezTo>
                <a:lnTo>
                  <a:pt x="3001" y="2054"/>
                </a:lnTo>
                <a:cubicBezTo>
                  <a:pt x="3001" y="2060"/>
                  <a:pt x="3000" y="2063"/>
                  <a:pt x="2996" y="2064"/>
                </a:cubicBezTo>
                <a:cubicBezTo>
                  <a:pt x="2992" y="2066"/>
                  <a:pt x="2988" y="2067"/>
                  <a:pt x="2985" y="2067"/>
                </a:cubicBezTo>
                <a:close/>
                <a:moveTo>
                  <a:pt x="2193" y="2496"/>
                </a:moveTo>
                <a:lnTo>
                  <a:pt x="2203" y="2478"/>
                </a:lnTo>
                <a:cubicBezTo>
                  <a:pt x="2206" y="2477"/>
                  <a:pt x="2209" y="2477"/>
                  <a:pt x="2211" y="2478"/>
                </a:cubicBezTo>
                <a:cubicBezTo>
                  <a:pt x="2214" y="2478"/>
                  <a:pt x="2215" y="2480"/>
                  <a:pt x="2215" y="2483"/>
                </a:cubicBezTo>
                <a:cubicBezTo>
                  <a:pt x="2215" y="2488"/>
                  <a:pt x="2212" y="2492"/>
                  <a:pt x="2207" y="2493"/>
                </a:cubicBezTo>
                <a:cubicBezTo>
                  <a:pt x="2201" y="2495"/>
                  <a:pt x="2197" y="2496"/>
                  <a:pt x="2193" y="2496"/>
                </a:cubicBezTo>
                <a:close/>
                <a:moveTo>
                  <a:pt x="4814" y="5536"/>
                </a:moveTo>
                <a:cubicBezTo>
                  <a:pt x="4815" y="5542"/>
                  <a:pt x="4817" y="5549"/>
                  <a:pt x="4822" y="5556"/>
                </a:cubicBezTo>
                <a:cubicBezTo>
                  <a:pt x="4826" y="5563"/>
                  <a:pt x="4830" y="5570"/>
                  <a:pt x="4834" y="5575"/>
                </a:cubicBezTo>
                <a:cubicBezTo>
                  <a:pt x="4833" y="5567"/>
                  <a:pt x="4831" y="5560"/>
                  <a:pt x="4828" y="5553"/>
                </a:cubicBezTo>
                <a:cubicBezTo>
                  <a:pt x="4825" y="5547"/>
                  <a:pt x="4820" y="5542"/>
                  <a:pt x="4814" y="5536"/>
                </a:cubicBezTo>
                <a:close/>
                <a:moveTo>
                  <a:pt x="4814" y="5536"/>
                </a:moveTo>
                <a:cubicBezTo>
                  <a:pt x="4813" y="5531"/>
                  <a:pt x="4812" y="5525"/>
                  <a:pt x="4809" y="5520"/>
                </a:cubicBezTo>
                <a:cubicBezTo>
                  <a:pt x="4807" y="5514"/>
                  <a:pt x="4804" y="5508"/>
                  <a:pt x="4800" y="5503"/>
                </a:cubicBezTo>
                <a:cubicBezTo>
                  <a:pt x="4800" y="5509"/>
                  <a:pt x="4801" y="5515"/>
                  <a:pt x="4803" y="5522"/>
                </a:cubicBezTo>
                <a:cubicBezTo>
                  <a:pt x="4805" y="5529"/>
                  <a:pt x="4808" y="5534"/>
                  <a:pt x="4814" y="5536"/>
                </a:cubicBez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文本框 11"/>
          <p:cNvSpPr txBox="1"/>
          <p:nvPr/>
        </p:nvSpPr>
        <p:spPr>
          <a:xfrm>
            <a:off x="2935605" y="2780030"/>
            <a:ext cx="7045960" cy="1060450"/>
          </a:xfrm>
          <a:prstGeom prst="rect">
            <a:avLst/>
          </a:prstGeom>
          <a:noFill/>
        </p:spPr>
        <p:txBody>
          <a:bodyPr wrap="square" rtlCol="0">
            <a:spAutoFit/>
            <a:scene3d>
              <a:camera prst="orthographicFront"/>
              <a:lightRig rig="threePt" dir="t"/>
            </a:scene3d>
            <a:sp3d contourW="12700"/>
          </a:bodyPr>
          <a:p>
            <a:pPr algn="just" fontAlgn="auto">
              <a:lnSpc>
                <a:spcPct val="150000"/>
              </a:lnSpc>
            </a:pPr>
            <a:r>
              <a:rPr lang="zh-CN" altLang="en-US" sz="1400" smtClean="0">
                <a:latin typeface="PingFang SC" panose="020B0400000000000000" charset="-122"/>
                <a:ea typeface="PingFang SC" panose="020B0400000000000000" charset="-122"/>
                <a:cs typeface="PingFang SC Semibold" panose="020B0400000000000000" charset="-122"/>
              </a:rPr>
              <a:t>如果数组是全局数组，那么它里面的各个值依次排列在全局数据区</a:t>
            </a:r>
            <a:endParaRPr lang="zh-CN" altLang="en-US" sz="1400" smtClean="0">
              <a:latin typeface="PingFang SC" panose="020B0400000000000000" charset="-122"/>
              <a:ea typeface="PingFang SC" panose="020B0400000000000000" charset="-122"/>
              <a:cs typeface="PingFang SC Semibold" panose="020B0400000000000000" charset="-122"/>
            </a:endParaRPr>
          </a:p>
          <a:p>
            <a:pPr algn="just" fontAlgn="auto">
              <a:lnSpc>
                <a:spcPct val="150000"/>
              </a:lnSpc>
            </a:pPr>
            <a:r>
              <a:rPr lang="zh-CN" altLang="en-US" sz="1400" smtClean="0">
                <a:latin typeface="PingFang SC" panose="020B0400000000000000" charset="-122"/>
                <a:ea typeface="PingFang SC" panose="020B0400000000000000" charset="-122"/>
                <a:cs typeface="PingFang SC Semibold" panose="020B0400000000000000" charset="-122"/>
              </a:rPr>
              <a:t>如果数组是函数中定义的局部数组，则数组中的值依次排列在对应函数的活动记录中</a:t>
            </a:r>
            <a:endParaRPr lang="zh-CN" altLang="en-US" sz="1400" smtClean="0">
              <a:latin typeface="PingFang SC" panose="020B0400000000000000" charset="-122"/>
              <a:ea typeface="PingFang SC" panose="020B0400000000000000" charset="-122"/>
              <a:cs typeface="PingFang SC Semibold" panose="020B0400000000000000" charset="-122"/>
            </a:endParaRPr>
          </a:p>
          <a:p>
            <a:pPr algn="just" fontAlgn="auto">
              <a:lnSpc>
                <a:spcPct val="150000"/>
              </a:lnSpc>
            </a:pPr>
            <a:r>
              <a:rPr lang="zh-CN" altLang="en-US" sz="1400" smtClean="0">
                <a:latin typeface="PingFang SC" panose="020B0400000000000000" charset="-122"/>
                <a:ea typeface="PingFang SC" panose="020B0400000000000000" charset="-122"/>
                <a:cs typeface="PingFang SC Semibold" panose="020B0400000000000000" charset="-122"/>
              </a:rPr>
              <a:t>如果数组是参数数组，那么活动记录中记录的是数组的基地址</a:t>
            </a:r>
            <a:endParaRPr lang="zh-CN" altLang="en-US" sz="1400" smtClean="0">
              <a:latin typeface="PingFang SC" panose="020B0400000000000000" charset="-122"/>
              <a:ea typeface="PingFang SC" panose="020B0400000000000000" charset="-122"/>
              <a:cs typeface="PingFang SC Semibold" panose="020B0400000000000000" charset="-122"/>
            </a:endParaRPr>
          </a:p>
        </p:txBody>
      </p:sp>
      <p:sp>
        <p:nvSpPr>
          <p:cNvPr id="2" name="文本框 1"/>
          <p:cNvSpPr txBox="1"/>
          <p:nvPr/>
        </p:nvSpPr>
        <p:spPr>
          <a:xfrm>
            <a:off x="2935605" y="2505710"/>
            <a:ext cx="4064000" cy="368300"/>
          </a:xfrm>
          <a:prstGeom prst="rect">
            <a:avLst/>
          </a:prstGeom>
          <a:noFill/>
        </p:spPr>
        <p:txBody>
          <a:bodyPr wrap="square" rtlCol="0">
            <a:spAutoFit/>
          </a:bodyPr>
          <a:p>
            <a:r>
              <a:rPr lang="zh-CN" altLang="en-US" b="1"/>
              <a:t>数组的分类</a:t>
            </a:r>
            <a:endParaRPr lang="zh-CN" altLang="en-US" b="1"/>
          </a:p>
        </p:txBody>
      </p:sp>
      <p:sp>
        <p:nvSpPr>
          <p:cNvPr id="3" name="文本框 2"/>
          <p:cNvSpPr txBox="1"/>
          <p:nvPr/>
        </p:nvSpPr>
        <p:spPr>
          <a:xfrm>
            <a:off x="2935605" y="4163060"/>
            <a:ext cx="6096000" cy="414020"/>
          </a:xfrm>
          <a:prstGeom prst="rect">
            <a:avLst/>
          </a:prstGeom>
          <a:noFill/>
        </p:spPr>
        <p:txBody>
          <a:bodyPr wrap="square" rtlCol="0" anchor="t">
            <a:spAutoFit/>
          </a:bodyPr>
          <a:p>
            <a:pPr algn="just">
              <a:lnSpc>
                <a:spcPct val="150000"/>
              </a:lnSpc>
              <a:buClrTx/>
              <a:buSzTx/>
              <a:buNone/>
            </a:pPr>
            <a:r>
              <a:rPr lang="zh-CN" altLang="en-US" sz="1400" smtClean="0">
                <a:latin typeface="PingFang SC" panose="020B0400000000000000" charset="-122"/>
                <a:ea typeface="PingFang SC" panose="020B0400000000000000" charset="-122"/>
                <a:cs typeface="PingFang SC Semibold" panose="020B0400000000000000" charset="-122"/>
              </a:rPr>
              <a:t>我们将与数组相关的操作分为两种：数组存取，数组地址传递。</a:t>
            </a:r>
            <a:endParaRPr lang="zh-CN" altLang="en-US" sz="1400" smtClean="0">
              <a:latin typeface="PingFang SC" panose="020B0400000000000000" charset="-122"/>
              <a:ea typeface="PingFang SC" panose="020B0400000000000000" charset="-122"/>
              <a:cs typeface="PingFang SC Semibold" panose="020B0400000000000000" charset="-122"/>
            </a:endParaRPr>
          </a:p>
        </p:txBody>
      </p:sp>
      <p:sp>
        <p:nvSpPr>
          <p:cNvPr id="4" name="文本框 3"/>
          <p:cNvSpPr txBox="1"/>
          <p:nvPr/>
        </p:nvSpPr>
        <p:spPr>
          <a:xfrm>
            <a:off x="2935605" y="3829050"/>
            <a:ext cx="4064000" cy="368300"/>
          </a:xfrm>
          <a:prstGeom prst="rect">
            <a:avLst/>
          </a:prstGeom>
          <a:noFill/>
        </p:spPr>
        <p:txBody>
          <a:bodyPr wrap="square" rtlCol="0">
            <a:spAutoFit/>
          </a:bodyPr>
          <a:p>
            <a:r>
              <a:rPr lang="zh-CN" altLang="en-US" b="1"/>
              <a:t>数组</a:t>
            </a:r>
            <a:r>
              <a:rPr lang="zh-CN" altLang="en-US" b="1"/>
              <a:t>相关操作</a:t>
            </a:r>
            <a:endParaRPr lang="zh-CN" altLang="en-US" b="1"/>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rot="3660000">
            <a:off x="220980" y="-1193165"/>
            <a:ext cx="2242185" cy="4464050"/>
          </a:xfrm>
          <a:custGeom>
            <a:avLst/>
            <a:gdLst/>
            <a:ahLst/>
            <a:cxnLst>
              <a:cxn ang="3">
                <a:pos x="hc" y="t"/>
              </a:cxn>
              <a:cxn ang="cd2">
                <a:pos x="l" y="vc"/>
              </a:cxn>
              <a:cxn ang="cd4">
                <a:pos x="hc" y="b"/>
              </a:cxn>
              <a:cxn ang="0">
                <a:pos x="r" y="vc"/>
              </a:cxn>
            </a:cxnLst>
            <a:rect l="l" t="t" r="r" b="b"/>
            <a:pathLst>
              <a:path w="8889" h="10784">
                <a:moveTo>
                  <a:pt x="8219" y="3054"/>
                </a:moveTo>
                <a:cubicBezTo>
                  <a:pt x="8275" y="3105"/>
                  <a:pt x="8363" y="3128"/>
                  <a:pt x="8410" y="3127"/>
                </a:cubicBezTo>
                <a:lnTo>
                  <a:pt x="8412" y="3127"/>
                </a:lnTo>
                <a:lnTo>
                  <a:pt x="8415" y="3127"/>
                </a:lnTo>
                <a:lnTo>
                  <a:pt x="8418" y="3127"/>
                </a:lnTo>
                <a:cubicBezTo>
                  <a:pt x="8407" y="3158"/>
                  <a:pt x="8396" y="3199"/>
                  <a:pt x="8389" y="3224"/>
                </a:cubicBezTo>
                <a:cubicBezTo>
                  <a:pt x="8383" y="3253"/>
                  <a:pt x="8359" y="3281"/>
                  <a:pt x="8343" y="3290"/>
                </a:cubicBezTo>
                <a:lnTo>
                  <a:pt x="8343" y="3292"/>
                </a:lnTo>
                <a:lnTo>
                  <a:pt x="8343" y="3294"/>
                </a:lnTo>
                <a:cubicBezTo>
                  <a:pt x="8344" y="3326"/>
                  <a:pt x="8302" y="3360"/>
                  <a:pt x="8273" y="3383"/>
                </a:cubicBezTo>
                <a:cubicBezTo>
                  <a:pt x="8264" y="3391"/>
                  <a:pt x="8249" y="3405"/>
                  <a:pt x="8245" y="3409"/>
                </a:cubicBezTo>
                <a:cubicBezTo>
                  <a:pt x="8212" y="3385"/>
                  <a:pt x="8161" y="3366"/>
                  <a:pt x="8138" y="3367"/>
                </a:cubicBezTo>
                <a:lnTo>
                  <a:pt x="8137" y="3367"/>
                </a:lnTo>
                <a:lnTo>
                  <a:pt x="8136" y="3367"/>
                </a:lnTo>
                <a:lnTo>
                  <a:pt x="8130" y="3367"/>
                </a:lnTo>
                <a:cubicBezTo>
                  <a:pt x="8120" y="3370"/>
                  <a:pt x="8114" y="3370"/>
                  <a:pt x="8113" y="3370"/>
                </a:cubicBezTo>
                <a:lnTo>
                  <a:pt x="8110" y="3370"/>
                </a:lnTo>
                <a:lnTo>
                  <a:pt x="8110" y="3367"/>
                </a:lnTo>
                <a:lnTo>
                  <a:pt x="8109" y="3367"/>
                </a:lnTo>
                <a:lnTo>
                  <a:pt x="8109" y="3367"/>
                </a:lnTo>
                <a:lnTo>
                  <a:pt x="8109" y="3367"/>
                </a:lnTo>
                <a:lnTo>
                  <a:pt x="8109" y="3367"/>
                </a:lnTo>
                <a:lnTo>
                  <a:pt x="8108" y="3367"/>
                </a:lnTo>
                <a:lnTo>
                  <a:pt x="8108" y="3367"/>
                </a:lnTo>
                <a:cubicBezTo>
                  <a:pt x="8105" y="3366"/>
                  <a:pt x="8060" y="3384"/>
                  <a:pt x="7997" y="3409"/>
                </a:cubicBezTo>
                <a:lnTo>
                  <a:pt x="8170" y="3454"/>
                </a:lnTo>
                <a:cubicBezTo>
                  <a:pt x="8149" y="3458"/>
                  <a:pt x="8124" y="3463"/>
                  <a:pt x="8108" y="3466"/>
                </a:cubicBezTo>
                <a:cubicBezTo>
                  <a:pt x="8093" y="3469"/>
                  <a:pt x="8078" y="3472"/>
                  <a:pt x="8070" y="3473"/>
                </a:cubicBezTo>
                <a:cubicBezTo>
                  <a:pt x="8045" y="3479"/>
                  <a:pt x="8011" y="3482"/>
                  <a:pt x="7997" y="3482"/>
                </a:cubicBezTo>
                <a:cubicBezTo>
                  <a:pt x="7894" y="3484"/>
                  <a:pt x="7844" y="3552"/>
                  <a:pt x="7815" y="3590"/>
                </a:cubicBezTo>
                <a:lnTo>
                  <a:pt x="7814" y="3592"/>
                </a:lnTo>
                <a:cubicBezTo>
                  <a:pt x="7810" y="3596"/>
                  <a:pt x="7805" y="3603"/>
                  <a:pt x="7804" y="3605"/>
                </a:cubicBezTo>
                <a:cubicBezTo>
                  <a:pt x="7801" y="3609"/>
                  <a:pt x="7799" y="3612"/>
                  <a:pt x="7799" y="3612"/>
                </a:cubicBezTo>
                <a:cubicBezTo>
                  <a:pt x="7792" y="3619"/>
                  <a:pt x="7783" y="3633"/>
                  <a:pt x="7782" y="3634"/>
                </a:cubicBezTo>
                <a:cubicBezTo>
                  <a:pt x="7754" y="3679"/>
                  <a:pt x="7698" y="3731"/>
                  <a:pt x="7624" y="3734"/>
                </a:cubicBezTo>
                <a:lnTo>
                  <a:pt x="7600" y="3689"/>
                </a:lnTo>
                <a:cubicBezTo>
                  <a:pt x="7624" y="3646"/>
                  <a:pt x="7664" y="3592"/>
                  <a:pt x="7691" y="3563"/>
                </a:cubicBezTo>
                <a:cubicBezTo>
                  <a:pt x="7724" y="3524"/>
                  <a:pt x="7771" y="3469"/>
                  <a:pt x="7799" y="3439"/>
                </a:cubicBezTo>
                <a:lnTo>
                  <a:pt x="7997" y="3334"/>
                </a:lnTo>
                <a:cubicBezTo>
                  <a:pt x="7987" y="3329"/>
                  <a:pt x="7981" y="3311"/>
                  <a:pt x="7982" y="3304"/>
                </a:cubicBezTo>
                <a:lnTo>
                  <a:pt x="7982" y="3303"/>
                </a:lnTo>
                <a:lnTo>
                  <a:pt x="7982" y="3302"/>
                </a:lnTo>
                <a:lnTo>
                  <a:pt x="7982" y="3301"/>
                </a:lnTo>
                <a:lnTo>
                  <a:pt x="7982" y="3296"/>
                </a:lnTo>
                <a:cubicBezTo>
                  <a:pt x="7984" y="3175"/>
                  <a:pt x="8360" y="2743"/>
                  <a:pt x="8394" y="2729"/>
                </a:cubicBezTo>
                <a:cubicBezTo>
                  <a:pt x="8389" y="2722"/>
                  <a:pt x="8370" y="2706"/>
                  <a:pt x="8356" y="2693"/>
                </a:cubicBezTo>
                <a:cubicBezTo>
                  <a:pt x="8347" y="2685"/>
                  <a:pt x="8335" y="2673"/>
                  <a:pt x="8328" y="2667"/>
                </a:cubicBezTo>
                <a:cubicBezTo>
                  <a:pt x="8287" y="2631"/>
                  <a:pt x="8246" y="2581"/>
                  <a:pt x="8242" y="2545"/>
                </a:cubicBezTo>
                <a:lnTo>
                  <a:pt x="8242" y="2544"/>
                </a:lnTo>
                <a:lnTo>
                  <a:pt x="8242" y="2542"/>
                </a:lnTo>
                <a:lnTo>
                  <a:pt x="8242" y="2541"/>
                </a:lnTo>
                <a:cubicBezTo>
                  <a:pt x="8241" y="2527"/>
                  <a:pt x="8259" y="2511"/>
                  <a:pt x="8268" y="2506"/>
                </a:cubicBezTo>
                <a:cubicBezTo>
                  <a:pt x="8305" y="2499"/>
                  <a:pt x="8333" y="2471"/>
                  <a:pt x="8333" y="2464"/>
                </a:cubicBezTo>
                <a:lnTo>
                  <a:pt x="8333" y="2463"/>
                </a:lnTo>
                <a:lnTo>
                  <a:pt x="8333" y="2463"/>
                </a:lnTo>
                <a:lnTo>
                  <a:pt x="8333" y="2459"/>
                </a:lnTo>
                <a:lnTo>
                  <a:pt x="8333" y="2458"/>
                </a:lnTo>
                <a:cubicBezTo>
                  <a:pt x="8334" y="2446"/>
                  <a:pt x="8307" y="2425"/>
                  <a:pt x="8294" y="2417"/>
                </a:cubicBezTo>
                <a:cubicBezTo>
                  <a:pt x="8446" y="2329"/>
                  <a:pt x="8579" y="2033"/>
                  <a:pt x="8592" y="1989"/>
                </a:cubicBezTo>
                <a:cubicBezTo>
                  <a:pt x="8575" y="1974"/>
                  <a:pt x="8568" y="1948"/>
                  <a:pt x="8568" y="1936"/>
                </a:cubicBezTo>
                <a:lnTo>
                  <a:pt x="8568" y="1933"/>
                </a:lnTo>
                <a:cubicBezTo>
                  <a:pt x="8566" y="1850"/>
                  <a:pt x="8774" y="1698"/>
                  <a:pt x="8820" y="1674"/>
                </a:cubicBezTo>
                <a:cubicBezTo>
                  <a:pt x="8867" y="1648"/>
                  <a:pt x="8890" y="1615"/>
                  <a:pt x="8889" y="1599"/>
                </a:cubicBezTo>
                <a:lnTo>
                  <a:pt x="8889" y="1596"/>
                </a:lnTo>
                <a:lnTo>
                  <a:pt x="8889" y="1595"/>
                </a:lnTo>
                <a:cubicBezTo>
                  <a:pt x="8891" y="1567"/>
                  <a:pt x="8836" y="1524"/>
                  <a:pt x="8789" y="1501"/>
                </a:cubicBezTo>
                <a:cubicBezTo>
                  <a:pt x="8771" y="1483"/>
                  <a:pt x="8744" y="1474"/>
                  <a:pt x="8732" y="1474"/>
                </a:cubicBezTo>
                <a:lnTo>
                  <a:pt x="8728" y="1474"/>
                </a:lnTo>
                <a:cubicBezTo>
                  <a:pt x="8697" y="1473"/>
                  <a:pt x="8661" y="1505"/>
                  <a:pt x="8641" y="1529"/>
                </a:cubicBezTo>
                <a:cubicBezTo>
                  <a:pt x="8573" y="1554"/>
                  <a:pt x="8534" y="1598"/>
                  <a:pt x="8535" y="1619"/>
                </a:cubicBezTo>
                <a:lnTo>
                  <a:pt x="8536" y="1620"/>
                </a:lnTo>
                <a:lnTo>
                  <a:pt x="8536" y="1626"/>
                </a:lnTo>
                <a:cubicBezTo>
                  <a:pt x="8535" y="1634"/>
                  <a:pt x="8541" y="1647"/>
                  <a:pt x="8541" y="1648"/>
                </a:cubicBezTo>
                <a:lnTo>
                  <a:pt x="8567" y="1722"/>
                </a:lnTo>
                <a:cubicBezTo>
                  <a:pt x="8363" y="1774"/>
                  <a:pt x="8202" y="1945"/>
                  <a:pt x="8170" y="2047"/>
                </a:cubicBezTo>
                <a:cubicBezTo>
                  <a:pt x="8096" y="2093"/>
                  <a:pt x="8016" y="2155"/>
                  <a:pt x="7966" y="2200"/>
                </a:cubicBezTo>
                <a:cubicBezTo>
                  <a:pt x="7910" y="2251"/>
                  <a:pt x="7824" y="2311"/>
                  <a:pt x="7773" y="2344"/>
                </a:cubicBezTo>
                <a:cubicBezTo>
                  <a:pt x="7795" y="2354"/>
                  <a:pt x="7810" y="2374"/>
                  <a:pt x="7809" y="2378"/>
                </a:cubicBezTo>
                <a:lnTo>
                  <a:pt x="7809" y="2381"/>
                </a:lnTo>
                <a:cubicBezTo>
                  <a:pt x="7809" y="2387"/>
                  <a:pt x="7799" y="2402"/>
                  <a:pt x="7799" y="2402"/>
                </a:cubicBezTo>
                <a:cubicBezTo>
                  <a:pt x="7786" y="2410"/>
                  <a:pt x="7771" y="2417"/>
                  <a:pt x="7763" y="2420"/>
                </a:cubicBezTo>
                <a:cubicBezTo>
                  <a:pt x="7742" y="2429"/>
                  <a:pt x="7726" y="2439"/>
                  <a:pt x="7727" y="2444"/>
                </a:cubicBezTo>
                <a:lnTo>
                  <a:pt x="7727" y="2445"/>
                </a:lnTo>
                <a:lnTo>
                  <a:pt x="7727" y="2445"/>
                </a:lnTo>
                <a:lnTo>
                  <a:pt x="7727" y="2447"/>
                </a:lnTo>
                <a:cubicBezTo>
                  <a:pt x="7727" y="2454"/>
                  <a:pt x="7744" y="2472"/>
                  <a:pt x="7748" y="2476"/>
                </a:cubicBezTo>
                <a:lnTo>
                  <a:pt x="7699" y="2579"/>
                </a:lnTo>
                <a:lnTo>
                  <a:pt x="7376" y="2729"/>
                </a:lnTo>
                <a:lnTo>
                  <a:pt x="7302" y="2757"/>
                </a:lnTo>
                <a:cubicBezTo>
                  <a:pt x="7298" y="2754"/>
                  <a:pt x="7295" y="2746"/>
                  <a:pt x="7295" y="2746"/>
                </a:cubicBezTo>
                <a:lnTo>
                  <a:pt x="7296" y="2745"/>
                </a:lnTo>
                <a:lnTo>
                  <a:pt x="7296" y="2745"/>
                </a:lnTo>
                <a:lnTo>
                  <a:pt x="7296" y="2742"/>
                </a:lnTo>
                <a:lnTo>
                  <a:pt x="7296" y="2741"/>
                </a:lnTo>
                <a:lnTo>
                  <a:pt x="7296" y="2740"/>
                </a:lnTo>
                <a:cubicBezTo>
                  <a:pt x="7296" y="2733"/>
                  <a:pt x="7305" y="2719"/>
                  <a:pt x="7306" y="2718"/>
                </a:cubicBezTo>
                <a:cubicBezTo>
                  <a:pt x="7317" y="2704"/>
                  <a:pt x="7325" y="2688"/>
                  <a:pt x="7327" y="2685"/>
                </a:cubicBezTo>
                <a:lnTo>
                  <a:pt x="7327" y="2684"/>
                </a:lnTo>
                <a:lnTo>
                  <a:pt x="7327" y="2684"/>
                </a:lnTo>
                <a:lnTo>
                  <a:pt x="7327" y="2684"/>
                </a:lnTo>
                <a:cubicBezTo>
                  <a:pt x="7364" y="2679"/>
                  <a:pt x="7383" y="2649"/>
                  <a:pt x="7382" y="2631"/>
                </a:cubicBezTo>
                <a:lnTo>
                  <a:pt x="7382" y="2630"/>
                </a:lnTo>
                <a:lnTo>
                  <a:pt x="7382" y="2629"/>
                </a:lnTo>
                <a:lnTo>
                  <a:pt x="7382" y="2626"/>
                </a:lnTo>
                <a:lnTo>
                  <a:pt x="7384" y="2623"/>
                </a:lnTo>
                <a:lnTo>
                  <a:pt x="7384" y="2615"/>
                </a:lnTo>
                <a:lnTo>
                  <a:pt x="7384" y="2612"/>
                </a:lnTo>
                <a:cubicBezTo>
                  <a:pt x="7390" y="2538"/>
                  <a:pt x="7205" y="2475"/>
                  <a:pt x="7059" y="2478"/>
                </a:cubicBezTo>
                <a:lnTo>
                  <a:pt x="7051" y="2478"/>
                </a:lnTo>
                <a:lnTo>
                  <a:pt x="7030" y="2478"/>
                </a:lnTo>
                <a:lnTo>
                  <a:pt x="7020" y="2479"/>
                </a:lnTo>
                <a:lnTo>
                  <a:pt x="7011" y="2479"/>
                </a:lnTo>
                <a:lnTo>
                  <a:pt x="7001" y="2481"/>
                </a:lnTo>
                <a:lnTo>
                  <a:pt x="6998" y="2479"/>
                </a:lnTo>
                <a:lnTo>
                  <a:pt x="6995" y="2479"/>
                </a:lnTo>
                <a:cubicBezTo>
                  <a:pt x="6960" y="2479"/>
                  <a:pt x="6909" y="2482"/>
                  <a:pt x="6887" y="2484"/>
                </a:cubicBezTo>
                <a:cubicBezTo>
                  <a:pt x="6836" y="2487"/>
                  <a:pt x="6757" y="2489"/>
                  <a:pt x="6722" y="2490"/>
                </a:cubicBezTo>
                <a:cubicBezTo>
                  <a:pt x="6707" y="2491"/>
                  <a:pt x="6689" y="2491"/>
                  <a:pt x="6681" y="2491"/>
                </a:cubicBezTo>
                <a:cubicBezTo>
                  <a:pt x="6728" y="2477"/>
                  <a:pt x="6752" y="2436"/>
                  <a:pt x="6751" y="2419"/>
                </a:cubicBezTo>
                <a:lnTo>
                  <a:pt x="6751" y="2418"/>
                </a:lnTo>
                <a:lnTo>
                  <a:pt x="6751" y="2417"/>
                </a:lnTo>
                <a:lnTo>
                  <a:pt x="6751" y="2414"/>
                </a:lnTo>
                <a:lnTo>
                  <a:pt x="6751" y="2413"/>
                </a:lnTo>
                <a:lnTo>
                  <a:pt x="6751" y="2412"/>
                </a:lnTo>
                <a:cubicBezTo>
                  <a:pt x="6752" y="2390"/>
                  <a:pt x="6728" y="2359"/>
                  <a:pt x="6707" y="2344"/>
                </a:cubicBezTo>
                <a:lnTo>
                  <a:pt x="6807" y="2239"/>
                </a:lnTo>
                <a:lnTo>
                  <a:pt x="6806" y="2237"/>
                </a:lnTo>
                <a:lnTo>
                  <a:pt x="6806" y="2235"/>
                </a:lnTo>
                <a:cubicBezTo>
                  <a:pt x="6806" y="2192"/>
                  <a:pt x="6900" y="2123"/>
                  <a:pt x="6954" y="2092"/>
                </a:cubicBezTo>
                <a:cubicBezTo>
                  <a:pt x="6921" y="2085"/>
                  <a:pt x="6901" y="2060"/>
                  <a:pt x="6902" y="2052"/>
                </a:cubicBezTo>
                <a:lnTo>
                  <a:pt x="6902" y="2052"/>
                </a:lnTo>
                <a:lnTo>
                  <a:pt x="6902" y="2051"/>
                </a:lnTo>
                <a:lnTo>
                  <a:pt x="6902" y="2048"/>
                </a:lnTo>
                <a:cubicBezTo>
                  <a:pt x="6901" y="2035"/>
                  <a:pt x="6936" y="2014"/>
                  <a:pt x="6948" y="2008"/>
                </a:cubicBezTo>
                <a:cubicBezTo>
                  <a:pt x="6977" y="1993"/>
                  <a:pt x="7001" y="1975"/>
                  <a:pt x="7001" y="1968"/>
                </a:cubicBezTo>
                <a:lnTo>
                  <a:pt x="7001" y="1966"/>
                </a:lnTo>
                <a:lnTo>
                  <a:pt x="7001" y="1965"/>
                </a:lnTo>
                <a:cubicBezTo>
                  <a:pt x="7001" y="1959"/>
                  <a:pt x="6983" y="1945"/>
                  <a:pt x="6980" y="1944"/>
                </a:cubicBezTo>
                <a:cubicBezTo>
                  <a:pt x="7040" y="1856"/>
                  <a:pt x="7103" y="1740"/>
                  <a:pt x="7132" y="1676"/>
                </a:cubicBezTo>
                <a:cubicBezTo>
                  <a:pt x="7169" y="1595"/>
                  <a:pt x="7236" y="1478"/>
                  <a:pt x="7276" y="1411"/>
                </a:cubicBezTo>
                <a:cubicBezTo>
                  <a:pt x="7369" y="1370"/>
                  <a:pt x="7431" y="1275"/>
                  <a:pt x="7429" y="1229"/>
                </a:cubicBezTo>
                <a:lnTo>
                  <a:pt x="7429" y="1226"/>
                </a:lnTo>
                <a:lnTo>
                  <a:pt x="7429" y="1219"/>
                </a:lnTo>
                <a:lnTo>
                  <a:pt x="7429" y="1217"/>
                </a:lnTo>
                <a:lnTo>
                  <a:pt x="7429" y="1215"/>
                </a:lnTo>
                <a:cubicBezTo>
                  <a:pt x="7431" y="1172"/>
                  <a:pt x="7355" y="1122"/>
                  <a:pt x="7299" y="1123"/>
                </a:cubicBezTo>
                <a:lnTo>
                  <a:pt x="7296" y="1123"/>
                </a:lnTo>
                <a:cubicBezTo>
                  <a:pt x="7295" y="1084"/>
                  <a:pt x="7143" y="1187"/>
                  <a:pt x="7104" y="1373"/>
                </a:cubicBezTo>
                <a:cubicBezTo>
                  <a:pt x="7077" y="1512"/>
                  <a:pt x="6962" y="1605"/>
                  <a:pt x="6832" y="1641"/>
                </a:cubicBezTo>
                <a:cubicBezTo>
                  <a:pt x="6792" y="1654"/>
                  <a:pt x="6771" y="1678"/>
                  <a:pt x="6772" y="1688"/>
                </a:cubicBezTo>
                <a:lnTo>
                  <a:pt x="6772" y="1688"/>
                </a:lnTo>
                <a:lnTo>
                  <a:pt x="6772" y="1689"/>
                </a:lnTo>
                <a:lnTo>
                  <a:pt x="6772" y="1692"/>
                </a:lnTo>
                <a:lnTo>
                  <a:pt x="6772" y="1693"/>
                </a:lnTo>
                <a:lnTo>
                  <a:pt x="6772" y="1693"/>
                </a:lnTo>
                <a:cubicBezTo>
                  <a:pt x="6771" y="1710"/>
                  <a:pt x="6817" y="1744"/>
                  <a:pt x="6856" y="1766"/>
                </a:cubicBezTo>
                <a:cubicBezTo>
                  <a:pt x="6769" y="1802"/>
                  <a:pt x="6718" y="1855"/>
                  <a:pt x="6687" y="1887"/>
                </a:cubicBezTo>
                <a:cubicBezTo>
                  <a:pt x="6675" y="1899"/>
                  <a:pt x="6657" y="1917"/>
                  <a:pt x="6650" y="1921"/>
                </a:cubicBezTo>
                <a:cubicBezTo>
                  <a:pt x="6622" y="1950"/>
                  <a:pt x="6568" y="1985"/>
                  <a:pt x="6534" y="2004"/>
                </a:cubicBezTo>
                <a:cubicBezTo>
                  <a:pt x="6552" y="2013"/>
                  <a:pt x="6562" y="2034"/>
                  <a:pt x="6562" y="2042"/>
                </a:cubicBezTo>
                <a:lnTo>
                  <a:pt x="6562" y="2042"/>
                </a:lnTo>
                <a:lnTo>
                  <a:pt x="6562" y="2043"/>
                </a:lnTo>
                <a:lnTo>
                  <a:pt x="6562" y="2044"/>
                </a:lnTo>
                <a:cubicBezTo>
                  <a:pt x="6562" y="2066"/>
                  <a:pt x="6544" y="2096"/>
                  <a:pt x="6534" y="2106"/>
                </a:cubicBezTo>
                <a:lnTo>
                  <a:pt x="6508" y="2106"/>
                </a:lnTo>
                <a:lnTo>
                  <a:pt x="6508" y="2329"/>
                </a:lnTo>
                <a:cubicBezTo>
                  <a:pt x="6452" y="2344"/>
                  <a:pt x="6273" y="2411"/>
                  <a:pt x="6276" y="2449"/>
                </a:cubicBezTo>
                <a:lnTo>
                  <a:pt x="6276" y="2451"/>
                </a:lnTo>
                <a:lnTo>
                  <a:pt x="6276" y="2457"/>
                </a:lnTo>
                <a:lnTo>
                  <a:pt x="6275" y="2458"/>
                </a:lnTo>
                <a:lnTo>
                  <a:pt x="6275" y="2459"/>
                </a:lnTo>
                <a:cubicBezTo>
                  <a:pt x="6275" y="2474"/>
                  <a:pt x="6296" y="2497"/>
                  <a:pt x="6310" y="2506"/>
                </a:cubicBezTo>
                <a:lnTo>
                  <a:pt x="6310" y="2509"/>
                </a:lnTo>
                <a:lnTo>
                  <a:pt x="6307" y="2512"/>
                </a:lnTo>
                <a:lnTo>
                  <a:pt x="6306" y="2513"/>
                </a:lnTo>
                <a:cubicBezTo>
                  <a:pt x="6301" y="2520"/>
                  <a:pt x="6274" y="2524"/>
                  <a:pt x="6274" y="2524"/>
                </a:cubicBezTo>
                <a:lnTo>
                  <a:pt x="6273" y="2524"/>
                </a:lnTo>
                <a:cubicBezTo>
                  <a:pt x="6259" y="2524"/>
                  <a:pt x="6238" y="2511"/>
                  <a:pt x="6235" y="2506"/>
                </a:cubicBezTo>
                <a:cubicBezTo>
                  <a:pt x="6216" y="2498"/>
                  <a:pt x="6200" y="2447"/>
                  <a:pt x="6201" y="2429"/>
                </a:cubicBezTo>
                <a:lnTo>
                  <a:pt x="6201" y="2428"/>
                </a:lnTo>
                <a:lnTo>
                  <a:pt x="6201" y="2427"/>
                </a:lnTo>
                <a:lnTo>
                  <a:pt x="6201" y="2426"/>
                </a:lnTo>
                <a:lnTo>
                  <a:pt x="6201" y="2423"/>
                </a:lnTo>
                <a:lnTo>
                  <a:pt x="6201" y="2422"/>
                </a:lnTo>
                <a:lnTo>
                  <a:pt x="6201" y="2420"/>
                </a:lnTo>
                <a:lnTo>
                  <a:pt x="6201" y="2419"/>
                </a:lnTo>
                <a:cubicBezTo>
                  <a:pt x="6200" y="2406"/>
                  <a:pt x="6208" y="2391"/>
                  <a:pt x="6211" y="2388"/>
                </a:cubicBezTo>
                <a:cubicBezTo>
                  <a:pt x="6275" y="2368"/>
                  <a:pt x="6290" y="2334"/>
                  <a:pt x="6299" y="2315"/>
                </a:cubicBezTo>
                <a:cubicBezTo>
                  <a:pt x="6302" y="2309"/>
                  <a:pt x="6308" y="2300"/>
                  <a:pt x="6310" y="2297"/>
                </a:cubicBezTo>
                <a:cubicBezTo>
                  <a:pt x="6317" y="2280"/>
                  <a:pt x="6345" y="2252"/>
                  <a:pt x="6359" y="2239"/>
                </a:cubicBezTo>
                <a:lnTo>
                  <a:pt x="6359" y="2077"/>
                </a:lnTo>
                <a:lnTo>
                  <a:pt x="6534" y="2004"/>
                </a:lnTo>
                <a:lnTo>
                  <a:pt x="6459" y="1884"/>
                </a:lnTo>
                <a:cubicBezTo>
                  <a:pt x="6611" y="1801"/>
                  <a:pt x="6721" y="1619"/>
                  <a:pt x="6756" y="1529"/>
                </a:cubicBezTo>
                <a:cubicBezTo>
                  <a:pt x="6827" y="1496"/>
                  <a:pt x="6863" y="1447"/>
                  <a:pt x="6862" y="1419"/>
                </a:cubicBezTo>
                <a:lnTo>
                  <a:pt x="6862" y="1417"/>
                </a:lnTo>
                <a:lnTo>
                  <a:pt x="6862" y="1413"/>
                </a:lnTo>
                <a:lnTo>
                  <a:pt x="6862" y="1411"/>
                </a:lnTo>
                <a:cubicBezTo>
                  <a:pt x="6863" y="1371"/>
                  <a:pt x="6821" y="1319"/>
                  <a:pt x="6781" y="1293"/>
                </a:cubicBezTo>
                <a:lnTo>
                  <a:pt x="6980" y="1011"/>
                </a:lnTo>
                <a:cubicBezTo>
                  <a:pt x="6973" y="1007"/>
                  <a:pt x="6970" y="989"/>
                  <a:pt x="6971" y="986"/>
                </a:cubicBezTo>
                <a:cubicBezTo>
                  <a:pt x="6979" y="882"/>
                  <a:pt x="7115" y="699"/>
                  <a:pt x="7178" y="641"/>
                </a:cubicBezTo>
                <a:cubicBezTo>
                  <a:pt x="7162" y="630"/>
                  <a:pt x="7153" y="613"/>
                  <a:pt x="7154" y="610"/>
                </a:cubicBezTo>
                <a:lnTo>
                  <a:pt x="7154" y="609"/>
                </a:lnTo>
                <a:lnTo>
                  <a:pt x="7154" y="609"/>
                </a:lnTo>
                <a:lnTo>
                  <a:pt x="7154" y="607"/>
                </a:lnTo>
                <a:lnTo>
                  <a:pt x="7153" y="606"/>
                </a:lnTo>
                <a:cubicBezTo>
                  <a:pt x="7152" y="592"/>
                  <a:pt x="7188" y="565"/>
                  <a:pt x="7202" y="558"/>
                </a:cubicBezTo>
                <a:cubicBezTo>
                  <a:pt x="7224" y="545"/>
                  <a:pt x="7240" y="520"/>
                  <a:pt x="7239" y="513"/>
                </a:cubicBezTo>
                <a:lnTo>
                  <a:pt x="7239" y="512"/>
                </a:lnTo>
                <a:lnTo>
                  <a:pt x="7239" y="512"/>
                </a:lnTo>
                <a:lnTo>
                  <a:pt x="7239" y="509"/>
                </a:lnTo>
                <a:cubicBezTo>
                  <a:pt x="7240" y="497"/>
                  <a:pt x="7216" y="474"/>
                  <a:pt x="7203" y="464"/>
                </a:cubicBezTo>
                <a:cubicBezTo>
                  <a:pt x="7208" y="463"/>
                  <a:pt x="7218" y="457"/>
                  <a:pt x="7218" y="457"/>
                </a:cubicBezTo>
                <a:cubicBezTo>
                  <a:pt x="7267" y="434"/>
                  <a:pt x="7295" y="418"/>
                  <a:pt x="7296" y="403"/>
                </a:cubicBezTo>
                <a:lnTo>
                  <a:pt x="7296" y="401"/>
                </a:lnTo>
                <a:cubicBezTo>
                  <a:pt x="7291" y="379"/>
                  <a:pt x="7260" y="358"/>
                  <a:pt x="7236" y="342"/>
                </a:cubicBezTo>
                <a:cubicBezTo>
                  <a:pt x="7231" y="337"/>
                  <a:pt x="7220" y="329"/>
                  <a:pt x="7215" y="325"/>
                </a:cubicBezTo>
                <a:cubicBezTo>
                  <a:pt x="7211" y="322"/>
                  <a:pt x="7205" y="318"/>
                  <a:pt x="7203" y="316"/>
                </a:cubicBezTo>
                <a:lnTo>
                  <a:pt x="6880" y="479"/>
                </a:lnTo>
                <a:cubicBezTo>
                  <a:pt x="6884" y="488"/>
                  <a:pt x="6886" y="504"/>
                  <a:pt x="6886" y="506"/>
                </a:cubicBezTo>
                <a:lnTo>
                  <a:pt x="6886" y="510"/>
                </a:lnTo>
                <a:lnTo>
                  <a:pt x="6886" y="511"/>
                </a:lnTo>
                <a:lnTo>
                  <a:pt x="6886" y="512"/>
                </a:lnTo>
                <a:cubicBezTo>
                  <a:pt x="6887" y="533"/>
                  <a:pt x="6867" y="558"/>
                  <a:pt x="6851" y="568"/>
                </a:cubicBezTo>
                <a:cubicBezTo>
                  <a:pt x="6838" y="582"/>
                  <a:pt x="6814" y="600"/>
                  <a:pt x="6805" y="606"/>
                </a:cubicBezTo>
                <a:cubicBezTo>
                  <a:pt x="6762" y="636"/>
                  <a:pt x="6724" y="672"/>
                  <a:pt x="6726" y="696"/>
                </a:cubicBezTo>
                <a:lnTo>
                  <a:pt x="6726" y="697"/>
                </a:lnTo>
                <a:lnTo>
                  <a:pt x="6726" y="698"/>
                </a:lnTo>
                <a:lnTo>
                  <a:pt x="6726" y="703"/>
                </a:lnTo>
                <a:cubicBezTo>
                  <a:pt x="6726" y="712"/>
                  <a:pt x="6731" y="728"/>
                  <a:pt x="6732" y="731"/>
                </a:cubicBezTo>
                <a:lnTo>
                  <a:pt x="6632" y="849"/>
                </a:lnTo>
                <a:cubicBezTo>
                  <a:pt x="6648" y="858"/>
                  <a:pt x="6653" y="874"/>
                  <a:pt x="6653" y="877"/>
                </a:cubicBezTo>
                <a:lnTo>
                  <a:pt x="6653" y="879"/>
                </a:lnTo>
                <a:cubicBezTo>
                  <a:pt x="6637" y="890"/>
                  <a:pt x="6631" y="900"/>
                  <a:pt x="6631" y="901"/>
                </a:cubicBezTo>
                <a:lnTo>
                  <a:pt x="6631" y="901"/>
                </a:lnTo>
                <a:lnTo>
                  <a:pt x="6629" y="903"/>
                </a:lnTo>
                <a:lnTo>
                  <a:pt x="6629" y="906"/>
                </a:lnTo>
                <a:lnTo>
                  <a:pt x="6631" y="906"/>
                </a:lnTo>
                <a:lnTo>
                  <a:pt x="6631" y="907"/>
                </a:lnTo>
                <a:lnTo>
                  <a:pt x="6632" y="907"/>
                </a:lnTo>
                <a:lnTo>
                  <a:pt x="6634" y="908"/>
                </a:lnTo>
                <a:lnTo>
                  <a:pt x="6635" y="908"/>
                </a:lnTo>
                <a:lnTo>
                  <a:pt x="6636" y="908"/>
                </a:lnTo>
                <a:lnTo>
                  <a:pt x="6638" y="908"/>
                </a:lnTo>
                <a:lnTo>
                  <a:pt x="6639" y="909"/>
                </a:lnTo>
                <a:lnTo>
                  <a:pt x="6639" y="909"/>
                </a:lnTo>
                <a:lnTo>
                  <a:pt x="6641" y="909"/>
                </a:lnTo>
                <a:lnTo>
                  <a:pt x="6643" y="909"/>
                </a:lnTo>
                <a:lnTo>
                  <a:pt x="6644" y="909"/>
                </a:lnTo>
                <a:lnTo>
                  <a:pt x="6645" y="910"/>
                </a:lnTo>
                <a:lnTo>
                  <a:pt x="6645" y="910"/>
                </a:lnTo>
                <a:lnTo>
                  <a:pt x="6647" y="910"/>
                </a:lnTo>
                <a:lnTo>
                  <a:pt x="6647" y="912"/>
                </a:lnTo>
                <a:lnTo>
                  <a:pt x="6647" y="912"/>
                </a:lnTo>
                <a:lnTo>
                  <a:pt x="6647" y="912"/>
                </a:lnTo>
                <a:lnTo>
                  <a:pt x="6647" y="912"/>
                </a:lnTo>
                <a:lnTo>
                  <a:pt x="6647" y="912"/>
                </a:lnTo>
                <a:cubicBezTo>
                  <a:pt x="6649" y="916"/>
                  <a:pt x="6557" y="965"/>
                  <a:pt x="6434" y="1026"/>
                </a:cubicBezTo>
                <a:lnTo>
                  <a:pt x="6235" y="1293"/>
                </a:lnTo>
                <a:cubicBezTo>
                  <a:pt x="6219" y="1330"/>
                  <a:pt x="6131" y="1400"/>
                  <a:pt x="6088" y="1426"/>
                </a:cubicBezTo>
                <a:cubicBezTo>
                  <a:pt x="6106" y="1437"/>
                  <a:pt x="6115" y="1455"/>
                  <a:pt x="6114" y="1459"/>
                </a:cubicBezTo>
                <a:lnTo>
                  <a:pt x="6114" y="1461"/>
                </a:lnTo>
                <a:lnTo>
                  <a:pt x="6114" y="1461"/>
                </a:lnTo>
                <a:cubicBezTo>
                  <a:pt x="6116" y="1478"/>
                  <a:pt x="6081" y="1504"/>
                  <a:pt x="6062" y="1514"/>
                </a:cubicBezTo>
                <a:lnTo>
                  <a:pt x="5913" y="1604"/>
                </a:lnTo>
                <a:cubicBezTo>
                  <a:pt x="5904" y="1599"/>
                  <a:pt x="5901" y="1586"/>
                  <a:pt x="5901" y="1584"/>
                </a:cubicBezTo>
                <a:cubicBezTo>
                  <a:pt x="5905" y="1560"/>
                  <a:pt x="5930" y="1533"/>
                  <a:pt x="5946" y="1516"/>
                </a:cubicBezTo>
                <a:lnTo>
                  <a:pt x="5947" y="1515"/>
                </a:lnTo>
                <a:lnTo>
                  <a:pt x="5948" y="1514"/>
                </a:lnTo>
                <a:lnTo>
                  <a:pt x="5949" y="1513"/>
                </a:lnTo>
                <a:lnTo>
                  <a:pt x="5949" y="1512"/>
                </a:lnTo>
                <a:lnTo>
                  <a:pt x="5950" y="1511"/>
                </a:lnTo>
                <a:lnTo>
                  <a:pt x="5952" y="1509"/>
                </a:lnTo>
                <a:lnTo>
                  <a:pt x="5954" y="1508"/>
                </a:lnTo>
                <a:lnTo>
                  <a:pt x="5956" y="1506"/>
                </a:lnTo>
                <a:lnTo>
                  <a:pt x="5957" y="1504"/>
                </a:lnTo>
                <a:lnTo>
                  <a:pt x="5958" y="1503"/>
                </a:lnTo>
                <a:lnTo>
                  <a:pt x="5960" y="1502"/>
                </a:lnTo>
                <a:lnTo>
                  <a:pt x="5961" y="1501"/>
                </a:lnTo>
                <a:lnTo>
                  <a:pt x="5962" y="1500"/>
                </a:lnTo>
                <a:lnTo>
                  <a:pt x="5965" y="1496"/>
                </a:lnTo>
                <a:lnTo>
                  <a:pt x="5966" y="1495"/>
                </a:lnTo>
                <a:cubicBezTo>
                  <a:pt x="5988" y="1475"/>
                  <a:pt x="6007" y="1450"/>
                  <a:pt x="6013" y="1441"/>
                </a:cubicBezTo>
                <a:cubicBezTo>
                  <a:pt x="6000" y="1441"/>
                  <a:pt x="5988" y="1437"/>
                  <a:pt x="5988" y="1436"/>
                </a:cubicBezTo>
                <a:lnTo>
                  <a:pt x="5988" y="1435"/>
                </a:lnTo>
                <a:lnTo>
                  <a:pt x="5988" y="1435"/>
                </a:lnTo>
                <a:lnTo>
                  <a:pt x="5985" y="1434"/>
                </a:lnTo>
                <a:lnTo>
                  <a:pt x="5983" y="1432"/>
                </a:lnTo>
                <a:lnTo>
                  <a:pt x="5982" y="1431"/>
                </a:lnTo>
                <a:lnTo>
                  <a:pt x="5982" y="1422"/>
                </a:lnTo>
                <a:cubicBezTo>
                  <a:pt x="5983" y="1411"/>
                  <a:pt x="5986" y="1389"/>
                  <a:pt x="5988" y="1381"/>
                </a:cubicBezTo>
                <a:cubicBezTo>
                  <a:pt x="5999" y="1377"/>
                  <a:pt x="6016" y="1371"/>
                  <a:pt x="6024" y="1369"/>
                </a:cubicBezTo>
                <a:cubicBezTo>
                  <a:pt x="6043" y="1363"/>
                  <a:pt x="6087" y="1348"/>
                  <a:pt x="6082" y="1335"/>
                </a:cubicBezTo>
                <a:lnTo>
                  <a:pt x="6082" y="1334"/>
                </a:lnTo>
                <a:cubicBezTo>
                  <a:pt x="6082" y="1328"/>
                  <a:pt x="6066" y="1311"/>
                  <a:pt x="6062" y="1308"/>
                </a:cubicBezTo>
                <a:cubicBezTo>
                  <a:pt x="6097" y="1232"/>
                  <a:pt x="6151" y="1135"/>
                  <a:pt x="6199" y="1067"/>
                </a:cubicBezTo>
                <a:lnTo>
                  <a:pt x="6204" y="1059"/>
                </a:lnTo>
                <a:lnTo>
                  <a:pt x="6208" y="1052"/>
                </a:lnTo>
                <a:lnTo>
                  <a:pt x="6213" y="1044"/>
                </a:lnTo>
                <a:cubicBezTo>
                  <a:pt x="6308" y="902"/>
                  <a:pt x="6416" y="717"/>
                  <a:pt x="6434" y="613"/>
                </a:cubicBezTo>
                <a:cubicBezTo>
                  <a:pt x="6457" y="595"/>
                  <a:pt x="6469" y="572"/>
                  <a:pt x="6468" y="561"/>
                </a:cubicBezTo>
                <a:lnTo>
                  <a:pt x="6468" y="561"/>
                </a:lnTo>
                <a:lnTo>
                  <a:pt x="6468" y="560"/>
                </a:lnTo>
                <a:lnTo>
                  <a:pt x="6468" y="559"/>
                </a:lnTo>
                <a:lnTo>
                  <a:pt x="6468" y="556"/>
                </a:lnTo>
                <a:lnTo>
                  <a:pt x="6468" y="556"/>
                </a:lnTo>
                <a:lnTo>
                  <a:pt x="6468" y="555"/>
                </a:lnTo>
                <a:cubicBezTo>
                  <a:pt x="6468" y="537"/>
                  <a:pt x="6436" y="508"/>
                  <a:pt x="6410" y="494"/>
                </a:cubicBezTo>
                <a:lnTo>
                  <a:pt x="6384" y="494"/>
                </a:lnTo>
                <a:cubicBezTo>
                  <a:pt x="6479" y="443"/>
                  <a:pt x="6775" y="79"/>
                  <a:pt x="6762" y="21"/>
                </a:cubicBezTo>
                <a:cubicBezTo>
                  <a:pt x="6762" y="14"/>
                  <a:pt x="6757" y="7"/>
                  <a:pt x="6757" y="6"/>
                </a:cubicBezTo>
                <a:lnTo>
                  <a:pt x="6756" y="6"/>
                </a:lnTo>
                <a:lnTo>
                  <a:pt x="6756" y="6"/>
                </a:lnTo>
                <a:lnTo>
                  <a:pt x="6755" y="6"/>
                </a:lnTo>
                <a:cubicBezTo>
                  <a:pt x="6743" y="1"/>
                  <a:pt x="6716" y="0"/>
                  <a:pt x="6708" y="0"/>
                </a:cubicBezTo>
                <a:lnTo>
                  <a:pt x="6704" y="0"/>
                </a:lnTo>
                <a:cubicBezTo>
                  <a:pt x="6654" y="-1"/>
                  <a:pt x="6582" y="20"/>
                  <a:pt x="6557" y="36"/>
                </a:cubicBezTo>
                <a:lnTo>
                  <a:pt x="6459" y="139"/>
                </a:lnTo>
                <a:cubicBezTo>
                  <a:pt x="6399" y="174"/>
                  <a:pt x="6358" y="241"/>
                  <a:pt x="6359" y="269"/>
                </a:cubicBezTo>
                <a:lnTo>
                  <a:pt x="6359" y="270"/>
                </a:lnTo>
                <a:lnTo>
                  <a:pt x="6359" y="272"/>
                </a:lnTo>
                <a:cubicBezTo>
                  <a:pt x="6275" y="305"/>
                  <a:pt x="6233" y="356"/>
                  <a:pt x="6207" y="386"/>
                </a:cubicBezTo>
                <a:lnTo>
                  <a:pt x="6205" y="388"/>
                </a:lnTo>
                <a:lnTo>
                  <a:pt x="6204" y="389"/>
                </a:lnTo>
                <a:lnTo>
                  <a:pt x="6202" y="391"/>
                </a:lnTo>
                <a:cubicBezTo>
                  <a:pt x="6195" y="400"/>
                  <a:pt x="6183" y="413"/>
                  <a:pt x="6180" y="416"/>
                </a:cubicBezTo>
                <a:cubicBezTo>
                  <a:pt x="6160" y="443"/>
                  <a:pt x="6116" y="477"/>
                  <a:pt x="6088" y="494"/>
                </a:cubicBezTo>
                <a:lnTo>
                  <a:pt x="5169" y="1456"/>
                </a:lnTo>
                <a:cubicBezTo>
                  <a:pt x="5107" y="1476"/>
                  <a:pt x="5040" y="1520"/>
                  <a:pt x="5043" y="1541"/>
                </a:cubicBezTo>
                <a:lnTo>
                  <a:pt x="5043" y="1543"/>
                </a:lnTo>
                <a:lnTo>
                  <a:pt x="5043" y="1547"/>
                </a:lnTo>
                <a:cubicBezTo>
                  <a:pt x="5043" y="1559"/>
                  <a:pt x="5060" y="1582"/>
                  <a:pt x="5070" y="1589"/>
                </a:cubicBezTo>
                <a:cubicBezTo>
                  <a:pt x="4958" y="1636"/>
                  <a:pt x="4920" y="1693"/>
                  <a:pt x="4921" y="1735"/>
                </a:cubicBezTo>
                <a:lnTo>
                  <a:pt x="4921" y="1736"/>
                </a:lnTo>
                <a:cubicBezTo>
                  <a:pt x="4791" y="1815"/>
                  <a:pt x="4623" y="2098"/>
                  <a:pt x="4624" y="2151"/>
                </a:cubicBezTo>
                <a:lnTo>
                  <a:pt x="4351" y="2402"/>
                </a:lnTo>
                <a:lnTo>
                  <a:pt x="4375" y="2506"/>
                </a:lnTo>
                <a:cubicBezTo>
                  <a:pt x="4215" y="2581"/>
                  <a:pt x="4105" y="2729"/>
                  <a:pt x="4036" y="2820"/>
                </a:cubicBezTo>
                <a:lnTo>
                  <a:pt x="4033" y="2825"/>
                </a:lnTo>
                <a:lnTo>
                  <a:pt x="4029" y="2830"/>
                </a:lnTo>
                <a:lnTo>
                  <a:pt x="4028" y="2831"/>
                </a:lnTo>
                <a:cubicBezTo>
                  <a:pt x="4012" y="2852"/>
                  <a:pt x="3986" y="2886"/>
                  <a:pt x="3980" y="2894"/>
                </a:cubicBezTo>
                <a:cubicBezTo>
                  <a:pt x="3932" y="2963"/>
                  <a:pt x="3840" y="3044"/>
                  <a:pt x="3781" y="3084"/>
                </a:cubicBezTo>
                <a:cubicBezTo>
                  <a:pt x="3780" y="3113"/>
                  <a:pt x="3758" y="3145"/>
                  <a:pt x="3738" y="3163"/>
                </a:cubicBezTo>
                <a:cubicBezTo>
                  <a:pt x="3706" y="3196"/>
                  <a:pt x="3696" y="3206"/>
                  <a:pt x="3696" y="3206"/>
                </a:cubicBezTo>
                <a:lnTo>
                  <a:pt x="3696" y="3206"/>
                </a:lnTo>
                <a:cubicBezTo>
                  <a:pt x="3696" y="3206"/>
                  <a:pt x="3706" y="3194"/>
                  <a:pt x="3710" y="3189"/>
                </a:cubicBezTo>
                <a:cubicBezTo>
                  <a:pt x="3714" y="3185"/>
                  <a:pt x="3719" y="3179"/>
                  <a:pt x="3720" y="3178"/>
                </a:cubicBezTo>
                <a:cubicBezTo>
                  <a:pt x="3730" y="3168"/>
                  <a:pt x="3736" y="3160"/>
                  <a:pt x="3735" y="3161"/>
                </a:cubicBezTo>
                <a:lnTo>
                  <a:pt x="3736" y="3161"/>
                </a:lnTo>
                <a:lnTo>
                  <a:pt x="3736" y="3160"/>
                </a:lnTo>
                <a:lnTo>
                  <a:pt x="3736" y="3160"/>
                </a:lnTo>
                <a:lnTo>
                  <a:pt x="3736" y="3160"/>
                </a:lnTo>
                <a:cubicBezTo>
                  <a:pt x="3741" y="3154"/>
                  <a:pt x="3656" y="3245"/>
                  <a:pt x="3548" y="3358"/>
                </a:cubicBezTo>
                <a:cubicBezTo>
                  <a:pt x="3522" y="3385"/>
                  <a:pt x="3475" y="3435"/>
                  <a:pt x="3458" y="3454"/>
                </a:cubicBezTo>
                <a:cubicBezTo>
                  <a:pt x="3474" y="3468"/>
                  <a:pt x="3483" y="3491"/>
                  <a:pt x="3483" y="3500"/>
                </a:cubicBezTo>
                <a:lnTo>
                  <a:pt x="3483" y="3501"/>
                </a:lnTo>
                <a:lnTo>
                  <a:pt x="3483" y="3502"/>
                </a:lnTo>
                <a:cubicBezTo>
                  <a:pt x="3484" y="3515"/>
                  <a:pt x="3451" y="3534"/>
                  <a:pt x="3434" y="3542"/>
                </a:cubicBezTo>
                <a:cubicBezTo>
                  <a:pt x="3394" y="3568"/>
                  <a:pt x="3329" y="3604"/>
                  <a:pt x="3288" y="3622"/>
                </a:cubicBezTo>
                <a:cubicBezTo>
                  <a:pt x="3235" y="3645"/>
                  <a:pt x="3196" y="3698"/>
                  <a:pt x="3186" y="3734"/>
                </a:cubicBezTo>
                <a:cubicBezTo>
                  <a:pt x="3200" y="3746"/>
                  <a:pt x="3206" y="3766"/>
                  <a:pt x="3205" y="3770"/>
                </a:cubicBezTo>
                <a:lnTo>
                  <a:pt x="3205" y="3774"/>
                </a:lnTo>
                <a:lnTo>
                  <a:pt x="3206" y="3776"/>
                </a:lnTo>
                <a:cubicBezTo>
                  <a:pt x="3207" y="3801"/>
                  <a:pt x="3151" y="3839"/>
                  <a:pt x="3112" y="3852"/>
                </a:cubicBezTo>
                <a:lnTo>
                  <a:pt x="3112" y="3858"/>
                </a:lnTo>
                <a:cubicBezTo>
                  <a:pt x="3112" y="3977"/>
                  <a:pt x="2879" y="4206"/>
                  <a:pt x="2789" y="4267"/>
                </a:cubicBezTo>
                <a:cubicBezTo>
                  <a:pt x="2817" y="4274"/>
                  <a:pt x="2830" y="4293"/>
                  <a:pt x="2830" y="4300"/>
                </a:cubicBezTo>
                <a:lnTo>
                  <a:pt x="2830" y="4300"/>
                </a:lnTo>
                <a:lnTo>
                  <a:pt x="2830" y="4301"/>
                </a:lnTo>
                <a:lnTo>
                  <a:pt x="2830" y="4304"/>
                </a:lnTo>
                <a:cubicBezTo>
                  <a:pt x="2822" y="4308"/>
                  <a:pt x="2819" y="4312"/>
                  <a:pt x="2819" y="4312"/>
                </a:cubicBezTo>
                <a:lnTo>
                  <a:pt x="2818" y="4313"/>
                </a:lnTo>
                <a:lnTo>
                  <a:pt x="2818" y="4313"/>
                </a:lnTo>
                <a:lnTo>
                  <a:pt x="2818" y="4314"/>
                </a:lnTo>
                <a:lnTo>
                  <a:pt x="2818" y="4314"/>
                </a:lnTo>
                <a:lnTo>
                  <a:pt x="2819" y="4314"/>
                </a:lnTo>
                <a:lnTo>
                  <a:pt x="2819" y="4315"/>
                </a:lnTo>
                <a:lnTo>
                  <a:pt x="2820" y="4315"/>
                </a:lnTo>
                <a:lnTo>
                  <a:pt x="2820" y="4315"/>
                </a:lnTo>
                <a:lnTo>
                  <a:pt x="2821" y="4315"/>
                </a:lnTo>
                <a:cubicBezTo>
                  <a:pt x="2823" y="4315"/>
                  <a:pt x="2828" y="4314"/>
                  <a:pt x="2828" y="4314"/>
                </a:cubicBezTo>
                <a:lnTo>
                  <a:pt x="2829" y="4314"/>
                </a:lnTo>
                <a:lnTo>
                  <a:pt x="2830" y="4314"/>
                </a:lnTo>
                <a:lnTo>
                  <a:pt x="2831" y="4314"/>
                </a:lnTo>
                <a:lnTo>
                  <a:pt x="2832" y="4314"/>
                </a:lnTo>
                <a:lnTo>
                  <a:pt x="2832" y="4314"/>
                </a:lnTo>
                <a:lnTo>
                  <a:pt x="2833" y="4314"/>
                </a:lnTo>
                <a:lnTo>
                  <a:pt x="2833" y="4314"/>
                </a:lnTo>
                <a:lnTo>
                  <a:pt x="2834" y="4314"/>
                </a:lnTo>
                <a:lnTo>
                  <a:pt x="2834" y="4314"/>
                </a:lnTo>
                <a:lnTo>
                  <a:pt x="2834" y="4314"/>
                </a:lnTo>
                <a:lnTo>
                  <a:pt x="2833" y="4315"/>
                </a:lnTo>
                <a:cubicBezTo>
                  <a:pt x="2837" y="4315"/>
                  <a:pt x="2791" y="4336"/>
                  <a:pt x="2715" y="4370"/>
                </a:cubicBezTo>
                <a:lnTo>
                  <a:pt x="2709" y="4370"/>
                </a:lnTo>
                <a:lnTo>
                  <a:pt x="2707" y="4371"/>
                </a:lnTo>
                <a:lnTo>
                  <a:pt x="2703" y="4371"/>
                </a:lnTo>
                <a:cubicBezTo>
                  <a:pt x="2682" y="4371"/>
                  <a:pt x="2652" y="4364"/>
                  <a:pt x="2640" y="4356"/>
                </a:cubicBezTo>
                <a:cubicBezTo>
                  <a:pt x="2624" y="4450"/>
                  <a:pt x="2515" y="4696"/>
                  <a:pt x="2416" y="4844"/>
                </a:cubicBezTo>
                <a:cubicBezTo>
                  <a:pt x="2315" y="4912"/>
                  <a:pt x="2260" y="5044"/>
                  <a:pt x="2243" y="5124"/>
                </a:cubicBezTo>
                <a:lnTo>
                  <a:pt x="2169" y="5214"/>
                </a:lnTo>
                <a:lnTo>
                  <a:pt x="2045" y="5332"/>
                </a:lnTo>
                <a:lnTo>
                  <a:pt x="2045" y="5333"/>
                </a:lnTo>
                <a:cubicBezTo>
                  <a:pt x="2041" y="5362"/>
                  <a:pt x="2017" y="5390"/>
                  <a:pt x="1993" y="5406"/>
                </a:cubicBezTo>
                <a:cubicBezTo>
                  <a:pt x="1964" y="5427"/>
                  <a:pt x="1947" y="5461"/>
                  <a:pt x="1945" y="5480"/>
                </a:cubicBezTo>
                <a:lnTo>
                  <a:pt x="1772" y="5672"/>
                </a:lnTo>
                <a:lnTo>
                  <a:pt x="1673" y="5717"/>
                </a:lnTo>
                <a:lnTo>
                  <a:pt x="1574" y="5835"/>
                </a:lnTo>
                <a:lnTo>
                  <a:pt x="1566" y="5835"/>
                </a:lnTo>
                <a:lnTo>
                  <a:pt x="1562" y="5835"/>
                </a:lnTo>
                <a:lnTo>
                  <a:pt x="1558" y="5834"/>
                </a:lnTo>
                <a:cubicBezTo>
                  <a:pt x="1482" y="5833"/>
                  <a:pt x="1475" y="5855"/>
                  <a:pt x="1474" y="5884"/>
                </a:cubicBezTo>
                <a:lnTo>
                  <a:pt x="1474" y="5891"/>
                </a:lnTo>
                <a:lnTo>
                  <a:pt x="1475" y="5894"/>
                </a:lnTo>
                <a:cubicBezTo>
                  <a:pt x="1475" y="5935"/>
                  <a:pt x="1406" y="5938"/>
                  <a:pt x="1378" y="5939"/>
                </a:cubicBezTo>
                <a:lnTo>
                  <a:pt x="1377" y="5939"/>
                </a:lnTo>
                <a:lnTo>
                  <a:pt x="1375" y="5939"/>
                </a:lnTo>
                <a:lnTo>
                  <a:pt x="1350" y="5939"/>
                </a:lnTo>
                <a:lnTo>
                  <a:pt x="1350" y="5946"/>
                </a:lnTo>
                <a:cubicBezTo>
                  <a:pt x="1341" y="5972"/>
                  <a:pt x="1339" y="5989"/>
                  <a:pt x="1339" y="5991"/>
                </a:cubicBezTo>
                <a:cubicBezTo>
                  <a:pt x="1339" y="6001"/>
                  <a:pt x="1346" y="6004"/>
                  <a:pt x="1348" y="6004"/>
                </a:cubicBezTo>
                <a:lnTo>
                  <a:pt x="1348" y="6005"/>
                </a:lnTo>
                <a:lnTo>
                  <a:pt x="1350" y="6006"/>
                </a:lnTo>
                <a:lnTo>
                  <a:pt x="1352" y="6007"/>
                </a:lnTo>
                <a:lnTo>
                  <a:pt x="1353" y="6008"/>
                </a:lnTo>
                <a:lnTo>
                  <a:pt x="1354" y="6009"/>
                </a:lnTo>
                <a:lnTo>
                  <a:pt x="1354" y="6012"/>
                </a:lnTo>
                <a:lnTo>
                  <a:pt x="1356" y="6014"/>
                </a:lnTo>
                <a:lnTo>
                  <a:pt x="1356" y="6015"/>
                </a:lnTo>
                <a:lnTo>
                  <a:pt x="1356" y="6015"/>
                </a:lnTo>
                <a:lnTo>
                  <a:pt x="1356" y="6016"/>
                </a:lnTo>
                <a:lnTo>
                  <a:pt x="1356" y="6016"/>
                </a:lnTo>
                <a:lnTo>
                  <a:pt x="1356" y="6017"/>
                </a:lnTo>
                <a:cubicBezTo>
                  <a:pt x="1359" y="6028"/>
                  <a:pt x="1313" y="6122"/>
                  <a:pt x="1251" y="6234"/>
                </a:cubicBezTo>
                <a:cubicBezTo>
                  <a:pt x="1226" y="6247"/>
                  <a:pt x="1201" y="6269"/>
                  <a:pt x="1202" y="6277"/>
                </a:cubicBezTo>
                <a:lnTo>
                  <a:pt x="1202" y="6278"/>
                </a:lnTo>
                <a:lnTo>
                  <a:pt x="1202" y="6279"/>
                </a:lnTo>
                <a:lnTo>
                  <a:pt x="1177" y="6279"/>
                </a:lnTo>
                <a:cubicBezTo>
                  <a:pt x="1176" y="6286"/>
                  <a:pt x="1167" y="6305"/>
                  <a:pt x="1164" y="6310"/>
                </a:cubicBezTo>
                <a:cubicBezTo>
                  <a:pt x="1155" y="6323"/>
                  <a:pt x="1151" y="6337"/>
                  <a:pt x="1151" y="6340"/>
                </a:cubicBezTo>
                <a:cubicBezTo>
                  <a:pt x="1152" y="6355"/>
                  <a:pt x="1119" y="6368"/>
                  <a:pt x="1106" y="6367"/>
                </a:cubicBezTo>
                <a:lnTo>
                  <a:pt x="1105" y="6367"/>
                </a:lnTo>
                <a:lnTo>
                  <a:pt x="1104" y="6367"/>
                </a:lnTo>
                <a:lnTo>
                  <a:pt x="1102" y="6367"/>
                </a:lnTo>
                <a:lnTo>
                  <a:pt x="1102" y="6369"/>
                </a:lnTo>
                <a:lnTo>
                  <a:pt x="1102" y="6372"/>
                </a:lnTo>
                <a:lnTo>
                  <a:pt x="1102" y="6376"/>
                </a:lnTo>
                <a:lnTo>
                  <a:pt x="1102" y="6381"/>
                </a:lnTo>
                <a:cubicBezTo>
                  <a:pt x="1102" y="6384"/>
                  <a:pt x="1102" y="6390"/>
                  <a:pt x="1102" y="6391"/>
                </a:cubicBezTo>
                <a:cubicBezTo>
                  <a:pt x="1103" y="6424"/>
                  <a:pt x="1094" y="6459"/>
                  <a:pt x="1078" y="6487"/>
                </a:cubicBezTo>
                <a:cubicBezTo>
                  <a:pt x="1077" y="6494"/>
                  <a:pt x="1066" y="6507"/>
                  <a:pt x="1063" y="6509"/>
                </a:cubicBezTo>
                <a:cubicBezTo>
                  <a:pt x="1055" y="6517"/>
                  <a:pt x="1053" y="6530"/>
                  <a:pt x="1053" y="6530"/>
                </a:cubicBezTo>
                <a:cubicBezTo>
                  <a:pt x="824" y="6668"/>
                  <a:pt x="819" y="6712"/>
                  <a:pt x="807" y="6761"/>
                </a:cubicBezTo>
                <a:lnTo>
                  <a:pt x="807" y="6764"/>
                </a:lnTo>
                <a:cubicBezTo>
                  <a:pt x="804" y="6781"/>
                  <a:pt x="791" y="6822"/>
                  <a:pt x="780" y="6842"/>
                </a:cubicBezTo>
                <a:cubicBezTo>
                  <a:pt x="691" y="6917"/>
                  <a:pt x="608" y="7048"/>
                  <a:pt x="581" y="7107"/>
                </a:cubicBezTo>
                <a:cubicBezTo>
                  <a:pt x="467" y="7310"/>
                  <a:pt x="267" y="7564"/>
                  <a:pt x="110" y="7699"/>
                </a:cubicBezTo>
                <a:lnTo>
                  <a:pt x="110" y="7705"/>
                </a:lnTo>
                <a:cubicBezTo>
                  <a:pt x="104" y="7716"/>
                  <a:pt x="104" y="7724"/>
                  <a:pt x="104" y="7725"/>
                </a:cubicBezTo>
                <a:lnTo>
                  <a:pt x="104" y="7727"/>
                </a:lnTo>
                <a:lnTo>
                  <a:pt x="105" y="7728"/>
                </a:lnTo>
                <a:lnTo>
                  <a:pt x="106" y="7730"/>
                </a:lnTo>
                <a:lnTo>
                  <a:pt x="107" y="7731"/>
                </a:lnTo>
                <a:lnTo>
                  <a:pt x="108" y="7731"/>
                </a:lnTo>
                <a:lnTo>
                  <a:pt x="109" y="7732"/>
                </a:lnTo>
                <a:lnTo>
                  <a:pt x="111" y="7734"/>
                </a:lnTo>
                <a:lnTo>
                  <a:pt x="112" y="7735"/>
                </a:lnTo>
                <a:lnTo>
                  <a:pt x="112" y="7737"/>
                </a:lnTo>
                <a:lnTo>
                  <a:pt x="112" y="7737"/>
                </a:lnTo>
                <a:lnTo>
                  <a:pt x="112" y="7737"/>
                </a:lnTo>
                <a:lnTo>
                  <a:pt x="112" y="7737"/>
                </a:lnTo>
                <a:lnTo>
                  <a:pt x="112" y="7738"/>
                </a:lnTo>
                <a:lnTo>
                  <a:pt x="112" y="7738"/>
                </a:lnTo>
                <a:cubicBezTo>
                  <a:pt x="114" y="7743"/>
                  <a:pt x="82" y="7776"/>
                  <a:pt x="36" y="7817"/>
                </a:cubicBezTo>
                <a:cubicBezTo>
                  <a:pt x="60" y="7829"/>
                  <a:pt x="61" y="7837"/>
                  <a:pt x="61" y="7842"/>
                </a:cubicBezTo>
                <a:lnTo>
                  <a:pt x="61" y="7842"/>
                </a:lnTo>
                <a:lnTo>
                  <a:pt x="61" y="7843"/>
                </a:lnTo>
                <a:lnTo>
                  <a:pt x="61" y="7844"/>
                </a:lnTo>
                <a:cubicBezTo>
                  <a:pt x="52" y="7870"/>
                  <a:pt x="23" y="7893"/>
                  <a:pt x="0" y="7903"/>
                </a:cubicBezTo>
                <a:lnTo>
                  <a:pt x="3349" y="10336"/>
                </a:lnTo>
                <a:lnTo>
                  <a:pt x="3508" y="10377"/>
                </a:lnTo>
                <a:lnTo>
                  <a:pt x="3469" y="10424"/>
                </a:lnTo>
                <a:lnTo>
                  <a:pt x="3966" y="10784"/>
                </a:lnTo>
                <a:cubicBezTo>
                  <a:pt x="3988" y="10748"/>
                  <a:pt x="4004" y="10710"/>
                  <a:pt x="4004" y="10702"/>
                </a:cubicBezTo>
                <a:cubicBezTo>
                  <a:pt x="3953" y="10675"/>
                  <a:pt x="3878" y="10622"/>
                  <a:pt x="3880" y="10601"/>
                </a:cubicBezTo>
                <a:lnTo>
                  <a:pt x="3880" y="10600"/>
                </a:lnTo>
                <a:lnTo>
                  <a:pt x="3880" y="10598"/>
                </a:lnTo>
                <a:cubicBezTo>
                  <a:pt x="3879" y="10569"/>
                  <a:pt x="3933" y="10570"/>
                  <a:pt x="3945" y="10570"/>
                </a:cubicBezTo>
                <a:lnTo>
                  <a:pt x="3954" y="10570"/>
                </a:lnTo>
                <a:cubicBezTo>
                  <a:pt x="3973" y="10566"/>
                  <a:pt x="3982" y="10553"/>
                  <a:pt x="3981" y="10550"/>
                </a:cubicBezTo>
                <a:lnTo>
                  <a:pt x="3981" y="10549"/>
                </a:lnTo>
                <a:lnTo>
                  <a:pt x="3981" y="10549"/>
                </a:lnTo>
                <a:lnTo>
                  <a:pt x="3981" y="10548"/>
                </a:lnTo>
                <a:lnTo>
                  <a:pt x="3981" y="10546"/>
                </a:lnTo>
                <a:cubicBezTo>
                  <a:pt x="3982" y="10522"/>
                  <a:pt x="3938" y="10497"/>
                  <a:pt x="3917" y="10498"/>
                </a:cubicBezTo>
                <a:lnTo>
                  <a:pt x="3915" y="10498"/>
                </a:lnTo>
                <a:lnTo>
                  <a:pt x="3914" y="10498"/>
                </a:lnTo>
                <a:lnTo>
                  <a:pt x="3913" y="10498"/>
                </a:lnTo>
                <a:lnTo>
                  <a:pt x="3911" y="10498"/>
                </a:lnTo>
                <a:lnTo>
                  <a:pt x="3910" y="10498"/>
                </a:lnTo>
                <a:cubicBezTo>
                  <a:pt x="3899" y="10497"/>
                  <a:pt x="3883" y="10507"/>
                  <a:pt x="3880" y="10510"/>
                </a:cubicBezTo>
                <a:cubicBezTo>
                  <a:pt x="3880" y="10507"/>
                  <a:pt x="3877" y="10486"/>
                  <a:pt x="3876" y="10475"/>
                </a:cubicBezTo>
                <a:cubicBezTo>
                  <a:pt x="3876" y="10472"/>
                  <a:pt x="3875" y="10468"/>
                  <a:pt x="3875" y="10467"/>
                </a:cubicBezTo>
                <a:cubicBezTo>
                  <a:pt x="3874" y="10458"/>
                  <a:pt x="3874" y="10443"/>
                  <a:pt x="3874" y="10440"/>
                </a:cubicBezTo>
                <a:lnTo>
                  <a:pt x="3874" y="10432"/>
                </a:lnTo>
                <a:lnTo>
                  <a:pt x="3874" y="10431"/>
                </a:lnTo>
                <a:lnTo>
                  <a:pt x="3874" y="10430"/>
                </a:lnTo>
                <a:lnTo>
                  <a:pt x="3874" y="10429"/>
                </a:lnTo>
                <a:lnTo>
                  <a:pt x="3874" y="10428"/>
                </a:lnTo>
                <a:cubicBezTo>
                  <a:pt x="3873" y="10406"/>
                  <a:pt x="3885" y="10366"/>
                  <a:pt x="3905" y="10362"/>
                </a:cubicBezTo>
                <a:lnTo>
                  <a:pt x="4104" y="10095"/>
                </a:lnTo>
                <a:lnTo>
                  <a:pt x="4127" y="10095"/>
                </a:lnTo>
                <a:lnTo>
                  <a:pt x="4351" y="9830"/>
                </a:lnTo>
                <a:lnTo>
                  <a:pt x="4375" y="9682"/>
                </a:lnTo>
                <a:lnTo>
                  <a:pt x="4573" y="9637"/>
                </a:lnTo>
                <a:cubicBezTo>
                  <a:pt x="4573" y="9641"/>
                  <a:pt x="4573" y="9652"/>
                  <a:pt x="4573" y="9659"/>
                </a:cubicBezTo>
                <a:cubicBezTo>
                  <a:pt x="4572" y="9672"/>
                  <a:pt x="4572" y="9690"/>
                  <a:pt x="4572" y="9698"/>
                </a:cubicBezTo>
                <a:cubicBezTo>
                  <a:pt x="4572" y="9701"/>
                  <a:pt x="4573" y="9708"/>
                  <a:pt x="4573" y="9711"/>
                </a:cubicBezTo>
                <a:cubicBezTo>
                  <a:pt x="4573" y="9714"/>
                  <a:pt x="4573" y="9719"/>
                  <a:pt x="4573" y="9719"/>
                </a:cubicBezTo>
                <a:lnTo>
                  <a:pt x="4573" y="9721"/>
                </a:lnTo>
                <a:lnTo>
                  <a:pt x="4573" y="9722"/>
                </a:lnTo>
                <a:lnTo>
                  <a:pt x="4573" y="9723"/>
                </a:lnTo>
                <a:cubicBezTo>
                  <a:pt x="4571" y="9752"/>
                  <a:pt x="4591" y="9790"/>
                  <a:pt x="4648" y="9800"/>
                </a:cubicBezTo>
                <a:cubicBezTo>
                  <a:pt x="4718" y="9793"/>
                  <a:pt x="4723" y="9738"/>
                  <a:pt x="4723" y="9725"/>
                </a:cubicBezTo>
                <a:cubicBezTo>
                  <a:pt x="4846" y="9642"/>
                  <a:pt x="4966" y="9493"/>
                  <a:pt x="5021" y="9415"/>
                </a:cubicBezTo>
                <a:cubicBezTo>
                  <a:pt x="5022" y="9387"/>
                  <a:pt x="5044" y="9358"/>
                  <a:pt x="5060" y="9348"/>
                </a:cubicBezTo>
                <a:cubicBezTo>
                  <a:pt x="5081" y="9333"/>
                  <a:pt x="5095" y="9301"/>
                  <a:pt x="5096" y="9282"/>
                </a:cubicBezTo>
                <a:cubicBezTo>
                  <a:pt x="5272" y="9197"/>
                  <a:pt x="5408" y="8939"/>
                  <a:pt x="5442" y="8853"/>
                </a:cubicBezTo>
                <a:lnTo>
                  <a:pt x="5444" y="8853"/>
                </a:lnTo>
                <a:cubicBezTo>
                  <a:pt x="5489" y="8853"/>
                  <a:pt x="5491" y="8824"/>
                  <a:pt x="5492" y="8816"/>
                </a:cubicBezTo>
                <a:lnTo>
                  <a:pt x="5492" y="8815"/>
                </a:lnTo>
                <a:lnTo>
                  <a:pt x="5492" y="8814"/>
                </a:lnTo>
                <a:lnTo>
                  <a:pt x="5492" y="8814"/>
                </a:lnTo>
                <a:lnTo>
                  <a:pt x="5492" y="8809"/>
                </a:lnTo>
                <a:cubicBezTo>
                  <a:pt x="5486" y="8755"/>
                  <a:pt x="5432" y="8634"/>
                  <a:pt x="5318" y="8617"/>
                </a:cubicBezTo>
                <a:cubicBezTo>
                  <a:pt x="5293" y="8621"/>
                  <a:pt x="5294" y="8656"/>
                  <a:pt x="5294" y="8663"/>
                </a:cubicBezTo>
                <a:lnTo>
                  <a:pt x="5294" y="8665"/>
                </a:lnTo>
                <a:lnTo>
                  <a:pt x="5294" y="8667"/>
                </a:lnTo>
                <a:lnTo>
                  <a:pt x="5294" y="8669"/>
                </a:lnTo>
                <a:lnTo>
                  <a:pt x="5293" y="8670"/>
                </a:lnTo>
                <a:lnTo>
                  <a:pt x="5293" y="8670"/>
                </a:lnTo>
                <a:lnTo>
                  <a:pt x="5292" y="8671"/>
                </a:lnTo>
                <a:lnTo>
                  <a:pt x="5292" y="8674"/>
                </a:lnTo>
                <a:lnTo>
                  <a:pt x="5294" y="8674"/>
                </a:lnTo>
                <a:lnTo>
                  <a:pt x="5294" y="8675"/>
                </a:lnTo>
                <a:lnTo>
                  <a:pt x="5194" y="8809"/>
                </a:lnTo>
                <a:lnTo>
                  <a:pt x="5194" y="8814"/>
                </a:lnTo>
                <a:lnTo>
                  <a:pt x="5194" y="8816"/>
                </a:lnTo>
                <a:cubicBezTo>
                  <a:pt x="5197" y="8866"/>
                  <a:pt x="5158" y="8920"/>
                  <a:pt x="5096" y="8957"/>
                </a:cubicBezTo>
                <a:lnTo>
                  <a:pt x="5096" y="8964"/>
                </a:lnTo>
                <a:lnTo>
                  <a:pt x="5096" y="8969"/>
                </a:lnTo>
                <a:cubicBezTo>
                  <a:pt x="5100" y="9068"/>
                  <a:pt x="5018" y="9201"/>
                  <a:pt x="4921" y="9252"/>
                </a:cubicBezTo>
                <a:lnTo>
                  <a:pt x="4573" y="9135"/>
                </a:lnTo>
                <a:lnTo>
                  <a:pt x="4573" y="9120"/>
                </a:lnTo>
                <a:cubicBezTo>
                  <a:pt x="4604" y="9099"/>
                  <a:pt x="4666" y="9094"/>
                  <a:pt x="4695" y="9092"/>
                </a:cubicBezTo>
                <a:lnTo>
                  <a:pt x="4697" y="9092"/>
                </a:lnTo>
                <a:lnTo>
                  <a:pt x="4699" y="9091"/>
                </a:lnTo>
                <a:lnTo>
                  <a:pt x="4700" y="9091"/>
                </a:lnTo>
                <a:cubicBezTo>
                  <a:pt x="4706" y="9091"/>
                  <a:pt x="4714" y="9090"/>
                  <a:pt x="4717" y="9090"/>
                </a:cubicBezTo>
                <a:cubicBezTo>
                  <a:pt x="4720" y="9090"/>
                  <a:pt x="4722" y="9090"/>
                  <a:pt x="4723" y="9090"/>
                </a:cubicBezTo>
                <a:lnTo>
                  <a:pt x="4726" y="9090"/>
                </a:lnTo>
                <a:lnTo>
                  <a:pt x="4728" y="9090"/>
                </a:lnTo>
                <a:lnTo>
                  <a:pt x="4731" y="9090"/>
                </a:lnTo>
                <a:cubicBezTo>
                  <a:pt x="4783" y="9090"/>
                  <a:pt x="4802" y="9068"/>
                  <a:pt x="4802" y="9057"/>
                </a:cubicBezTo>
                <a:lnTo>
                  <a:pt x="4802" y="9049"/>
                </a:lnTo>
                <a:lnTo>
                  <a:pt x="4802" y="9048"/>
                </a:lnTo>
                <a:cubicBezTo>
                  <a:pt x="4802" y="9021"/>
                  <a:pt x="4747" y="8969"/>
                  <a:pt x="4723" y="8957"/>
                </a:cubicBezTo>
                <a:lnTo>
                  <a:pt x="4748" y="8912"/>
                </a:lnTo>
                <a:lnTo>
                  <a:pt x="4749" y="8912"/>
                </a:lnTo>
                <a:lnTo>
                  <a:pt x="4751" y="8912"/>
                </a:lnTo>
                <a:lnTo>
                  <a:pt x="4829" y="8912"/>
                </a:lnTo>
                <a:cubicBezTo>
                  <a:pt x="4845" y="8915"/>
                  <a:pt x="4872" y="8915"/>
                  <a:pt x="4876" y="8915"/>
                </a:cubicBezTo>
                <a:lnTo>
                  <a:pt x="4881" y="8915"/>
                </a:lnTo>
                <a:cubicBezTo>
                  <a:pt x="4969" y="8917"/>
                  <a:pt x="5026" y="8876"/>
                  <a:pt x="5026" y="8837"/>
                </a:cubicBezTo>
                <a:lnTo>
                  <a:pt x="5026" y="8835"/>
                </a:lnTo>
                <a:lnTo>
                  <a:pt x="5025" y="8833"/>
                </a:lnTo>
                <a:lnTo>
                  <a:pt x="5026" y="8832"/>
                </a:lnTo>
                <a:lnTo>
                  <a:pt x="5026" y="8831"/>
                </a:lnTo>
                <a:lnTo>
                  <a:pt x="5026" y="8830"/>
                </a:lnTo>
                <a:lnTo>
                  <a:pt x="5026" y="8829"/>
                </a:lnTo>
                <a:cubicBezTo>
                  <a:pt x="5026" y="8821"/>
                  <a:pt x="5022" y="8807"/>
                  <a:pt x="5021" y="8806"/>
                </a:cubicBezTo>
                <a:lnTo>
                  <a:pt x="5021" y="8804"/>
                </a:lnTo>
                <a:lnTo>
                  <a:pt x="5021" y="8803"/>
                </a:lnTo>
                <a:lnTo>
                  <a:pt x="5021" y="8801"/>
                </a:lnTo>
                <a:lnTo>
                  <a:pt x="5021" y="8800"/>
                </a:lnTo>
                <a:lnTo>
                  <a:pt x="5021" y="8799"/>
                </a:lnTo>
                <a:lnTo>
                  <a:pt x="5021" y="8794"/>
                </a:lnTo>
                <a:lnTo>
                  <a:pt x="5021" y="8790"/>
                </a:lnTo>
                <a:cubicBezTo>
                  <a:pt x="5021" y="8696"/>
                  <a:pt x="5160" y="8411"/>
                  <a:pt x="5203" y="8324"/>
                </a:cubicBezTo>
                <a:cubicBezTo>
                  <a:pt x="5209" y="8311"/>
                  <a:pt x="5219" y="8292"/>
                  <a:pt x="5219" y="8290"/>
                </a:cubicBezTo>
                <a:lnTo>
                  <a:pt x="5318" y="8187"/>
                </a:lnTo>
                <a:lnTo>
                  <a:pt x="5467" y="8217"/>
                </a:lnTo>
                <a:lnTo>
                  <a:pt x="5442" y="8632"/>
                </a:lnTo>
                <a:cubicBezTo>
                  <a:pt x="5561" y="8632"/>
                  <a:pt x="5588" y="8560"/>
                  <a:pt x="5604" y="8523"/>
                </a:cubicBezTo>
                <a:cubicBezTo>
                  <a:pt x="5606" y="8521"/>
                  <a:pt x="5608" y="8516"/>
                  <a:pt x="5608" y="8515"/>
                </a:cubicBezTo>
                <a:lnTo>
                  <a:pt x="5609" y="8514"/>
                </a:lnTo>
                <a:lnTo>
                  <a:pt x="5609" y="8513"/>
                </a:lnTo>
                <a:lnTo>
                  <a:pt x="5610" y="8512"/>
                </a:lnTo>
                <a:lnTo>
                  <a:pt x="5610" y="8511"/>
                </a:lnTo>
                <a:lnTo>
                  <a:pt x="5611" y="8510"/>
                </a:lnTo>
                <a:lnTo>
                  <a:pt x="5611" y="8510"/>
                </a:lnTo>
                <a:cubicBezTo>
                  <a:pt x="5614" y="8506"/>
                  <a:pt x="5618" y="8495"/>
                  <a:pt x="5619" y="8492"/>
                </a:cubicBezTo>
                <a:cubicBezTo>
                  <a:pt x="5621" y="8488"/>
                  <a:pt x="5623" y="8482"/>
                  <a:pt x="5624" y="8481"/>
                </a:cubicBezTo>
                <a:cubicBezTo>
                  <a:pt x="5632" y="8443"/>
                  <a:pt x="5668" y="8399"/>
                  <a:pt x="5740" y="8395"/>
                </a:cubicBezTo>
                <a:lnTo>
                  <a:pt x="5962" y="8142"/>
                </a:lnTo>
                <a:lnTo>
                  <a:pt x="5962" y="8136"/>
                </a:lnTo>
                <a:lnTo>
                  <a:pt x="5962" y="8134"/>
                </a:lnTo>
                <a:cubicBezTo>
                  <a:pt x="5961" y="8083"/>
                  <a:pt x="6019" y="8036"/>
                  <a:pt x="6059" y="8003"/>
                </a:cubicBezTo>
                <a:lnTo>
                  <a:pt x="6061" y="8001"/>
                </a:lnTo>
                <a:cubicBezTo>
                  <a:pt x="6073" y="7991"/>
                  <a:pt x="6088" y="7979"/>
                  <a:pt x="6092" y="7977"/>
                </a:cubicBezTo>
                <a:cubicBezTo>
                  <a:pt x="6121" y="7955"/>
                  <a:pt x="6136" y="7916"/>
                  <a:pt x="6137" y="7892"/>
                </a:cubicBezTo>
                <a:lnTo>
                  <a:pt x="6286" y="7817"/>
                </a:lnTo>
                <a:lnTo>
                  <a:pt x="6384" y="7670"/>
                </a:lnTo>
                <a:lnTo>
                  <a:pt x="6583" y="7567"/>
                </a:lnTo>
                <a:lnTo>
                  <a:pt x="6583" y="7389"/>
                </a:lnTo>
                <a:cubicBezTo>
                  <a:pt x="6659" y="7303"/>
                  <a:pt x="6760" y="7163"/>
                  <a:pt x="6756" y="7096"/>
                </a:cubicBezTo>
                <a:lnTo>
                  <a:pt x="6756" y="7092"/>
                </a:lnTo>
                <a:lnTo>
                  <a:pt x="6856" y="7047"/>
                </a:lnTo>
                <a:lnTo>
                  <a:pt x="7103" y="6767"/>
                </a:lnTo>
                <a:lnTo>
                  <a:pt x="7129" y="6604"/>
                </a:lnTo>
                <a:lnTo>
                  <a:pt x="7208" y="6604"/>
                </a:lnTo>
                <a:cubicBezTo>
                  <a:pt x="7306" y="6605"/>
                  <a:pt x="7328" y="6550"/>
                  <a:pt x="7327" y="6519"/>
                </a:cubicBezTo>
                <a:lnTo>
                  <a:pt x="7327" y="6515"/>
                </a:lnTo>
                <a:cubicBezTo>
                  <a:pt x="7388" y="6496"/>
                  <a:pt x="7427" y="6446"/>
                  <a:pt x="7426" y="6429"/>
                </a:cubicBezTo>
                <a:lnTo>
                  <a:pt x="7426" y="6428"/>
                </a:lnTo>
                <a:lnTo>
                  <a:pt x="7426" y="6424"/>
                </a:lnTo>
                <a:lnTo>
                  <a:pt x="7424" y="6422"/>
                </a:lnTo>
                <a:lnTo>
                  <a:pt x="7423" y="6419"/>
                </a:lnTo>
                <a:lnTo>
                  <a:pt x="7421" y="6418"/>
                </a:lnTo>
                <a:lnTo>
                  <a:pt x="7420" y="6416"/>
                </a:lnTo>
                <a:cubicBezTo>
                  <a:pt x="7411" y="6412"/>
                  <a:pt x="7401" y="6412"/>
                  <a:pt x="7396" y="6412"/>
                </a:cubicBezTo>
                <a:cubicBezTo>
                  <a:pt x="7394" y="6412"/>
                  <a:pt x="7391" y="6412"/>
                  <a:pt x="7391" y="6412"/>
                </a:cubicBezTo>
                <a:lnTo>
                  <a:pt x="7390" y="6412"/>
                </a:lnTo>
                <a:lnTo>
                  <a:pt x="7389" y="6412"/>
                </a:lnTo>
                <a:lnTo>
                  <a:pt x="7388" y="6412"/>
                </a:lnTo>
                <a:lnTo>
                  <a:pt x="7388" y="6412"/>
                </a:lnTo>
                <a:lnTo>
                  <a:pt x="7387" y="6412"/>
                </a:lnTo>
                <a:lnTo>
                  <a:pt x="7376" y="6412"/>
                </a:lnTo>
                <a:lnTo>
                  <a:pt x="7227" y="6294"/>
                </a:lnTo>
                <a:cubicBezTo>
                  <a:pt x="7230" y="6241"/>
                  <a:pt x="7254" y="6181"/>
                  <a:pt x="7279" y="6141"/>
                </a:cubicBezTo>
                <a:cubicBezTo>
                  <a:pt x="7309" y="6097"/>
                  <a:pt x="7325" y="6034"/>
                  <a:pt x="7327" y="5997"/>
                </a:cubicBezTo>
                <a:lnTo>
                  <a:pt x="7332" y="5997"/>
                </a:lnTo>
                <a:lnTo>
                  <a:pt x="7334" y="5997"/>
                </a:lnTo>
                <a:lnTo>
                  <a:pt x="7337" y="5997"/>
                </a:lnTo>
                <a:cubicBezTo>
                  <a:pt x="7389" y="5998"/>
                  <a:pt x="7438" y="5968"/>
                  <a:pt x="7451" y="5939"/>
                </a:cubicBezTo>
                <a:lnTo>
                  <a:pt x="7500" y="5939"/>
                </a:lnTo>
                <a:cubicBezTo>
                  <a:pt x="7529" y="5932"/>
                  <a:pt x="7543" y="5919"/>
                  <a:pt x="7542" y="5915"/>
                </a:cubicBezTo>
                <a:lnTo>
                  <a:pt x="7542" y="5912"/>
                </a:lnTo>
                <a:lnTo>
                  <a:pt x="7541" y="5909"/>
                </a:lnTo>
                <a:lnTo>
                  <a:pt x="7541" y="5908"/>
                </a:lnTo>
                <a:cubicBezTo>
                  <a:pt x="7538" y="5902"/>
                  <a:pt x="7527" y="5894"/>
                  <a:pt x="7526" y="5894"/>
                </a:cubicBezTo>
                <a:lnTo>
                  <a:pt x="7526" y="5894"/>
                </a:lnTo>
                <a:lnTo>
                  <a:pt x="7500" y="5894"/>
                </a:lnTo>
                <a:cubicBezTo>
                  <a:pt x="7523" y="5845"/>
                  <a:pt x="7526" y="5778"/>
                  <a:pt x="7526" y="5742"/>
                </a:cubicBezTo>
                <a:lnTo>
                  <a:pt x="7526" y="5732"/>
                </a:lnTo>
                <a:cubicBezTo>
                  <a:pt x="7599" y="5691"/>
                  <a:pt x="7655" y="5618"/>
                  <a:pt x="7687" y="5576"/>
                </a:cubicBezTo>
                <a:cubicBezTo>
                  <a:pt x="7704" y="5554"/>
                  <a:pt x="7730" y="5524"/>
                  <a:pt x="7742" y="5512"/>
                </a:cubicBezTo>
                <a:cubicBezTo>
                  <a:pt x="7766" y="5482"/>
                  <a:pt x="7791" y="5457"/>
                  <a:pt x="7799" y="5450"/>
                </a:cubicBezTo>
                <a:lnTo>
                  <a:pt x="7798" y="5446"/>
                </a:lnTo>
                <a:lnTo>
                  <a:pt x="7798" y="5442"/>
                </a:lnTo>
                <a:cubicBezTo>
                  <a:pt x="7798" y="5363"/>
                  <a:pt x="7880" y="5297"/>
                  <a:pt x="7929" y="5256"/>
                </a:cubicBezTo>
                <a:lnTo>
                  <a:pt x="7932" y="5254"/>
                </a:lnTo>
                <a:lnTo>
                  <a:pt x="7934" y="5251"/>
                </a:lnTo>
                <a:lnTo>
                  <a:pt x="7935" y="5250"/>
                </a:lnTo>
                <a:cubicBezTo>
                  <a:pt x="7946" y="5242"/>
                  <a:pt x="7960" y="5229"/>
                  <a:pt x="7968" y="5223"/>
                </a:cubicBezTo>
                <a:cubicBezTo>
                  <a:pt x="7975" y="5217"/>
                  <a:pt x="7979" y="5214"/>
                  <a:pt x="7984" y="5209"/>
                </a:cubicBezTo>
                <a:cubicBezTo>
                  <a:pt x="8024" y="5177"/>
                  <a:pt x="8046" y="5126"/>
                  <a:pt x="8046" y="5095"/>
                </a:cubicBezTo>
                <a:lnTo>
                  <a:pt x="8195" y="4947"/>
                </a:lnTo>
                <a:lnTo>
                  <a:pt x="8195" y="4902"/>
                </a:lnTo>
                <a:lnTo>
                  <a:pt x="8245" y="4902"/>
                </a:lnTo>
                <a:cubicBezTo>
                  <a:pt x="8292" y="4875"/>
                  <a:pt x="8353" y="4822"/>
                  <a:pt x="8385" y="4789"/>
                </a:cubicBezTo>
                <a:cubicBezTo>
                  <a:pt x="8391" y="4783"/>
                  <a:pt x="8403" y="4770"/>
                  <a:pt x="8408" y="4765"/>
                </a:cubicBezTo>
                <a:cubicBezTo>
                  <a:pt x="8412" y="4760"/>
                  <a:pt x="8417" y="4755"/>
                  <a:pt x="8418" y="4754"/>
                </a:cubicBezTo>
                <a:cubicBezTo>
                  <a:pt x="8490" y="4677"/>
                  <a:pt x="8602" y="4577"/>
                  <a:pt x="8691" y="4534"/>
                </a:cubicBezTo>
                <a:lnTo>
                  <a:pt x="8814" y="4311"/>
                </a:lnTo>
                <a:lnTo>
                  <a:pt x="8691" y="4222"/>
                </a:lnTo>
                <a:lnTo>
                  <a:pt x="8567" y="4237"/>
                </a:lnTo>
                <a:lnTo>
                  <a:pt x="8616" y="4074"/>
                </a:lnTo>
                <a:lnTo>
                  <a:pt x="8418" y="4029"/>
                </a:lnTo>
                <a:lnTo>
                  <a:pt x="8418" y="4034"/>
                </a:lnTo>
                <a:cubicBezTo>
                  <a:pt x="8420" y="4132"/>
                  <a:pt x="8277" y="4236"/>
                  <a:pt x="8204" y="4289"/>
                </a:cubicBezTo>
                <a:lnTo>
                  <a:pt x="8200" y="4294"/>
                </a:lnTo>
                <a:lnTo>
                  <a:pt x="8195" y="4296"/>
                </a:lnTo>
                <a:lnTo>
                  <a:pt x="8195" y="4295"/>
                </a:lnTo>
                <a:lnTo>
                  <a:pt x="8197" y="4292"/>
                </a:lnTo>
                <a:lnTo>
                  <a:pt x="8198" y="4291"/>
                </a:lnTo>
                <a:lnTo>
                  <a:pt x="8198" y="4289"/>
                </a:lnTo>
                <a:cubicBezTo>
                  <a:pt x="8220" y="4253"/>
                  <a:pt x="8245" y="4202"/>
                  <a:pt x="8245" y="4179"/>
                </a:cubicBezTo>
                <a:lnTo>
                  <a:pt x="8343" y="4074"/>
                </a:lnTo>
                <a:cubicBezTo>
                  <a:pt x="8333" y="4068"/>
                  <a:pt x="8328" y="4053"/>
                  <a:pt x="8328" y="4048"/>
                </a:cubicBezTo>
                <a:lnTo>
                  <a:pt x="8328" y="4047"/>
                </a:lnTo>
                <a:lnTo>
                  <a:pt x="8328" y="4047"/>
                </a:lnTo>
                <a:lnTo>
                  <a:pt x="8328" y="4046"/>
                </a:lnTo>
                <a:cubicBezTo>
                  <a:pt x="8328" y="4012"/>
                  <a:pt x="8389" y="3967"/>
                  <a:pt x="8425" y="3940"/>
                </a:cubicBezTo>
                <a:cubicBezTo>
                  <a:pt x="8429" y="3937"/>
                  <a:pt x="8436" y="3932"/>
                  <a:pt x="8438" y="3930"/>
                </a:cubicBezTo>
                <a:cubicBezTo>
                  <a:pt x="8441" y="3928"/>
                  <a:pt x="8445" y="3925"/>
                  <a:pt x="8445" y="3925"/>
                </a:cubicBezTo>
                <a:lnTo>
                  <a:pt x="8448" y="3924"/>
                </a:lnTo>
                <a:lnTo>
                  <a:pt x="8450" y="3921"/>
                </a:lnTo>
                <a:lnTo>
                  <a:pt x="8452" y="3919"/>
                </a:lnTo>
                <a:lnTo>
                  <a:pt x="8455" y="3918"/>
                </a:lnTo>
                <a:cubicBezTo>
                  <a:pt x="8507" y="3881"/>
                  <a:pt x="8558" y="3836"/>
                  <a:pt x="8558" y="3806"/>
                </a:cubicBezTo>
                <a:cubicBezTo>
                  <a:pt x="8558" y="3797"/>
                  <a:pt x="8546" y="3780"/>
                  <a:pt x="8541" y="3779"/>
                </a:cubicBezTo>
                <a:cubicBezTo>
                  <a:pt x="8543" y="3762"/>
                  <a:pt x="8558" y="3738"/>
                  <a:pt x="8569" y="3725"/>
                </a:cubicBezTo>
                <a:cubicBezTo>
                  <a:pt x="8584" y="3709"/>
                  <a:pt x="8591" y="3692"/>
                  <a:pt x="8592" y="3689"/>
                </a:cubicBezTo>
                <a:cubicBezTo>
                  <a:pt x="8574" y="3705"/>
                  <a:pt x="8561" y="3707"/>
                  <a:pt x="8561" y="3707"/>
                </a:cubicBezTo>
                <a:lnTo>
                  <a:pt x="8558" y="3707"/>
                </a:lnTo>
                <a:lnTo>
                  <a:pt x="8556" y="3706"/>
                </a:lnTo>
                <a:lnTo>
                  <a:pt x="8555" y="3705"/>
                </a:lnTo>
                <a:cubicBezTo>
                  <a:pt x="8553" y="3703"/>
                  <a:pt x="8552" y="3696"/>
                  <a:pt x="8552" y="3697"/>
                </a:cubicBezTo>
                <a:lnTo>
                  <a:pt x="8551" y="3695"/>
                </a:lnTo>
                <a:lnTo>
                  <a:pt x="8550" y="3693"/>
                </a:lnTo>
                <a:lnTo>
                  <a:pt x="8549" y="3691"/>
                </a:lnTo>
                <a:lnTo>
                  <a:pt x="8547" y="3689"/>
                </a:lnTo>
                <a:lnTo>
                  <a:pt x="8546" y="3689"/>
                </a:lnTo>
                <a:lnTo>
                  <a:pt x="8546" y="3689"/>
                </a:lnTo>
                <a:lnTo>
                  <a:pt x="8545" y="3689"/>
                </a:lnTo>
                <a:lnTo>
                  <a:pt x="8545" y="3688"/>
                </a:lnTo>
                <a:lnTo>
                  <a:pt x="8544" y="3688"/>
                </a:lnTo>
                <a:cubicBezTo>
                  <a:pt x="8537" y="3684"/>
                  <a:pt x="8473" y="3755"/>
                  <a:pt x="8394" y="3852"/>
                </a:cubicBezTo>
                <a:lnTo>
                  <a:pt x="8319" y="3897"/>
                </a:lnTo>
                <a:lnTo>
                  <a:pt x="8319" y="3764"/>
                </a:lnTo>
                <a:lnTo>
                  <a:pt x="8443" y="3659"/>
                </a:lnTo>
                <a:cubicBezTo>
                  <a:pt x="8531" y="3638"/>
                  <a:pt x="8537" y="3578"/>
                  <a:pt x="8541" y="3551"/>
                </a:cubicBezTo>
                <a:lnTo>
                  <a:pt x="8541" y="3549"/>
                </a:lnTo>
                <a:lnTo>
                  <a:pt x="8541" y="3542"/>
                </a:lnTo>
                <a:cubicBezTo>
                  <a:pt x="8547" y="3539"/>
                  <a:pt x="8557" y="3533"/>
                  <a:pt x="8560" y="3531"/>
                </a:cubicBezTo>
                <a:cubicBezTo>
                  <a:pt x="8564" y="3529"/>
                  <a:pt x="8567" y="3527"/>
                  <a:pt x="8567" y="3527"/>
                </a:cubicBezTo>
                <a:cubicBezTo>
                  <a:pt x="8650" y="3478"/>
                  <a:pt x="8748" y="3409"/>
                  <a:pt x="8749" y="3369"/>
                </a:cubicBezTo>
                <a:cubicBezTo>
                  <a:pt x="8749" y="3361"/>
                  <a:pt x="8742" y="3349"/>
                  <a:pt x="8740" y="3349"/>
                </a:cubicBezTo>
                <a:cubicBezTo>
                  <a:pt x="8721" y="3345"/>
                  <a:pt x="8682" y="3342"/>
                  <a:pt x="8661" y="3342"/>
                </a:cubicBezTo>
                <a:lnTo>
                  <a:pt x="8658" y="3342"/>
                </a:lnTo>
                <a:lnTo>
                  <a:pt x="8657" y="3342"/>
                </a:lnTo>
                <a:lnTo>
                  <a:pt x="8655" y="3342"/>
                </a:lnTo>
                <a:lnTo>
                  <a:pt x="8653" y="3342"/>
                </a:lnTo>
                <a:lnTo>
                  <a:pt x="8649" y="3342"/>
                </a:lnTo>
                <a:lnTo>
                  <a:pt x="8615" y="3342"/>
                </a:lnTo>
                <a:cubicBezTo>
                  <a:pt x="8611" y="3342"/>
                  <a:pt x="8604" y="3342"/>
                  <a:pt x="8602" y="3342"/>
                </a:cubicBezTo>
                <a:cubicBezTo>
                  <a:pt x="8572" y="3342"/>
                  <a:pt x="8536" y="3338"/>
                  <a:pt x="8518" y="3334"/>
                </a:cubicBezTo>
                <a:cubicBezTo>
                  <a:pt x="8574" y="3288"/>
                  <a:pt x="8644" y="3217"/>
                  <a:pt x="8642" y="3177"/>
                </a:cubicBezTo>
                <a:lnTo>
                  <a:pt x="8641" y="3175"/>
                </a:lnTo>
                <a:lnTo>
                  <a:pt x="8641" y="3169"/>
                </a:lnTo>
                <a:lnTo>
                  <a:pt x="8641" y="3167"/>
                </a:lnTo>
                <a:cubicBezTo>
                  <a:pt x="8643" y="3139"/>
                  <a:pt x="8602" y="3126"/>
                  <a:pt x="8571" y="3127"/>
                </a:cubicBezTo>
                <a:lnTo>
                  <a:pt x="8567" y="3127"/>
                </a:lnTo>
                <a:lnTo>
                  <a:pt x="8467" y="3084"/>
                </a:lnTo>
                <a:cubicBezTo>
                  <a:pt x="8491" y="3061"/>
                  <a:pt x="8513" y="3029"/>
                  <a:pt x="8521" y="3015"/>
                </a:cubicBezTo>
                <a:cubicBezTo>
                  <a:pt x="8532" y="2994"/>
                  <a:pt x="8568" y="2964"/>
                  <a:pt x="8592" y="2949"/>
                </a:cubicBezTo>
                <a:lnTo>
                  <a:pt x="8343" y="2921"/>
                </a:lnTo>
                <a:lnTo>
                  <a:pt x="8343" y="2923"/>
                </a:lnTo>
                <a:lnTo>
                  <a:pt x="8343" y="2925"/>
                </a:lnTo>
                <a:lnTo>
                  <a:pt x="8343" y="2927"/>
                </a:lnTo>
                <a:cubicBezTo>
                  <a:pt x="8346" y="2972"/>
                  <a:pt x="8295" y="3023"/>
                  <a:pt x="8219" y="3054"/>
                </a:cubicBezTo>
                <a:close/>
                <a:moveTo>
                  <a:pt x="5665" y="7772"/>
                </a:moveTo>
                <a:lnTo>
                  <a:pt x="5665" y="7769"/>
                </a:lnTo>
                <a:cubicBezTo>
                  <a:pt x="5662" y="7708"/>
                  <a:pt x="5753" y="7628"/>
                  <a:pt x="5809" y="7577"/>
                </a:cubicBezTo>
                <a:lnTo>
                  <a:pt x="5813" y="7574"/>
                </a:lnTo>
                <a:lnTo>
                  <a:pt x="5816" y="7571"/>
                </a:lnTo>
                <a:lnTo>
                  <a:pt x="5819" y="7568"/>
                </a:lnTo>
                <a:cubicBezTo>
                  <a:pt x="5835" y="7555"/>
                  <a:pt x="5857" y="7535"/>
                  <a:pt x="5869" y="7523"/>
                </a:cubicBezTo>
                <a:cubicBezTo>
                  <a:pt x="5877" y="7515"/>
                  <a:pt x="5882" y="7511"/>
                  <a:pt x="5888" y="7505"/>
                </a:cubicBezTo>
                <a:cubicBezTo>
                  <a:pt x="5937" y="7462"/>
                  <a:pt x="5962" y="7405"/>
                  <a:pt x="5962" y="7374"/>
                </a:cubicBezTo>
                <a:lnTo>
                  <a:pt x="5962" y="7372"/>
                </a:lnTo>
                <a:lnTo>
                  <a:pt x="5962" y="7371"/>
                </a:lnTo>
                <a:lnTo>
                  <a:pt x="5962" y="7369"/>
                </a:lnTo>
                <a:lnTo>
                  <a:pt x="5962" y="7362"/>
                </a:lnTo>
                <a:lnTo>
                  <a:pt x="5962" y="7361"/>
                </a:lnTo>
                <a:lnTo>
                  <a:pt x="5962" y="7359"/>
                </a:lnTo>
                <a:lnTo>
                  <a:pt x="5962" y="7357"/>
                </a:lnTo>
                <a:lnTo>
                  <a:pt x="5962" y="7355"/>
                </a:lnTo>
                <a:cubicBezTo>
                  <a:pt x="5960" y="7320"/>
                  <a:pt x="5979" y="7260"/>
                  <a:pt x="6037" y="7240"/>
                </a:cubicBezTo>
                <a:lnTo>
                  <a:pt x="6137" y="7107"/>
                </a:lnTo>
                <a:lnTo>
                  <a:pt x="6137" y="7103"/>
                </a:lnTo>
                <a:cubicBezTo>
                  <a:pt x="6133" y="7018"/>
                  <a:pt x="6238" y="6941"/>
                  <a:pt x="6303" y="6892"/>
                </a:cubicBezTo>
                <a:cubicBezTo>
                  <a:pt x="6339" y="6864"/>
                  <a:pt x="6369" y="6840"/>
                  <a:pt x="6384" y="6827"/>
                </a:cubicBezTo>
                <a:lnTo>
                  <a:pt x="6384" y="6825"/>
                </a:lnTo>
                <a:cubicBezTo>
                  <a:pt x="6384" y="6819"/>
                  <a:pt x="6398" y="6796"/>
                  <a:pt x="6401" y="6792"/>
                </a:cubicBezTo>
                <a:cubicBezTo>
                  <a:pt x="6406" y="6784"/>
                  <a:pt x="6417" y="6767"/>
                  <a:pt x="6423" y="6755"/>
                </a:cubicBezTo>
                <a:cubicBezTo>
                  <a:pt x="6427" y="6749"/>
                  <a:pt x="6432" y="6741"/>
                  <a:pt x="6434" y="6737"/>
                </a:cubicBezTo>
                <a:lnTo>
                  <a:pt x="6484" y="6767"/>
                </a:lnTo>
                <a:cubicBezTo>
                  <a:pt x="6604" y="6723"/>
                  <a:pt x="6645" y="6705"/>
                  <a:pt x="6647" y="6704"/>
                </a:cubicBezTo>
                <a:cubicBezTo>
                  <a:pt x="6606" y="6803"/>
                  <a:pt x="6582" y="6924"/>
                  <a:pt x="6583" y="6955"/>
                </a:cubicBezTo>
                <a:lnTo>
                  <a:pt x="6583" y="6956"/>
                </a:lnTo>
                <a:lnTo>
                  <a:pt x="6583" y="6958"/>
                </a:lnTo>
                <a:lnTo>
                  <a:pt x="6583" y="6959"/>
                </a:lnTo>
                <a:lnTo>
                  <a:pt x="6459" y="7107"/>
                </a:lnTo>
                <a:lnTo>
                  <a:pt x="6452" y="7107"/>
                </a:lnTo>
                <a:lnTo>
                  <a:pt x="6447" y="7107"/>
                </a:lnTo>
                <a:lnTo>
                  <a:pt x="6443" y="7107"/>
                </a:lnTo>
                <a:cubicBezTo>
                  <a:pt x="6362" y="7106"/>
                  <a:pt x="6362" y="7132"/>
                  <a:pt x="6359" y="7161"/>
                </a:cubicBezTo>
                <a:lnTo>
                  <a:pt x="6359" y="7162"/>
                </a:lnTo>
                <a:lnTo>
                  <a:pt x="6359" y="7164"/>
                </a:lnTo>
                <a:lnTo>
                  <a:pt x="6359" y="7168"/>
                </a:lnTo>
                <a:lnTo>
                  <a:pt x="6359" y="7169"/>
                </a:lnTo>
                <a:lnTo>
                  <a:pt x="6359" y="7171"/>
                </a:lnTo>
                <a:lnTo>
                  <a:pt x="6359" y="7172"/>
                </a:lnTo>
                <a:lnTo>
                  <a:pt x="6359" y="7173"/>
                </a:lnTo>
                <a:lnTo>
                  <a:pt x="6359" y="7177"/>
                </a:lnTo>
                <a:lnTo>
                  <a:pt x="6359" y="7178"/>
                </a:lnTo>
                <a:lnTo>
                  <a:pt x="6359" y="7182"/>
                </a:lnTo>
                <a:cubicBezTo>
                  <a:pt x="6352" y="7222"/>
                  <a:pt x="6284" y="7224"/>
                  <a:pt x="6246" y="7225"/>
                </a:cubicBezTo>
                <a:lnTo>
                  <a:pt x="6244" y="7225"/>
                </a:lnTo>
                <a:lnTo>
                  <a:pt x="6242" y="7225"/>
                </a:lnTo>
                <a:lnTo>
                  <a:pt x="6240" y="7225"/>
                </a:lnTo>
                <a:lnTo>
                  <a:pt x="6235" y="7225"/>
                </a:lnTo>
                <a:lnTo>
                  <a:pt x="5938" y="7699"/>
                </a:lnTo>
                <a:lnTo>
                  <a:pt x="5934" y="7699"/>
                </a:lnTo>
                <a:lnTo>
                  <a:pt x="5931" y="7699"/>
                </a:lnTo>
                <a:lnTo>
                  <a:pt x="5928" y="7699"/>
                </a:lnTo>
                <a:cubicBezTo>
                  <a:pt x="5864" y="7699"/>
                  <a:pt x="5861" y="7730"/>
                  <a:pt x="5861" y="7744"/>
                </a:cubicBezTo>
                <a:lnTo>
                  <a:pt x="5861" y="7745"/>
                </a:lnTo>
                <a:lnTo>
                  <a:pt x="5861" y="7747"/>
                </a:lnTo>
                <a:lnTo>
                  <a:pt x="5861" y="7758"/>
                </a:lnTo>
                <a:cubicBezTo>
                  <a:pt x="5861" y="7767"/>
                  <a:pt x="5863" y="7785"/>
                  <a:pt x="5864" y="7787"/>
                </a:cubicBezTo>
                <a:cubicBezTo>
                  <a:pt x="5860" y="7818"/>
                  <a:pt x="5815" y="7817"/>
                  <a:pt x="5795" y="7817"/>
                </a:cubicBezTo>
                <a:lnTo>
                  <a:pt x="5764" y="7817"/>
                </a:lnTo>
                <a:lnTo>
                  <a:pt x="5764" y="7822"/>
                </a:lnTo>
                <a:cubicBezTo>
                  <a:pt x="5770" y="7913"/>
                  <a:pt x="5550" y="8085"/>
                  <a:pt x="5418" y="8099"/>
                </a:cubicBezTo>
                <a:lnTo>
                  <a:pt x="5418" y="7995"/>
                </a:lnTo>
                <a:cubicBezTo>
                  <a:pt x="5443" y="7965"/>
                  <a:pt x="5480" y="7926"/>
                  <a:pt x="5503" y="7905"/>
                </a:cubicBezTo>
                <a:cubicBezTo>
                  <a:pt x="5531" y="7877"/>
                  <a:pt x="5556" y="7838"/>
                  <a:pt x="5565" y="7817"/>
                </a:cubicBezTo>
                <a:lnTo>
                  <a:pt x="5665" y="7772"/>
                </a:lnTo>
                <a:close/>
                <a:moveTo>
                  <a:pt x="6647" y="6704"/>
                </a:moveTo>
                <a:lnTo>
                  <a:pt x="6648" y="6703"/>
                </a:lnTo>
                <a:lnTo>
                  <a:pt x="6650" y="6701"/>
                </a:lnTo>
                <a:lnTo>
                  <a:pt x="6650" y="6700"/>
                </a:lnTo>
                <a:lnTo>
                  <a:pt x="6648" y="6700"/>
                </a:lnTo>
                <a:lnTo>
                  <a:pt x="6648" y="6701"/>
                </a:lnTo>
                <a:lnTo>
                  <a:pt x="6647" y="6704"/>
                </a:lnTo>
                <a:close/>
                <a:moveTo>
                  <a:pt x="6648" y="6700"/>
                </a:moveTo>
                <a:cubicBezTo>
                  <a:pt x="6647" y="6700"/>
                  <a:pt x="6639" y="6702"/>
                  <a:pt x="6641" y="6701"/>
                </a:cubicBezTo>
                <a:lnTo>
                  <a:pt x="6636" y="6701"/>
                </a:lnTo>
                <a:lnTo>
                  <a:pt x="6635" y="6701"/>
                </a:lnTo>
                <a:lnTo>
                  <a:pt x="6634" y="6701"/>
                </a:lnTo>
                <a:lnTo>
                  <a:pt x="6631" y="6701"/>
                </a:lnTo>
                <a:lnTo>
                  <a:pt x="6631" y="6700"/>
                </a:lnTo>
                <a:cubicBezTo>
                  <a:pt x="6630" y="6700"/>
                  <a:pt x="6645" y="6693"/>
                  <a:pt x="6653" y="6689"/>
                </a:cubicBezTo>
                <a:lnTo>
                  <a:pt x="6650" y="6695"/>
                </a:lnTo>
                <a:lnTo>
                  <a:pt x="6648" y="6700"/>
                </a:lnTo>
                <a:close/>
                <a:moveTo>
                  <a:pt x="6653" y="6689"/>
                </a:moveTo>
                <a:lnTo>
                  <a:pt x="6653" y="6689"/>
                </a:lnTo>
                <a:lnTo>
                  <a:pt x="6653" y="6690"/>
                </a:lnTo>
                <a:lnTo>
                  <a:pt x="6653" y="6690"/>
                </a:lnTo>
                <a:lnTo>
                  <a:pt x="6653" y="6690"/>
                </a:lnTo>
                <a:lnTo>
                  <a:pt x="6653" y="6690"/>
                </a:lnTo>
                <a:lnTo>
                  <a:pt x="6653" y="6690"/>
                </a:lnTo>
                <a:lnTo>
                  <a:pt x="6653" y="6689"/>
                </a:lnTo>
                <a:close/>
                <a:moveTo>
                  <a:pt x="6653" y="6689"/>
                </a:moveTo>
                <a:cubicBezTo>
                  <a:pt x="6654" y="6688"/>
                  <a:pt x="6658" y="6677"/>
                  <a:pt x="6657" y="6679"/>
                </a:cubicBezTo>
                <a:lnTo>
                  <a:pt x="6657" y="6677"/>
                </a:lnTo>
                <a:cubicBezTo>
                  <a:pt x="6656" y="6680"/>
                  <a:pt x="6653" y="6689"/>
                  <a:pt x="6653" y="6689"/>
                </a:cubicBezTo>
                <a:close/>
                <a:moveTo>
                  <a:pt x="3632" y="10200"/>
                </a:moveTo>
                <a:lnTo>
                  <a:pt x="3583" y="10258"/>
                </a:lnTo>
                <a:cubicBezTo>
                  <a:pt x="3573" y="10255"/>
                  <a:pt x="3563" y="10252"/>
                  <a:pt x="3564" y="10252"/>
                </a:cubicBezTo>
                <a:lnTo>
                  <a:pt x="3558" y="10252"/>
                </a:lnTo>
                <a:lnTo>
                  <a:pt x="3556" y="10253"/>
                </a:lnTo>
                <a:lnTo>
                  <a:pt x="3553" y="10253"/>
                </a:lnTo>
                <a:lnTo>
                  <a:pt x="3552" y="10255"/>
                </a:lnTo>
                <a:lnTo>
                  <a:pt x="3550" y="10256"/>
                </a:lnTo>
                <a:lnTo>
                  <a:pt x="3549" y="10258"/>
                </a:lnTo>
                <a:lnTo>
                  <a:pt x="3547" y="10259"/>
                </a:lnTo>
                <a:lnTo>
                  <a:pt x="3547" y="10262"/>
                </a:lnTo>
                <a:cubicBezTo>
                  <a:pt x="3547" y="10265"/>
                  <a:pt x="3557" y="10273"/>
                  <a:pt x="3556" y="10273"/>
                </a:cubicBezTo>
                <a:lnTo>
                  <a:pt x="3434" y="10243"/>
                </a:lnTo>
                <a:lnTo>
                  <a:pt x="3434" y="10140"/>
                </a:lnTo>
                <a:lnTo>
                  <a:pt x="3483" y="10140"/>
                </a:lnTo>
                <a:lnTo>
                  <a:pt x="3558" y="9992"/>
                </a:lnTo>
                <a:lnTo>
                  <a:pt x="3707" y="9888"/>
                </a:lnTo>
                <a:lnTo>
                  <a:pt x="3702" y="9888"/>
                </a:lnTo>
                <a:lnTo>
                  <a:pt x="3701" y="9886"/>
                </a:lnTo>
                <a:lnTo>
                  <a:pt x="3698" y="9885"/>
                </a:lnTo>
                <a:lnTo>
                  <a:pt x="3696" y="9882"/>
                </a:lnTo>
                <a:lnTo>
                  <a:pt x="3693" y="9879"/>
                </a:lnTo>
                <a:lnTo>
                  <a:pt x="3693" y="9877"/>
                </a:lnTo>
                <a:lnTo>
                  <a:pt x="3692" y="9876"/>
                </a:lnTo>
                <a:cubicBezTo>
                  <a:pt x="3691" y="9855"/>
                  <a:pt x="3753" y="9835"/>
                  <a:pt x="3768" y="9836"/>
                </a:cubicBezTo>
                <a:lnTo>
                  <a:pt x="3772" y="9836"/>
                </a:lnTo>
                <a:cubicBezTo>
                  <a:pt x="3784" y="9836"/>
                  <a:pt x="3804" y="9842"/>
                  <a:pt x="3805" y="9845"/>
                </a:cubicBezTo>
                <a:cubicBezTo>
                  <a:pt x="3889" y="9798"/>
                  <a:pt x="3906" y="9725"/>
                  <a:pt x="3905" y="9685"/>
                </a:cubicBezTo>
                <a:lnTo>
                  <a:pt x="3905" y="9682"/>
                </a:lnTo>
                <a:cubicBezTo>
                  <a:pt x="3947" y="9629"/>
                  <a:pt x="4040" y="9540"/>
                  <a:pt x="4104" y="9504"/>
                </a:cubicBezTo>
                <a:lnTo>
                  <a:pt x="4127" y="9400"/>
                </a:lnTo>
                <a:lnTo>
                  <a:pt x="4227" y="9445"/>
                </a:lnTo>
                <a:lnTo>
                  <a:pt x="4351" y="9460"/>
                </a:lnTo>
                <a:cubicBezTo>
                  <a:pt x="4282" y="9500"/>
                  <a:pt x="4253" y="9574"/>
                  <a:pt x="4237" y="9614"/>
                </a:cubicBezTo>
                <a:cubicBezTo>
                  <a:pt x="4233" y="9624"/>
                  <a:pt x="4228" y="9635"/>
                  <a:pt x="4227" y="9637"/>
                </a:cubicBezTo>
                <a:lnTo>
                  <a:pt x="4104" y="9593"/>
                </a:lnTo>
                <a:cubicBezTo>
                  <a:pt x="3992" y="9668"/>
                  <a:pt x="3885" y="9928"/>
                  <a:pt x="3880" y="9977"/>
                </a:cubicBezTo>
                <a:lnTo>
                  <a:pt x="3707" y="10155"/>
                </a:lnTo>
                <a:cubicBezTo>
                  <a:pt x="3705" y="10156"/>
                  <a:pt x="3702" y="10160"/>
                  <a:pt x="3701" y="10160"/>
                </a:cubicBezTo>
                <a:cubicBezTo>
                  <a:pt x="3688" y="10175"/>
                  <a:pt x="3661" y="10201"/>
                  <a:pt x="3643" y="10201"/>
                </a:cubicBezTo>
                <a:lnTo>
                  <a:pt x="3637" y="10201"/>
                </a:lnTo>
                <a:lnTo>
                  <a:pt x="3634" y="10200"/>
                </a:lnTo>
                <a:lnTo>
                  <a:pt x="3632" y="10200"/>
                </a:lnTo>
                <a:close/>
                <a:moveTo>
                  <a:pt x="3556" y="10273"/>
                </a:moveTo>
                <a:lnTo>
                  <a:pt x="3557" y="10273"/>
                </a:lnTo>
                <a:lnTo>
                  <a:pt x="3557" y="10273"/>
                </a:lnTo>
                <a:lnTo>
                  <a:pt x="3558" y="10273"/>
                </a:lnTo>
                <a:lnTo>
                  <a:pt x="3556" y="10273"/>
                </a:lnTo>
                <a:close/>
                <a:moveTo>
                  <a:pt x="5565" y="3099"/>
                </a:moveTo>
                <a:cubicBezTo>
                  <a:pt x="5582" y="3093"/>
                  <a:pt x="5590" y="3071"/>
                  <a:pt x="5589" y="3063"/>
                </a:cubicBezTo>
                <a:lnTo>
                  <a:pt x="5589" y="3060"/>
                </a:lnTo>
                <a:cubicBezTo>
                  <a:pt x="5589" y="3054"/>
                  <a:pt x="5587" y="3044"/>
                  <a:pt x="5587" y="3041"/>
                </a:cubicBezTo>
                <a:cubicBezTo>
                  <a:pt x="5586" y="3039"/>
                  <a:pt x="5586" y="3037"/>
                  <a:pt x="5586" y="3037"/>
                </a:cubicBezTo>
                <a:cubicBezTo>
                  <a:pt x="5580" y="3020"/>
                  <a:pt x="5577" y="2989"/>
                  <a:pt x="5577" y="2973"/>
                </a:cubicBezTo>
                <a:cubicBezTo>
                  <a:pt x="5604" y="2952"/>
                  <a:pt x="5615" y="2936"/>
                  <a:pt x="5615" y="2935"/>
                </a:cubicBezTo>
                <a:lnTo>
                  <a:pt x="5615" y="2934"/>
                </a:lnTo>
                <a:lnTo>
                  <a:pt x="5615" y="2928"/>
                </a:lnTo>
                <a:lnTo>
                  <a:pt x="5613" y="2927"/>
                </a:lnTo>
                <a:lnTo>
                  <a:pt x="5613" y="2926"/>
                </a:lnTo>
                <a:lnTo>
                  <a:pt x="5612" y="2926"/>
                </a:lnTo>
                <a:cubicBezTo>
                  <a:pt x="5610" y="2924"/>
                  <a:pt x="5603" y="2923"/>
                  <a:pt x="5602" y="2923"/>
                </a:cubicBezTo>
                <a:lnTo>
                  <a:pt x="5601" y="2923"/>
                </a:lnTo>
                <a:lnTo>
                  <a:pt x="5600" y="2924"/>
                </a:lnTo>
                <a:lnTo>
                  <a:pt x="5599" y="2924"/>
                </a:lnTo>
                <a:lnTo>
                  <a:pt x="5598" y="2924"/>
                </a:lnTo>
                <a:cubicBezTo>
                  <a:pt x="5596" y="2923"/>
                  <a:pt x="5592" y="2923"/>
                  <a:pt x="5591" y="2923"/>
                </a:cubicBezTo>
                <a:cubicBezTo>
                  <a:pt x="5587" y="2923"/>
                  <a:pt x="5581" y="2924"/>
                  <a:pt x="5580" y="2924"/>
                </a:cubicBezTo>
                <a:lnTo>
                  <a:pt x="5580" y="2924"/>
                </a:lnTo>
                <a:lnTo>
                  <a:pt x="5579" y="2924"/>
                </a:lnTo>
                <a:lnTo>
                  <a:pt x="5579" y="2924"/>
                </a:lnTo>
                <a:lnTo>
                  <a:pt x="5574" y="2924"/>
                </a:lnTo>
                <a:lnTo>
                  <a:pt x="5571" y="2925"/>
                </a:lnTo>
                <a:lnTo>
                  <a:pt x="5564" y="2925"/>
                </a:lnTo>
                <a:lnTo>
                  <a:pt x="5561" y="2924"/>
                </a:lnTo>
                <a:lnTo>
                  <a:pt x="5558" y="2924"/>
                </a:lnTo>
                <a:lnTo>
                  <a:pt x="5558" y="2923"/>
                </a:lnTo>
                <a:lnTo>
                  <a:pt x="5556" y="2923"/>
                </a:lnTo>
                <a:lnTo>
                  <a:pt x="5556" y="2921"/>
                </a:lnTo>
                <a:lnTo>
                  <a:pt x="5556" y="2921"/>
                </a:lnTo>
                <a:lnTo>
                  <a:pt x="5556" y="2920"/>
                </a:lnTo>
                <a:lnTo>
                  <a:pt x="5555" y="2920"/>
                </a:lnTo>
                <a:lnTo>
                  <a:pt x="5556" y="2919"/>
                </a:lnTo>
                <a:cubicBezTo>
                  <a:pt x="5553" y="2911"/>
                  <a:pt x="5724" y="2813"/>
                  <a:pt x="5938" y="2699"/>
                </a:cubicBezTo>
                <a:lnTo>
                  <a:pt x="6037" y="2714"/>
                </a:lnTo>
                <a:lnTo>
                  <a:pt x="5962" y="2832"/>
                </a:lnTo>
                <a:lnTo>
                  <a:pt x="5740" y="2934"/>
                </a:lnTo>
                <a:lnTo>
                  <a:pt x="5764" y="3084"/>
                </a:lnTo>
                <a:lnTo>
                  <a:pt x="5740" y="3084"/>
                </a:lnTo>
                <a:lnTo>
                  <a:pt x="5565" y="3099"/>
                </a:lnTo>
                <a:close/>
                <a:moveTo>
                  <a:pt x="7103" y="6352"/>
                </a:moveTo>
                <a:lnTo>
                  <a:pt x="7103" y="6353"/>
                </a:lnTo>
                <a:cubicBezTo>
                  <a:pt x="7104" y="6366"/>
                  <a:pt x="7056" y="6395"/>
                  <a:pt x="7037" y="6407"/>
                </a:cubicBezTo>
                <a:cubicBezTo>
                  <a:pt x="7034" y="6409"/>
                  <a:pt x="7030" y="6411"/>
                  <a:pt x="7029" y="6412"/>
                </a:cubicBezTo>
                <a:lnTo>
                  <a:pt x="6954" y="6560"/>
                </a:lnTo>
                <a:cubicBezTo>
                  <a:pt x="6909" y="6529"/>
                  <a:pt x="6844" y="6514"/>
                  <a:pt x="6808" y="6515"/>
                </a:cubicBezTo>
                <a:lnTo>
                  <a:pt x="6807" y="6515"/>
                </a:lnTo>
                <a:cubicBezTo>
                  <a:pt x="6842" y="6487"/>
                  <a:pt x="6877" y="6447"/>
                  <a:pt x="6890" y="6425"/>
                </a:cubicBezTo>
                <a:cubicBezTo>
                  <a:pt x="6909" y="6397"/>
                  <a:pt x="6938" y="6359"/>
                  <a:pt x="6954" y="6337"/>
                </a:cubicBezTo>
                <a:lnTo>
                  <a:pt x="6955" y="6337"/>
                </a:lnTo>
                <a:lnTo>
                  <a:pt x="6956" y="6337"/>
                </a:lnTo>
                <a:lnTo>
                  <a:pt x="6958" y="6337"/>
                </a:lnTo>
                <a:lnTo>
                  <a:pt x="6960" y="6337"/>
                </a:lnTo>
                <a:lnTo>
                  <a:pt x="6964" y="6337"/>
                </a:lnTo>
                <a:lnTo>
                  <a:pt x="6966" y="6337"/>
                </a:lnTo>
                <a:lnTo>
                  <a:pt x="6967" y="6337"/>
                </a:lnTo>
                <a:lnTo>
                  <a:pt x="6974" y="6337"/>
                </a:lnTo>
                <a:lnTo>
                  <a:pt x="6975" y="6337"/>
                </a:lnTo>
                <a:lnTo>
                  <a:pt x="6978" y="6337"/>
                </a:lnTo>
                <a:cubicBezTo>
                  <a:pt x="7003" y="6336"/>
                  <a:pt x="7035" y="6334"/>
                  <a:pt x="7060" y="6334"/>
                </a:cubicBezTo>
                <a:lnTo>
                  <a:pt x="7062" y="6334"/>
                </a:lnTo>
                <a:lnTo>
                  <a:pt x="7064" y="6334"/>
                </a:lnTo>
                <a:lnTo>
                  <a:pt x="7066" y="6334"/>
                </a:lnTo>
                <a:cubicBezTo>
                  <a:pt x="7091" y="6334"/>
                  <a:pt x="7104" y="6346"/>
                  <a:pt x="7103" y="6352"/>
                </a:cubicBezTo>
                <a:close/>
                <a:moveTo>
                  <a:pt x="7402" y="5642"/>
                </a:moveTo>
                <a:cubicBezTo>
                  <a:pt x="7332" y="5637"/>
                  <a:pt x="7327" y="5581"/>
                  <a:pt x="7327" y="5569"/>
                </a:cubicBezTo>
                <a:cubicBezTo>
                  <a:pt x="7326" y="5533"/>
                  <a:pt x="7395" y="5524"/>
                  <a:pt x="7424" y="5524"/>
                </a:cubicBezTo>
                <a:lnTo>
                  <a:pt x="7426" y="5524"/>
                </a:lnTo>
                <a:lnTo>
                  <a:pt x="7426" y="5421"/>
                </a:lnTo>
                <a:lnTo>
                  <a:pt x="7549" y="5480"/>
                </a:lnTo>
                <a:lnTo>
                  <a:pt x="7426" y="5612"/>
                </a:lnTo>
                <a:lnTo>
                  <a:pt x="7426" y="5614"/>
                </a:lnTo>
                <a:lnTo>
                  <a:pt x="7426" y="5614"/>
                </a:lnTo>
                <a:lnTo>
                  <a:pt x="7426" y="5615"/>
                </a:lnTo>
                <a:cubicBezTo>
                  <a:pt x="7426" y="5620"/>
                  <a:pt x="7420" y="5635"/>
                  <a:pt x="7419" y="5636"/>
                </a:cubicBezTo>
                <a:lnTo>
                  <a:pt x="7418" y="5636"/>
                </a:lnTo>
                <a:cubicBezTo>
                  <a:pt x="7417" y="5639"/>
                  <a:pt x="7404" y="5643"/>
                  <a:pt x="7403" y="5642"/>
                </a:cubicBezTo>
                <a:lnTo>
                  <a:pt x="7402" y="5642"/>
                </a:lnTo>
                <a:lnTo>
                  <a:pt x="7402" y="5642"/>
                </a:lnTo>
                <a:close/>
                <a:moveTo>
                  <a:pt x="4524" y="9252"/>
                </a:moveTo>
                <a:lnTo>
                  <a:pt x="4530" y="9252"/>
                </a:lnTo>
                <a:lnTo>
                  <a:pt x="4532" y="9252"/>
                </a:lnTo>
                <a:lnTo>
                  <a:pt x="4534" y="9252"/>
                </a:lnTo>
                <a:cubicBezTo>
                  <a:pt x="4579" y="9252"/>
                  <a:pt x="4599" y="9277"/>
                  <a:pt x="4599" y="9294"/>
                </a:cubicBezTo>
                <a:lnTo>
                  <a:pt x="4599" y="9299"/>
                </a:lnTo>
                <a:lnTo>
                  <a:pt x="4599" y="9301"/>
                </a:lnTo>
                <a:cubicBezTo>
                  <a:pt x="4600" y="9344"/>
                  <a:pt x="4536" y="9414"/>
                  <a:pt x="4500" y="9445"/>
                </a:cubicBezTo>
                <a:lnTo>
                  <a:pt x="4475" y="9400"/>
                </a:lnTo>
                <a:lnTo>
                  <a:pt x="4500" y="9282"/>
                </a:lnTo>
                <a:lnTo>
                  <a:pt x="4503" y="9282"/>
                </a:lnTo>
                <a:lnTo>
                  <a:pt x="4508" y="9281"/>
                </a:lnTo>
                <a:lnTo>
                  <a:pt x="4511" y="9281"/>
                </a:lnTo>
                <a:lnTo>
                  <a:pt x="4514" y="9279"/>
                </a:lnTo>
                <a:lnTo>
                  <a:pt x="4517" y="9278"/>
                </a:lnTo>
                <a:cubicBezTo>
                  <a:pt x="4524" y="9272"/>
                  <a:pt x="4524" y="9263"/>
                  <a:pt x="4524" y="9260"/>
                </a:cubicBezTo>
                <a:lnTo>
                  <a:pt x="4524" y="9259"/>
                </a:lnTo>
                <a:lnTo>
                  <a:pt x="4524" y="9258"/>
                </a:lnTo>
                <a:lnTo>
                  <a:pt x="4524" y="9257"/>
                </a:lnTo>
                <a:lnTo>
                  <a:pt x="4524" y="9256"/>
                </a:lnTo>
                <a:lnTo>
                  <a:pt x="4524" y="9256"/>
                </a:lnTo>
                <a:lnTo>
                  <a:pt x="4524" y="9255"/>
                </a:lnTo>
                <a:lnTo>
                  <a:pt x="4524" y="9252"/>
                </a:lnTo>
                <a:close/>
                <a:moveTo>
                  <a:pt x="7426" y="5347"/>
                </a:moveTo>
                <a:lnTo>
                  <a:pt x="7526" y="5272"/>
                </a:lnTo>
                <a:lnTo>
                  <a:pt x="7526" y="5229"/>
                </a:lnTo>
                <a:lnTo>
                  <a:pt x="7527" y="5229"/>
                </a:lnTo>
                <a:cubicBezTo>
                  <a:pt x="7549" y="5229"/>
                  <a:pt x="7550" y="5271"/>
                  <a:pt x="7549" y="5271"/>
                </a:cubicBezTo>
                <a:lnTo>
                  <a:pt x="7549" y="5317"/>
                </a:lnTo>
                <a:lnTo>
                  <a:pt x="7426" y="5377"/>
                </a:lnTo>
                <a:lnTo>
                  <a:pt x="7426" y="5347"/>
                </a:lnTo>
                <a:close/>
                <a:moveTo>
                  <a:pt x="6954" y="5954"/>
                </a:moveTo>
                <a:lnTo>
                  <a:pt x="7054" y="5924"/>
                </a:lnTo>
                <a:cubicBezTo>
                  <a:pt x="7032" y="5951"/>
                  <a:pt x="7006" y="5989"/>
                  <a:pt x="6991" y="6010"/>
                </a:cubicBezTo>
                <a:cubicBezTo>
                  <a:pt x="6974" y="6038"/>
                  <a:pt x="6932" y="6080"/>
                  <a:pt x="6905" y="6102"/>
                </a:cubicBezTo>
                <a:cubicBezTo>
                  <a:pt x="6933" y="6056"/>
                  <a:pt x="6955" y="6000"/>
                  <a:pt x="6954" y="5960"/>
                </a:cubicBezTo>
                <a:lnTo>
                  <a:pt x="6954" y="5958"/>
                </a:lnTo>
                <a:lnTo>
                  <a:pt x="6954" y="5955"/>
                </a:lnTo>
                <a:lnTo>
                  <a:pt x="6954" y="5954"/>
                </a:lnTo>
                <a:close/>
                <a:moveTo>
                  <a:pt x="7227" y="5776"/>
                </a:moveTo>
                <a:lnTo>
                  <a:pt x="7256" y="5776"/>
                </a:lnTo>
                <a:lnTo>
                  <a:pt x="7259" y="5775"/>
                </a:lnTo>
                <a:lnTo>
                  <a:pt x="7271" y="5775"/>
                </a:lnTo>
                <a:cubicBezTo>
                  <a:pt x="7303" y="5774"/>
                  <a:pt x="7328" y="5784"/>
                  <a:pt x="7327" y="5803"/>
                </a:cubicBezTo>
                <a:lnTo>
                  <a:pt x="7327" y="5804"/>
                </a:lnTo>
                <a:lnTo>
                  <a:pt x="7327" y="5805"/>
                </a:lnTo>
                <a:lnTo>
                  <a:pt x="7327" y="5809"/>
                </a:lnTo>
                <a:cubicBezTo>
                  <a:pt x="7327" y="5817"/>
                  <a:pt x="7324" y="5827"/>
                  <a:pt x="7323" y="5827"/>
                </a:cubicBezTo>
                <a:lnTo>
                  <a:pt x="7321" y="5830"/>
                </a:lnTo>
                <a:cubicBezTo>
                  <a:pt x="7318" y="5833"/>
                  <a:pt x="7303" y="5835"/>
                  <a:pt x="7302" y="5835"/>
                </a:cubicBezTo>
                <a:lnTo>
                  <a:pt x="7253" y="5835"/>
                </a:lnTo>
                <a:cubicBezTo>
                  <a:pt x="7230" y="5822"/>
                  <a:pt x="7229" y="5804"/>
                  <a:pt x="7228" y="5795"/>
                </a:cubicBezTo>
                <a:lnTo>
                  <a:pt x="7228" y="5794"/>
                </a:lnTo>
                <a:lnTo>
                  <a:pt x="7228" y="5794"/>
                </a:lnTo>
                <a:lnTo>
                  <a:pt x="7227" y="5793"/>
                </a:lnTo>
                <a:lnTo>
                  <a:pt x="7227" y="5792"/>
                </a:lnTo>
                <a:lnTo>
                  <a:pt x="7227" y="5791"/>
                </a:lnTo>
                <a:lnTo>
                  <a:pt x="7227" y="5776"/>
                </a:lnTo>
                <a:close/>
                <a:moveTo>
                  <a:pt x="4699" y="8690"/>
                </a:moveTo>
                <a:lnTo>
                  <a:pt x="4648" y="8750"/>
                </a:lnTo>
                <a:lnTo>
                  <a:pt x="4633" y="8750"/>
                </a:lnTo>
                <a:cubicBezTo>
                  <a:pt x="4620" y="8750"/>
                  <a:pt x="4594" y="8748"/>
                  <a:pt x="4582" y="8744"/>
                </a:cubicBezTo>
                <a:lnTo>
                  <a:pt x="4579" y="8742"/>
                </a:lnTo>
                <a:lnTo>
                  <a:pt x="4578" y="8741"/>
                </a:lnTo>
                <a:lnTo>
                  <a:pt x="4576" y="8739"/>
                </a:lnTo>
                <a:lnTo>
                  <a:pt x="4575" y="8736"/>
                </a:lnTo>
                <a:lnTo>
                  <a:pt x="4573" y="8735"/>
                </a:lnTo>
                <a:cubicBezTo>
                  <a:pt x="4584" y="8697"/>
                  <a:pt x="4694" y="8690"/>
                  <a:pt x="4699" y="8690"/>
                </a:cubicBezTo>
                <a:close/>
                <a:moveTo>
                  <a:pt x="5962" y="7107"/>
                </a:moveTo>
                <a:lnTo>
                  <a:pt x="5958" y="7107"/>
                </a:lnTo>
                <a:cubicBezTo>
                  <a:pt x="5877" y="7108"/>
                  <a:pt x="5863" y="7063"/>
                  <a:pt x="5864" y="7036"/>
                </a:cubicBezTo>
                <a:lnTo>
                  <a:pt x="5864" y="7019"/>
                </a:lnTo>
                <a:lnTo>
                  <a:pt x="5962" y="7107"/>
                </a:lnTo>
                <a:close/>
                <a:moveTo>
                  <a:pt x="6657" y="6677"/>
                </a:moveTo>
                <a:lnTo>
                  <a:pt x="6660" y="6676"/>
                </a:lnTo>
                <a:lnTo>
                  <a:pt x="6663" y="6674"/>
                </a:lnTo>
                <a:lnTo>
                  <a:pt x="6665" y="6671"/>
                </a:lnTo>
                <a:lnTo>
                  <a:pt x="6666" y="6670"/>
                </a:lnTo>
                <a:lnTo>
                  <a:pt x="6668" y="6669"/>
                </a:lnTo>
                <a:lnTo>
                  <a:pt x="6668" y="6667"/>
                </a:lnTo>
                <a:cubicBezTo>
                  <a:pt x="6665" y="6669"/>
                  <a:pt x="6656" y="6679"/>
                  <a:pt x="6657" y="6678"/>
                </a:cubicBezTo>
                <a:lnTo>
                  <a:pt x="6657" y="6677"/>
                </a:lnTo>
                <a:close/>
                <a:moveTo>
                  <a:pt x="6668" y="6667"/>
                </a:moveTo>
                <a:lnTo>
                  <a:pt x="6666" y="6666"/>
                </a:lnTo>
                <a:lnTo>
                  <a:pt x="6665" y="6664"/>
                </a:lnTo>
                <a:lnTo>
                  <a:pt x="6663" y="6664"/>
                </a:lnTo>
                <a:cubicBezTo>
                  <a:pt x="6657" y="6661"/>
                  <a:pt x="6635" y="6650"/>
                  <a:pt x="6632" y="6649"/>
                </a:cubicBezTo>
                <a:lnTo>
                  <a:pt x="6707" y="6604"/>
                </a:lnTo>
                <a:cubicBezTo>
                  <a:pt x="6707" y="6617"/>
                  <a:pt x="6684" y="6647"/>
                  <a:pt x="6674" y="6659"/>
                </a:cubicBezTo>
                <a:lnTo>
                  <a:pt x="6673" y="6660"/>
                </a:lnTo>
                <a:lnTo>
                  <a:pt x="6673" y="6660"/>
                </a:lnTo>
                <a:lnTo>
                  <a:pt x="6672" y="6661"/>
                </a:lnTo>
                <a:lnTo>
                  <a:pt x="6671" y="6661"/>
                </a:lnTo>
                <a:lnTo>
                  <a:pt x="6669" y="6663"/>
                </a:lnTo>
                <a:lnTo>
                  <a:pt x="6669" y="6664"/>
                </a:lnTo>
                <a:lnTo>
                  <a:pt x="6668" y="6666"/>
                </a:lnTo>
                <a:lnTo>
                  <a:pt x="6668" y="6667"/>
                </a:lnTo>
                <a:close/>
                <a:moveTo>
                  <a:pt x="4302" y="9208"/>
                </a:moveTo>
                <a:lnTo>
                  <a:pt x="4351" y="9208"/>
                </a:lnTo>
                <a:lnTo>
                  <a:pt x="4351" y="9209"/>
                </a:lnTo>
                <a:cubicBezTo>
                  <a:pt x="4352" y="9224"/>
                  <a:pt x="4316" y="9260"/>
                  <a:pt x="4302" y="9267"/>
                </a:cubicBezTo>
                <a:lnTo>
                  <a:pt x="4302" y="9208"/>
                </a:lnTo>
                <a:close/>
                <a:moveTo>
                  <a:pt x="5764" y="7432"/>
                </a:moveTo>
                <a:lnTo>
                  <a:pt x="5740" y="7477"/>
                </a:lnTo>
                <a:lnTo>
                  <a:pt x="5740" y="7417"/>
                </a:lnTo>
                <a:lnTo>
                  <a:pt x="5764" y="7432"/>
                </a:lnTo>
                <a:close/>
                <a:moveTo>
                  <a:pt x="6707" y="6412"/>
                </a:moveTo>
                <a:lnTo>
                  <a:pt x="6756" y="6412"/>
                </a:lnTo>
                <a:lnTo>
                  <a:pt x="6699" y="6424"/>
                </a:lnTo>
                <a:lnTo>
                  <a:pt x="6699" y="6424"/>
                </a:lnTo>
                <a:lnTo>
                  <a:pt x="6700" y="6424"/>
                </a:lnTo>
                <a:lnTo>
                  <a:pt x="6699" y="6424"/>
                </a:lnTo>
                <a:lnTo>
                  <a:pt x="6701" y="6422"/>
                </a:lnTo>
                <a:lnTo>
                  <a:pt x="6704" y="6421"/>
                </a:lnTo>
                <a:lnTo>
                  <a:pt x="6704" y="6419"/>
                </a:lnTo>
                <a:lnTo>
                  <a:pt x="6705" y="6416"/>
                </a:lnTo>
                <a:lnTo>
                  <a:pt x="6707" y="6415"/>
                </a:lnTo>
                <a:lnTo>
                  <a:pt x="6707" y="6412"/>
                </a:lnTo>
                <a:close/>
                <a:moveTo>
                  <a:pt x="6699" y="6424"/>
                </a:moveTo>
                <a:lnTo>
                  <a:pt x="6699" y="6424"/>
                </a:lnTo>
                <a:lnTo>
                  <a:pt x="6699" y="6424"/>
                </a:lnTo>
                <a:cubicBezTo>
                  <a:pt x="6699" y="6424"/>
                  <a:pt x="6695" y="6424"/>
                  <a:pt x="6694" y="6425"/>
                </a:cubicBezTo>
                <a:lnTo>
                  <a:pt x="6694" y="6425"/>
                </a:lnTo>
                <a:lnTo>
                  <a:pt x="6699" y="6424"/>
                </a:lnTo>
                <a:close/>
                <a:moveTo>
                  <a:pt x="6694" y="6425"/>
                </a:moveTo>
                <a:lnTo>
                  <a:pt x="6681" y="6427"/>
                </a:lnTo>
                <a:lnTo>
                  <a:pt x="6683" y="6427"/>
                </a:lnTo>
                <a:cubicBezTo>
                  <a:pt x="6685" y="6427"/>
                  <a:pt x="6693" y="6425"/>
                  <a:pt x="6694" y="6425"/>
                </a:cubicBezTo>
                <a:close/>
              </a:path>
            </a:pathLst>
          </a:custGeom>
          <a:solidFill>
            <a:srgbClr val="E6EADE"/>
          </a:solidFill>
          <a:effectLst/>
        </p:spPr>
        <p:txBody>
          <a:bodyPr wrap="square" rtlCol="0">
            <a:noAutofit/>
          </a:bodyPr>
          <a:p>
            <a:endParaRPr lang="en-US" altLang="zh-CN" sz="59500">
              <a:solidFill>
                <a:srgbClr val="D6C8B6"/>
              </a:solidFill>
              <a:latin typeface="Road Rage" charset="0"/>
              <a:cs typeface="Road Rage" charset="0"/>
            </a:endParaRPr>
          </a:p>
        </p:txBody>
      </p:sp>
      <p:sp>
        <p:nvSpPr>
          <p:cNvPr id="13" name="文本框 12"/>
          <p:cNvSpPr txBox="1"/>
          <p:nvPr/>
        </p:nvSpPr>
        <p:spPr>
          <a:xfrm>
            <a:off x="619760" y="685800"/>
            <a:ext cx="3874135" cy="706755"/>
          </a:xfrm>
          <a:prstGeom prst="rect">
            <a:avLst/>
          </a:prstGeom>
          <a:noFill/>
        </p:spPr>
        <p:txBody>
          <a:bodyPr wrap="square" rtlCol="0">
            <a:spAutoFit/>
          </a:bodyPr>
          <a:p>
            <a:pPr algn="ctr"/>
            <a:r>
              <a:rPr lang="zh-CN" altLang="en-US" sz="4000" smtClean="0">
                <a:solidFill>
                  <a:srgbClr val="71838F"/>
                </a:solidFill>
                <a:latin typeface="华康华综体W5" panose="040B0509000000000000" charset="-122"/>
                <a:ea typeface="华康华综体W5" panose="040B0509000000000000" charset="-122"/>
                <a:sym typeface="+mn-ea"/>
              </a:rPr>
              <a:t>数组的处理</a:t>
            </a:r>
            <a:endParaRPr lang="zh-CN" altLang="en-US" sz="4000" smtClean="0">
              <a:solidFill>
                <a:srgbClr val="71838F"/>
              </a:solidFill>
              <a:latin typeface="华康华综体W5" panose="040B0509000000000000" charset="-122"/>
              <a:ea typeface="华康华综体W5" panose="040B0509000000000000" charset="-122"/>
              <a:sym typeface="+mn-ea"/>
            </a:endParaRPr>
          </a:p>
        </p:txBody>
      </p:sp>
      <p:sp>
        <p:nvSpPr>
          <p:cNvPr id="20" name="任意多边形 19"/>
          <p:cNvSpPr/>
          <p:nvPr/>
        </p:nvSpPr>
        <p:spPr>
          <a:xfrm>
            <a:off x="3848348" y="6701977"/>
            <a:ext cx="14044" cy="29103"/>
          </a:xfrm>
          <a:custGeom>
            <a:avLst/>
            <a:gdLst/>
            <a:ahLst/>
            <a:cxnLst>
              <a:cxn ang="3">
                <a:pos x="hc" y="t"/>
              </a:cxn>
              <a:cxn ang="cd2">
                <a:pos x="l" y="vc"/>
              </a:cxn>
              <a:cxn ang="cd4">
                <a:pos x="hc" y="b"/>
              </a:cxn>
              <a:cxn ang="0">
                <a:pos x="r" y="vc"/>
              </a:cxn>
            </a:cxnLst>
            <a:rect l="l" t="t" r="r" b="b"/>
            <a:pathLst>
              <a:path w="22" h="46">
                <a:moveTo>
                  <a:pt x="0" y="29"/>
                </a:moveTo>
                <a:cubicBezTo>
                  <a:pt x="0" y="32"/>
                  <a:pt x="1" y="36"/>
                  <a:pt x="1" y="40"/>
                </a:cubicBezTo>
                <a:cubicBezTo>
                  <a:pt x="2" y="44"/>
                  <a:pt x="4" y="46"/>
                  <a:pt x="7" y="46"/>
                </a:cubicBezTo>
                <a:cubicBezTo>
                  <a:pt x="13" y="45"/>
                  <a:pt x="17" y="40"/>
                  <a:pt x="19" y="33"/>
                </a:cubicBezTo>
                <a:cubicBezTo>
                  <a:pt x="21" y="25"/>
                  <a:pt x="22" y="20"/>
                  <a:pt x="22" y="16"/>
                </a:cubicBezTo>
                <a:cubicBezTo>
                  <a:pt x="21" y="5"/>
                  <a:pt x="15" y="-1"/>
                  <a:pt x="4" y="0"/>
                </a:cubicBezTo>
                <a:lnTo>
                  <a:pt x="0" y="29"/>
                </a:ln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任意多边形 20"/>
          <p:cNvSpPr/>
          <p:nvPr/>
        </p:nvSpPr>
        <p:spPr>
          <a:xfrm>
            <a:off x="2270950" y="3446117"/>
            <a:ext cx="28830" cy="39948"/>
          </a:xfrm>
          <a:custGeom>
            <a:avLst/>
            <a:gdLst/>
            <a:ahLst/>
            <a:cxnLst>
              <a:cxn ang="3">
                <a:pos x="hc" y="t"/>
              </a:cxn>
              <a:cxn ang="cd2">
                <a:pos x="l" y="vc"/>
              </a:cxn>
              <a:cxn ang="cd4">
                <a:pos x="hc" y="b"/>
              </a:cxn>
              <a:cxn ang="0">
                <a:pos x="r" y="vc"/>
              </a:cxn>
            </a:cxnLst>
            <a:rect l="l" t="t" r="r" b="b"/>
            <a:pathLst>
              <a:path w="45" h="63">
                <a:moveTo>
                  <a:pt x="0" y="43"/>
                </a:moveTo>
                <a:cubicBezTo>
                  <a:pt x="9" y="43"/>
                  <a:pt x="16" y="46"/>
                  <a:pt x="23" y="53"/>
                </a:cubicBezTo>
                <a:cubicBezTo>
                  <a:pt x="30" y="59"/>
                  <a:pt x="36" y="62"/>
                  <a:pt x="42" y="63"/>
                </a:cubicBezTo>
                <a:cubicBezTo>
                  <a:pt x="44" y="61"/>
                  <a:pt x="46" y="55"/>
                  <a:pt x="45" y="45"/>
                </a:cubicBezTo>
                <a:cubicBezTo>
                  <a:pt x="45" y="34"/>
                  <a:pt x="45" y="27"/>
                  <a:pt x="45" y="22"/>
                </a:cubicBezTo>
                <a:cubicBezTo>
                  <a:pt x="44" y="19"/>
                  <a:pt x="44" y="15"/>
                  <a:pt x="43" y="9"/>
                </a:cubicBezTo>
                <a:cubicBezTo>
                  <a:pt x="42" y="3"/>
                  <a:pt x="40" y="0"/>
                  <a:pt x="37" y="0"/>
                </a:cubicBezTo>
                <a:cubicBezTo>
                  <a:pt x="28" y="2"/>
                  <a:pt x="21" y="7"/>
                  <a:pt x="14" y="17"/>
                </a:cubicBezTo>
                <a:cubicBezTo>
                  <a:pt x="7" y="27"/>
                  <a:pt x="3" y="36"/>
                  <a:pt x="0" y="43"/>
                </a:cubicBez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任意多边形 26"/>
          <p:cNvSpPr/>
          <p:nvPr/>
        </p:nvSpPr>
        <p:spPr>
          <a:xfrm>
            <a:off x="2310060" y="3425419"/>
            <a:ext cx="57245" cy="34208"/>
          </a:xfrm>
          <a:custGeom>
            <a:avLst/>
            <a:gdLst/>
            <a:ahLst/>
            <a:cxnLst>
              <a:cxn ang="3">
                <a:pos x="hc" y="t"/>
              </a:cxn>
              <a:cxn ang="cd2">
                <a:pos x="l" y="vc"/>
              </a:cxn>
              <a:cxn ang="cd4">
                <a:pos x="hc" y="b"/>
              </a:cxn>
              <a:cxn ang="0">
                <a:pos x="r" y="vc"/>
              </a:cxn>
            </a:cxnLst>
            <a:rect l="l" t="t" r="r" b="b"/>
            <a:pathLst>
              <a:path w="90" h="54">
                <a:moveTo>
                  <a:pt x="69" y="49"/>
                </a:moveTo>
                <a:cubicBezTo>
                  <a:pt x="77" y="48"/>
                  <a:pt x="83" y="45"/>
                  <a:pt x="86" y="41"/>
                </a:cubicBezTo>
                <a:cubicBezTo>
                  <a:pt x="89" y="36"/>
                  <a:pt x="91" y="31"/>
                  <a:pt x="90" y="25"/>
                </a:cubicBezTo>
                <a:lnTo>
                  <a:pt x="83" y="2"/>
                </a:lnTo>
                <a:lnTo>
                  <a:pt x="31" y="0"/>
                </a:lnTo>
                <a:cubicBezTo>
                  <a:pt x="19" y="2"/>
                  <a:pt x="11" y="9"/>
                  <a:pt x="6" y="21"/>
                </a:cubicBezTo>
                <a:cubicBezTo>
                  <a:pt x="2" y="33"/>
                  <a:pt x="-1" y="44"/>
                  <a:pt x="0" y="54"/>
                </a:cubicBezTo>
                <a:lnTo>
                  <a:pt x="69" y="49"/>
                </a:ln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 name="任意多边形 28"/>
          <p:cNvSpPr/>
          <p:nvPr/>
        </p:nvSpPr>
        <p:spPr>
          <a:xfrm>
            <a:off x="2555069" y="3403898"/>
            <a:ext cx="127876" cy="31715"/>
          </a:xfrm>
          <a:custGeom>
            <a:avLst/>
            <a:gdLst/>
            <a:ahLst/>
            <a:cxnLst>
              <a:cxn ang="3">
                <a:pos x="hc" y="t"/>
              </a:cxn>
              <a:cxn ang="cd2">
                <a:pos x="l" y="vc"/>
              </a:cxn>
              <a:cxn ang="cd4">
                <a:pos x="hc" y="b"/>
              </a:cxn>
              <a:cxn ang="0">
                <a:pos x="r" y="vc"/>
              </a:cxn>
            </a:cxnLst>
            <a:rect l="l" t="t" r="r" b="b"/>
            <a:pathLst>
              <a:path w="201" h="50">
                <a:moveTo>
                  <a:pt x="0" y="15"/>
                </a:moveTo>
                <a:cubicBezTo>
                  <a:pt x="2" y="22"/>
                  <a:pt x="14" y="29"/>
                  <a:pt x="35" y="34"/>
                </a:cubicBezTo>
                <a:cubicBezTo>
                  <a:pt x="57" y="40"/>
                  <a:pt x="80" y="44"/>
                  <a:pt x="104" y="47"/>
                </a:cubicBezTo>
                <a:cubicBezTo>
                  <a:pt x="129" y="49"/>
                  <a:pt x="147" y="50"/>
                  <a:pt x="158" y="50"/>
                </a:cubicBezTo>
                <a:cubicBezTo>
                  <a:pt x="167" y="50"/>
                  <a:pt x="177" y="48"/>
                  <a:pt x="187" y="44"/>
                </a:cubicBezTo>
                <a:cubicBezTo>
                  <a:pt x="197" y="40"/>
                  <a:pt x="202" y="32"/>
                  <a:pt x="201" y="18"/>
                </a:cubicBezTo>
                <a:cubicBezTo>
                  <a:pt x="200" y="11"/>
                  <a:pt x="193" y="6"/>
                  <a:pt x="181" y="3"/>
                </a:cubicBezTo>
                <a:cubicBezTo>
                  <a:pt x="168" y="1"/>
                  <a:pt x="155" y="0"/>
                  <a:pt x="141" y="0"/>
                </a:cubicBezTo>
                <a:cubicBezTo>
                  <a:pt x="128" y="0"/>
                  <a:pt x="119" y="1"/>
                  <a:pt x="114" y="1"/>
                </a:cubicBezTo>
                <a:lnTo>
                  <a:pt x="0" y="15"/>
                </a:ln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5" name="图片 4" descr="截屏2023-11-05 22.26.44"/>
          <p:cNvPicPr>
            <a:picLocks noChangeAspect="1"/>
          </p:cNvPicPr>
          <p:nvPr/>
        </p:nvPicPr>
        <p:blipFill>
          <a:blip r:embed="rId1"/>
          <a:stretch>
            <a:fillRect/>
          </a:stretch>
        </p:blipFill>
        <p:spPr>
          <a:xfrm>
            <a:off x="1727200" y="1929130"/>
            <a:ext cx="9867900" cy="3746500"/>
          </a:xfrm>
          <a:prstGeom prst="rect">
            <a:avLst/>
          </a:prstGeom>
        </p:spPr>
      </p:pic>
      <p:sp>
        <p:nvSpPr>
          <p:cNvPr id="31" name="任意多边形 30"/>
          <p:cNvSpPr/>
          <p:nvPr/>
        </p:nvSpPr>
        <p:spPr>
          <a:xfrm>
            <a:off x="103859" y="3486297"/>
            <a:ext cx="3338769" cy="3832524"/>
          </a:xfrm>
          <a:custGeom>
            <a:avLst/>
            <a:gdLst/>
            <a:ahLst/>
            <a:cxnLst>
              <a:cxn ang="3">
                <a:pos x="hc" y="t"/>
              </a:cxn>
              <a:cxn ang="cd2">
                <a:pos x="l" y="vc"/>
              </a:cxn>
              <a:cxn ang="cd4">
                <a:pos x="hc" y="b"/>
              </a:cxn>
              <a:cxn ang="0">
                <a:pos x="r" y="vc"/>
              </a:cxn>
            </a:cxnLst>
            <a:rect l="l" t="t" r="r" b="b"/>
            <a:pathLst>
              <a:path w="5258" h="6035">
                <a:moveTo>
                  <a:pt x="4362" y="2114"/>
                </a:moveTo>
                <a:lnTo>
                  <a:pt x="4380" y="2130"/>
                </a:lnTo>
                <a:cubicBezTo>
                  <a:pt x="4376" y="2110"/>
                  <a:pt x="4369" y="2092"/>
                  <a:pt x="4361" y="2075"/>
                </a:cubicBezTo>
                <a:cubicBezTo>
                  <a:pt x="4352" y="2057"/>
                  <a:pt x="4343" y="2041"/>
                  <a:pt x="4333" y="2024"/>
                </a:cubicBezTo>
                <a:cubicBezTo>
                  <a:pt x="4332" y="2012"/>
                  <a:pt x="4333" y="2000"/>
                  <a:pt x="4335" y="1987"/>
                </a:cubicBezTo>
                <a:cubicBezTo>
                  <a:pt x="4338" y="1975"/>
                  <a:pt x="4343" y="1963"/>
                  <a:pt x="4351" y="1954"/>
                </a:cubicBezTo>
                <a:lnTo>
                  <a:pt x="4345" y="1954"/>
                </a:lnTo>
                <a:cubicBezTo>
                  <a:pt x="4339" y="1954"/>
                  <a:pt x="4335" y="1951"/>
                  <a:pt x="4332" y="1945"/>
                </a:cubicBezTo>
                <a:cubicBezTo>
                  <a:pt x="4328" y="1939"/>
                  <a:pt x="4326" y="1933"/>
                  <a:pt x="4326" y="1927"/>
                </a:cubicBezTo>
                <a:cubicBezTo>
                  <a:pt x="4323" y="1923"/>
                  <a:pt x="4318" y="1916"/>
                  <a:pt x="4313" y="1906"/>
                </a:cubicBezTo>
                <a:cubicBezTo>
                  <a:pt x="4308" y="1895"/>
                  <a:pt x="4303" y="1890"/>
                  <a:pt x="4300" y="1888"/>
                </a:cubicBezTo>
                <a:cubicBezTo>
                  <a:pt x="4298" y="1889"/>
                  <a:pt x="4297" y="1896"/>
                  <a:pt x="4296" y="1907"/>
                </a:cubicBezTo>
                <a:cubicBezTo>
                  <a:pt x="4294" y="1918"/>
                  <a:pt x="4293" y="1929"/>
                  <a:pt x="4291" y="1940"/>
                </a:cubicBezTo>
                <a:cubicBezTo>
                  <a:pt x="4289" y="1951"/>
                  <a:pt x="4286" y="1958"/>
                  <a:pt x="4282" y="1959"/>
                </a:cubicBezTo>
                <a:cubicBezTo>
                  <a:pt x="4279" y="1958"/>
                  <a:pt x="4277" y="1953"/>
                  <a:pt x="4276" y="1945"/>
                </a:cubicBezTo>
                <a:cubicBezTo>
                  <a:pt x="4275" y="1936"/>
                  <a:pt x="4274" y="1932"/>
                  <a:pt x="4274" y="1931"/>
                </a:cubicBezTo>
                <a:cubicBezTo>
                  <a:pt x="4272" y="1926"/>
                  <a:pt x="4266" y="1916"/>
                  <a:pt x="4258" y="1901"/>
                </a:cubicBezTo>
                <a:cubicBezTo>
                  <a:pt x="4250" y="1886"/>
                  <a:pt x="4242" y="1873"/>
                  <a:pt x="4234" y="1863"/>
                </a:cubicBezTo>
                <a:cubicBezTo>
                  <a:pt x="4227" y="1852"/>
                  <a:pt x="4223" y="1851"/>
                  <a:pt x="4224" y="1859"/>
                </a:cubicBezTo>
                <a:lnTo>
                  <a:pt x="4182" y="1845"/>
                </a:lnTo>
                <a:cubicBezTo>
                  <a:pt x="4182" y="1833"/>
                  <a:pt x="4181" y="1818"/>
                  <a:pt x="4181" y="1799"/>
                </a:cubicBezTo>
                <a:cubicBezTo>
                  <a:pt x="4180" y="1781"/>
                  <a:pt x="4178" y="1763"/>
                  <a:pt x="4174" y="1746"/>
                </a:cubicBezTo>
                <a:cubicBezTo>
                  <a:pt x="4169" y="1729"/>
                  <a:pt x="4161" y="1717"/>
                  <a:pt x="4150" y="1709"/>
                </a:cubicBezTo>
                <a:lnTo>
                  <a:pt x="4170" y="1673"/>
                </a:lnTo>
                <a:cubicBezTo>
                  <a:pt x="4170" y="1667"/>
                  <a:pt x="4168" y="1658"/>
                  <a:pt x="4165" y="1647"/>
                </a:cubicBezTo>
                <a:cubicBezTo>
                  <a:pt x="4161" y="1635"/>
                  <a:pt x="4157" y="1625"/>
                  <a:pt x="4151" y="1616"/>
                </a:cubicBezTo>
                <a:cubicBezTo>
                  <a:pt x="4145" y="1606"/>
                  <a:pt x="4138" y="1602"/>
                  <a:pt x="4131" y="1602"/>
                </a:cubicBezTo>
                <a:lnTo>
                  <a:pt x="4117" y="1648"/>
                </a:lnTo>
                <a:cubicBezTo>
                  <a:pt x="4104" y="1649"/>
                  <a:pt x="4098" y="1645"/>
                  <a:pt x="4097" y="1638"/>
                </a:cubicBezTo>
                <a:cubicBezTo>
                  <a:pt x="4096" y="1631"/>
                  <a:pt x="4095" y="1623"/>
                  <a:pt x="4094" y="1616"/>
                </a:cubicBezTo>
                <a:cubicBezTo>
                  <a:pt x="4093" y="1609"/>
                  <a:pt x="4086" y="1605"/>
                  <a:pt x="4074" y="1606"/>
                </a:cubicBezTo>
                <a:lnTo>
                  <a:pt x="4111" y="1568"/>
                </a:lnTo>
                <a:lnTo>
                  <a:pt x="4091" y="1530"/>
                </a:lnTo>
                <a:lnTo>
                  <a:pt x="4103" y="1454"/>
                </a:lnTo>
                <a:cubicBezTo>
                  <a:pt x="4090" y="1453"/>
                  <a:pt x="4082" y="1446"/>
                  <a:pt x="4080" y="1430"/>
                </a:cubicBezTo>
                <a:cubicBezTo>
                  <a:pt x="4078" y="1415"/>
                  <a:pt x="4079" y="1403"/>
                  <a:pt x="4082" y="1392"/>
                </a:cubicBezTo>
                <a:cubicBezTo>
                  <a:pt x="4068" y="1394"/>
                  <a:pt x="4057" y="1403"/>
                  <a:pt x="4048" y="1418"/>
                </a:cubicBezTo>
                <a:cubicBezTo>
                  <a:pt x="4039" y="1434"/>
                  <a:pt x="4035" y="1449"/>
                  <a:pt x="4036" y="1464"/>
                </a:cubicBezTo>
                <a:cubicBezTo>
                  <a:pt x="4037" y="1478"/>
                  <a:pt x="4045" y="1486"/>
                  <a:pt x="4059" y="1486"/>
                </a:cubicBezTo>
                <a:cubicBezTo>
                  <a:pt x="4058" y="1490"/>
                  <a:pt x="4056" y="1498"/>
                  <a:pt x="4053" y="1509"/>
                </a:cubicBezTo>
                <a:cubicBezTo>
                  <a:pt x="4051" y="1520"/>
                  <a:pt x="4048" y="1531"/>
                  <a:pt x="4044" y="1541"/>
                </a:cubicBezTo>
                <a:cubicBezTo>
                  <a:pt x="4040" y="1550"/>
                  <a:pt x="4036" y="1556"/>
                  <a:pt x="4030" y="1557"/>
                </a:cubicBezTo>
                <a:cubicBezTo>
                  <a:pt x="4024" y="1547"/>
                  <a:pt x="4022" y="1537"/>
                  <a:pt x="4023" y="1527"/>
                </a:cubicBezTo>
                <a:cubicBezTo>
                  <a:pt x="4023" y="1516"/>
                  <a:pt x="4022" y="1507"/>
                  <a:pt x="4020" y="1500"/>
                </a:cubicBezTo>
                <a:cubicBezTo>
                  <a:pt x="4017" y="1493"/>
                  <a:pt x="4007" y="1490"/>
                  <a:pt x="3991" y="1491"/>
                </a:cubicBezTo>
                <a:cubicBezTo>
                  <a:pt x="3980" y="1491"/>
                  <a:pt x="3974" y="1485"/>
                  <a:pt x="3973" y="1475"/>
                </a:cubicBezTo>
                <a:cubicBezTo>
                  <a:pt x="3971" y="1465"/>
                  <a:pt x="3970" y="1456"/>
                  <a:pt x="3970" y="1446"/>
                </a:cubicBezTo>
                <a:cubicBezTo>
                  <a:pt x="3970" y="1435"/>
                  <a:pt x="3966" y="1429"/>
                  <a:pt x="3960" y="1427"/>
                </a:cubicBezTo>
                <a:cubicBezTo>
                  <a:pt x="3955" y="1425"/>
                  <a:pt x="3946" y="1424"/>
                  <a:pt x="3935" y="1426"/>
                </a:cubicBezTo>
                <a:cubicBezTo>
                  <a:pt x="3934" y="1415"/>
                  <a:pt x="3931" y="1401"/>
                  <a:pt x="3926" y="1382"/>
                </a:cubicBezTo>
                <a:cubicBezTo>
                  <a:pt x="3921" y="1364"/>
                  <a:pt x="3914" y="1347"/>
                  <a:pt x="3905" y="1332"/>
                </a:cubicBezTo>
                <a:cubicBezTo>
                  <a:pt x="3896" y="1317"/>
                  <a:pt x="3886" y="1309"/>
                  <a:pt x="3875" y="1309"/>
                </a:cubicBezTo>
                <a:lnTo>
                  <a:pt x="3872" y="1269"/>
                </a:lnTo>
                <a:lnTo>
                  <a:pt x="3826" y="1267"/>
                </a:lnTo>
                <a:cubicBezTo>
                  <a:pt x="3834" y="1260"/>
                  <a:pt x="3839" y="1252"/>
                  <a:pt x="3842" y="1242"/>
                </a:cubicBezTo>
                <a:cubicBezTo>
                  <a:pt x="3845" y="1232"/>
                  <a:pt x="3846" y="1222"/>
                  <a:pt x="3845" y="1213"/>
                </a:cubicBezTo>
                <a:cubicBezTo>
                  <a:pt x="3845" y="1202"/>
                  <a:pt x="3842" y="1194"/>
                  <a:pt x="3837" y="1188"/>
                </a:cubicBezTo>
                <a:cubicBezTo>
                  <a:pt x="3832" y="1183"/>
                  <a:pt x="3822" y="1181"/>
                  <a:pt x="3808" y="1182"/>
                </a:cubicBezTo>
                <a:lnTo>
                  <a:pt x="3774" y="1184"/>
                </a:lnTo>
                <a:cubicBezTo>
                  <a:pt x="3776" y="1197"/>
                  <a:pt x="3780" y="1209"/>
                  <a:pt x="3788" y="1217"/>
                </a:cubicBezTo>
                <a:cubicBezTo>
                  <a:pt x="3795" y="1226"/>
                  <a:pt x="3800" y="1237"/>
                  <a:pt x="3802" y="1251"/>
                </a:cubicBezTo>
                <a:cubicBezTo>
                  <a:pt x="3788" y="1251"/>
                  <a:pt x="3775" y="1249"/>
                  <a:pt x="3764" y="1245"/>
                </a:cubicBezTo>
                <a:cubicBezTo>
                  <a:pt x="3753" y="1241"/>
                  <a:pt x="3740" y="1239"/>
                  <a:pt x="3726" y="1239"/>
                </a:cubicBezTo>
                <a:cubicBezTo>
                  <a:pt x="3717" y="1231"/>
                  <a:pt x="3709" y="1223"/>
                  <a:pt x="3702" y="1214"/>
                </a:cubicBezTo>
                <a:cubicBezTo>
                  <a:pt x="3695" y="1205"/>
                  <a:pt x="3688" y="1196"/>
                  <a:pt x="3682" y="1185"/>
                </a:cubicBezTo>
                <a:cubicBezTo>
                  <a:pt x="3680" y="1175"/>
                  <a:pt x="3676" y="1169"/>
                  <a:pt x="3669" y="1168"/>
                </a:cubicBezTo>
                <a:cubicBezTo>
                  <a:pt x="3663" y="1167"/>
                  <a:pt x="3658" y="1162"/>
                  <a:pt x="3657" y="1152"/>
                </a:cubicBezTo>
                <a:lnTo>
                  <a:pt x="3678" y="1133"/>
                </a:lnTo>
                <a:cubicBezTo>
                  <a:pt x="3678" y="1130"/>
                  <a:pt x="3678" y="1128"/>
                  <a:pt x="3679" y="1125"/>
                </a:cubicBezTo>
                <a:cubicBezTo>
                  <a:pt x="3679" y="1123"/>
                  <a:pt x="3681" y="1122"/>
                  <a:pt x="3683" y="1121"/>
                </a:cubicBezTo>
                <a:cubicBezTo>
                  <a:pt x="3690" y="1122"/>
                  <a:pt x="3696" y="1125"/>
                  <a:pt x="3704" y="1133"/>
                </a:cubicBezTo>
                <a:cubicBezTo>
                  <a:pt x="3711" y="1140"/>
                  <a:pt x="3716" y="1147"/>
                  <a:pt x="3720" y="1153"/>
                </a:cubicBezTo>
                <a:cubicBezTo>
                  <a:pt x="3720" y="1154"/>
                  <a:pt x="3720" y="1157"/>
                  <a:pt x="3721" y="1162"/>
                </a:cubicBezTo>
                <a:cubicBezTo>
                  <a:pt x="3722" y="1167"/>
                  <a:pt x="3724" y="1169"/>
                  <a:pt x="3727" y="1170"/>
                </a:cubicBezTo>
                <a:cubicBezTo>
                  <a:pt x="3733" y="1169"/>
                  <a:pt x="3738" y="1163"/>
                  <a:pt x="3742" y="1153"/>
                </a:cubicBezTo>
                <a:cubicBezTo>
                  <a:pt x="3746" y="1143"/>
                  <a:pt x="3747" y="1135"/>
                  <a:pt x="3747" y="1128"/>
                </a:cubicBezTo>
                <a:cubicBezTo>
                  <a:pt x="3746" y="1122"/>
                  <a:pt x="3741" y="1118"/>
                  <a:pt x="3732" y="1117"/>
                </a:cubicBezTo>
                <a:cubicBezTo>
                  <a:pt x="3724" y="1117"/>
                  <a:pt x="3717" y="1114"/>
                  <a:pt x="3712" y="1110"/>
                </a:cubicBezTo>
                <a:cubicBezTo>
                  <a:pt x="3706" y="1106"/>
                  <a:pt x="3707" y="1096"/>
                  <a:pt x="3715" y="1079"/>
                </a:cubicBezTo>
                <a:cubicBezTo>
                  <a:pt x="3691" y="1054"/>
                  <a:pt x="3677" y="1032"/>
                  <a:pt x="3674" y="1012"/>
                </a:cubicBezTo>
                <a:cubicBezTo>
                  <a:pt x="3670" y="992"/>
                  <a:pt x="3670" y="972"/>
                  <a:pt x="3674" y="952"/>
                </a:cubicBezTo>
                <a:cubicBezTo>
                  <a:pt x="3678" y="933"/>
                  <a:pt x="3679" y="910"/>
                  <a:pt x="3678" y="886"/>
                </a:cubicBezTo>
                <a:lnTo>
                  <a:pt x="3641" y="843"/>
                </a:lnTo>
                <a:cubicBezTo>
                  <a:pt x="3628" y="842"/>
                  <a:pt x="3618" y="835"/>
                  <a:pt x="3611" y="821"/>
                </a:cubicBezTo>
                <a:cubicBezTo>
                  <a:pt x="3604" y="807"/>
                  <a:pt x="3598" y="792"/>
                  <a:pt x="3592" y="778"/>
                </a:cubicBezTo>
                <a:cubicBezTo>
                  <a:pt x="3585" y="764"/>
                  <a:pt x="3577" y="756"/>
                  <a:pt x="3566" y="756"/>
                </a:cubicBezTo>
                <a:cubicBezTo>
                  <a:pt x="3559" y="756"/>
                  <a:pt x="3552" y="758"/>
                  <a:pt x="3545" y="762"/>
                </a:cubicBezTo>
                <a:cubicBezTo>
                  <a:pt x="3537" y="766"/>
                  <a:pt x="3533" y="773"/>
                  <a:pt x="3533" y="781"/>
                </a:cubicBezTo>
                <a:cubicBezTo>
                  <a:pt x="3534" y="793"/>
                  <a:pt x="3540" y="805"/>
                  <a:pt x="3550" y="819"/>
                </a:cubicBezTo>
                <a:cubicBezTo>
                  <a:pt x="3560" y="832"/>
                  <a:pt x="3571" y="845"/>
                  <a:pt x="3584" y="858"/>
                </a:cubicBezTo>
                <a:cubicBezTo>
                  <a:pt x="3596" y="870"/>
                  <a:pt x="3607" y="881"/>
                  <a:pt x="3616" y="890"/>
                </a:cubicBezTo>
                <a:lnTo>
                  <a:pt x="3594" y="915"/>
                </a:lnTo>
                <a:cubicBezTo>
                  <a:pt x="3595" y="923"/>
                  <a:pt x="3593" y="929"/>
                  <a:pt x="3588" y="933"/>
                </a:cubicBezTo>
                <a:cubicBezTo>
                  <a:pt x="3584" y="937"/>
                  <a:pt x="3579" y="939"/>
                  <a:pt x="3573" y="939"/>
                </a:cubicBezTo>
                <a:cubicBezTo>
                  <a:pt x="3564" y="940"/>
                  <a:pt x="3558" y="938"/>
                  <a:pt x="3555" y="933"/>
                </a:cubicBezTo>
                <a:cubicBezTo>
                  <a:pt x="3551" y="929"/>
                  <a:pt x="3549" y="924"/>
                  <a:pt x="3548" y="918"/>
                </a:cubicBezTo>
                <a:cubicBezTo>
                  <a:pt x="3552" y="918"/>
                  <a:pt x="3556" y="917"/>
                  <a:pt x="3562" y="916"/>
                </a:cubicBezTo>
                <a:cubicBezTo>
                  <a:pt x="3567" y="914"/>
                  <a:pt x="3570" y="911"/>
                  <a:pt x="3571" y="905"/>
                </a:cubicBezTo>
                <a:cubicBezTo>
                  <a:pt x="3569" y="893"/>
                  <a:pt x="3564" y="883"/>
                  <a:pt x="3555" y="873"/>
                </a:cubicBezTo>
                <a:cubicBezTo>
                  <a:pt x="3547" y="863"/>
                  <a:pt x="3539" y="856"/>
                  <a:pt x="3532" y="850"/>
                </a:cubicBezTo>
                <a:lnTo>
                  <a:pt x="3531" y="839"/>
                </a:lnTo>
                <a:cubicBezTo>
                  <a:pt x="3531" y="830"/>
                  <a:pt x="3528" y="823"/>
                  <a:pt x="3522" y="819"/>
                </a:cubicBezTo>
                <a:cubicBezTo>
                  <a:pt x="3517" y="814"/>
                  <a:pt x="3510" y="812"/>
                  <a:pt x="3501" y="812"/>
                </a:cubicBezTo>
                <a:cubicBezTo>
                  <a:pt x="3499" y="798"/>
                  <a:pt x="3494" y="789"/>
                  <a:pt x="3485" y="786"/>
                </a:cubicBezTo>
                <a:cubicBezTo>
                  <a:pt x="3475" y="783"/>
                  <a:pt x="3465" y="783"/>
                  <a:pt x="3453" y="787"/>
                </a:cubicBezTo>
                <a:cubicBezTo>
                  <a:pt x="3453" y="780"/>
                  <a:pt x="3454" y="773"/>
                  <a:pt x="3457" y="765"/>
                </a:cubicBezTo>
                <a:cubicBezTo>
                  <a:pt x="3460" y="757"/>
                  <a:pt x="3465" y="752"/>
                  <a:pt x="3474" y="751"/>
                </a:cubicBezTo>
                <a:lnTo>
                  <a:pt x="3488" y="715"/>
                </a:lnTo>
                <a:lnTo>
                  <a:pt x="3470" y="694"/>
                </a:lnTo>
                <a:cubicBezTo>
                  <a:pt x="3458" y="694"/>
                  <a:pt x="3449" y="691"/>
                  <a:pt x="3442" y="685"/>
                </a:cubicBezTo>
                <a:cubicBezTo>
                  <a:pt x="3435" y="679"/>
                  <a:pt x="3428" y="673"/>
                  <a:pt x="3422" y="667"/>
                </a:cubicBezTo>
                <a:cubicBezTo>
                  <a:pt x="3415" y="661"/>
                  <a:pt x="3407" y="658"/>
                  <a:pt x="3398" y="658"/>
                </a:cubicBezTo>
                <a:cubicBezTo>
                  <a:pt x="3380" y="643"/>
                  <a:pt x="3359" y="630"/>
                  <a:pt x="3336" y="619"/>
                </a:cubicBezTo>
                <a:cubicBezTo>
                  <a:pt x="3314" y="608"/>
                  <a:pt x="3291" y="600"/>
                  <a:pt x="3267" y="593"/>
                </a:cubicBezTo>
                <a:cubicBezTo>
                  <a:pt x="3248" y="594"/>
                  <a:pt x="3234" y="593"/>
                  <a:pt x="3227" y="590"/>
                </a:cubicBezTo>
                <a:cubicBezTo>
                  <a:pt x="3219" y="587"/>
                  <a:pt x="3212" y="584"/>
                  <a:pt x="3207" y="581"/>
                </a:cubicBezTo>
                <a:cubicBezTo>
                  <a:pt x="3201" y="578"/>
                  <a:pt x="3192" y="576"/>
                  <a:pt x="3180" y="577"/>
                </a:cubicBezTo>
                <a:cubicBezTo>
                  <a:pt x="3167" y="578"/>
                  <a:pt x="3146" y="583"/>
                  <a:pt x="3118" y="592"/>
                </a:cubicBezTo>
                <a:cubicBezTo>
                  <a:pt x="3104" y="577"/>
                  <a:pt x="3081" y="563"/>
                  <a:pt x="3048" y="550"/>
                </a:cubicBezTo>
                <a:cubicBezTo>
                  <a:pt x="3016" y="536"/>
                  <a:pt x="2982" y="523"/>
                  <a:pt x="2947" y="511"/>
                </a:cubicBezTo>
                <a:cubicBezTo>
                  <a:pt x="2912" y="499"/>
                  <a:pt x="2884" y="488"/>
                  <a:pt x="2862" y="478"/>
                </a:cubicBezTo>
                <a:cubicBezTo>
                  <a:pt x="2852" y="479"/>
                  <a:pt x="2845" y="482"/>
                  <a:pt x="2844" y="486"/>
                </a:cubicBezTo>
                <a:cubicBezTo>
                  <a:pt x="2842" y="491"/>
                  <a:pt x="2841" y="496"/>
                  <a:pt x="2839" y="500"/>
                </a:cubicBezTo>
                <a:cubicBezTo>
                  <a:pt x="2838" y="505"/>
                  <a:pt x="2833" y="508"/>
                  <a:pt x="2824" y="509"/>
                </a:cubicBezTo>
                <a:cubicBezTo>
                  <a:pt x="2823" y="496"/>
                  <a:pt x="2818" y="488"/>
                  <a:pt x="2808" y="485"/>
                </a:cubicBezTo>
                <a:cubicBezTo>
                  <a:pt x="2799" y="482"/>
                  <a:pt x="2789" y="481"/>
                  <a:pt x="2777" y="482"/>
                </a:cubicBezTo>
                <a:cubicBezTo>
                  <a:pt x="2766" y="483"/>
                  <a:pt x="2756" y="485"/>
                  <a:pt x="2748" y="486"/>
                </a:cubicBezTo>
                <a:cubicBezTo>
                  <a:pt x="2737" y="486"/>
                  <a:pt x="2731" y="481"/>
                  <a:pt x="2730" y="470"/>
                </a:cubicBezTo>
                <a:cubicBezTo>
                  <a:pt x="2729" y="461"/>
                  <a:pt x="2727" y="455"/>
                  <a:pt x="2723" y="452"/>
                </a:cubicBezTo>
                <a:cubicBezTo>
                  <a:pt x="2720" y="449"/>
                  <a:pt x="2714" y="448"/>
                  <a:pt x="2705" y="448"/>
                </a:cubicBezTo>
                <a:lnTo>
                  <a:pt x="2655" y="475"/>
                </a:lnTo>
                <a:cubicBezTo>
                  <a:pt x="2647" y="476"/>
                  <a:pt x="2640" y="480"/>
                  <a:pt x="2637" y="488"/>
                </a:cubicBezTo>
                <a:cubicBezTo>
                  <a:pt x="2634" y="496"/>
                  <a:pt x="2629" y="503"/>
                  <a:pt x="2623" y="511"/>
                </a:cubicBezTo>
                <a:cubicBezTo>
                  <a:pt x="2618" y="519"/>
                  <a:pt x="2606" y="524"/>
                  <a:pt x="2590" y="525"/>
                </a:cubicBezTo>
                <a:cubicBezTo>
                  <a:pt x="2589" y="517"/>
                  <a:pt x="2587" y="511"/>
                  <a:pt x="2584" y="508"/>
                </a:cubicBezTo>
                <a:cubicBezTo>
                  <a:pt x="2580" y="505"/>
                  <a:pt x="2574" y="503"/>
                  <a:pt x="2565" y="504"/>
                </a:cubicBezTo>
                <a:lnTo>
                  <a:pt x="2543" y="511"/>
                </a:lnTo>
                <a:cubicBezTo>
                  <a:pt x="2543" y="528"/>
                  <a:pt x="2533" y="540"/>
                  <a:pt x="2513" y="547"/>
                </a:cubicBezTo>
                <a:cubicBezTo>
                  <a:pt x="2493" y="554"/>
                  <a:pt x="2472" y="558"/>
                  <a:pt x="2448" y="559"/>
                </a:cubicBezTo>
                <a:cubicBezTo>
                  <a:pt x="2425" y="561"/>
                  <a:pt x="2408" y="562"/>
                  <a:pt x="2397" y="562"/>
                </a:cubicBezTo>
                <a:lnTo>
                  <a:pt x="2343" y="612"/>
                </a:lnTo>
                <a:lnTo>
                  <a:pt x="2328" y="567"/>
                </a:lnTo>
                <a:cubicBezTo>
                  <a:pt x="2317" y="561"/>
                  <a:pt x="2305" y="557"/>
                  <a:pt x="2292" y="553"/>
                </a:cubicBezTo>
                <a:cubicBezTo>
                  <a:pt x="2280" y="550"/>
                  <a:pt x="2267" y="548"/>
                  <a:pt x="2253" y="549"/>
                </a:cubicBezTo>
                <a:cubicBezTo>
                  <a:pt x="2244" y="550"/>
                  <a:pt x="2238" y="552"/>
                  <a:pt x="2233" y="555"/>
                </a:cubicBezTo>
                <a:cubicBezTo>
                  <a:pt x="2228" y="558"/>
                  <a:pt x="2221" y="559"/>
                  <a:pt x="2213" y="557"/>
                </a:cubicBezTo>
                <a:cubicBezTo>
                  <a:pt x="2203" y="568"/>
                  <a:pt x="2196" y="581"/>
                  <a:pt x="2190" y="596"/>
                </a:cubicBezTo>
                <a:cubicBezTo>
                  <a:pt x="2185" y="611"/>
                  <a:pt x="2190" y="621"/>
                  <a:pt x="2206" y="627"/>
                </a:cubicBezTo>
                <a:lnTo>
                  <a:pt x="2173" y="646"/>
                </a:lnTo>
                <a:lnTo>
                  <a:pt x="2174" y="652"/>
                </a:lnTo>
                <a:lnTo>
                  <a:pt x="2140" y="660"/>
                </a:lnTo>
                <a:cubicBezTo>
                  <a:pt x="2117" y="676"/>
                  <a:pt x="2096" y="694"/>
                  <a:pt x="2076" y="713"/>
                </a:cubicBezTo>
                <a:cubicBezTo>
                  <a:pt x="2055" y="732"/>
                  <a:pt x="2037" y="754"/>
                  <a:pt x="2021" y="778"/>
                </a:cubicBezTo>
                <a:lnTo>
                  <a:pt x="2016" y="778"/>
                </a:lnTo>
                <a:cubicBezTo>
                  <a:pt x="2001" y="780"/>
                  <a:pt x="1993" y="790"/>
                  <a:pt x="1990" y="807"/>
                </a:cubicBezTo>
                <a:cubicBezTo>
                  <a:pt x="1986" y="823"/>
                  <a:pt x="1983" y="840"/>
                  <a:pt x="1980" y="856"/>
                </a:cubicBezTo>
                <a:cubicBezTo>
                  <a:pt x="1977" y="872"/>
                  <a:pt x="1968" y="880"/>
                  <a:pt x="1954" y="880"/>
                </a:cubicBezTo>
                <a:cubicBezTo>
                  <a:pt x="1934" y="901"/>
                  <a:pt x="1915" y="922"/>
                  <a:pt x="1896" y="944"/>
                </a:cubicBezTo>
                <a:cubicBezTo>
                  <a:pt x="1878" y="965"/>
                  <a:pt x="1868" y="990"/>
                  <a:pt x="1866" y="1019"/>
                </a:cubicBezTo>
                <a:lnTo>
                  <a:pt x="1854" y="1019"/>
                </a:lnTo>
                <a:cubicBezTo>
                  <a:pt x="1846" y="1020"/>
                  <a:pt x="1839" y="1023"/>
                  <a:pt x="1834" y="1029"/>
                </a:cubicBezTo>
                <a:cubicBezTo>
                  <a:pt x="1829" y="1034"/>
                  <a:pt x="1827" y="1041"/>
                  <a:pt x="1828" y="1050"/>
                </a:cubicBezTo>
                <a:lnTo>
                  <a:pt x="1784" y="1076"/>
                </a:lnTo>
                <a:lnTo>
                  <a:pt x="1788" y="1139"/>
                </a:lnTo>
                <a:lnTo>
                  <a:pt x="1733" y="1171"/>
                </a:lnTo>
                <a:lnTo>
                  <a:pt x="1726" y="1235"/>
                </a:lnTo>
                <a:lnTo>
                  <a:pt x="1671" y="1268"/>
                </a:lnTo>
                <a:lnTo>
                  <a:pt x="1669" y="1331"/>
                </a:lnTo>
                <a:cubicBezTo>
                  <a:pt x="1661" y="1332"/>
                  <a:pt x="1655" y="1337"/>
                  <a:pt x="1652" y="1345"/>
                </a:cubicBezTo>
                <a:cubicBezTo>
                  <a:pt x="1649" y="1353"/>
                  <a:pt x="1648" y="1361"/>
                  <a:pt x="1649" y="1367"/>
                </a:cubicBezTo>
                <a:cubicBezTo>
                  <a:pt x="1646" y="1372"/>
                  <a:pt x="1640" y="1374"/>
                  <a:pt x="1632" y="1373"/>
                </a:cubicBezTo>
                <a:cubicBezTo>
                  <a:pt x="1624" y="1371"/>
                  <a:pt x="1618" y="1370"/>
                  <a:pt x="1614" y="1369"/>
                </a:cubicBezTo>
                <a:lnTo>
                  <a:pt x="1607" y="1433"/>
                </a:lnTo>
                <a:lnTo>
                  <a:pt x="1562" y="1517"/>
                </a:lnTo>
                <a:cubicBezTo>
                  <a:pt x="1562" y="1521"/>
                  <a:pt x="1562" y="1530"/>
                  <a:pt x="1562" y="1542"/>
                </a:cubicBezTo>
                <a:cubicBezTo>
                  <a:pt x="1562" y="1554"/>
                  <a:pt x="1559" y="1561"/>
                  <a:pt x="1553" y="1563"/>
                </a:cubicBezTo>
                <a:lnTo>
                  <a:pt x="1539" y="1518"/>
                </a:lnTo>
                <a:lnTo>
                  <a:pt x="1495" y="1556"/>
                </a:lnTo>
                <a:cubicBezTo>
                  <a:pt x="1497" y="1568"/>
                  <a:pt x="1501" y="1576"/>
                  <a:pt x="1509" y="1579"/>
                </a:cubicBezTo>
                <a:cubicBezTo>
                  <a:pt x="1516" y="1581"/>
                  <a:pt x="1524" y="1583"/>
                  <a:pt x="1531" y="1585"/>
                </a:cubicBezTo>
                <a:cubicBezTo>
                  <a:pt x="1539" y="1587"/>
                  <a:pt x="1543" y="1594"/>
                  <a:pt x="1545" y="1604"/>
                </a:cubicBezTo>
                <a:lnTo>
                  <a:pt x="1539" y="1605"/>
                </a:lnTo>
                <a:cubicBezTo>
                  <a:pt x="1528" y="1606"/>
                  <a:pt x="1523" y="1611"/>
                  <a:pt x="1522" y="1619"/>
                </a:cubicBezTo>
                <a:cubicBezTo>
                  <a:pt x="1521" y="1627"/>
                  <a:pt x="1520" y="1635"/>
                  <a:pt x="1519" y="1643"/>
                </a:cubicBezTo>
                <a:cubicBezTo>
                  <a:pt x="1519" y="1650"/>
                  <a:pt x="1513" y="1654"/>
                  <a:pt x="1502" y="1653"/>
                </a:cubicBezTo>
                <a:lnTo>
                  <a:pt x="1478" y="1712"/>
                </a:lnTo>
                <a:cubicBezTo>
                  <a:pt x="1478" y="1716"/>
                  <a:pt x="1478" y="1720"/>
                  <a:pt x="1478" y="1726"/>
                </a:cubicBezTo>
                <a:cubicBezTo>
                  <a:pt x="1478" y="1732"/>
                  <a:pt x="1476" y="1735"/>
                  <a:pt x="1473" y="1736"/>
                </a:cubicBezTo>
                <a:cubicBezTo>
                  <a:pt x="1465" y="1735"/>
                  <a:pt x="1457" y="1732"/>
                  <a:pt x="1451" y="1724"/>
                </a:cubicBezTo>
                <a:cubicBezTo>
                  <a:pt x="1445" y="1717"/>
                  <a:pt x="1440" y="1710"/>
                  <a:pt x="1437" y="1704"/>
                </a:cubicBezTo>
                <a:cubicBezTo>
                  <a:pt x="1433" y="1711"/>
                  <a:pt x="1427" y="1723"/>
                  <a:pt x="1421" y="1739"/>
                </a:cubicBezTo>
                <a:cubicBezTo>
                  <a:pt x="1414" y="1756"/>
                  <a:pt x="1411" y="1772"/>
                  <a:pt x="1411" y="1788"/>
                </a:cubicBezTo>
                <a:cubicBezTo>
                  <a:pt x="1411" y="1803"/>
                  <a:pt x="1418" y="1811"/>
                  <a:pt x="1433" y="1813"/>
                </a:cubicBezTo>
                <a:lnTo>
                  <a:pt x="1406" y="1918"/>
                </a:lnTo>
                <a:lnTo>
                  <a:pt x="1394" y="1919"/>
                </a:lnTo>
                <a:cubicBezTo>
                  <a:pt x="1378" y="1921"/>
                  <a:pt x="1365" y="1926"/>
                  <a:pt x="1357" y="1934"/>
                </a:cubicBezTo>
                <a:cubicBezTo>
                  <a:pt x="1349" y="1943"/>
                  <a:pt x="1342" y="1954"/>
                  <a:pt x="1335" y="1969"/>
                </a:cubicBezTo>
                <a:lnTo>
                  <a:pt x="1378" y="2018"/>
                </a:lnTo>
                <a:lnTo>
                  <a:pt x="1334" y="2050"/>
                </a:lnTo>
                <a:lnTo>
                  <a:pt x="1315" y="2097"/>
                </a:lnTo>
                <a:cubicBezTo>
                  <a:pt x="1315" y="2114"/>
                  <a:pt x="1309" y="2128"/>
                  <a:pt x="1298" y="2139"/>
                </a:cubicBezTo>
                <a:cubicBezTo>
                  <a:pt x="1286" y="2151"/>
                  <a:pt x="1274" y="2161"/>
                  <a:pt x="1262" y="2170"/>
                </a:cubicBezTo>
                <a:cubicBezTo>
                  <a:pt x="1263" y="2179"/>
                  <a:pt x="1262" y="2196"/>
                  <a:pt x="1260" y="2220"/>
                </a:cubicBezTo>
                <a:cubicBezTo>
                  <a:pt x="1258" y="2245"/>
                  <a:pt x="1254" y="2269"/>
                  <a:pt x="1248" y="2291"/>
                </a:cubicBezTo>
                <a:cubicBezTo>
                  <a:pt x="1242" y="2313"/>
                  <a:pt x="1233" y="2326"/>
                  <a:pt x="1222" y="2328"/>
                </a:cubicBezTo>
                <a:lnTo>
                  <a:pt x="1178" y="2279"/>
                </a:lnTo>
                <a:lnTo>
                  <a:pt x="1179" y="2216"/>
                </a:lnTo>
                <a:cubicBezTo>
                  <a:pt x="1178" y="2203"/>
                  <a:pt x="1174" y="2190"/>
                  <a:pt x="1165" y="2176"/>
                </a:cubicBezTo>
                <a:cubicBezTo>
                  <a:pt x="1157" y="2162"/>
                  <a:pt x="1146" y="2153"/>
                  <a:pt x="1135" y="2150"/>
                </a:cubicBezTo>
                <a:cubicBezTo>
                  <a:pt x="1140" y="2147"/>
                  <a:pt x="1145" y="2142"/>
                  <a:pt x="1149" y="2136"/>
                </a:cubicBezTo>
                <a:cubicBezTo>
                  <a:pt x="1154" y="2130"/>
                  <a:pt x="1155" y="2123"/>
                  <a:pt x="1155" y="2114"/>
                </a:cubicBezTo>
                <a:cubicBezTo>
                  <a:pt x="1154" y="2108"/>
                  <a:pt x="1152" y="2104"/>
                  <a:pt x="1148" y="2102"/>
                </a:cubicBezTo>
                <a:cubicBezTo>
                  <a:pt x="1144" y="2099"/>
                  <a:pt x="1140" y="2098"/>
                  <a:pt x="1137" y="2098"/>
                </a:cubicBezTo>
                <a:lnTo>
                  <a:pt x="1151" y="2051"/>
                </a:lnTo>
                <a:cubicBezTo>
                  <a:pt x="1150" y="2042"/>
                  <a:pt x="1148" y="2032"/>
                  <a:pt x="1143" y="2021"/>
                </a:cubicBezTo>
                <a:cubicBezTo>
                  <a:pt x="1139" y="2010"/>
                  <a:pt x="1133" y="2001"/>
                  <a:pt x="1124" y="1996"/>
                </a:cubicBezTo>
                <a:lnTo>
                  <a:pt x="1112" y="1905"/>
                </a:lnTo>
                <a:lnTo>
                  <a:pt x="1078" y="1913"/>
                </a:lnTo>
                <a:cubicBezTo>
                  <a:pt x="1078" y="1916"/>
                  <a:pt x="1078" y="1922"/>
                  <a:pt x="1077" y="1929"/>
                </a:cubicBezTo>
                <a:cubicBezTo>
                  <a:pt x="1077" y="1937"/>
                  <a:pt x="1074" y="1941"/>
                  <a:pt x="1068" y="1942"/>
                </a:cubicBezTo>
                <a:cubicBezTo>
                  <a:pt x="1063" y="1942"/>
                  <a:pt x="1058" y="1939"/>
                  <a:pt x="1055" y="1933"/>
                </a:cubicBezTo>
                <a:cubicBezTo>
                  <a:pt x="1051" y="1927"/>
                  <a:pt x="1050" y="1921"/>
                  <a:pt x="1049" y="1915"/>
                </a:cubicBezTo>
                <a:cubicBezTo>
                  <a:pt x="1049" y="1906"/>
                  <a:pt x="1052" y="1898"/>
                  <a:pt x="1058" y="1890"/>
                </a:cubicBezTo>
                <a:cubicBezTo>
                  <a:pt x="1065" y="1883"/>
                  <a:pt x="1072" y="1879"/>
                  <a:pt x="1081" y="1878"/>
                </a:cubicBezTo>
                <a:cubicBezTo>
                  <a:pt x="1087" y="1872"/>
                  <a:pt x="1091" y="1866"/>
                  <a:pt x="1096" y="1859"/>
                </a:cubicBezTo>
                <a:cubicBezTo>
                  <a:pt x="1100" y="1852"/>
                  <a:pt x="1101" y="1845"/>
                  <a:pt x="1101" y="1836"/>
                </a:cubicBezTo>
                <a:cubicBezTo>
                  <a:pt x="1100" y="1831"/>
                  <a:pt x="1098" y="1827"/>
                  <a:pt x="1093" y="1824"/>
                </a:cubicBezTo>
                <a:cubicBezTo>
                  <a:pt x="1088" y="1821"/>
                  <a:pt x="1083" y="1820"/>
                  <a:pt x="1077" y="1821"/>
                </a:cubicBezTo>
                <a:lnTo>
                  <a:pt x="1073" y="1758"/>
                </a:lnTo>
                <a:cubicBezTo>
                  <a:pt x="1067" y="1759"/>
                  <a:pt x="1062" y="1764"/>
                  <a:pt x="1057" y="1771"/>
                </a:cubicBezTo>
                <a:cubicBezTo>
                  <a:pt x="1052" y="1779"/>
                  <a:pt x="1049" y="1785"/>
                  <a:pt x="1046" y="1788"/>
                </a:cubicBezTo>
                <a:cubicBezTo>
                  <a:pt x="1046" y="1792"/>
                  <a:pt x="1047" y="1798"/>
                  <a:pt x="1046" y="1805"/>
                </a:cubicBezTo>
                <a:cubicBezTo>
                  <a:pt x="1046" y="1812"/>
                  <a:pt x="1045" y="1816"/>
                  <a:pt x="1042" y="1817"/>
                </a:cubicBezTo>
                <a:cubicBezTo>
                  <a:pt x="1038" y="1817"/>
                  <a:pt x="1035" y="1813"/>
                  <a:pt x="1032" y="1806"/>
                </a:cubicBezTo>
                <a:cubicBezTo>
                  <a:pt x="1029" y="1799"/>
                  <a:pt x="1026" y="1791"/>
                  <a:pt x="1025" y="1783"/>
                </a:cubicBezTo>
                <a:cubicBezTo>
                  <a:pt x="1023" y="1775"/>
                  <a:pt x="1022" y="1770"/>
                  <a:pt x="1022" y="1767"/>
                </a:cubicBezTo>
                <a:lnTo>
                  <a:pt x="1047" y="1725"/>
                </a:lnTo>
                <a:cubicBezTo>
                  <a:pt x="1047" y="1716"/>
                  <a:pt x="1044" y="1706"/>
                  <a:pt x="1040" y="1695"/>
                </a:cubicBezTo>
                <a:cubicBezTo>
                  <a:pt x="1036" y="1684"/>
                  <a:pt x="1029" y="1675"/>
                  <a:pt x="1020" y="1670"/>
                </a:cubicBezTo>
                <a:cubicBezTo>
                  <a:pt x="1020" y="1658"/>
                  <a:pt x="1023" y="1648"/>
                  <a:pt x="1027" y="1639"/>
                </a:cubicBezTo>
                <a:cubicBezTo>
                  <a:pt x="1031" y="1630"/>
                  <a:pt x="1034" y="1623"/>
                  <a:pt x="1034" y="1617"/>
                </a:cubicBezTo>
                <a:cubicBezTo>
                  <a:pt x="1030" y="1611"/>
                  <a:pt x="1024" y="1608"/>
                  <a:pt x="1015" y="1605"/>
                </a:cubicBezTo>
                <a:cubicBezTo>
                  <a:pt x="1007" y="1603"/>
                  <a:pt x="999" y="1602"/>
                  <a:pt x="993" y="1603"/>
                </a:cubicBezTo>
                <a:cubicBezTo>
                  <a:pt x="995" y="1573"/>
                  <a:pt x="996" y="1539"/>
                  <a:pt x="997" y="1502"/>
                </a:cubicBezTo>
                <a:cubicBezTo>
                  <a:pt x="998" y="1464"/>
                  <a:pt x="997" y="1427"/>
                  <a:pt x="993" y="1391"/>
                </a:cubicBezTo>
                <a:cubicBezTo>
                  <a:pt x="990" y="1355"/>
                  <a:pt x="983" y="1324"/>
                  <a:pt x="972" y="1299"/>
                </a:cubicBezTo>
                <a:lnTo>
                  <a:pt x="984" y="1235"/>
                </a:lnTo>
                <a:lnTo>
                  <a:pt x="960" y="1214"/>
                </a:lnTo>
                <a:lnTo>
                  <a:pt x="955" y="1140"/>
                </a:lnTo>
                <a:lnTo>
                  <a:pt x="928" y="1090"/>
                </a:lnTo>
                <a:lnTo>
                  <a:pt x="927" y="1078"/>
                </a:lnTo>
                <a:cubicBezTo>
                  <a:pt x="925" y="1055"/>
                  <a:pt x="920" y="1033"/>
                  <a:pt x="913" y="1011"/>
                </a:cubicBezTo>
                <a:cubicBezTo>
                  <a:pt x="905" y="989"/>
                  <a:pt x="897" y="969"/>
                  <a:pt x="890" y="949"/>
                </a:cubicBezTo>
                <a:cubicBezTo>
                  <a:pt x="880" y="947"/>
                  <a:pt x="875" y="938"/>
                  <a:pt x="874" y="923"/>
                </a:cubicBezTo>
                <a:cubicBezTo>
                  <a:pt x="872" y="907"/>
                  <a:pt x="872" y="891"/>
                  <a:pt x="874" y="874"/>
                </a:cubicBezTo>
                <a:cubicBezTo>
                  <a:pt x="875" y="856"/>
                  <a:pt x="876" y="843"/>
                  <a:pt x="876" y="835"/>
                </a:cubicBezTo>
                <a:cubicBezTo>
                  <a:pt x="876" y="829"/>
                  <a:pt x="875" y="822"/>
                  <a:pt x="872" y="816"/>
                </a:cubicBezTo>
                <a:cubicBezTo>
                  <a:pt x="870" y="810"/>
                  <a:pt x="865" y="807"/>
                  <a:pt x="857" y="807"/>
                </a:cubicBezTo>
                <a:lnTo>
                  <a:pt x="846" y="653"/>
                </a:lnTo>
                <a:cubicBezTo>
                  <a:pt x="843" y="607"/>
                  <a:pt x="840" y="572"/>
                  <a:pt x="836" y="547"/>
                </a:cubicBezTo>
                <a:cubicBezTo>
                  <a:pt x="833" y="523"/>
                  <a:pt x="827" y="511"/>
                  <a:pt x="819" y="511"/>
                </a:cubicBezTo>
                <a:lnTo>
                  <a:pt x="820" y="523"/>
                </a:lnTo>
                <a:cubicBezTo>
                  <a:pt x="819" y="536"/>
                  <a:pt x="815" y="547"/>
                  <a:pt x="807" y="555"/>
                </a:cubicBezTo>
                <a:cubicBezTo>
                  <a:pt x="800" y="563"/>
                  <a:pt x="796" y="574"/>
                  <a:pt x="795" y="588"/>
                </a:cubicBezTo>
                <a:cubicBezTo>
                  <a:pt x="797" y="607"/>
                  <a:pt x="799" y="626"/>
                  <a:pt x="801" y="646"/>
                </a:cubicBezTo>
                <a:cubicBezTo>
                  <a:pt x="802" y="665"/>
                  <a:pt x="803" y="681"/>
                  <a:pt x="804" y="693"/>
                </a:cubicBezTo>
                <a:cubicBezTo>
                  <a:pt x="804" y="706"/>
                  <a:pt x="802" y="713"/>
                  <a:pt x="798" y="714"/>
                </a:cubicBezTo>
                <a:cubicBezTo>
                  <a:pt x="788" y="714"/>
                  <a:pt x="783" y="708"/>
                  <a:pt x="783" y="697"/>
                </a:cubicBezTo>
                <a:cubicBezTo>
                  <a:pt x="782" y="686"/>
                  <a:pt x="779" y="675"/>
                  <a:pt x="771" y="665"/>
                </a:cubicBezTo>
                <a:cubicBezTo>
                  <a:pt x="764" y="654"/>
                  <a:pt x="745" y="649"/>
                  <a:pt x="714" y="651"/>
                </a:cubicBezTo>
                <a:cubicBezTo>
                  <a:pt x="692" y="653"/>
                  <a:pt x="681" y="661"/>
                  <a:pt x="680" y="674"/>
                </a:cubicBezTo>
                <a:cubicBezTo>
                  <a:pt x="679" y="687"/>
                  <a:pt x="681" y="702"/>
                  <a:pt x="687" y="719"/>
                </a:cubicBezTo>
                <a:cubicBezTo>
                  <a:pt x="692" y="736"/>
                  <a:pt x="693" y="751"/>
                  <a:pt x="689" y="764"/>
                </a:cubicBezTo>
                <a:cubicBezTo>
                  <a:pt x="686" y="777"/>
                  <a:pt x="670" y="785"/>
                  <a:pt x="643" y="788"/>
                </a:cubicBezTo>
                <a:cubicBezTo>
                  <a:pt x="635" y="789"/>
                  <a:pt x="630" y="792"/>
                  <a:pt x="628" y="797"/>
                </a:cubicBezTo>
                <a:cubicBezTo>
                  <a:pt x="627" y="802"/>
                  <a:pt x="627" y="809"/>
                  <a:pt x="628" y="818"/>
                </a:cubicBezTo>
                <a:cubicBezTo>
                  <a:pt x="628" y="821"/>
                  <a:pt x="627" y="823"/>
                  <a:pt x="624" y="826"/>
                </a:cubicBezTo>
                <a:cubicBezTo>
                  <a:pt x="621" y="828"/>
                  <a:pt x="617" y="830"/>
                  <a:pt x="611" y="830"/>
                </a:cubicBezTo>
                <a:cubicBezTo>
                  <a:pt x="611" y="879"/>
                  <a:pt x="611" y="929"/>
                  <a:pt x="611" y="980"/>
                </a:cubicBezTo>
                <a:cubicBezTo>
                  <a:pt x="610" y="1030"/>
                  <a:pt x="612" y="1080"/>
                  <a:pt x="615" y="1129"/>
                </a:cubicBezTo>
                <a:cubicBezTo>
                  <a:pt x="615" y="1133"/>
                  <a:pt x="615" y="1139"/>
                  <a:pt x="615" y="1148"/>
                </a:cubicBezTo>
                <a:cubicBezTo>
                  <a:pt x="614" y="1157"/>
                  <a:pt x="611" y="1163"/>
                  <a:pt x="606" y="1164"/>
                </a:cubicBezTo>
                <a:cubicBezTo>
                  <a:pt x="600" y="1164"/>
                  <a:pt x="594" y="1159"/>
                  <a:pt x="588" y="1148"/>
                </a:cubicBezTo>
                <a:cubicBezTo>
                  <a:pt x="582" y="1138"/>
                  <a:pt x="577" y="1127"/>
                  <a:pt x="573" y="1114"/>
                </a:cubicBezTo>
                <a:cubicBezTo>
                  <a:pt x="569" y="1102"/>
                  <a:pt x="566" y="1093"/>
                  <a:pt x="566" y="1086"/>
                </a:cubicBezTo>
                <a:lnTo>
                  <a:pt x="564" y="972"/>
                </a:lnTo>
                <a:cubicBezTo>
                  <a:pt x="563" y="950"/>
                  <a:pt x="559" y="938"/>
                  <a:pt x="553" y="934"/>
                </a:cubicBezTo>
                <a:cubicBezTo>
                  <a:pt x="547" y="931"/>
                  <a:pt x="534" y="929"/>
                  <a:pt x="515" y="929"/>
                </a:cubicBezTo>
                <a:lnTo>
                  <a:pt x="514" y="998"/>
                </a:lnTo>
                <a:cubicBezTo>
                  <a:pt x="517" y="998"/>
                  <a:pt x="523" y="998"/>
                  <a:pt x="530" y="999"/>
                </a:cubicBezTo>
                <a:cubicBezTo>
                  <a:pt x="538" y="1000"/>
                  <a:pt x="542" y="1005"/>
                  <a:pt x="544" y="1013"/>
                </a:cubicBezTo>
                <a:cubicBezTo>
                  <a:pt x="543" y="1018"/>
                  <a:pt x="539" y="1024"/>
                  <a:pt x="531" y="1033"/>
                </a:cubicBezTo>
                <a:cubicBezTo>
                  <a:pt x="523" y="1042"/>
                  <a:pt x="515" y="1050"/>
                  <a:pt x="507" y="1058"/>
                </a:cubicBezTo>
                <a:cubicBezTo>
                  <a:pt x="498" y="1067"/>
                  <a:pt x="493" y="1072"/>
                  <a:pt x="490" y="1074"/>
                </a:cubicBezTo>
                <a:lnTo>
                  <a:pt x="450" y="1072"/>
                </a:lnTo>
                <a:cubicBezTo>
                  <a:pt x="448" y="1029"/>
                  <a:pt x="447" y="986"/>
                  <a:pt x="449" y="942"/>
                </a:cubicBezTo>
                <a:cubicBezTo>
                  <a:pt x="451" y="899"/>
                  <a:pt x="451" y="856"/>
                  <a:pt x="449" y="813"/>
                </a:cubicBezTo>
                <a:cubicBezTo>
                  <a:pt x="448" y="801"/>
                  <a:pt x="442" y="790"/>
                  <a:pt x="432" y="779"/>
                </a:cubicBezTo>
                <a:cubicBezTo>
                  <a:pt x="422" y="768"/>
                  <a:pt x="411" y="762"/>
                  <a:pt x="399" y="759"/>
                </a:cubicBezTo>
                <a:lnTo>
                  <a:pt x="401" y="776"/>
                </a:lnTo>
                <a:cubicBezTo>
                  <a:pt x="401" y="793"/>
                  <a:pt x="396" y="802"/>
                  <a:pt x="385" y="804"/>
                </a:cubicBezTo>
                <a:cubicBezTo>
                  <a:pt x="375" y="806"/>
                  <a:pt x="363" y="805"/>
                  <a:pt x="351" y="803"/>
                </a:cubicBezTo>
                <a:lnTo>
                  <a:pt x="350" y="877"/>
                </a:lnTo>
                <a:cubicBezTo>
                  <a:pt x="342" y="881"/>
                  <a:pt x="333" y="883"/>
                  <a:pt x="325" y="884"/>
                </a:cubicBezTo>
                <a:cubicBezTo>
                  <a:pt x="318" y="885"/>
                  <a:pt x="311" y="886"/>
                  <a:pt x="305" y="886"/>
                </a:cubicBezTo>
                <a:cubicBezTo>
                  <a:pt x="276" y="887"/>
                  <a:pt x="257" y="878"/>
                  <a:pt x="250" y="859"/>
                </a:cubicBezTo>
                <a:cubicBezTo>
                  <a:pt x="242" y="841"/>
                  <a:pt x="237" y="821"/>
                  <a:pt x="235" y="799"/>
                </a:cubicBezTo>
                <a:cubicBezTo>
                  <a:pt x="232" y="778"/>
                  <a:pt x="224" y="763"/>
                  <a:pt x="209" y="755"/>
                </a:cubicBezTo>
                <a:cubicBezTo>
                  <a:pt x="203" y="747"/>
                  <a:pt x="197" y="737"/>
                  <a:pt x="192" y="727"/>
                </a:cubicBezTo>
                <a:cubicBezTo>
                  <a:pt x="186" y="716"/>
                  <a:pt x="183" y="705"/>
                  <a:pt x="182" y="694"/>
                </a:cubicBezTo>
                <a:cubicBezTo>
                  <a:pt x="180" y="677"/>
                  <a:pt x="182" y="666"/>
                  <a:pt x="187" y="661"/>
                </a:cubicBezTo>
                <a:cubicBezTo>
                  <a:pt x="192" y="656"/>
                  <a:pt x="203" y="655"/>
                  <a:pt x="220" y="657"/>
                </a:cubicBezTo>
                <a:lnTo>
                  <a:pt x="225" y="645"/>
                </a:lnTo>
                <a:cubicBezTo>
                  <a:pt x="224" y="639"/>
                  <a:pt x="221" y="634"/>
                  <a:pt x="216" y="630"/>
                </a:cubicBezTo>
                <a:cubicBezTo>
                  <a:pt x="212" y="625"/>
                  <a:pt x="206" y="623"/>
                  <a:pt x="200" y="623"/>
                </a:cubicBezTo>
                <a:cubicBezTo>
                  <a:pt x="195" y="627"/>
                  <a:pt x="189" y="630"/>
                  <a:pt x="184" y="633"/>
                </a:cubicBezTo>
                <a:cubicBezTo>
                  <a:pt x="178" y="635"/>
                  <a:pt x="172" y="637"/>
                  <a:pt x="167" y="637"/>
                </a:cubicBezTo>
                <a:cubicBezTo>
                  <a:pt x="159" y="637"/>
                  <a:pt x="154" y="629"/>
                  <a:pt x="153" y="616"/>
                </a:cubicBezTo>
                <a:cubicBezTo>
                  <a:pt x="152" y="603"/>
                  <a:pt x="151" y="591"/>
                  <a:pt x="151" y="581"/>
                </a:cubicBezTo>
                <a:cubicBezTo>
                  <a:pt x="150" y="572"/>
                  <a:pt x="152" y="564"/>
                  <a:pt x="155" y="558"/>
                </a:cubicBezTo>
                <a:cubicBezTo>
                  <a:pt x="159" y="551"/>
                  <a:pt x="166" y="549"/>
                  <a:pt x="178" y="550"/>
                </a:cubicBezTo>
                <a:lnTo>
                  <a:pt x="182" y="521"/>
                </a:lnTo>
                <a:cubicBezTo>
                  <a:pt x="181" y="512"/>
                  <a:pt x="177" y="504"/>
                  <a:pt x="171" y="496"/>
                </a:cubicBezTo>
                <a:cubicBezTo>
                  <a:pt x="165" y="487"/>
                  <a:pt x="156" y="484"/>
                  <a:pt x="144" y="484"/>
                </a:cubicBezTo>
                <a:lnTo>
                  <a:pt x="124" y="433"/>
                </a:lnTo>
                <a:lnTo>
                  <a:pt x="116" y="158"/>
                </a:lnTo>
                <a:cubicBezTo>
                  <a:pt x="105" y="156"/>
                  <a:pt x="99" y="148"/>
                  <a:pt x="99" y="134"/>
                </a:cubicBezTo>
                <a:cubicBezTo>
                  <a:pt x="98" y="119"/>
                  <a:pt x="100" y="104"/>
                  <a:pt x="103" y="87"/>
                </a:cubicBezTo>
                <a:cubicBezTo>
                  <a:pt x="107" y="70"/>
                  <a:pt x="108" y="58"/>
                  <a:pt x="108" y="49"/>
                </a:cubicBezTo>
                <a:cubicBezTo>
                  <a:pt x="108" y="40"/>
                  <a:pt x="105" y="29"/>
                  <a:pt x="100" y="18"/>
                </a:cubicBezTo>
                <a:cubicBezTo>
                  <a:pt x="95" y="6"/>
                  <a:pt x="87" y="0"/>
                  <a:pt x="76" y="0"/>
                </a:cubicBezTo>
                <a:cubicBezTo>
                  <a:pt x="68" y="2"/>
                  <a:pt x="64" y="12"/>
                  <a:pt x="65" y="30"/>
                </a:cubicBezTo>
                <a:cubicBezTo>
                  <a:pt x="67" y="48"/>
                  <a:pt x="68" y="65"/>
                  <a:pt x="68" y="81"/>
                </a:cubicBezTo>
                <a:cubicBezTo>
                  <a:pt x="68" y="97"/>
                  <a:pt x="61" y="103"/>
                  <a:pt x="49" y="100"/>
                </a:cubicBezTo>
                <a:lnTo>
                  <a:pt x="28" y="469"/>
                </a:lnTo>
                <a:cubicBezTo>
                  <a:pt x="21" y="469"/>
                  <a:pt x="17" y="477"/>
                  <a:pt x="17" y="493"/>
                </a:cubicBezTo>
                <a:cubicBezTo>
                  <a:pt x="17" y="509"/>
                  <a:pt x="18" y="527"/>
                  <a:pt x="20" y="546"/>
                </a:cubicBezTo>
                <a:cubicBezTo>
                  <a:pt x="23" y="564"/>
                  <a:pt x="24" y="577"/>
                  <a:pt x="25" y="584"/>
                </a:cubicBezTo>
                <a:cubicBezTo>
                  <a:pt x="26" y="594"/>
                  <a:pt x="26" y="606"/>
                  <a:pt x="24" y="619"/>
                </a:cubicBezTo>
                <a:cubicBezTo>
                  <a:pt x="22" y="632"/>
                  <a:pt x="14" y="638"/>
                  <a:pt x="0" y="637"/>
                </a:cubicBezTo>
                <a:lnTo>
                  <a:pt x="37" y="1658"/>
                </a:lnTo>
                <a:cubicBezTo>
                  <a:pt x="47" y="1672"/>
                  <a:pt x="53" y="1690"/>
                  <a:pt x="55" y="1712"/>
                </a:cubicBezTo>
                <a:cubicBezTo>
                  <a:pt x="57" y="1734"/>
                  <a:pt x="60" y="1754"/>
                  <a:pt x="63" y="1771"/>
                </a:cubicBezTo>
                <a:cubicBezTo>
                  <a:pt x="66" y="1789"/>
                  <a:pt x="74" y="1798"/>
                  <a:pt x="87" y="1798"/>
                </a:cubicBezTo>
                <a:lnTo>
                  <a:pt x="89" y="1821"/>
                </a:lnTo>
                <a:lnTo>
                  <a:pt x="62" y="1846"/>
                </a:lnTo>
                <a:lnTo>
                  <a:pt x="88" y="1890"/>
                </a:lnTo>
                <a:cubicBezTo>
                  <a:pt x="88" y="1897"/>
                  <a:pt x="87" y="1910"/>
                  <a:pt x="85" y="1931"/>
                </a:cubicBezTo>
                <a:cubicBezTo>
                  <a:pt x="83" y="1951"/>
                  <a:pt x="82" y="1974"/>
                  <a:pt x="82" y="1998"/>
                </a:cubicBezTo>
                <a:cubicBezTo>
                  <a:pt x="82" y="2023"/>
                  <a:pt x="85" y="2044"/>
                  <a:pt x="90" y="2063"/>
                </a:cubicBezTo>
                <a:cubicBezTo>
                  <a:pt x="95" y="2081"/>
                  <a:pt x="105" y="2092"/>
                  <a:pt x="119" y="2095"/>
                </a:cubicBezTo>
                <a:lnTo>
                  <a:pt x="119" y="2175"/>
                </a:lnTo>
                <a:cubicBezTo>
                  <a:pt x="131" y="2198"/>
                  <a:pt x="145" y="2222"/>
                  <a:pt x="162" y="2248"/>
                </a:cubicBezTo>
                <a:cubicBezTo>
                  <a:pt x="179" y="2273"/>
                  <a:pt x="189" y="2299"/>
                  <a:pt x="193" y="2325"/>
                </a:cubicBezTo>
                <a:cubicBezTo>
                  <a:pt x="204" y="2336"/>
                  <a:pt x="211" y="2348"/>
                  <a:pt x="213" y="2362"/>
                </a:cubicBezTo>
                <a:cubicBezTo>
                  <a:pt x="214" y="2375"/>
                  <a:pt x="215" y="2390"/>
                  <a:pt x="215" y="2404"/>
                </a:cubicBezTo>
                <a:lnTo>
                  <a:pt x="247" y="2448"/>
                </a:lnTo>
                <a:lnTo>
                  <a:pt x="254" y="2620"/>
                </a:lnTo>
                <a:lnTo>
                  <a:pt x="259" y="2619"/>
                </a:lnTo>
                <a:cubicBezTo>
                  <a:pt x="265" y="2620"/>
                  <a:pt x="270" y="2624"/>
                  <a:pt x="273" y="2631"/>
                </a:cubicBezTo>
                <a:cubicBezTo>
                  <a:pt x="276" y="2639"/>
                  <a:pt x="278" y="2646"/>
                  <a:pt x="279" y="2652"/>
                </a:cubicBezTo>
                <a:cubicBezTo>
                  <a:pt x="280" y="2662"/>
                  <a:pt x="285" y="2676"/>
                  <a:pt x="295" y="2696"/>
                </a:cubicBezTo>
                <a:cubicBezTo>
                  <a:pt x="304" y="2716"/>
                  <a:pt x="313" y="2737"/>
                  <a:pt x="323" y="2759"/>
                </a:cubicBezTo>
                <a:cubicBezTo>
                  <a:pt x="333" y="2781"/>
                  <a:pt x="339" y="2800"/>
                  <a:pt x="341" y="2815"/>
                </a:cubicBezTo>
                <a:cubicBezTo>
                  <a:pt x="344" y="2831"/>
                  <a:pt x="339" y="2839"/>
                  <a:pt x="326" y="2839"/>
                </a:cubicBezTo>
                <a:cubicBezTo>
                  <a:pt x="327" y="2843"/>
                  <a:pt x="331" y="2852"/>
                  <a:pt x="339" y="2865"/>
                </a:cubicBezTo>
                <a:cubicBezTo>
                  <a:pt x="346" y="2878"/>
                  <a:pt x="354" y="2891"/>
                  <a:pt x="362" y="2903"/>
                </a:cubicBezTo>
                <a:cubicBezTo>
                  <a:pt x="370" y="2914"/>
                  <a:pt x="376" y="2921"/>
                  <a:pt x="378" y="2921"/>
                </a:cubicBezTo>
                <a:cubicBezTo>
                  <a:pt x="380" y="2938"/>
                  <a:pt x="385" y="2953"/>
                  <a:pt x="392" y="2966"/>
                </a:cubicBezTo>
                <a:cubicBezTo>
                  <a:pt x="399" y="2978"/>
                  <a:pt x="402" y="2992"/>
                  <a:pt x="401" y="3006"/>
                </a:cubicBezTo>
                <a:cubicBezTo>
                  <a:pt x="412" y="3008"/>
                  <a:pt x="422" y="3019"/>
                  <a:pt x="433" y="3040"/>
                </a:cubicBezTo>
                <a:cubicBezTo>
                  <a:pt x="444" y="3060"/>
                  <a:pt x="455" y="3084"/>
                  <a:pt x="465" y="3111"/>
                </a:cubicBezTo>
                <a:cubicBezTo>
                  <a:pt x="475" y="3139"/>
                  <a:pt x="483" y="3163"/>
                  <a:pt x="490" y="3185"/>
                </a:cubicBezTo>
                <a:cubicBezTo>
                  <a:pt x="497" y="3207"/>
                  <a:pt x="501" y="3219"/>
                  <a:pt x="503" y="3223"/>
                </a:cubicBezTo>
                <a:cubicBezTo>
                  <a:pt x="528" y="3245"/>
                  <a:pt x="550" y="3271"/>
                  <a:pt x="571" y="3300"/>
                </a:cubicBezTo>
                <a:cubicBezTo>
                  <a:pt x="591" y="3330"/>
                  <a:pt x="607" y="3359"/>
                  <a:pt x="618" y="3387"/>
                </a:cubicBezTo>
                <a:lnTo>
                  <a:pt x="673" y="3435"/>
                </a:lnTo>
                <a:cubicBezTo>
                  <a:pt x="674" y="3450"/>
                  <a:pt x="679" y="3462"/>
                  <a:pt x="686" y="3472"/>
                </a:cubicBezTo>
                <a:cubicBezTo>
                  <a:pt x="693" y="3481"/>
                  <a:pt x="700" y="3491"/>
                  <a:pt x="707" y="3501"/>
                </a:cubicBezTo>
                <a:cubicBezTo>
                  <a:pt x="714" y="3511"/>
                  <a:pt x="719" y="3524"/>
                  <a:pt x="720" y="3541"/>
                </a:cubicBezTo>
                <a:cubicBezTo>
                  <a:pt x="745" y="3548"/>
                  <a:pt x="766" y="3560"/>
                  <a:pt x="782" y="3577"/>
                </a:cubicBezTo>
                <a:cubicBezTo>
                  <a:pt x="799" y="3594"/>
                  <a:pt x="815" y="3612"/>
                  <a:pt x="830" y="3631"/>
                </a:cubicBezTo>
                <a:cubicBezTo>
                  <a:pt x="845" y="3651"/>
                  <a:pt x="864" y="3666"/>
                  <a:pt x="885" y="3679"/>
                </a:cubicBezTo>
                <a:lnTo>
                  <a:pt x="884" y="3668"/>
                </a:lnTo>
                <a:cubicBezTo>
                  <a:pt x="888" y="3668"/>
                  <a:pt x="892" y="3674"/>
                  <a:pt x="895" y="3685"/>
                </a:cubicBezTo>
                <a:cubicBezTo>
                  <a:pt x="898" y="3696"/>
                  <a:pt x="901" y="3708"/>
                  <a:pt x="903" y="3721"/>
                </a:cubicBezTo>
                <a:cubicBezTo>
                  <a:pt x="906" y="3733"/>
                  <a:pt x="907" y="3742"/>
                  <a:pt x="907" y="3746"/>
                </a:cubicBezTo>
                <a:lnTo>
                  <a:pt x="933" y="3704"/>
                </a:lnTo>
                <a:cubicBezTo>
                  <a:pt x="939" y="3713"/>
                  <a:pt x="945" y="3722"/>
                  <a:pt x="951" y="3733"/>
                </a:cubicBezTo>
                <a:cubicBezTo>
                  <a:pt x="956" y="3743"/>
                  <a:pt x="959" y="3754"/>
                  <a:pt x="960" y="3766"/>
                </a:cubicBezTo>
                <a:lnTo>
                  <a:pt x="1014" y="3796"/>
                </a:lnTo>
                <a:cubicBezTo>
                  <a:pt x="1021" y="3807"/>
                  <a:pt x="1030" y="3813"/>
                  <a:pt x="1042" y="3815"/>
                </a:cubicBezTo>
                <a:cubicBezTo>
                  <a:pt x="1053" y="3817"/>
                  <a:pt x="1064" y="3819"/>
                  <a:pt x="1073" y="3821"/>
                </a:cubicBezTo>
                <a:cubicBezTo>
                  <a:pt x="1089" y="3824"/>
                  <a:pt x="1108" y="3831"/>
                  <a:pt x="1130" y="3840"/>
                </a:cubicBezTo>
                <a:cubicBezTo>
                  <a:pt x="1151" y="3849"/>
                  <a:pt x="1171" y="3858"/>
                  <a:pt x="1190" y="3867"/>
                </a:cubicBezTo>
                <a:cubicBezTo>
                  <a:pt x="1208" y="3875"/>
                  <a:pt x="1220" y="3879"/>
                  <a:pt x="1227" y="3879"/>
                </a:cubicBezTo>
                <a:lnTo>
                  <a:pt x="1257" y="3900"/>
                </a:lnTo>
                <a:cubicBezTo>
                  <a:pt x="1286" y="3901"/>
                  <a:pt x="1316" y="3903"/>
                  <a:pt x="1346" y="3905"/>
                </a:cubicBezTo>
                <a:cubicBezTo>
                  <a:pt x="1377" y="3906"/>
                  <a:pt x="1407" y="3907"/>
                  <a:pt x="1435" y="3905"/>
                </a:cubicBezTo>
                <a:lnTo>
                  <a:pt x="1496" y="3866"/>
                </a:lnTo>
                <a:cubicBezTo>
                  <a:pt x="1502" y="3857"/>
                  <a:pt x="1511" y="3852"/>
                  <a:pt x="1524" y="3850"/>
                </a:cubicBezTo>
                <a:cubicBezTo>
                  <a:pt x="1537" y="3848"/>
                  <a:pt x="1548" y="3848"/>
                  <a:pt x="1558" y="3850"/>
                </a:cubicBezTo>
                <a:lnTo>
                  <a:pt x="1578" y="3803"/>
                </a:lnTo>
                <a:lnTo>
                  <a:pt x="1607" y="3807"/>
                </a:lnTo>
                <a:cubicBezTo>
                  <a:pt x="1620" y="3805"/>
                  <a:pt x="1635" y="3800"/>
                  <a:pt x="1653" y="3792"/>
                </a:cubicBezTo>
                <a:cubicBezTo>
                  <a:pt x="1671" y="3784"/>
                  <a:pt x="1684" y="3779"/>
                  <a:pt x="1691" y="3778"/>
                </a:cubicBezTo>
                <a:cubicBezTo>
                  <a:pt x="1690" y="3767"/>
                  <a:pt x="1693" y="3761"/>
                  <a:pt x="1698" y="3760"/>
                </a:cubicBezTo>
                <a:cubicBezTo>
                  <a:pt x="1703" y="3759"/>
                  <a:pt x="1710" y="3759"/>
                  <a:pt x="1718" y="3759"/>
                </a:cubicBezTo>
                <a:cubicBezTo>
                  <a:pt x="1724" y="3758"/>
                  <a:pt x="1728" y="3755"/>
                  <a:pt x="1731" y="3751"/>
                </a:cubicBezTo>
                <a:cubicBezTo>
                  <a:pt x="1733" y="3746"/>
                  <a:pt x="1734" y="3741"/>
                  <a:pt x="1734" y="3735"/>
                </a:cubicBezTo>
                <a:cubicBezTo>
                  <a:pt x="1735" y="3724"/>
                  <a:pt x="1738" y="3718"/>
                  <a:pt x="1741" y="3716"/>
                </a:cubicBezTo>
                <a:cubicBezTo>
                  <a:pt x="1745" y="3714"/>
                  <a:pt x="1748" y="3713"/>
                  <a:pt x="1751" y="3711"/>
                </a:cubicBezTo>
                <a:cubicBezTo>
                  <a:pt x="1753" y="3710"/>
                  <a:pt x="1755" y="3704"/>
                  <a:pt x="1754" y="3693"/>
                </a:cubicBezTo>
                <a:lnTo>
                  <a:pt x="1803" y="3649"/>
                </a:lnTo>
                <a:lnTo>
                  <a:pt x="1751" y="3653"/>
                </a:lnTo>
                <a:lnTo>
                  <a:pt x="1714" y="3696"/>
                </a:lnTo>
                <a:cubicBezTo>
                  <a:pt x="1714" y="3699"/>
                  <a:pt x="1714" y="3701"/>
                  <a:pt x="1714" y="3704"/>
                </a:cubicBezTo>
                <a:cubicBezTo>
                  <a:pt x="1713" y="3706"/>
                  <a:pt x="1712" y="3707"/>
                  <a:pt x="1709" y="3708"/>
                </a:cubicBezTo>
                <a:cubicBezTo>
                  <a:pt x="1700" y="3708"/>
                  <a:pt x="1693" y="3705"/>
                  <a:pt x="1686" y="3699"/>
                </a:cubicBezTo>
                <a:cubicBezTo>
                  <a:pt x="1679" y="3693"/>
                  <a:pt x="1673" y="3688"/>
                  <a:pt x="1667" y="3682"/>
                </a:cubicBezTo>
                <a:lnTo>
                  <a:pt x="1678" y="3681"/>
                </a:lnTo>
                <a:cubicBezTo>
                  <a:pt x="1687" y="3680"/>
                  <a:pt x="1696" y="3677"/>
                  <a:pt x="1706" y="3671"/>
                </a:cubicBezTo>
                <a:cubicBezTo>
                  <a:pt x="1715" y="3665"/>
                  <a:pt x="1722" y="3658"/>
                  <a:pt x="1728" y="3649"/>
                </a:cubicBezTo>
                <a:lnTo>
                  <a:pt x="1734" y="3648"/>
                </a:lnTo>
                <a:cubicBezTo>
                  <a:pt x="1745" y="3647"/>
                  <a:pt x="1755" y="3643"/>
                  <a:pt x="1763" y="3636"/>
                </a:cubicBezTo>
                <a:cubicBezTo>
                  <a:pt x="1771" y="3628"/>
                  <a:pt x="1778" y="3620"/>
                  <a:pt x="1783" y="3611"/>
                </a:cubicBezTo>
                <a:cubicBezTo>
                  <a:pt x="1786" y="3616"/>
                  <a:pt x="1792" y="3621"/>
                  <a:pt x="1799" y="3625"/>
                </a:cubicBezTo>
                <a:cubicBezTo>
                  <a:pt x="1806" y="3629"/>
                  <a:pt x="1812" y="3631"/>
                  <a:pt x="1819" y="3631"/>
                </a:cubicBezTo>
                <a:cubicBezTo>
                  <a:pt x="1824" y="3630"/>
                  <a:pt x="1827" y="3628"/>
                  <a:pt x="1828" y="3624"/>
                </a:cubicBezTo>
                <a:cubicBezTo>
                  <a:pt x="1829" y="3620"/>
                  <a:pt x="1829" y="3616"/>
                  <a:pt x="1829" y="3613"/>
                </a:cubicBezTo>
                <a:lnTo>
                  <a:pt x="1877" y="3569"/>
                </a:lnTo>
                <a:cubicBezTo>
                  <a:pt x="1876" y="3559"/>
                  <a:pt x="1872" y="3553"/>
                  <a:pt x="1865" y="3550"/>
                </a:cubicBezTo>
                <a:cubicBezTo>
                  <a:pt x="1858" y="3548"/>
                  <a:pt x="1853" y="3541"/>
                  <a:pt x="1852" y="3531"/>
                </a:cubicBezTo>
                <a:cubicBezTo>
                  <a:pt x="1870" y="3515"/>
                  <a:pt x="1886" y="3496"/>
                  <a:pt x="1900" y="3475"/>
                </a:cubicBezTo>
                <a:cubicBezTo>
                  <a:pt x="1913" y="3454"/>
                  <a:pt x="1929" y="3434"/>
                  <a:pt x="1947" y="3415"/>
                </a:cubicBezTo>
                <a:cubicBezTo>
                  <a:pt x="1946" y="3399"/>
                  <a:pt x="1946" y="3378"/>
                  <a:pt x="1947" y="3353"/>
                </a:cubicBezTo>
                <a:cubicBezTo>
                  <a:pt x="1948" y="3328"/>
                  <a:pt x="1950" y="3302"/>
                  <a:pt x="1955" y="3277"/>
                </a:cubicBezTo>
                <a:cubicBezTo>
                  <a:pt x="1959" y="3253"/>
                  <a:pt x="1965" y="3233"/>
                  <a:pt x="1974" y="3218"/>
                </a:cubicBezTo>
                <a:lnTo>
                  <a:pt x="2029" y="3271"/>
                </a:lnTo>
                <a:lnTo>
                  <a:pt x="2086" y="3181"/>
                </a:lnTo>
                <a:cubicBezTo>
                  <a:pt x="2095" y="3180"/>
                  <a:pt x="2101" y="3173"/>
                  <a:pt x="2102" y="3161"/>
                </a:cubicBezTo>
                <a:cubicBezTo>
                  <a:pt x="2103" y="3149"/>
                  <a:pt x="2103" y="3135"/>
                  <a:pt x="2103" y="3120"/>
                </a:cubicBezTo>
                <a:cubicBezTo>
                  <a:pt x="2103" y="3106"/>
                  <a:pt x="2106" y="3094"/>
                  <a:pt x="2112" y="3085"/>
                </a:cubicBezTo>
                <a:cubicBezTo>
                  <a:pt x="2117" y="3076"/>
                  <a:pt x="2129" y="3074"/>
                  <a:pt x="2148" y="3079"/>
                </a:cubicBezTo>
                <a:cubicBezTo>
                  <a:pt x="2148" y="3072"/>
                  <a:pt x="2150" y="3059"/>
                  <a:pt x="2156" y="3039"/>
                </a:cubicBezTo>
                <a:cubicBezTo>
                  <a:pt x="2161" y="3020"/>
                  <a:pt x="2167" y="3001"/>
                  <a:pt x="2174" y="2982"/>
                </a:cubicBezTo>
                <a:cubicBezTo>
                  <a:pt x="2181" y="2964"/>
                  <a:pt x="2186" y="2953"/>
                  <a:pt x="2191" y="2950"/>
                </a:cubicBezTo>
                <a:cubicBezTo>
                  <a:pt x="2188" y="2933"/>
                  <a:pt x="2180" y="2923"/>
                  <a:pt x="2165" y="2919"/>
                </a:cubicBezTo>
                <a:cubicBezTo>
                  <a:pt x="2150" y="2914"/>
                  <a:pt x="2134" y="2913"/>
                  <a:pt x="2119" y="2915"/>
                </a:cubicBezTo>
                <a:lnTo>
                  <a:pt x="2138" y="2856"/>
                </a:lnTo>
                <a:lnTo>
                  <a:pt x="2115" y="2857"/>
                </a:lnTo>
                <a:cubicBezTo>
                  <a:pt x="2109" y="2858"/>
                  <a:pt x="2102" y="2858"/>
                  <a:pt x="2095" y="2859"/>
                </a:cubicBezTo>
                <a:cubicBezTo>
                  <a:pt x="2088" y="2861"/>
                  <a:pt x="2081" y="2863"/>
                  <a:pt x="2075" y="2866"/>
                </a:cubicBezTo>
                <a:lnTo>
                  <a:pt x="2079" y="2923"/>
                </a:lnTo>
                <a:lnTo>
                  <a:pt x="2058" y="2948"/>
                </a:lnTo>
                <a:lnTo>
                  <a:pt x="2046" y="2943"/>
                </a:lnTo>
                <a:cubicBezTo>
                  <a:pt x="2039" y="2944"/>
                  <a:pt x="2035" y="2950"/>
                  <a:pt x="2033" y="2962"/>
                </a:cubicBezTo>
                <a:cubicBezTo>
                  <a:pt x="2031" y="2974"/>
                  <a:pt x="2031" y="2986"/>
                  <a:pt x="2032" y="3000"/>
                </a:cubicBezTo>
                <a:cubicBezTo>
                  <a:pt x="2034" y="3013"/>
                  <a:pt x="2034" y="3023"/>
                  <a:pt x="2035" y="3030"/>
                </a:cubicBezTo>
                <a:lnTo>
                  <a:pt x="2029" y="3030"/>
                </a:lnTo>
                <a:cubicBezTo>
                  <a:pt x="2019" y="3032"/>
                  <a:pt x="2015" y="3038"/>
                  <a:pt x="2016" y="3050"/>
                </a:cubicBezTo>
                <a:cubicBezTo>
                  <a:pt x="2018" y="3061"/>
                  <a:pt x="2020" y="3070"/>
                  <a:pt x="2021" y="3077"/>
                </a:cubicBezTo>
                <a:cubicBezTo>
                  <a:pt x="2021" y="3091"/>
                  <a:pt x="2017" y="3103"/>
                  <a:pt x="2006" y="3113"/>
                </a:cubicBezTo>
                <a:cubicBezTo>
                  <a:pt x="1996" y="3123"/>
                  <a:pt x="1985" y="3131"/>
                  <a:pt x="1974" y="3137"/>
                </a:cubicBezTo>
                <a:lnTo>
                  <a:pt x="1949" y="3191"/>
                </a:lnTo>
                <a:lnTo>
                  <a:pt x="1925" y="3175"/>
                </a:lnTo>
                <a:lnTo>
                  <a:pt x="1947" y="3168"/>
                </a:lnTo>
                <a:cubicBezTo>
                  <a:pt x="1946" y="3160"/>
                  <a:pt x="1946" y="3150"/>
                  <a:pt x="1945" y="3139"/>
                </a:cubicBezTo>
                <a:cubicBezTo>
                  <a:pt x="1944" y="3127"/>
                  <a:pt x="1946" y="3117"/>
                  <a:pt x="1949" y="3107"/>
                </a:cubicBezTo>
                <a:cubicBezTo>
                  <a:pt x="1952" y="3098"/>
                  <a:pt x="1959" y="3093"/>
                  <a:pt x="1971" y="3092"/>
                </a:cubicBezTo>
                <a:cubicBezTo>
                  <a:pt x="1969" y="3060"/>
                  <a:pt x="1975" y="3031"/>
                  <a:pt x="1989" y="3003"/>
                </a:cubicBezTo>
                <a:cubicBezTo>
                  <a:pt x="2002" y="2976"/>
                  <a:pt x="2017" y="2950"/>
                  <a:pt x="2034" y="2926"/>
                </a:cubicBezTo>
                <a:cubicBezTo>
                  <a:pt x="2044" y="2922"/>
                  <a:pt x="2050" y="2913"/>
                  <a:pt x="2052" y="2901"/>
                </a:cubicBezTo>
                <a:cubicBezTo>
                  <a:pt x="2054" y="2888"/>
                  <a:pt x="2054" y="2877"/>
                  <a:pt x="2053" y="2867"/>
                </a:cubicBezTo>
                <a:lnTo>
                  <a:pt x="2058" y="2867"/>
                </a:lnTo>
                <a:cubicBezTo>
                  <a:pt x="2073" y="2865"/>
                  <a:pt x="2083" y="2857"/>
                  <a:pt x="2088" y="2844"/>
                </a:cubicBezTo>
                <a:cubicBezTo>
                  <a:pt x="2093" y="2831"/>
                  <a:pt x="2099" y="2818"/>
                  <a:pt x="2105" y="2806"/>
                </a:cubicBezTo>
                <a:cubicBezTo>
                  <a:pt x="2111" y="2793"/>
                  <a:pt x="2122" y="2787"/>
                  <a:pt x="2139" y="2787"/>
                </a:cubicBezTo>
                <a:lnTo>
                  <a:pt x="2183" y="2755"/>
                </a:lnTo>
                <a:cubicBezTo>
                  <a:pt x="2181" y="2744"/>
                  <a:pt x="2179" y="2727"/>
                  <a:pt x="2177" y="2704"/>
                </a:cubicBezTo>
                <a:cubicBezTo>
                  <a:pt x="2174" y="2680"/>
                  <a:pt x="2176" y="2658"/>
                  <a:pt x="2180" y="2636"/>
                </a:cubicBezTo>
                <a:cubicBezTo>
                  <a:pt x="2185" y="2615"/>
                  <a:pt x="2197" y="2602"/>
                  <a:pt x="2218" y="2597"/>
                </a:cubicBezTo>
                <a:lnTo>
                  <a:pt x="2244" y="2641"/>
                </a:lnTo>
                <a:lnTo>
                  <a:pt x="2244" y="2728"/>
                </a:lnTo>
                <a:cubicBezTo>
                  <a:pt x="2236" y="2737"/>
                  <a:pt x="2229" y="2748"/>
                  <a:pt x="2224" y="2761"/>
                </a:cubicBezTo>
                <a:cubicBezTo>
                  <a:pt x="2219" y="2774"/>
                  <a:pt x="2213" y="2787"/>
                  <a:pt x="2209" y="2799"/>
                </a:cubicBezTo>
                <a:cubicBezTo>
                  <a:pt x="2212" y="2803"/>
                  <a:pt x="2218" y="2811"/>
                  <a:pt x="2225" y="2823"/>
                </a:cubicBezTo>
                <a:cubicBezTo>
                  <a:pt x="2232" y="2835"/>
                  <a:pt x="2237" y="2842"/>
                  <a:pt x="2240" y="2843"/>
                </a:cubicBezTo>
                <a:cubicBezTo>
                  <a:pt x="2244" y="2842"/>
                  <a:pt x="2246" y="2837"/>
                  <a:pt x="2247" y="2829"/>
                </a:cubicBezTo>
                <a:cubicBezTo>
                  <a:pt x="2248" y="2821"/>
                  <a:pt x="2250" y="2812"/>
                  <a:pt x="2253" y="2804"/>
                </a:cubicBezTo>
                <a:cubicBezTo>
                  <a:pt x="2256" y="2795"/>
                  <a:pt x="2262" y="2790"/>
                  <a:pt x="2271" y="2789"/>
                </a:cubicBezTo>
                <a:lnTo>
                  <a:pt x="2320" y="2751"/>
                </a:lnTo>
                <a:cubicBezTo>
                  <a:pt x="2323" y="2743"/>
                  <a:pt x="2325" y="2729"/>
                  <a:pt x="2327" y="2710"/>
                </a:cubicBezTo>
                <a:cubicBezTo>
                  <a:pt x="2330" y="2691"/>
                  <a:pt x="2333" y="2670"/>
                  <a:pt x="2336" y="2649"/>
                </a:cubicBezTo>
                <a:cubicBezTo>
                  <a:pt x="2340" y="2627"/>
                  <a:pt x="2344" y="2609"/>
                  <a:pt x="2350" y="2595"/>
                </a:cubicBezTo>
                <a:cubicBezTo>
                  <a:pt x="2355" y="2580"/>
                  <a:pt x="2363" y="2574"/>
                  <a:pt x="2371" y="2575"/>
                </a:cubicBezTo>
                <a:cubicBezTo>
                  <a:pt x="2384" y="2549"/>
                  <a:pt x="2399" y="2522"/>
                  <a:pt x="2417" y="2492"/>
                </a:cubicBezTo>
                <a:cubicBezTo>
                  <a:pt x="2434" y="2463"/>
                  <a:pt x="2451" y="2433"/>
                  <a:pt x="2465" y="2403"/>
                </a:cubicBezTo>
                <a:cubicBezTo>
                  <a:pt x="2480" y="2373"/>
                  <a:pt x="2488" y="2343"/>
                  <a:pt x="2491" y="2314"/>
                </a:cubicBezTo>
                <a:lnTo>
                  <a:pt x="2511" y="2278"/>
                </a:lnTo>
                <a:cubicBezTo>
                  <a:pt x="2512" y="2261"/>
                  <a:pt x="2518" y="2245"/>
                  <a:pt x="2530" y="2231"/>
                </a:cubicBezTo>
                <a:cubicBezTo>
                  <a:pt x="2542" y="2216"/>
                  <a:pt x="2550" y="2200"/>
                  <a:pt x="2556" y="2183"/>
                </a:cubicBezTo>
                <a:lnTo>
                  <a:pt x="2593" y="2054"/>
                </a:lnTo>
                <a:lnTo>
                  <a:pt x="2605" y="2053"/>
                </a:lnTo>
                <a:cubicBezTo>
                  <a:pt x="2611" y="2053"/>
                  <a:pt x="2617" y="2051"/>
                  <a:pt x="2624" y="2047"/>
                </a:cubicBezTo>
                <a:cubicBezTo>
                  <a:pt x="2630" y="2043"/>
                  <a:pt x="2635" y="2036"/>
                  <a:pt x="2638" y="2028"/>
                </a:cubicBezTo>
                <a:cubicBezTo>
                  <a:pt x="2654" y="2018"/>
                  <a:pt x="2671" y="2007"/>
                  <a:pt x="2688" y="1996"/>
                </a:cubicBezTo>
                <a:cubicBezTo>
                  <a:pt x="2705" y="1985"/>
                  <a:pt x="2723" y="1976"/>
                  <a:pt x="2743" y="1969"/>
                </a:cubicBezTo>
                <a:lnTo>
                  <a:pt x="2749" y="1980"/>
                </a:lnTo>
                <a:cubicBezTo>
                  <a:pt x="2767" y="1984"/>
                  <a:pt x="2784" y="1989"/>
                  <a:pt x="2801" y="1996"/>
                </a:cubicBezTo>
                <a:cubicBezTo>
                  <a:pt x="2817" y="2002"/>
                  <a:pt x="2832" y="2012"/>
                  <a:pt x="2844" y="2025"/>
                </a:cubicBezTo>
                <a:cubicBezTo>
                  <a:pt x="2838" y="2031"/>
                  <a:pt x="2833" y="2037"/>
                  <a:pt x="2827" y="2044"/>
                </a:cubicBezTo>
                <a:cubicBezTo>
                  <a:pt x="2821" y="2051"/>
                  <a:pt x="2818" y="2058"/>
                  <a:pt x="2818" y="2067"/>
                </a:cubicBezTo>
                <a:cubicBezTo>
                  <a:pt x="2819" y="2072"/>
                  <a:pt x="2823" y="2075"/>
                  <a:pt x="2828" y="2076"/>
                </a:cubicBezTo>
                <a:cubicBezTo>
                  <a:pt x="2834" y="2077"/>
                  <a:pt x="2839" y="2077"/>
                  <a:pt x="2842" y="2077"/>
                </a:cubicBezTo>
                <a:lnTo>
                  <a:pt x="2896" y="2113"/>
                </a:lnTo>
                <a:cubicBezTo>
                  <a:pt x="2907" y="2113"/>
                  <a:pt x="2915" y="2117"/>
                  <a:pt x="2920" y="2123"/>
                </a:cubicBezTo>
                <a:cubicBezTo>
                  <a:pt x="2925" y="2129"/>
                  <a:pt x="2933" y="2133"/>
                  <a:pt x="2944" y="2133"/>
                </a:cubicBezTo>
                <a:lnTo>
                  <a:pt x="2993" y="2175"/>
                </a:lnTo>
                <a:cubicBezTo>
                  <a:pt x="2994" y="2187"/>
                  <a:pt x="2999" y="2195"/>
                  <a:pt x="3008" y="2199"/>
                </a:cubicBezTo>
                <a:cubicBezTo>
                  <a:pt x="3017" y="2204"/>
                  <a:pt x="3026" y="2205"/>
                  <a:pt x="3035" y="2201"/>
                </a:cubicBezTo>
                <a:cubicBezTo>
                  <a:pt x="3036" y="2216"/>
                  <a:pt x="3039" y="2223"/>
                  <a:pt x="3043" y="2224"/>
                </a:cubicBezTo>
                <a:cubicBezTo>
                  <a:pt x="3047" y="2224"/>
                  <a:pt x="3051" y="2224"/>
                  <a:pt x="3056" y="2223"/>
                </a:cubicBezTo>
                <a:cubicBezTo>
                  <a:pt x="3061" y="2221"/>
                  <a:pt x="3066" y="2225"/>
                  <a:pt x="3071" y="2234"/>
                </a:cubicBezTo>
                <a:cubicBezTo>
                  <a:pt x="3076" y="2243"/>
                  <a:pt x="3079" y="2264"/>
                  <a:pt x="3082" y="2296"/>
                </a:cubicBezTo>
                <a:lnTo>
                  <a:pt x="3108" y="2340"/>
                </a:lnTo>
                <a:cubicBezTo>
                  <a:pt x="3120" y="2339"/>
                  <a:pt x="3133" y="2340"/>
                  <a:pt x="3149" y="2344"/>
                </a:cubicBezTo>
                <a:cubicBezTo>
                  <a:pt x="3164" y="2348"/>
                  <a:pt x="3177" y="2354"/>
                  <a:pt x="3189" y="2363"/>
                </a:cubicBezTo>
                <a:cubicBezTo>
                  <a:pt x="3201" y="2372"/>
                  <a:pt x="3208" y="2382"/>
                  <a:pt x="3209" y="2396"/>
                </a:cubicBezTo>
                <a:lnTo>
                  <a:pt x="3241" y="2445"/>
                </a:lnTo>
                <a:lnTo>
                  <a:pt x="3284" y="2477"/>
                </a:lnTo>
                <a:cubicBezTo>
                  <a:pt x="3284" y="2483"/>
                  <a:pt x="3285" y="2492"/>
                  <a:pt x="3288" y="2502"/>
                </a:cubicBezTo>
                <a:cubicBezTo>
                  <a:pt x="3290" y="2512"/>
                  <a:pt x="3296" y="2518"/>
                  <a:pt x="3304" y="2521"/>
                </a:cubicBezTo>
                <a:cubicBezTo>
                  <a:pt x="3307" y="2540"/>
                  <a:pt x="3311" y="2554"/>
                  <a:pt x="3319" y="2562"/>
                </a:cubicBezTo>
                <a:cubicBezTo>
                  <a:pt x="3326" y="2570"/>
                  <a:pt x="3330" y="2581"/>
                  <a:pt x="3332" y="2594"/>
                </a:cubicBezTo>
                <a:cubicBezTo>
                  <a:pt x="3342" y="2611"/>
                  <a:pt x="3353" y="2628"/>
                  <a:pt x="3364" y="2647"/>
                </a:cubicBezTo>
                <a:cubicBezTo>
                  <a:pt x="3375" y="2666"/>
                  <a:pt x="3384" y="2685"/>
                  <a:pt x="3392" y="2705"/>
                </a:cubicBezTo>
                <a:cubicBezTo>
                  <a:pt x="3402" y="2705"/>
                  <a:pt x="3411" y="2713"/>
                  <a:pt x="3421" y="2729"/>
                </a:cubicBezTo>
                <a:cubicBezTo>
                  <a:pt x="3431" y="2745"/>
                  <a:pt x="3439" y="2762"/>
                  <a:pt x="3446" y="2780"/>
                </a:cubicBezTo>
                <a:cubicBezTo>
                  <a:pt x="3453" y="2799"/>
                  <a:pt x="3457" y="2812"/>
                  <a:pt x="3457" y="2821"/>
                </a:cubicBezTo>
                <a:cubicBezTo>
                  <a:pt x="3458" y="2836"/>
                  <a:pt x="3462" y="2848"/>
                  <a:pt x="3469" y="2857"/>
                </a:cubicBezTo>
                <a:cubicBezTo>
                  <a:pt x="3476" y="2866"/>
                  <a:pt x="3487" y="2870"/>
                  <a:pt x="3501" y="2870"/>
                </a:cubicBezTo>
                <a:lnTo>
                  <a:pt x="3502" y="2881"/>
                </a:lnTo>
                <a:cubicBezTo>
                  <a:pt x="3502" y="2890"/>
                  <a:pt x="3505" y="2898"/>
                  <a:pt x="3509" y="2904"/>
                </a:cubicBezTo>
                <a:cubicBezTo>
                  <a:pt x="3514" y="2911"/>
                  <a:pt x="3522" y="2914"/>
                  <a:pt x="3533" y="2913"/>
                </a:cubicBezTo>
                <a:lnTo>
                  <a:pt x="3569" y="3020"/>
                </a:lnTo>
                <a:lnTo>
                  <a:pt x="3617" y="3051"/>
                </a:lnTo>
                <a:lnTo>
                  <a:pt x="3621" y="3103"/>
                </a:lnTo>
                <a:lnTo>
                  <a:pt x="3644" y="3112"/>
                </a:lnTo>
                <a:cubicBezTo>
                  <a:pt x="3647" y="3137"/>
                  <a:pt x="3652" y="3158"/>
                  <a:pt x="3661" y="3178"/>
                </a:cubicBezTo>
                <a:cubicBezTo>
                  <a:pt x="3670" y="3197"/>
                  <a:pt x="3678" y="3217"/>
                  <a:pt x="3687" y="3238"/>
                </a:cubicBezTo>
                <a:cubicBezTo>
                  <a:pt x="3696" y="3260"/>
                  <a:pt x="3702" y="3285"/>
                  <a:pt x="3705" y="3315"/>
                </a:cubicBezTo>
                <a:lnTo>
                  <a:pt x="3728" y="3319"/>
                </a:lnTo>
                <a:cubicBezTo>
                  <a:pt x="3728" y="3326"/>
                  <a:pt x="3729" y="3334"/>
                  <a:pt x="3732" y="3344"/>
                </a:cubicBezTo>
                <a:cubicBezTo>
                  <a:pt x="3734" y="3354"/>
                  <a:pt x="3740" y="3361"/>
                  <a:pt x="3748" y="3364"/>
                </a:cubicBezTo>
                <a:cubicBezTo>
                  <a:pt x="3749" y="3373"/>
                  <a:pt x="3751" y="3382"/>
                  <a:pt x="3755" y="3391"/>
                </a:cubicBezTo>
                <a:cubicBezTo>
                  <a:pt x="3759" y="3399"/>
                  <a:pt x="3766" y="3405"/>
                  <a:pt x="3774" y="3408"/>
                </a:cubicBezTo>
                <a:lnTo>
                  <a:pt x="3778" y="3459"/>
                </a:lnTo>
                <a:lnTo>
                  <a:pt x="3802" y="3475"/>
                </a:lnTo>
                <a:cubicBezTo>
                  <a:pt x="3803" y="3477"/>
                  <a:pt x="3807" y="3488"/>
                  <a:pt x="3815" y="3506"/>
                </a:cubicBezTo>
                <a:cubicBezTo>
                  <a:pt x="3823" y="3524"/>
                  <a:pt x="3832" y="3545"/>
                  <a:pt x="3843" y="3570"/>
                </a:cubicBezTo>
                <a:cubicBezTo>
                  <a:pt x="3854" y="3594"/>
                  <a:pt x="3863" y="3617"/>
                  <a:pt x="3872" y="3638"/>
                </a:cubicBezTo>
                <a:cubicBezTo>
                  <a:pt x="3880" y="3659"/>
                  <a:pt x="3885" y="3674"/>
                  <a:pt x="3885" y="3682"/>
                </a:cubicBezTo>
                <a:cubicBezTo>
                  <a:pt x="3894" y="3687"/>
                  <a:pt x="3901" y="3695"/>
                  <a:pt x="3905" y="3704"/>
                </a:cubicBezTo>
                <a:cubicBezTo>
                  <a:pt x="3909" y="3714"/>
                  <a:pt x="3911" y="3723"/>
                  <a:pt x="3912" y="3732"/>
                </a:cubicBezTo>
                <a:lnTo>
                  <a:pt x="3929" y="3736"/>
                </a:lnTo>
                <a:cubicBezTo>
                  <a:pt x="3930" y="3746"/>
                  <a:pt x="3930" y="3759"/>
                  <a:pt x="3930" y="3773"/>
                </a:cubicBezTo>
                <a:cubicBezTo>
                  <a:pt x="3931" y="3788"/>
                  <a:pt x="3933" y="3802"/>
                  <a:pt x="3937" y="3815"/>
                </a:cubicBezTo>
                <a:cubicBezTo>
                  <a:pt x="3941" y="3829"/>
                  <a:pt x="3948" y="3838"/>
                  <a:pt x="3960" y="3843"/>
                </a:cubicBezTo>
                <a:cubicBezTo>
                  <a:pt x="3963" y="3871"/>
                  <a:pt x="3971" y="3896"/>
                  <a:pt x="3982" y="3919"/>
                </a:cubicBezTo>
                <a:cubicBezTo>
                  <a:pt x="3994" y="3942"/>
                  <a:pt x="4002" y="3968"/>
                  <a:pt x="4005" y="3995"/>
                </a:cubicBezTo>
                <a:cubicBezTo>
                  <a:pt x="3999" y="3999"/>
                  <a:pt x="3993" y="4003"/>
                  <a:pt x="3987" y="4009"/>
                </a:cubicBezTo>
                <a:cubicBezTo>
                  <a:pt x="3981" y="4014"/>
                  <a:pt x="3979" y="4020"/>
                  <a:pt x="3978" y="4026"/>
                </a:cubicBezTo>
                <a:cubicBezTo>
                  <a:pt x="3980" y="4031"/>
                  <a:pt x="3986" y="4034"/>
                  <a:pt x="3997" y="4035"/>
                </a:cubicBezTo>
                <a:cubicBezTo>
                  <a:pt x="4008" y="4035"/>
                  <a:pt x="4015" y="4035"/>
                  <a:pt x="4019" y="4035"/>
                </a:cubicBezTo>
                <a:lnTo>
                  <a:pt x="4020" y="4046"/>
                </a:lnTo>
                <a:cubicBezTo>
                  <a:pt x="4021" y="4055"/>
                  <a:pt x="4023" y="4063"/>
                  <a:pt x="4027" y="4069"/>
                </a:cubicBezTo>
                <a:cubicBezTo>
                  <a:pt x="4031" y="4076"/>
                  <a:pt x="4037" y="4079"/>
                  <a:pt x="4045" y="4079"/>
                </a:cubicBezTo>
                <a:lnTo>
                  <a:pt x="4078" y="4134"/>
                </a:lnTo>
                <a:cubicBezTo>
                  <a:pt x="4073" y="4143"/>
                  <a:pt x="4068" y="4153"/>
                  <a:pt x="4064" y="4164"/>
                </a:cubicBezTo>
                <a:cubicBezTo>
                  <a:pt x="4061" y="4175"/>
                  <a:pt x="4059" y="4187"/>
                  <a:pt x="4059" y="4198"/>
                </a:cubicBezTo>
                <a:cubicBezTo>
                  <a:pt x="4061" y="4210"/>
                  <a:pt x="4066" y="4228"/>
                  <a:pt x="4075" y="4255"/>
                </a:cubicBezTo>
                <a:cubicBezTo>
                  <a:pt x="4085" y="4281"/>
                  <a:pt x="4096" y="4306"/>
                  <a:pt x="4109" y="4329"/>
                </a:cubicBezTo>
                <a:cubicBezTo>
                  <a:pt x="4122" y="4352"/>
                  <a:pt x="4134" y="4364"/>
                  <a:pt x="4146" y="4365"/>
                </a:cubicBezTo>
                <a:cubicBezTo>
                  <a:pt x="4152" y="4365"/>
                  <a:pt x="4156" y="4367"/>
                  <a:pt x="4159" y="4371"/>
                </a:cubicBezTo>
                <a:cubicBezTo>
                  <a:pt x="4162" y="4375"/>
                  <a:pt x="4164" y="4380"/>
                  <a:pt x="4165" y="4386"/>
                </a:cubicBezTo>
                <a:lnTo>
                  <a:pt x="4188" y="4396"/>
                </a:lnTo>
                <a:lnTo>
                  <a:pt x="4192" y="4448"/>
                </a:lnTo>
                <a:lnTo>
                  <a:pt x="4210" y="4464"/>
                </a:lnTo>
                <a:lnTo>
                  <a:pt x="4214" y="4521"/>
                </a:lnTo>
                <a:cubicBezTo>
                  <a:pt x="4223" y="4523"/>
                  <a:pt x="4229" y="4528"/>
                  <a:pt x="4233" y="4535"/>
                </a:cubicBezTo>
                <a:cubicBezTo>
                  <a:pt x="4237" y="4543"/>
                  <a:pt x="4239" y="4551"/>
                  <a:pt x="4240" y="4559"/>
                </a:cubicBezTo>
                <a:cubicBezTo>
                  <a:pt x="4249" y="4561"/>
                  <a:pt x="4257" y="4569"/>
                  <a:pt x="4262" y="4584"/>
                </a:cubicBezTo>
                <a:cubicBezTo>
                  <a:pt x="4267" y="4598"/>
                  <a:pt x="4270" y="4613"/>
                  <a:pt x="4272" y="4629"/>
                </a:cubicBezTo>
                <a:cubicBezTo>
                  <a:pt x="4274" y="4645"/>
                  <a:pt x="4276" y="4658"/>
                  <a:pt x="4276" y="4666"/>
                </a:cubicBezTo>
                <a:lnTo>
                  <a:pt x="4294" y="4671"/>
                </a:lnTo>
                <a:cubicBezTo>
                  <a:pt x="4298" y="4715"/>
                  <a:pt x="4311" y="4761"/>
                  <a:pt x="4333" y="4807"/>
                </a:cubicBezTo>
                <a:cubicBezTo>
                  <a:pt x="4355" y="4853"/>
                  <a:pt x="4376" y="4897"/>
                  <a:pt x="4397" y="4938"/>
                </a:cubicBezTo>
                <a:cubicBezTo>
                  <a:pt x="4419" y="4979"/>
                  <a:pt x="4431" y="5013"/>
                  <a:pt x="4434" y="5040"/>
                </a:cubicBezTo>
                <a:cubicBezTo>
                  <a:pt x="4444" y="5051"/>
                  <a:pt x="4451" y="5064"/>
                  <a:pt x="4455" y="5079"/>
                </a:cubicBezTo>
                <a:cubicBezTo>
                  <a:pt x="4460" y="5095"/>
                  <a:pt x="4462" y="5110"/>
                  <a:pt x="4463" y="5124"/>
                </a:cubicBezTo>
                <a:lnTo>
                  <a:pt x="4482" y="5146"/>
                </a:lnTo>
                <a:cubicBezTo>
                  <a:pt x="4485" y="5179"/>
                  <a:pt x="4489" y="5201"/>
                  <a:pt x="4494" y="5211"/>
                </a:cubicBezTo>
                <a:cubicBezTo>
                  <a:pt x="4499" y="5222"/>
                  <a:pt x="4505" y="5227"/>
                  <a:pt x="4511" y="5226"/>
                </a:cubicBezTo>
                <a:cubicBezTo>
                  <a:pt x="4517" y="5226"/>
                  <a:pt x="4522" y="5227"/>
                  <a:pt x="4527" y="5228"/>
                </a:cubicBezTo>
                <a:cubicBezTo>
                  <a:pt x="4531" y="5229"/>
                  <a:pt x="4534" y="5237"/>
                  <a:pt x="4535" y="5251"/>
                </a:cubicBezTo>
                <a:lnTo>
                  <a:pt x="4582" y="5265"/>
                </a:lnTo>
                <a:lnTo>
                  <a:pt x="4576" y="5168"/>
                </a:lnTo>
                <a:cubicBezTo>
                  <a:pt x="4590" y="5166"/>
                  <a:pt x="4597" y="5162"/>
                  <a:pt x="4598" y="5155"/>
                </a:cubicBezTo>
                <a:cubicBezTo>
                  <a:pt x="4600" y="5147"/>
                  <a:pt x="4601" y="5140"/>
                  <a:pt x="4603" y="5132"/>
                </a:cubicBezTo>
                <a:cubicBezTo>
                  <a:pt x="4605" y="5125"/>
                  <a:pt x="4614" y="5120"/>
                  <a:pt x="4630" y="5118"/>
                </a:cubicBezTo>
                <a:cubicBezTo>
                  <a:pt x="4630" y="5104"/>
                  <a:pt x="4635" y="5093"/>
                  <a:pt x="4647" y="5086"/>
                </a:cubicBezTo>
                <a:cubicBezTo>
                  <a:pt x="4659" y="5079"/>
                  <a:pt x="4672" y="5075"/>
                  <a:pt x="4684" y="5074"/>
                </a:cubicBezTo>
                <a:cubicBezTo>
                  <a:pt x="4698" y="5111"/>
                  <a:pt x="4710" y="5148"/>
                  <a:pt x="4719" y="5187"/>
                </a:cubicBezTo>
                <a:cubicBezTo>
                  <a:pt x="4729" y="5225"/>
                  <a:pt x="4738" y="5263"/>
                  <a:pt x="4746" y="5300"/>
                </a:cubicBezTo>
                <a:lnTo>
                  <a:pt x="4734" y="5375"/>
                </a:lnTo>
                <a:cubicBezTo>
                  <a:pt x="4745" y="5375"/>
                  <a:pt x="4753" y="5379"/>
                  <a:pt x="4756" y="5387"/>
                </a:cubicBezTo>
                <a:cubicBezTo>
                  <a:pt x="4760" y="5396"/>
                  <a:pt x="4759" y="5405"/>
                  <a:pt x="4754" y="5414"/>
                </a:cubicBezTo>
                <a:cubicBezTo>
                  <a:pt x="4763" y="5420"/>
                  <a:pt x="4769" y="5428"/>
                  <a:pt x="4773" y="5440"/>
                </a:cubicBezTo>
                <a:cubicBezTo>
                  <a:pt x="4778" y="5452"/>
                  <a:pt x="4780" y="5464"/>
                  <a:pt x="4781" y="5476"/>
                </a:cubicBezTo>
                <a:lnTo>
                  <a:pt x="4800" y="5503"/>
                </a:lnTo>
                <a:cubicBezTo>
                  <a:pt x="4800" y="5477"/>
                  <a:pt x="4803" y="5451"/>
                  <a:pt x="4809" y="5425"/>
                </a:cubicBezTo>
                <a:cubicBezTo>
                  <a:pt x="4816" y="5398"/>
                  <a:pt x="4819" y="5372"/>
                  <a:pt x="4818" y="5347"/>
                </a:cubicBezTo>
                <a:cubicBezTo>
                  <a:pt x="4821" y="5346"/>
                  <a:pt x="4826" y="5346"/>
                  <a:pt x="4831" y="5345"/>
                </a:cubicBezTo>
                <a:cubicBezTo>
                  <a:pt x="4837" y="5344"/>
                  <a:pt x="4840" y="5342"/>
                  <a:pt x="4840" y="5339"/>
                </a:cubicBezTo>
                <a:cubicBezTo>
                  <a:pt x="4839" y="5334"/>
                  <a:pt x="4836" y="5329"/>
                  <a:pt x="4830" y="5326"/>
                </a:cubicBezTo>
                <a:cubicBezTo>
                  <a:pt x="4824" y="5323"/>
                  <a:pt x="4820" y="5320"/>
                  <a:pt x="4816" y="5318"/>
                </a:cubicBezTo>
                <a:cubicBezTo>
                  <a:pt x="4821" y="5300"/>
                  <a:pt x="4826" y="5283"/>
                  <a:pt x="4831" y="5265"/>
                </a:cubicBezTo>
                <a:cubicBezTo>
                  <a:pt x="4836" y="5248"/>
                  <a:pt x="4838" y="5230"/>
                  <a:pt x="4837" y="5213"/>
                </a:cubicBezTo>
                <a:cubicBezTo>
                  <a:pt x="4835" y="5197"/>
                  <a:pt x="4829" y="5188"/>
                  <a:pt x="4819" y="5185"/>
                </a:cubicBezTo>
                <a:cubicBezTo>
                  <a:pt x="4809" y="5183"/>
                  <a:pt x="4800" y="5181"/>
                  <a:pt x="4792" y="5180"/>
                </a:cubicBezTo>
                <a:cubicBezTo>
                  <a:pt x="4783" y="5179"/>
                  <a:pt x="4780" y="5172"/>
                  <a:pt x="4782" y="5159"/>
                </a:cubicBezTo>
                <a:cubicBezTo>
                  <a:pt x="4784" y="5153"/>
                  <a:pt x="4786" y="5144"/>
                  <a:pt x="4788" y="5131"/>
                </a:cubicBezTo>
                <a:cubicBezTo>
                  <a:pt x="4791" y="5119"/>
                  <a:pt x="4794" y="5106"/>
                  <a:pt x="4796" y="5094"/>
                </a:cubicBezTo>
                <a:cubicBezTo>
                  <a:pt x="4798" y="5082"/>
                  <a:pt x="4799" y="5072"/>
                  <a:pt x="4798" y="5066"/>
                </a:cubicBezTo>
                <a:cubicBezTo>
                  <a:pt x="4797" y="5052"/>
                  <a:pt x="4792" y="5041"/>
                  <a:pt x="4784" y="5033"/>
                </a:cubicBezTo>
                <a:cubicBezTo>
                  <a:pt x="4776" y="5025"/>
                  <a:pt x="4768" y="5017"/>
                  <a:pt x="4760" y="5008"/>
                </a:cubicBezTo>
                <a:cubicBezTo>
                  <a:pt x="4752" y="4999"/>
                  <a:pt x="4747" y="4985"/>
                  <a:pt x="4745" y="4967"/>
                </a:cubicBezTo>
                <a:cubicBezTo>
                  <a:pt x="4751" y="4957"/>
                  <a:pt x="4755" y="4946"/>
                  <a:pt x="4759" y="4933"/>
                </a:cubicBezTo>
                <a:cubicBezTo>
                  <a:pt x="4763" y="4920"/>
                  <a:pt x="4764" y="4908"/>
                  <a:pt x="4763" y="4896"/>
                </a:cubicBezTo>
                <a:cubicBezTo>
                  <a:pt x="4761" y="4872"/>
                  <a:pt x="4755" y="4846"/>
                  <a:pt x="4746" y="4818"/>
                </a:cubicBezTo>
                <a:cubicBezTo>
                  <a:pt x="4737" y="4790"/>
                  <a:pt x="4727" y="4760"/>
                  <a:pt x="4718" y="4726"/>
                </a:cubicBezTo>
                <a:cubicBezTo>
                  <a:pt x="4708" y="4693"/>
                  <a:pt x="4701" y="4655"/>
                  <a:pt x="4698" y="4614"/>
                </a:cubicBezTo>
                <a:cubicBezTo>
                  <a:pt x="4683" y="4601"/>
                  <a:pt x="4675" y="4589"/>
                  <a:pt x="4673" y="4576"/>
                </a:cubicBezTo>
                <a:cubicBezTo>
                  <a:pt x="4671" y="4564"/>
                  <a:pt x="4669" y="4549"/>
                  <a:pt x="4669" y="4529"/>
                </a:cubicBezTo>
                <a:cubicBezTo>
                  <a:pt x="4656" y="4521"/>
                  <a:pt x="4648" y="4505"/>
                  <a:pt x="4644" y="4482"/>
                </a:cubicBezTo>
                <a:cubicBezTo>
                  <a:pt x="4640" y="4459"/>
                  <a:pt x="4635" y="4437"/>
                  <a:pt x="4629" y="4416"/>
                </a:cubicBezTo>
                <a:cubicBezTo>
                  <a:pt x="4623" y="4396"/>
                  <a:pt x="4610" y="4385"/>
                  <a:pt x="4590" y="4385"/>
                </a:cubicBezTo>
                <a:lnTo>
                  <a:pt x="4584" y="4305"/>
                </a:lnTo>
                <a:cubicBezTo>
                  <a:pt x="4584" y="4301"/>
                  <a:pt x="4584" y="4294"/>
                  <a:pt x="4585" y="4283"/>
                </a:cubicBezTo>
                <a:cubicBezTo>
                  <a:pt x="4586" y="4272"/>
                  <a:pt x="4590" y="4266"/>
                  <a:pt x="4599" y="4264"/>
                </a:cubicBezTo>
                <a:cubicBezTo>
                  <a:pt x="4601" y="4265"/>
                  <a:pt x="4603" y="4268"/>
                  <a:pt x="4604" y="4273"/>
                </a:cubicBezTo>
                <a:cubicBezTo>
                  <a:pt x="4605" y="4279"/>
                  <a:pt x="4606" y="4283"/>
                  <a:pt x="4606" y="4287"/>
                </a:cubicBezTo>
                <a:cubicBezTo>
                  <a:pt x="4608" y="4306"/>
                  <a:pt x="4616" y="4328"/>
                  <a:pt x="4628" y="4353"/>
                </a:cubicBezTo>
                <a:cubicBezTo>
                  <a:pt x="4641" y="4378"/>
                  <a:pt x="4654" y="4402"/>
                  <a:pt x="4667" y="4427"/>
                </a:cubicBezTo>
                <a:cubicBezTo>
                  <a:pt x="4680" y="4452"/>
                  <a:pt x="4687" y="4474"/>
                  <a:pt x="4689" y="4493"/>
                </a:cubicBezTo>
                <a:lnTo>
                  <a:pt x="4715" y="4532"/>
                </a:lnTo>
                <a:cubicBezTo>
                  <a:pt x="4716" y="4544"/>
                  <a:pt x="4721" y="4552"/>
                  <a:pt x="4729" y="4555"/>
                </a:cubicBezTo>
                <a:cubicBezTo>
                  <a:pt x="4736" y="4557"/>
                  <a:pt x="4744" y="4562"/>
                  <a:pt x="4752" y="4569"/>
                </a:cubicBezTo>
                <a:cubicBezTo>
                  <a:pt x="4760" y="4576"/>
                  <a:pt x="4765" y="4591"/>
                  <a:pt x="4767" y="4614"/>
                </a:cubicBezTo>
                <a:cubicBezTo>
                  <a:pt x="4767" y="4632"/>
                  <a:pt x="4763" y="4652"/>
                  <a:pt x="4757" y="4673"/>
                </a:cubicBezTo>
                <a:cubicBezTo>
                  <a:pt x="4750" y="4695"/>
                  <a:pt x="4746" y="4716"/>
                  <a:pt x="4747" y="4737"/>
                </a:cubicBezTo>
                <a:lnTo>
                  <a:pt x="4792" y="4733"/>
                </a:lnTo>
                <a:cubicBezTo>
                  <a:pt x="4798" y="4732"/>
                  <a:pt x="4802" y="4733"/>
                  <a:pt x="4804" y="4737"/>
                </a:cubicBezTo>
                <a:cubicBezTo>
                  <a:pt x="4806" y="4742"/>
                  <a:pt x="4807" y="4746"/>
                  <a:pt x="4805" y="4751"/>
                </a:cubicBezTo>
                <a:cubicBezTo>
                  <a:pt x="4803" y="4755"/>
                  <a:pt x="4800" y="4757"/>
                  <a:pt x="4794" y="4756"/>
                </a:cubicBezTo>
                <a:cubicBezTo>
                  <a:pt x="4801" y="4773"/>
                  <a:pt x="4808" y="4792"/>
                  <a:pt x="4813" y="4813"/>
                </a:cubicBezTo>
                <a:cubicBezTo>
                  <a:pt x="4818" y="4834"/>
                  <a:pt x="4821" y="4855"/>
                  <a:pt x="4819" y="4875"/>
                </a:cubicBezTo>
                <a:lnTo>
                  <a:pt x="4843" y="4885"/>
                </a:lnTo>
                <a:lnTo>
                  <a:pt x="4897" y="4996"/>
                </a:lnTo>
                <a:lnTo>
                  <a:pt x="4896" y="5059"/>
                </a:lnTo>
                <a:lnTo>
                  <a:pt x="4928" y="5109"/>
                </a:lnTo>
                <a:cubicBezTo>
                  <a:pt x="4931" y="5149"/>
                  <a:pt x="4938" y="5188"/>
                  <a:pt x="4948" y="5227"/>
                </a:cubicBezTo>
                <a:cubicBezTo>
                  <a:pt x="4958" y="5266"/>
                  <a:pt x="4968" y="5306"/>
                  <a:pt x="4978" y="5346"/>
                </a:cubicBezTo>
                <a:cubicBezTo>
                  <a:pt x="4989" y="5386"/>
                  <a:pt x="4996" y="5428"/>
                  <a:pt x="4999" y="5472"/>
                </a:cubicBezTo>
                <a:cubicBezTo>
                  <a:pt x="5003" y="5477"/>
                  <a:pt x="5007" y="5481"/>
                  <a:pt x="5012" y="5484"/>
                </a:cubicBezTo>
                <a:cubicBezTo>
                  <a:pt x="5018" y="5486"/>
                  <a:pt x="5023" y="5487"/>
                  <a:pt x="5029" y="5487"/>
                </a:cubicBezTo>
                <a:cubicBezTo>
                  <a:pt x="5037" y="5485"/>
                  <a:pt x="5046" y="5479"/>
                  <a:pt x="5053" y="5468"/>
                </a:cubicBezTo>
                <a:cubicBezTo>
                  <a:pt x="5061" y="5457"/>
                  <a:pt x="5070" y="5451"/>
                  <a:pt x="5078" y="5449"/>
                </a:cubicBezTo>
                <a:cubicBezTo>
                  <a:pt x="5086" y="5450"/>
                  <a:pt x="5091" y="5457"/>
                  <a:pt x="5092" y="5470"/>
                </a:cubicBezTo>
                <a:cubicBezTo>
                  <a:pt x="5093" y="5482"/>
                  <a:pt x="5093" y="5492"/>
                  <a:pt x="5093" y="5500"/>
                </a:cubicBezTo>
                <a:cubicBezTo>
                  <a:pt x="5108" y="5547"/>
                  <a:pt x="5121" y="5592"/>
                  <a:pt x="5133" y="5635"/>
                </a:cubicBezTo>
                <a:cubicBezTo>
                  <a:pt x="5144" y="5678"/>
                  <a:pt x="5155" y="5723"/>
                  <a:pt x="5164" y="5771"/>
                </a:cubicBezTo>
                <a:cubicBezTo>
                  <a:pt x="5164" y="5778"/>
                  <a:pt x="5165" y="5787"/>
                  <a:pt x="5168" y="5798"/>
                </a:cubicBezTo>
                <a:cubicBezTo>
                  <a:pt x="5172" y="5809"/>
                  <a:pt x="5179" y="5814"/>
                  <a:pt x="5190" y="5815"/>
                </a:cubicBezTo>
                <a:cubicBezTo>
                  <a:pt x="5190" y="5822"/>
                  <a:pt x="5190" y="5834"/>
                  <a:pt x="5191" y="5852"/>
                </a:cubicBezTo>
                <a:cubicBezTo>
                  <a:pt x="5191" y="5870"/>
                  <a:pt x="5194" y="5887"/>
                  <a:pt x="5198" y="5903"/>
                </a:cubicBezTo>
                <a:cubicBezTo>
                  <a:pt x="5202" y="5919"/>
                  <a:pt x="5210" y="5927"/>
                  <a:pt x="5221" y="5928"/>
                </a:cubicBezTo>
                <a:cubicBezTo>
                  <a:pt x="5230" y="5926"/>
                  <a:pt x="5238" y="5921"/>
                  <a:pt x="5246" y="5912"/>
                </a:cubicBezTo>
                <a:cubicBezTo>
                  <a:pt x="5254" y="5903"/>
                  <a:pt x="5258" y="5894"/>
                  <a:pt x="5258" y="5885"/>
                </a:cubicBezTo>
                <a:cubicBezTo>
                  <a:pt x="5258" y="5879"/>
                  <a:pt x="5256" y="5876"/>
                  <a:pt x="5253" y="5875"/>
                </a:cubicBezTo>
                <a:cubicBezTo>
                  <a:pt x="5250" y="5874"/>
                  <a:pt x="5246" y="5874"/>
                  <a:pt x="5240" y="5874"/>
                </a:cubicBezTo>
                <a:lnTo>
                  <a:pt x="5178" y="5396"/>
                </a:lnTo>
                <a:cubicBezTo>
                  <a:pt x="5162" y="5396"/>
                  <a:pt x="5154" y="5388"/>
                  <a:pt x="5155" y="5372"/>
                </a:cubicBezTo>
                <a:cubicBezTo>
                  <a:pt x="5155" y="5356"/>
                  <a:pt x="5155" y="5342"/>
                  <a:pt x="5156" y="5329"/>
                </a:cubicBezTo>
                <a:cubicBezTo>
                  <a:pt x="5155" y="5322"/>
                  <a:pt x="5153" y="5315"/>
                  <a:pt x="5149" y="5308"/>
                </a:cubicBezTo>
                <a:cubicBezTo>
                  <a:pt x="5145" y="5300"/>
                  <a:pt x="5139" y="5296"/>
                  <a:pt x="5131" y="5296"/>
                </a:cubicBezTo>
                <a:cubicBezTo>
                  <a:pt x="5130" y="5285"/>
                  <a:pt x="5130" y="5270"/>
                  <a:pt x="5130" y="5248"/>
                </a:cubicBezTo>
                <a:cubicBezTo>
                  <a:pt x="5130" y="5227"/>
                  <a:pt x="5127" y="5208"/>
                  <a:pt x="5122" y="5189"/>
                </a:cubicBezTo>
                <a:cubicBezTo>
                  <a:pt x="5117" y="5170"/>
                  <a:pt x="5107" y="5159"/>
                  <a:pt x="5092" y="5155"/>
                </a:cubicBezTo>
                <a:cubicBezTo>
                  <a:pt x="5089" y="5115"/>
                  <a:pt x="5082" y="5076"/>
                  <a:pt x="5072" y="5037"/>
                </a:cubicBezTo>
                <a:cubicBezTo>
                  <a:pt x="5062" y="4999"/>
                  <a:pt x="5052" y="4960"/>
                  <a:pt x="5042" y="4921"/>
                </a:cubicBezTo>
                <a:cubicBezTo>
                  <a:pt x="5031" y="4883"/>
                  <a:pt x="5025" y="4843"/>
                  <a:pt x="5021" y="4804"/>
                </a:cubicBezTo>
                <a:cubicBezTo>
                  <a:pt x="5005" y="4803"/>
                  <a:pt x="4996" y="4796"/>
                  <a:pt x="4993" y="4783"/>
                </a:cubicBezTo>
                <a:cubicBezTo>
                  <a:pt x="4990" y="4769"/>
                  <a:pt x="4988" y="4755"/>
                  <a:pt x="4988" y="4743"/>
                </a:cubicBezTo>
                <a:cubicBezTo>
                  <a:pt x="4986" y="4714"/>
                  <a:pt x="4981" y="4686"/>
                  <a:pt x="4973" y="4658"/>
                </a:cubicBezTo>
                <a:cubicBezTo>
                  <a:pt x="4965" y="4631"/>
                  <a:pt x="4953" y="4604"/>
                  <a:pt x="4937" y="4580"/>
                </a:cubicBezTo>
                <a:lnTo>
                  <a:pt x="4950" y="4515"/>
                </a:lnTo>
                <a:cubicBezTo>
                  <a:pt x="4941" y="4507"/>
                  <a:pt x="4935" y="4497"/>
                  <a:pt x="4932" y="4485"/>
                </a:cubicBezTo>
                <a:cubicBezTo>
                  <a:pt x="4930" y="4473"/>
                  <a:pt x="4928" y="4463"/>
                  <a:pt x="4928" y="4454"/>
                </a:cubicBezTo>
                <a:cubicBezTo>
                  <a:pt x="4916" y="4442"/>
                  <a:pt x="4907" y="4423"/>
                  <a:pt x="4901" y="4394"/>
                </a:cubicBezTo>
                <a:cubicBezTo>
                  <a:pt x="4895" y="4366"/>
                  <a:pt x="4889" y="4334"/>
                  <a:pt x="4885" y="4297"/>
                </a:cubicBezTo>
                <a:cubicBezTo>
                  <a:pt x="4880" y="4261"/>
                  <a:pt x="4874" y="4225"/>
                  <a:pt x="4867" y="4190"/>
                </a:cubicBezTo>
                <a:cubicBezTo>
                  <a:pt x="4859" y="4154"/>
                  <a:pt x="4848" y="4124"/>
                  <a:pt x="4834" y="4098"/>
                </a:cubicBezTo>
                <a:cubicBezTo>
                  <a:pt x="4846" y="4098"/>
                  <a:pt x="4853" y="4101"/>
                  <a:pt x="4854" y="4109"/>
                </a:cubicBezTo>
                <a:cubicBezTo>
                  <a:pt x="4856" y="4116"/>
                  <a:pt x="4857" y="4123"/>
                  <a:pt x="4859" y="4131"/>
                </a:cubicBezTo>
                <a:cubicBezTo>
                  <a:pt x="4861" y="4138"/>
                  <a:pt x="4869" y="4141"/>
                  <a:pt x="4883" y="4141"/>
                </a:cubicBezTo>
                <a:cubicBezTo>
                  <a:pt x="4884" y="4150"/>
                  <a:pt x="4886" y="4159"/>
                  <a:pt x="4890" y="4168"/>
                </a:cubicBezTo>
                <a:cubicBezTo>
                  <a:pt x="4894" y="4178"/>
                  <a:pt x="4901" y="4185"/>
                  <a:pt x="4910" y="4191"/>
                </a:cubicBezTo>
                <a:cubicBezTo>
                  <a:pt x="4910" y="4202"/>
                  <a:pt x="4912" y="4220"/>
                  <a:pt x="4916" y="4245"/>
                </a:cubicBezTo>
                <a:cubicBezTo>
                  <a:pt x="4919" y="4271"/>
                  <a:pt x="4923" y="4298"/>
                  <a:pt x="4928" y="4327"/>
                </a:cubicBezTo>
                <a:cubicBezTo>
                  <a:pt x="4934" y="4357"/>
                  <a:pt x="4940" y="4382"/>
                  <a:pt x="4946" y="4405"/>
                </a:cubicBezTo>
                <a:cubicBezTo>
                  <a:pt x="4953" y="4427"/>
                  <a:pt x="4960" y="4441"/>
                  <a:pt x="4968" y="4445"/>
                </a:cubicBezTo>
                <a:lnTo>
                  <a:pt x="4971" y="4491"/>
                </a:lnTo>
                <a:lnTo>
                  <a:pt x="5001" y="4506"/>
                </a:lnTo>
                <a:lnTo>
                  <a:pt x="5050" y="4635"/>
                </a:lnTo>
                <a:cubicBezTo>
                  <a:pt x="5048" y="4656"/>
                  <a:pt x="5046" y="4679"/>
                  <a:pt x="5044" y="4704"/>
                </a:cubicBezTo>
                <a:cubicBezTo>
                  <a:pt x="5042" y="4730"/>
                  <a:pt x="5041" y="4753"/>
                  <a:pt x="5042" y="4773"/>
                </a:cubicBezTo>
                <a:cubicBezTo>
                  <a:pt x="5043" y="4782"/>
                  <a:pt x="5045" y="4788"/>
                  <a:pt x="5049" y="4791"/>
                </a:cubicBezTo>
                <a:cubicBezTo>
                  <a:pt x="5054" y="4794"/>
                  <a:pt x="5061" y="4795"/>
                  <a:pt x="5072" y="4794"/>
                </a:cubicBezTo>
                <a:cubicBezTo>
                  <a:pt x="5082" y="4794"/>
                  <a:pt x="5091" y="4803"/>
                  <a:pt x="5098" y="4819"/>
                </a:cubicBezTo>
                <a:cubicBezTo>
                  <a:pt x="5104" y="4836"/>
                  <a:pt x="5110" y="4855"/>
                  <a:pt x="5114" y="4879"/>
                </a:cubicBezTo>
                <a:cubicBezTo>
                  <a:pt x="5119" y="4902"/>
                  <a:pt x="5122" y="4925"/>
                  <a:pt x="5125" y="4946"/>
                </a:cubicBezTo>
                <a:cubicBezTo>
                  <a:pt x="5128" y="4967"/>
                  <a:pt x="5130" y="4982"/>
                  <a:pt x="5132" y="4991"/>
                </a:cubicBezTo>
                <a:cubicBezTo>
                  <a:pt x="5141" y="4994"/>
                  <a:pt x="5151" y="4996"/>
                  <a:pt x="5161" y="4997"/>
                </a:cubicBezTo>
                <a:cubicBezTo>
                  <a:pt x="5172" y="4999"/>
                  <a:pt x="5181" y="4999"/>
                  <a:pt x="5190" y="4999"/>
                </a:cubicBezTo>
                <a:cubicBezTo>
                  <a:pt x="5197" y="4997"/>
                  <a:pt x="5199" y="4992"/>
                  <a:pt x="5195" y="4982"/>
                </a:cubicBezTo>
                <a:cubicBezTo>
                  <a:pt x="5191" y="4971"/>
                  <a:pt x="5186" y="4961"/>
                  <a:pt x="5179" y="4949"/>
                </a:cubicBezTo>
                <a:cubicBezTo>
                  <a:pt x="5173" y="4938"/>
                  <a:pt x="5169" y="4930"/>
                  <a:pt x="5168" y="4925"/>
                </a:cubicBezTo>
                <a:cubicBezTo>
                  <a:pt x="5168" y="4913"/>
                  <a:pt x="5173" y="4906"/>
                  <a:pt x="5183" y="4904"/>
                </a:cubicBezTo>
                <a:cubicBezTo>
                  <a:pt x="5193" y="4903"/>
                  <a:pt x="5203" y="4900"/>
                  <a:pt x="5213" y="4896"/>
                </a:cubicBezTo>
                <a:cubicBezTo>
                  <a:pt x="5223" y="4893"/>
                  <a:pt x="5227" y="4882"/>
                  <a:pt x="5227" y="4864"/>
                </a:cubicBezTo>
                <a:cubicBezTo>
                  <a:pt x="5226" y="4855"/>
                  <a:pt x="5224" y="4841"/>
                  <a:pt x="5221" y="4821"/>
                </a:cubicBezTo>
                <a:cubicBezTo>
                  <a:pt x="5218" y="4802"/>
                  <a:pt x="5212" y="4783"/>
                  <a:pt x="5205" y="4767"/>
                </a:cubicBezTo>
                <a:cubicBezTo>
                  <a:pt x="5198" y="4750"/>
                  <a:pt x="5189" y="4741"/>
                  <a:pt x="5178" y="4741"/>
                </a:cubicBezTo>
                <a:cubicBezTo>
                  <a:pt x="5171" y="4661"/>
                  <a:pt x="5168" y="4581"/>
                  <a:pt x="5170" y="4500"/>
                </a:cubicBezTo>
                <a:cubicBezTo>
                  <a:pt x="5173" y="4419"/>
                  <a:pt x="5171" y="4339"/>
                  <a:pt x="5167" y="4259"/>
                </a:cubicBezTo>
                <a:cubicBezTo>
                  <a:pt x="5165" y="4231"/>
                  <a:pt x="5159" y="4204"/>
                  <a:pt x="5150" y="4179"/>
                </a:cubicBezTo>
                <a:cubicBezTo>
                  <a:pt x="5141" y="4155"/>
                  <a:pt x="5131" y="4129"/>
                  <a:pt x="5122" y="4103"/>
                </a:cubicBezTo>
                <a:cubicBezTo>
                  <a:pt x="5113" y="4077"/>
                  <a:pt x="5107" y="4048"/>
                  <a:pt x="5104" y="4016"/>
                </a:cubicBezTo>
                <a:cubicBezTo>
                  <a:pt x="5104" y="4007"/>
                  <a:pt x="5101" y="3998"/>
                  <a:pt x="5097" y="3989"/>
                </a:cubicBezTo>
                <a:cubicBezTo>
                  <a:pt x="5093" y="3979"/>
                  <a:pt x="5087" y="3972"/>
                  <a:pt x="5078" y="3966"/>
                </a:cubicBezTo>
                <a:cubicBezTo>
                  <a:pt x="5075" y="3932"/>
                  <a:pt x="5069" y="3899"/>
                  <a:pt x="5062" y="3867"/>
                </a:cubicBezTo>
                <a:cubicBezTo>
                  <a:pt x="5055" y="3835"/>
                  <a:pt x="5050" y="3801"/>
                  <a:pt x="5047" y="3767"/>
                </a:cubicBezTo>
                <a:lnTo>
                  <a:pt x="5020" y="3712"/>
                </a:lnTo>
                <a:cubicBezTo>
                  <a:pt x="5019" y="3686"/>
                  <a:pt x="5018" y="3663"/>
                  <a:pt x="5016" y="3641"/>
                </a:cubicBezTo>
                <a:cubicBezTo>
                  <a:pt x="5013" y="3619"/>
                  <a:pt x="5002" y="3598"/>
                  <a:pt x="4982" y="3576"/>
                </a:cubicBezTo>
                <a:cubicBezTo>
                  <a:pt x="4981" y="3541"/>
                  <a:pt x="4976" y="3501"/>
                  <a:pt x="4967" y="3455"/>
                </a:cubicBezTo>
                <a:cubicBezTo>
                  <a:pt x="4958" y="3410"/>
                  <a:pt x="4944" y="3366"/>
                  <a:pt x="4926" y="3323"/>
                </a:cubicBezTo>
                <a:cubicBezTo>
                  <a:pt x="4908" y="3280"/>
                  <a:pt x="4886" y="3245"/>
                  <a:pt x="4859" y="3217"/>
                </a:cubicBezTo>
                <a:lnTo>
                  <a:pt x="4827" y="3099"/>
                </a:lnTo>
                <a:cubicBezTo>
                  <a:pt x="4812" y="3099"/>
                  <a:pt x="4804" y="3092"/>
                  <a:pt x="4804" y="3077"/>
                </a:cubicBezTo>
                <a:cubicBezTo>
                  <a:pt x="4805" y="3063"/>
                  <a:pt x="4805" y="3050"/>
                  <a:pt x="4806" y="3037"/>
                </a:cubicBezTo>
                <a:lnTo>
                  <a:pt x="4794" y="3038"/>
                </a:lnTo>
                <a:cubicBezTo>
                  <a:pt x="4781" y="3038"/>
                  <a:pt x="4772" y="3031"/>
                  <a:pt x="4766" y="3017"/>
                </a:cubicBezTo>
                <a:cubicBezTo>
                  <a:pt x="4760" y="3004"/>
                  <a:pt x="4757" y="2988"/>
                  <a:pt x="4755" y="2969"/>
                </a:cubicBezTo>
                <a:cubicBezTo>
                  <a:pt x="4754" y="2951"/>
                  <a:pt x="4752" y="2934"/>
                  <a:pt x="4752" y="2920"/>
                </a:cubicBezTo>
                <a:lnTo>
                  <a:pt x="4727" y="2893"/>
                </a:lnTo>
                <a:cubicBezTo>
                  <a:pt x="4726" y="2884"/>
                  <a:pt x="4722" y="2870"/>
                  <a:pt x="4716" y="2851"/>
                </a:cubicBezTo>
                <a:cubicBezTo>
                  <a:pt x="4709" y="2831"/>
                  <a:pt x="4702" y="2813"/>
                  <a:pt x="4694" y="2797"/>
                </a:cubicBezTo>
                <a:cubicBezTo>
                  <a:pt x="4685" y="2780"/>
                  <a:pt x="4678" y="2771"/>
                  <a:pt x="4672" y="2771"/>
                </a:cubicBezTo>
                <a:lnTo>
                  <a:pt x="4674" y="2719"/>
                </a:lnTo>
                <a:cubicBezTo>
                  <a:pt x="4673" y="2704"/>
                  <a:pt x="4670" y="2695"/>
                  <a:pt x="4665" y="2693"/>
                </a:cubicBezTo>
                <a:cubicBezTo>
                  <a:pt x="4661" y="2691"/>
                  <a:pt x="4655" y="2690"/>
                  <a:pt x="4650" y="2691"/>
                </a:cubicBezTo>
                <a:cubicBezTo>
                  <a:pt x="4644" y="2692"/>
                  <a:pt x="4638" y="2689"/>
                  <a:pt x="4633" y="2684"/>
                </a:cubicBezTo>
                <a:cubicBezTo>
                  <a:pt x="4628" y="2678"/>
                  <a:pt x="4625" y="2664"/>
                  <a:pt x="4623" y="2642"/>
                </a:cubicBezTo>
                <a:cubicBezTo>
                  <a:pt x="4623" y="2639"/>
                  <a:pt x="4622" y="2635"/>
                  <a:pt x="4621" y="2631"/>
                </a:cubicBezTo>
                <a:cubicBezTo>
                  <a:pt x="4619" y="2627"/>
                  <a:pt x="4616" y="2625"/>
                  <a:pt x="4610" y="2625"/>
                </a:cubicBezTo>
                <a:lnTo>
                  <a:pt x="4593" y="2546"/>
                </a:lnTo>
                <a:lnTo>
                  <a:pt x="4588" y="2547"/>
                </a:lnTo>
                <a:cubicBezTo>
                  <a:pt x="4576" y="2547"/>
                  <a:pt x="4566" y="2544"/>
                  <a:pt x="4558" y="2537"/>
                </a:cubicBezTo>
                <a:cubicBezTo>
                  <a:pt x="4550" y="2530"/>
                  <a:pt x="4546" y="2521"/>
                  <a:pt x="4545" y="2509"/>
                </a:cubicBezTo>
                <a:cubicBezTo>
                  <a:pt x="4544" y="2505"/>
                  <a:pt x="4544" y="2499"/>
                  <a:pt x="4545" y="2490"/>
                </a:cubicBezTo>
                <a:cubicBezTo>
                  <a:pt x="4545" y="2481"/>
                  <a:pt x="4548" y="2476"/>
                  <a:pt x="4554" y="2474"/>
                </a:cubicBezTo>
                <a:cubicBezTo>
                  <a:pt x="4559" y="2475"/>
                  <a:pt x="4563" y="2481"/>
                  <a:pt x="4565" y="2491"/>
                </a:cubicBezTo>
                <a:cubicBezTo>
                  <a:pt x="4567" y="2502"/>
                  <a:pt x="4568" y="2509"/>
                  <a:pt x="4568" y="2513"/>
                </a:cubicBezTo>
                <a:lnTo>
                  <a:pt x="4613" y="2493"/>
                </a:lnTo>
                <a:cubicBezTo>
                  <a:pt x="4612" y="2482"/>
                  <a:pt x="4610" y="2472"/>
                  <a:pt x="4606" y="2463"/>
                </a:cubicBezTo>
                <a:cubicBezTo>
                  <a:pt x="4601" y="2454"/>
                  <a:pt x="4595" y="2445"/>
                  <a:pt x="4586" y="2437"/>
                </a:cubicBezTo>
                <a:cubicBezTo>
                  <a:pt x="4585" y="2429"/>
                  <a:pt x="4581" y="2425"/>
                  <a:pt x="4576" y="2427"/>
                </a:cubicBezTo>
                <a:cubicBezTo>
                  <a:pt x="4570" y="2429"/>
                  <a:pt x="4565" y="2433"/>
                  <a:pt x="4559" y="2439"/>
                </a:cubicBezTo>
                <a:cubicBezTo>
                  <a:pt x="4553" y="2445"/>
                  <a:pt x="4549" y="2449"/>
                  <a:pt x="4547" y="2452"/>
                </a:cubicBezTo>
                <a:cubicBezTo>
                  <a:pt x="4528" y="2452"/>
                  <a:pt x="4518" y="2446"/>
                  <a:pt x="4516" y="2433"/>
                </a:cubicBezTo>
                <a:cubicBezTo>
                  <a:pt x="4514" y="2420"/>
                  <a:pt x="4513" y="2406"/>
                  <a:pt x="4514" y="2391"/>
                </a:cubicBezTo>
                <a:lnTo>
                  <a:pt x="4487" y="2341"/>
                </a:lnTo>
                <a:cubicBezTo>
                  <a:pt x="4490" y="2344"/>
                  <a:pt x="4495" y="2347"/>
                  <a:pt x="4500" y="2351"/>
                </a:cubicBezTo>
                <a:cubicBezTo>
                  <a:pt x="4505" y="2354"/>
                  <a:pt x="4511" y="2356"/>
                  <a:pt x="4517" y="2356"/>
                </a:cubicBezTo>
                <a:cubicBezTo>
                  <a:pt x="4526" y="2355"/>
                  <a:pt x="4530" y="2350"/>
                  <a:pt x="4531" y="2342"/>
                </a:cubicBezTo>
                <a:cubicBezTo>
                  <a:pt x="4532" y="2333"/>
                  <a:pt x="4532" y="2325"/>
                  <a:pt x="4532" y="2317"/>
                </a:cubicBezTo>
                <a:cubicBezTo>
                  <a:pt x="4531" y="2308"/>
                  <a:pt x="4535" y="2304"/>
                  <a:pt x="4542" y="2303"/>
                </a:cubicBezTo>
                <a:cubicBezTo>
                  <a:pt x="4548" y="2303"/>
                  <a:pt x="4555" y="2306"/>
                  <a:pt x="4562" y="2311"/>
                </a:cubicBezTo>
                <a:cubicBezTo>
                  <a:pt x="4569" y="2317"/>
                  <a:pt x="4575" y="2323"/>
                  <a:pt x="4578" y="2329"/>
                </a:cubicBezTo>
                <a:lnTo>
                  <a:pt x="4547" y="2210"/>
                </a:lnTo>
                <a:cubicBezTo>
                  <a:pt x="4535" y="2211"/>
                  <a:pt x="4527" y="2208"/>
                  <a:pt x="4521" y="2201"/>
                </a:cubicBezTo>
                <a:cubicBezTo>
                  <a:pt x="4515" y="2194"/>
                  <a:pt x="4514" y="2184"/>
                  <a:pt x="4516" y="2172"/>
                </a:cubicBezTo>
                <a:lnTo>
                  <a:pt x="4453" y="2188"/>
                </a:lnTo>
                <a:cubicBezTo>
                  <a:pt x="4454" y="2195"/>
                  <a:pt x="4454" y="2202"/>
                  <a:pt x="4453" y="2210"/>
                </a:cubicBezTo>
                <a:cubicBezTo>
                  <a:pt x="4452" y="2218"/>
                  <a:pt x="4447" y="2222"/>
                  <a:pt x="4439" y="2224"/>
                </a:cubicBezTo>
                <a:cubicBezTo>
                  <a:pt x="4433" y="2224"/>
                  <a:pt x="4427" y="2221"/>
                  <a:pt x="4422" y="2215"/>
                </a:cubicBezTo>
                <a:cubicBezTo>
                  <a:pt x="4416" y="2209"/>
                  <a:pt x="4411" y="2203"/>
                  <a:pt x="4408" y="2197"/>
                </a:cubicBezTo>
                <a:lnTo>
                  <a:pt x="4406" y="2174"/>
                </a:lnTo>
                <a:cubicBezTo>
                  <a:pt x="4406" y="2165"/>
                  <a:pt x="4405" y="2155"/>
                  <a:pt x="4402" y="2145"/>
                </a:cubicBezTo>
                <a:cubicBezTo>
                  <a:pt x="4398" y="2135"/>
                  <a:pt x="4391" y="2130"/>
                  <a:pt x="4380" y="2130"/>
                </a:cubicBezTo>
                <a:cubicBezTo>
                  <a:pt x="4381" y="2137"/>
                  <a:pt x="4381" y="2147"/>
                  <a:pt x="4380" y="2160"/>
                </a:cubicBezTo>
                <a:cubicBezTo>
                  <a:pt x="4379" y="2173"/>
                  <a:pt x="4375" y="2181"/>
                  <a:pt x="4367" y="2183"/>
                </a:cubicBezTo>
                <a:cubicBezTo>
                  <a:pt x="4363" y="2177"/>
                  <a:pt x="4358" y="2172"/>
                  <a:pt x="4351" y="2168"/>
                </a:cubicBezTo>
                <a:cubicBezTo>
                  <a:pt x="4344" y="2164"/>
                  <a:pt x="4337" y="2162"/>
                  <a:pt x="4331" y="2162"/>
                </a:cubicBezTo>
                <a:cubicBezTo>
                  <a:pt x="4323" y="2164"/>
                  <a:pt x="4318" y="2168"/>
                  <a:pt x="4317" y="2176"/>
                </a:cubicBezTo>
                <a:cubicBezTo>
                  <a:pt x="4316" y="2184"/>
                  <a:pt x="4315" y="2191"/>
                  <a:pt x="4316" y="2198"/>
                </a:cubicBezTo>
                <a:lnTo>
                  <a:pt x="4368" y="2275"/>
                </a:lnTo>
                <a:cubicBezTo>
                  <a:pt x="4373" y="2274"/>
                  <a:pt x="4376" y="2275"/>
                  <a:pt x="4378" y="2278"/>
                </a:cubicBezTo>
                <a:cubicBezTo>
                  <a:pt x="4379" y="2281"/>
                  <a:pt x="4380" y="2285"/>
                  <a:pt x="4380" y="2291"/>
                </a:cubicBezTo>
                <a:cubicBezTo>
                  <a:pt x="4380" y="2295"/>
                  <a:pt x="4378" y="2302"/>
                  <a:pt x="4374" y="2311"/>
                </a:cubicBezTo>
                <a:cubicBezTo>
                  <a:pt x="4370" y="2320"/>
                  <a:pt x="4366" y="2325"/>
                  <a:pt x="4360" y="2327"/>
                </a:cubicBezTo>
                <a:cubicBezTo>
                  <a:pt x="4357" y="2327"/>
                  <a:pt x="4355" y="2326"/>
                  <a:pt x="4354" y="2324"/>
                </a:cubicBezTo>
                <a:cubicBezTo>
                  <a:pt x="4354" y="2321"/>
                  <a:pt x="4353" y="2319"/>
                  <a:pt x="4353" y="2316"/>
                </a:cubicBezTo>
                <a:cubicBezTo>
                  <a:pt x="4347" y="2312"/>
                  <a:pt x="4337" y="2306"/>
                  <a:pt x="4325" y="2297"/>
                </a:cubicBezTo>
                <a:cubicBezTo>
                  <a:pt x="4313" y="2288"/>
                  <a:pt x="4301" y="2279"/>
                  <a:pt x="4291" y="2270"/>
                </a:cubicBezTo>
                <a:cubicBezTo>
                  <a:pt x="4280" y="2261"/>
                  <a:pt x="4275" y="2253"/>
                  <a:pt x="4274" y="2247"/>
                </a:cubicBezTo>
                <a:cubicBezTo>
                  <a:pt x="4273" y="2238"/>
                  <a:pt x="4275" y="2233"/>
                  <a:pt x="4280" y="2231"/>
                </a:cubicBezTo>
                <a:cubicBezTo>
                  <a:pt x="4284" y="2229"/>
                  <a:pt x="4289" y="2228"/>
                  <a:pt x="4295" y="2228"/>
                </a:cubicBezTo>
                <a:lnTo>
                  <a:pt x="4247" y="2191"/>
                </a:lnTo>
                <a:cubicBezTo>
                  <a:pt x="4246" y="2180"/>
                  <a:pt x="4241" y="2164"/>
                  <a:pt x="4234" y="2142"/>
                </a:cubicBezTo>
                <a:cubicBezTo>
                  <a:pt x="4226" y="2120"/>
                  <a:pt x="4217" y="2097"/>
                  <a:pt x="4206" y="2073"/>
                </a:cubicBezTo>
                <a:cubicBezTo>
                  <a:pt x="4195" y="2048"/>
                  <a:pt x="4184" y="2028"/>
                  <a:pt x="4174" y="2011"/>
                </a:cubicBezTo>
                <a:cubicBezTo>
                  <a:pt x="4163" y="1994"/>
                  <a:pt x="4154" y="1986"/>
                  <a:pt x="4146" y="1985"/>
                </a:cubicBezTo>
                <a:cubicBezTo>
                  <a:pt x="4144" y="1987"/>
                  <a:pt x="4142" y="1993"/>
                  <a:pt x="4140" y="2005"/>
                </a:cubicBezTo>
                <a:cubicBezTo>
                  <a:pt x="4138" y="2017"/>
                  <a:pt x="4136" y="2030"/>
                  <a:pt x="4134" y="2042"/>
                </a:cubicBezTo>
                <a:cubicBezTo>
                  <a:pt x="4132" y="2054"/>
                  <a:pt x="4130" y="2060"/>
                  <a:pt x="4128" y="2061"/>
                </a:cubicBezTo>
                <a:lnTo>
                  <a:pt x="4119" y="1924"/>
                </a:lnTo>
                <a:lnTo>
                  <a:pt x="4070" y="1882"/>
                </a:lnTo>
                <a:cubicBezTo>
                  <a:pt x="4069" y="1870"/>
                  <a:pt x="4067" y="1858"/>
                  <a:pt x="4062" y="1846"/>
                </a:cubicBezTo>
                <a:cubicBezTo>
                  <a:pt x="4058" y="1835"/>
                  <a:pt x="4052" y="1826"/>
                  <a:pt x="4043" y="1820"/>
                </a:cubicBezTo>
                <a:cubicBezTo>
                  <a:pt x="4048" y="1814"/>
                  <a:pt x="4053" y="1807"/>
                  <a:pt x="4059" y="1800"/>
                </a:cubicBezTo>
                <a:cubicBezTo>
                  <a:pt x="4065" y="1794"/>
                  <a:pt x="4072" y="1790"/>
                  <a:pt x="4081" y="1789"/>
                </a:cubicBezTo>
                <a:cubicBezTo>
                  <a:pt x="4083" y="1789"/>
                  <a:pt x="4085" y="1790"/>
                  <a:pt x="4086" y="1792"/>
                </a:cubicBezTo>
                <a:cubicBezTo>
                  <a:pt x="4087" y="1794"/>
                  <a:pt x="4087" y="1797"/>
                  <a:pt x="4087" y="1800"/>
                </a:cubicBezTo>
                <a:cubicBezTo>
                  <a:pt x="4097" y="1820"/>
                  <a:pt x="4111" y="1839"/>
                  <a:pt x="4129" y="1858"/>
                </a:cubicBezTo>
                <a:cubicBezTo>
                  <a:pt x="4146" y="1877"/>
                  <a:pt x="4165" y="1892"/>
                  <a:pt x="4186" y="1902"/>
                </a:cubicBezTo>
                <a:cubicBezTo>
                  <a:pt x="4189" y="1934"/>
                  <a:pt x="4197" y="1962"/>
                  <a:pt x="4211" y="1986"/>
                </a:cubicBezTo>
                <a:cubicBezTo>
                  <a:pt x="4225" y="2010"/>
                  <a:pt x="4240" y="2034"/>
                  <a:pt x="4257" y="2057"/>
                </a:cubicBezTo>
                <a:cubicBezTo>
                  <a:pt x="4273" y="2080"/>
                  <a:pt x="4288" y="2106"/>
                  <a:pt x="4300" y="2136"/>
                </a:cubicBezTo>
                <a:lnTo>
                  <a:pt x="4362" y="2114"/>
                </a:lnTo>
                <a:close/>
                <a:moveTo>
                  <a:pt x="3086" y="721"/>
                </a:moveTo>
                <a:cubicBezTo>
                  <a:pt x="3099" y="735"/>
                  <a:pt x="3110" y="747"/>
                  <a:pt x="3121" y="758"/>
                </a:cubicBezTo>
                <a:cubicBezTo>
                  <a:pt x="3132" y="768"/>
                  <a:pt x="3145" y="773"/>
                  <a:pt x="3159" y="773"/>
                </a:cubicBezTo>
                <a:cubicBezTo>
                  <a:pt x="3167" y="772"/>
                  <a:pt x="3172" y="767"/>
                  <a:pt x="3173" y="759"/>
                </a:cubicBezTo>
                <a:cubicBezTo>
                  <a:pt x="3174" y="751"/>
                  <a:pt x="3175" y="744"/>
                  <a:pt x="3174" y="737"/>
                </a:cubicBezTo>
                <a:cubicBezTo>
                  <a:pt x="3180" y="737"/>
                  <a:pt x="3187" y="735"/>
                  <a:pt x="3194" y="731"/>
                </a:cubicBezTo>
                <a:cubicBezTo>
                  <a:pt x="3201" y="727"/>
                  <a:pt x="3203" y="721"/>
                  <a:pt x="3201" y="713"/>
                </a:cubicBezTo>
                <a:cubicBezTo>
                  <a:pt x="3210" y="712"/>
                  <a:pt x="3215" y="714"/>
                  <a:pt x="3217" y="717"/>
                </a:cubicBezTo>
                <a:cubicBezTo>
                  <a:pt x="3218" y="721"/>
                  <a:pt x="3220" y="724"/>
                  <a:pt x="3223" y="728"/>
                </a:cubicBezTo>
                <a:cubicBezTo>
                  <a:pt x="3225" y="732"/>
                  <a:pt x="3232" y="733"/>
                  <a:pt x="3242" y="733"/>
                </a:cubicBezTo>
                <a:cubicBezTo>
                  <a:pt x="3258" y="754"/>
                  <a:pt x="3273" y="776"/>
                  <a:pt x="3287" y="798"/>
                </a:cubicBezTo>
                <a:cubicBezTo>
                  <a:pt x="3300" y="821"/>
                  <a:pt x="3313" y="843"/>
                  <a:pt x="3326" y="865"/>
                </a:cubicBezTo>
                <a:cubicBezTo>
                  <a:pt x="3356" y="864"/>
                  <a:pt x="3377" y="872"/>
                  <a:pt x="3390" y="888"/>
                </a:cubicBezTo>
                <a:cubicBezTo>
                  <a:pt x="3403" y="904"/>
                  <a:pt x="3413" y="919"/>
                  <a:pt x="3421" y="934"/>
                </a:cubicBezTo>
                <a:cubicBezTo>
                  <a:pt x="3428" y="948"/>
                  <a:pt x="3439" y="953"/>
                  <a:pt x="3453" y="948"/>
                </a:cubicBezTo>
                <a:lnTo>
                  <a:pt x="3466" y="970"/>
                </a:lnTo>
                <a:cubicBezTo>
                  <a:pt x="3480" y="970"/>
                  <a:pt x="3489" y="978"/>
                  <a:pt x="3492" y="993"/>
                </a:cubicBezTo>
                <a:cubicBezTo>
                  <a:pt x="3495" y="1008"/>
                  <a:pt x="3496" y="1021"/>
                  <a:pt x="3493" y="1031"/>
                </a:cubicBezTo>
                <a:lnTo>
                  <a:pt x="3509" y="1093"/>
                </a:lnTo>
                <a:lnTo>
                  <a:pt x="3451" y="1086"/>
                </a:lnTo>
                <a:cubicBezTo>
                  <a:pt x="3449" y="1063"/>
                  <a:pt x="3443" y="1040"/>
                  <a:pt x="3433" y="1018"/>
                </a:cubicBezTo>
                <a:cubicBezTo>
                  <a:pt x="3424" y="996"/>
                  <a:pt x="3415" y="973"/>
                  <a:pt x="3407" y="951"/>
                </a:cubicBezTo>
                <a:cubicBezTo>
                  <a:pt x="3393" y="951"/>
                  <a:pt x="3385" y="953"/>
                  <a:pt x="3382" y="956"/>
                </a:cubicBezTo>
                <a:cubicBezTo>
                  <a:pt x="3379" y="958"/>
                  <a:pt x="3379" y="965"/>
                  <a:pt x="3380" y="976"/>
                </a:cubicBezTo>
                <a:cubicBezTo>
                  <a:pt x="3380" y="981"/>
                  <a:pt x="3380" y="986"/>
                  <a:pt x="3377" y="990"/>
                </a:cubicBezTo>
                <a:cubicBezTo>
                  <a:pt x="3375" y="993"/>
                  <a:pt x="3373" y="997"/>
                  <a:pt x="3370" y="1000"/>
                </a:cubicBezTo>
                <a:cubicBezTo>
                  <a:pt x="3351" y="975"/>
                  <a:pt x="3328" y="955"/>
                  <a:pt x="3301" y="938"/>
                </a:cubicBezTo>
                <a:cubicBezTo>
                  <a:pt x="3274" y="922"/>
                  <a:pt x="3247" y="907"/>
                  <a:pt x="3219" y="895"/>
                </a:cubicBezTo>
                <a:cubicBezTo>
                  <a:pt x="3203" y="896"/>
                  <a:pt x="3193" y="893"/>
                  <a:pt x="3190" y="887"/>
                </a:cubicBezTo>
                <a:cubicBezTo>
                  <a:pt x="3186" y="881"/>
                  <a:pt x="3183" y="874"/>
                  <a:pt x="3181" y="868"/>
                </a:cubicBezTo>
                <a:cubicBezTo>
                  <a:pt x="3179" y="862"/>
                  <a:pt x="3172" y="859"/>
                  <a:pt x="3159" y="859"/>
                </a:cubicBezTo>
                <a:cubicBezTo>
                  <a:pt x="3159" y="848"/>
                  <a:pt x="3156" y="840"/>
                  <a:pt x="3152" y="837"/>
                </a:cubicBezTo>
                <a:cubicBezTo>
                  <a:pt x="3148" y="833"/>
                  <a:pt x="3140" y="831"/>
                  <a:pt x="3129" y="833"/>
                </a:cubicBezTo>
                <a:cubicBezTo>
                  <a:pt x="3123" y="833"/>
                  <a:pt x="3120" y="831"/>
                  <a:pt x="3118" y="826"/>
                </a:cubicBezTo>
                <a:cubicBezTo>
                  <a:pt x="3117" y="822"/>
                  <a:pt x="3116" y="816"/>
                  <a:pt x="3116" y="810"/>
                </a:cubicBezTo>
                <a:lnTo>
                  <a:pt x="3092" y="806"/>
                </a:lnTo>
                <a:lnTo>
                  <a:pt x="3114" y="788"/>
                </a:lnTo>
                <a:cubicBezTo>
                  <a:pt x="3105" y="779"/>
                  <a:pt x="3098" y="769"/>
                  <a:pt x="3094" y="757"/>
                </a:cubicBezTo>
                <a:cubicBezTo>
                  <a:pt x="3090" y="744"/>
                  <a:pt x="3087" y="732"/>
                  <a:pt x="3086" y="721"/>
                </a:cubicBezTo>
                <a:close/>
                <a:moveTo>
                  <a:pt x="4599" y="5505"/>
                </a:moveTo>
                <a:lnTo>
                  <a:pt x="4629" y="5526"/>
                </a:lnTo>
                <a:lnTo>
                  <a:pt x="4637" y="5635"/>
                </a:lnTo>
                <a:cubicBezTo>
                  <a:pt x="4653" y="5651"/>
                  <a:pt x="4665" y="5681"/>
                  <a:pt x="4673" y="5723"/>
                </a:cubicBezTo>
                <a:cubicBezTo>
                  <a:pt x="4680" y="5765"/>
                  <a:pt x="4686" y="5811"/>
                  <a:pt x="4691" y="5859"/>
                </a:cubicBezTo>
                <a:cubicBezTo>
                  <a:pt x="4695" y="5907"/>
                  <a:pt x="4701" y="5949"/>
                  <a:pt x="4709" y="5983"/>
                </a:cubicBezTo>
                <a:cubicBezTo>
                  <a:pt x="4717" y="6018"/>
                  <a:pt x="4729" y="6035"/>
                  <a:pt x="4745" y="6035"/>
                </a:cubicBezTo>
                <a:cubicBezTo>
                  <a:pt x="4748" y="6034"/>
                  <a:pt x="4750" y="6030"/>
                  <a:pt x="4750" y="6023"/>
                </a:cubicBezTo>
                <a:cubicBezTo>
                  <a:pt x="4750" y="6016"/>
                  <a:pt x="4750" y="6010"/>
                  <a:pt x="4749" y="6006"/>
                </a:cubicBezTo>
                <a:lnTo>
                  <a:pt x="4729" y="5721"/>
                </a:lnTo>
                <a:lnTo>
                  <a:pt x="4723" y="5721"/>
                </a:lnTo>
                <a:cubicBezTo>
                  <a:pt x="4715" y="5721"/>
                  <a:pt x="4709" y="5712"/>
                  <a:pt x="4704" y="5696"/>
                </a:cubicBezTo>
                <a:cubicBezTo>
                  <a:pt x="4700" y="5679"/>
                  <a:pt x="4697" y="5659"/>
                  <a:pt x="4696" y="5635"/>
                </a:cubicBezTo>
                <a:cubicBezTo>
                  <a:pt x="4694" y="5612"/>
                  <a:pt x="4694" y="5589"/>
                  <a:pt x="4693" y="5568"/>
                </a:cubicBezTo>
                <a:cubicBezTo>
                  <a:pt x="4693" y="5547"/>
                  <a:pt x="4693" y="5531"/>
                  <a:pt x="4692" y="5522"/>
                </a:cubicBezTo>
                <a:lnTo>
                  <a:pt x="4645" y="5422"/>
                </a:lnTo>
                <a:lnTo>
                  <a:pt x="4647" y="5364"/>
                </a:lnTo>
                <a:lnTo>
                  <a:pt x="4614" y="5309"/>
                </a:lnTo>
                <a:lnTo>
                  <a:pt x="4614" y="5303"/>
                </a:lnTo>
                <a:cubicBezTo>
                  <a:pt x="4613" y="5294"/>
                  <a:pt x="4611" y="5285"/>
                  <a:pt x="4606" y="5277"/>
                </a:cubicBezTo>
                <a:cubicBezTo>
                  <a:pt x="4602" y="5269"/>
                  <a:pt x="4594" y="5265"/>
                  <a:pt x="4582" y="5265"/>
                </a:cubicBezTo>
                <a:lnTo>
                  <a:pt x="4599" y="5505"/>
                </a:lnTo>
                <a:close/>
                <a:moveTo>
                  <a:pt x="3940" y="1586"/>
                </a:moveTo>
                <a:cubicBezTo>
                  <a:pt x="3940" y="1591"/>
                  <a:pt x="3941" y="1598"/>
                  <a:pt x="3941" y="1609"/>
                </a:cubicBezTo>
                <a:cubicBezTo>
                  <a:pt x="3941" y="1620"/>
                  <a:pt x="3940" y="1630"/>
                  <a:pt x="3939" y="1640"/>
                </a:cubicBezTo>
                <a:cubicBezTo>
                  <a:pt x="3937" y="1650"/>
                  <a:pt x="3933" y="1655"/>
                  <a:pt x="3928" y="1656"/>
                </a:cubicBezTo>
                <a:cubicBezTo>
                  <a:pt x="3911" y="1637"/>
                  <a:pt x="3898" y="1616"/>
                  <a:pt x="3886" y="1592"/>
                </a:cubicBezTo>
                <a:cubicBezTo>
                  <a:pt x="3875" y="1568"/>
                  <a:pt x="3864" y="1545"/>
                  <a:pt x="3854" y="1523"/>
                </a:cubicBezTo>
                <a:cubicBezTo>
                  <a:pt x="3843" y="1502"/>
                  <a:pt x="3831" y="1485"/>
                  <a:pt x="3817" y="1474"/>
                </a:cubicBezTo>
                <a:cubicBezTo>
                  <a:pt x="3817" y="1467"/>
                  <a:pt x="3815" y="1461"/>
                  <a:pt x="3811" y="1454"/>
                </a:cubicBezTo>
                <a:cubicBezTo>
                  <a:pt x="3807" y="1447"/>
                  <a:pt x="3801" y="1444"/>
                  <a:pt x="3792" y="1447"/>
                </a:cubicBezTo>
                <a:lnTo>
                  <a:pt x="3773" y="1420"/>
                </a:lnTo>
                <a:lnTo>
                  <a:pt x="3770" y="1374"/>
                </a:lnTo>
                <a:lnTo>
                  <a:pt x="3711" y="1349"/>
                </a:lnTo>
                <a:cubicBezTo>
                  <a:pt x="3711" y="1342"/>
                  <a:pt x="3709" y="1333"/>
                  <a:pt x="3707" y="1322"/>
                </a:cubicBezTo>
                <a:cubicBezTo>
                  <a:pt x="3704" y="1310"/>
                  <a:pt x="3699" y="1302"/>
                  <a:pt x="3690" y="1299"/>
                </a:cubicBezTo>
                <a:lnTo>
                  <a:pt x="3716" y="1257"/>
                </a:lnTo>
                <a:lnTo>
                  <a:pt x="3764" y="1294"/>
                </a:lnTo>
                <a:cubicBezTo>
                  <a:pt x="3765" y="1300"/>
                  <a:pt x="3766" y="1309"/>
                  <a:pt x="3768" y="1318"/>
                </a:cubicBezTo>
                <a:cubicBezTo>
                  <a:pt x="3771" y="1327"/>
                  <a:pt x="3776" y="1332"/>
                  <a:pt x="3784" y="1333"/>
                </a:cubicBezTo>
                <a:cubicBezTo>
                  <a:pt x="3786" y="1349"/>
                  <a:pt x="3791" y="1361"/>
                  <a:pt x="3799" y="1369"/>
                </a:cubicBezTo>
                <a:cubicBezTo>
                  <a:pt x="3807" y="1376"/>
                  <a:pt x="3815" y="1384"/>
                  <a:pt x="3823" y="1393"/>
                </a:cubicBezTo>
                <a:cubicBezTo>
                  <a:pt x="3831" y="1401"/>
                  <a:pt x="3835" y="1414"/>
                  <a:pt x="3837" y="1432"/>
                </a:cubicBezTo>
                <a:cubicBezTo>
                  <a:pt x="3840" y="1436"/>
                  <a:pt x="3848" y="1444"/>
                  <a:pt x="3860" y="1458"/>
                </a:cubicBezTo>
                <a:cubicBezTo>
                  <a:pt x="3872" y="1473"/>
                  <a:pt x="3883" y="1484"/>
                  <a:pt x="3894" y="1493"/>
                </a:cubicBezTo>
                <a:cubicBezTo>
                  <a:pt x="3905" y="1501"/>
                  <a:pt x="3910" y="1499"/>
                  <a:pt x="3910" y="1485"/>
                </a:cubicBezTo>
                <a:cubicBezTo>
                  <a:pt x="3925" y="1489"/>
                  <a:pt x="3940" y="1496"/>
                  <a:pt x="3954" y="1505"/>
                </a:cubicBezTo>
                <a:cubicBezTo>
                  <a:pt x="3967" y="1514"/>
                  <a:pt x="3975" y="1526"/>
                  <a:pt x="3977" y="1543"/>
                </a:cubicBezTo>
                <a:cubicBezTo>
                  <a:pt x="3988" y="1555"/>
                  <a:pt x="4000" y="1571"/>
                  <a:pt x="4013" y="1590"/>
                </a:cubicBezTo>
                <a:cubicBezTo>
                  <a:pt x="4026" y="1610"/>
                  <a:pt x="4034" y="1627"/>
                  <a:pt x="4036" y="1643"/>
                </a:cubicBezTo>
                <a:cubicBezTo>
                  <a:pt x="4036" y="1646"/>
                  <a:pt x="4035" y="1648"/>
                  <a:pt x="4033" y="1651"/>
                </a:cubicBezTo>
                <a:cubicBezTo>
                  <a:pt x="4031" y="1653"/>
                  <a:pt x="4028" y="1655"/>
                  <a:pt x="4025" y="1655"/>
                </a:cubicBezTo>
                <a:cubicBezTo>
                  <a:pt x="4014" y="1656"/>
                  <a:pt x="4002" y="1654"/>
                  <a:pt x="3992" y="1649"/>
                </a:cubicBezTo>
                <a:cubicBezTo>
                  <a:pt x="3981" y="1645"/>
                  <a:pt x="3973" y="1639"/>
                  <a:pt x="3966" y="1630"/>
                </a:cubicBezTo>
                <a:lnTo>
                  <a:pt x="3965" y="1619"/>
                </a:lnTo>
                <a:cubicBezTo>
                  <a:pt x="3965" y="1610"/>
                  <a:pt x="3963" y="1602"/>
                  <a:pt x="3959" y="1596"/>
                </a:cubicBezTo>
                <a:cubicBezTo>
                  <a:pt x="3955" y="1589"/>
                  <a:pt x="3949" y="1586"/>
                  <a:pt x="3940" y="1586"/>
                </a:cubicBezTo>
                <a:close/>
                <a:moveTo>
                  <a:pt x="4338" y="3667"/>
                </a:moveTo>
                <a:lnTo>
                  <a:pt x="4295" y="3619"/>
                </a:lnTo>
                <a:cubicBezTo>
                  <a:pt x="4308" y="3617"/>
                  <a:pt x="4315" y="3612"/>
                  <a:pt x="4317" y="3601"/>
                </a:cubicBezTo>
                <a:cubicBezTo>
                  <a:pt x="4319" y="3591"/>
                  <a:pt x="4317" y="3580"/>
                  <a:pt x="4312" y="3568"/>
                </a:cubicBezTo>
                <a:cubicBezTo>
                  <a:pt x="4307" y="3556"/>
                  <a:pt x="4302" y="3546"/>
                  <a:pt x="4295" y="3538"/>
                </a:cubicBezTo>
                <a:lnTo>
                  <a:pt x="4358" y="3614"/>
                </a:lnTo>
                <a:cubicBezTo>
                  <a:pt x="4361" y="3621"/>
                  <a:pt x="4366" y="3630"/>
                  <a:pt x="4372" y="3641"/>
                </a:cubicBezTo>
                <a:cubicBezTo>
                  <a:pt x="4378" y="3651"/>
                  <a:pt x="4384" y="3657"/>
                  <a:pt x="4390" y="3658"/>
                </a:cubicBezTo>
                <a:cubicBezTo>
                  <a:pt x="4395" y="3657"/>
                  <a:pt x="4398" y="3653"/>
                  <a:pt x="4399" y="3645"/>
                </a:cubicBezTo>
                <a:cubicBezTo>
                  <a:pt x="4399" y="3638"/>
                  <a:pt x="4399" y="3632"/>
                  <a:pt x="4399" y="3629"/>
                </a:cubicBezTo>
                <a:cubicBezTo>
                  <a:pt x="4407" y="3622"/>
                  <a:pt x="4412" y="3614"/>
                  <a:pt x="4415" y="3604"/>
                </a:cubicBezTo>
                <a:cubicBezTo>
                  <a:pt x="4418" y="3594"/>
                  <a:pt x="4419" y="3585"/>
                  <a:pt x="4418" y="3576"/>
                </a:cubicBezTo>
                <a:cubicBezTo>
                  <a:pt x="4418" y="3575"/>
                  <a:pt x="4418" y="3573"/>
                  <a:pt x="4419" y="3570"/>
                </a:cubicBezTo>
                <a:cubicBezTo>
                  <a:pt x="4419" y="3566"/>
                  <a:pt x="4420" y="3564"/>
                  <a:pt x="4423" y="3564"/>
                </a:cubicBezTo>
                <a:cubicBezTo>
                  <a:pt x="4424" y="3565"/>
                  <a:pt x="4427" y="3571"/>
                  <a:pt x="4433" y="3581"/>
                </a:cubicBezTo>
                <a:cubicBezTo>
                  <a:pt x="4439" y="3591"/>
                  <a:pt x="4442" y="3599"/>
                  <a:pt x="4443" y="3603"/>
                </a:cubicBezTo>
                <a:lnTo>
                  <a:pt x="4401" y="3663"/>
                </a:lnTo>
                <a:cubicBezTo>
                  <a:pt x="4408" y="3666"/>
                  <a:pt x="4413" y="3669"/>
                  <a:pt x="4418" y="3674"/>
                </a:cubicBezTo>
                <a:cubicBezTo>
                  <a:pt x="4423" y="3679"/>
                  <a:pt x="4426" y="3684"/>
                  <a:pt x="4426" y="3690"/>
                </a:cubicBezTo>
                <a:cubicBezTo>
                  <a:pt x="4426" y="3696"/>
                  <a:pt x="4423" y="3699"/>
                  <a:pt x="4418" y="3701"/>
                </a:cubicBezTo>
                <a:cubicBezTo>
                  <a:pt x="4412" y="3702"/>
                  <a:pt x="4408" y="3703"/>
                  <a:pt x="4404" y="3703"/>
                </a:cubicBezTo>
                <a:cubicBezTo>
                  <a:pt x="4398" y="3706"/>
                  <a:pt x="4393" y="3711"/>
                  <a:pt x="4389" y="3716"/>
                </a:cubicBezTo>
                <a:cubicBezTo>
                  <a:pt x="4385" y="3722"/>
                  <a:pt x="4383" y="3727"/>
                  <a:pt x="4383" y="3733"/>
                </a:cubicBezTo>
                <a:cubicBezTo>
                  <a:pt x="4385" y="3740"/>
                  <a:pt x="4390" y="3743"/>
                  <a:pt x="4401" y="3742"/>
                </a:cubicBezTo>
                <a:cubicBezTo>
                  <a:pt x="4411" y="3741"/>
                  <a:pt x="4421" y="3739"/>
                  <a:pt x="4432" y="3735"/>
                </a:cubicBezTo>
                <a:cubicBezTo>
                  <a:pt x="4443" y="3731"/>
                  <a:pt x="4449" y="3729"/>
                  <a:pt x="4452" y="3728"/>
                </a:cubicBezTo>
                <a:cubicBezTo>
                  <a:pt x="4452" y="3737"/>
                  <a:pt x="4455" y="3747"/>
                  <a:pt x="4459" y="3756"/>
                </a:cubicBezTo>
                <a:cubicBezTo>
                  <a:pt x="4463" y="3765"/>
                  <a:pt x="4470" y="3773"/>
                  <a:pt x="4478" y="3778"/>
                </a:cubicBezTo>
                <a:cubicBezTo>
                  <a:pt x="4479" y="3795"/>
                  <a:pt x="4473" y="3808"/>
                  <a:pt x="4462" y="3817"/>
                </a:cubicBezTo>
                <a:cubicBezTo>
                  <a:pt x="4450" y="3826"/>
                  <a:pt x="4436" y="3833"/>
                  <a:pt x="4419" y="3836"/>
                </a:cubicBezTo>
                <a:cubicBezTo>
                  <a:pt x="4403" y="3840"/>
                  <a:pt x="4388" y="3842"/>
                  <a:pt x="4374" y="3843"/>
                </a:cubicBezTo>
                <a:cubicBezTo>
                  <a:pt x="4361" y="3845"/>
                  <a:pt x="4349" y="3844"/>
                  <a:pt x="4336" y="3842"/>
                </a:cubicBezTo>
                <a:cubicBezTo>
                  <a:pt x="4324" y="3840"/>
                  <a:pt x="4316" y="3832"/>
                  <a:pt x="4315" y="3819"/>
                </a:cubicBezTo>
                <a:lnTo>
                  <a:pt x="4319" y="3801"/>
                </a:lnTo>
                <a:lnTo>
                  <a:pt x="4348" y="3805"/>
                </a:lnTo>
                <a:cubicBezTo>
                  <a:pt x="4354" y="3805"/>
                  <a:pt x="4359" y="3804"/>
                  <a:pt x="4364" y="3801"/>
                </a:cubicBezTo>
                <a:cubicBezTo>
                  <a:pt x="4368" y="3799"/>
                  <a:pt x="4370" y="3794"/>
                  <a:pt x="4370" y="3786"/>
                </a:cubicBezTo>
                <a:cubicBezTo>
                  <a:pt x="4365" y="3785"/>
                  <a:pt x="4357" y="3775"/>
                  <a:pt x="4345" y="3756"/>
                </a:cubicBezTo>
                <a:cubicBezTo>
                  <a:pt x="4334" y="3738"/>
                  <a:pt x="4326" y="3719"/>
                  <a:pt x="4321" y="3700"/>
                </a:cubicBezTo>
                <a:cubicBezTo>
                  <a:pt x="4317" y="3681"/>
                  <a:pt x="4322" y="3670"/>
                  <a:pt x="4338" y="3667"/>
                </a:cubicBezTo>
                <a:close/>
                <a:moveTo>
                  <a:pt x="1907" y="3246"/>
                </a:moveTo>
                <a:cubicBezTo>
                  <a:pt x="1908" y="3272"/>
                  <a:pt x="1904" y="3295"/>
                  <a:pt x="1894" y="3316"/>
                </a:cubicBezTo>
                <a:cubicBezTo>
                  <a:pt x="1884" y="3336"/>
                  <a:pt x="1873" y="3356"/>
                  <a:pt x="1860" y="3375"/>
                </a:cubicBezTo>
                <a:cubicBezTo>
                  <a:pt x="1847" y="3394"/>
                  <a:pt x="1837" y="3414"/>
                  <a:pt x="1828" y="3435"/>
                </a:cubicBezTo>
                <a:cubicBezTo>
                  <a:pt x="1816" y="3436"/>
                  <a:pt x="1808" y="3441"/>
                  <a:pt x="1803" y="3450"/>
                </a:cubicBezTo>
                <a:cubicBezTo>
                  <a:pt x="1798" y="3459"/>
                  <a:pt x="1796" y="3468"/>
                  <a:pt x="1796" y="3477"/>
                </a:cubicBezTo>
                <a:lnTo>
                  <a:pt x="1827" y="3510"/>
                </a:lnTo>
                <a:cubicBezTo>
                  <a:pt x="1828" y="3521"/>
                  <a:pt x="1825" y="3531"/>
                  <a:pt x="1818" y="3539"/>
                </a:cubicBezTo>
                <a:cubicBezTo>
                  <a:pt x="1811" y="3547"/>
                  <a:pt x="1802" y="3551"/>
                  <a:pt x="1790" y="3553"/>
                </a:cubicBezTo>
                <a:lnTo>
                  <a:pt x="1747" y="3510"/>
                </a:lnTo>
                <a:lnTo>
                  <a:pt x="1763" y="3416"/>
                </a:lnTo>
                <a:lnTo>
                  <a:pt x="1775" y="3416"/>
                </a:lnTo>
                <a:cubicBezTo>
                  <a:pt x="1781" y="3415"/>
                  <a:pt x="1786" y="3412"/>
                  <a:pt x="1790" y="3407"/>
                </a:cubicBezTo>
                <a:cubicBezTo>
                  <a:pt x="1794" y="3403"/>
                  <a:pt x="1796" y="3397"/>
                  <a:pt x="1796" y="3391"/>
                </a:cubicBezTo>
                <a:lnTo>
                  <a:pt x="1848" y="3319"/>
                </a:lnTo>
                <a:lnTo>
                  <a:pt x="1860" y="3318"/>
                </a:lnTo>
                <a:cubicBezTo>
                  <a:pt x="1863" y="3318"/>
                  <a:pt x="1864" y="3317"/>
                  <a:pt x="1865" y="3317"/>
                </a:cubicBezTo>
                <a:cubicBezTo>
                  <a:pt x="1865" y="3316"/>
                  <a:pt x="1866" y="3314"/>
                  <a:pt x="1865" y="3312"/>
                </a:cubicBezTo>
                <a:cubicBezTo>
                  <a:pt x="1863" y="3303"/>
                  <a:pt x="1858" y="3295"/>
                  <a:pt x="1849" y="3287"/>
                </a:cubicBezTo>
                <a:cubicBezTo>
                  <a:pt x="1840" y="3279"/>
                  <a:pt x="1835" y="3271"/>
                  <a:pt x="1833" y="3262"/>
                </a:cubicBezTo>
                <a:cubicBezTo>
                  <a:pt x="1833" y="3258"/>
                  <a:pt x="1837" y="3256"/>
                  <a:pt x="1845" y="3255"/>
                </a:cubicBezTo>
                <a:cubicBezTo>
                  <a:pt x="1852" y="3254"/>
                  <a:pt x="1860" y="3253"/>
                  <a:pt x="1868" y="3253"/>
                </a:cubicBezTo>
                <a:cubicBezTo>
                  <a:pt x="1876" y="3253"/>
                  <a:pt x="1882" y="3253"/>
                  <a:pt x="1884" y="3253"/>
                </a:cubicBezTo>
                <a:lnTo>
                  <a:pt x="1905" y="3228"/>
                </a:lnTo>
                <a:cubicBezTo>
                  <a:pt x="1909" y="3228"/>
                  <a:pt x="1914" y="3230"/>
                  <a:pt x="1919" y="3234"/>
                </a:cubicBezTo>
                <a:cubicBezTo>
                  <a:pt x="1925" y="3237"/>
                  <a:pt x="1929" y="3241"/>
                  <a:pt x="1929" y="3244"/>
                </a:cubicBezTo>
                <a:cubicBezTo>
                  <a:pt x="1929" y="3246"/>
                  <a:pt x="1925" y="3247"/>
                  <a:pt x="1918" y="3247"/>
                </a:cubicBezTo>
                <a:cubicBezTo>
                  <a:pt x="1911" y="3246"/>
                  <a:pt x="1908" y="3246"/>
                  <a:pt x="1907" y="3246"/>
                </a:cubicBezTo>
                <a:close/>
                <a:moveTo>
                  <a:pt x="4412" y="3898"/>
                </a:moveTo>
                <a:cubicBezTo>
                  <a:pt x="4413" y="3892"/>
                  <a:pt x="4418" y="3889"/>
                  <a:pt x="4426" y="3887"/>
                </a:cubicBezTo>
                <a:cubicBezTo>
                  <a:pt x="4435" y="3885"/>
                  <a:pt x="4442" y="3884"/>
                  <a:pt x="4446" y="3884"/>
                </a:cubicBezTo>
                <a:lnTo>
                  <a:pt x="4468" y="3882"/>
                </a:lnTo>
                <a:cubicBezTo>
                  <a:pt x="4475" y="3900"/>
                  <a:pt x="4482" y="3919"/>
                  <a:pt x="4489" y="3940"/>
                </a:cubicBezTo>
                <a:cubicBezTo>
                  <a:pt x="4496" y="3960"/>
                  <a:pt x="4507" y="3976"/>
                  <a:pt x="4522" y="3988"/>
                </a:cubicBezTo>
                <a:cubicBezTo>
                  <a:pt x="4524" y="4027"/>
                  <a:pt x="4529" y="4058"/>
                  <a:pt x="4534" y="4080"/>
                </a:cubicBezTo>
                <a:cubicBezTo>
                  <a:pt x="4540" y="4103"/>
                  <a:pt x="4548" y="4125"/>
                  <a:pt x="4557" y="4145"/>
                </a:cubicBezTo>
                <a:cubicBezTo>
                  <a:pt x="4567" y="4166"/>
                  <a:pt x="4580" y="4192"/>
                  <a:pt x="4596" y="4224"/>
                </a:cubicBezTo>
                <a:lnTo>
                  <a:pt x="4559" y="4186"/>
                </a:lnTo>
                <a:cubicBezTo>
                  <a:pt x="4557" y="4170"/>
                  <a:pt x="4552" y="4158"/>
                  <a:pt x="4543" y="4150"/>
                </a:cubicBezTo>
                <a:cubicBezTo>
                  <a:pt x="4534" y="4143"/>
                  <a:pt x="4525" y="4134"/>
                  <a:pt x="4516" y="4125"/>
                </a:cubicBezTo>
                <a:cubicBezTo>
                  <a:pt x="4507" y="4116"/>
                  <a:pt x="4502" y="4102"/>
                  <a:pt x="4500" y="4081"/>
                </a:cubicBezTo>
                <a:cubicBezTo>
                  <a:pt x="4499" y="4077"/>
                  <a:pt x="4498" y="4068"/>
                  <a:pt x="4496" y="4056"/>
                </a:cubicBezTo>
                <a:cubicBezTo>
                  <a:pt x="4494" y="4043"/>
                  <a:pt x="4491" y="4031"/>
                  <a:pt x="4488" y="4020"/>
                </a:cubicBezTo>
                <a:cubicBezTo>
                  <a:pt x="4484" y="4009"/>
                  <a:pt x="4481" y="4003"/>
                  <a:pt x="4477" y="4003"/>
                </a:cubicBezTo>
                <a:cubicBezTo>
                  <a:pt x="4474" y="4004"/>
                  <a:pt x="4473" y="4011"/>
                  <a:pt x="4473" y="4024"/>
                </a:cubicBezTo>
                <a:cubicBezTo>
                  <a:pt x="4474" y="4036"/>
                  <a:pt x="4474" y="4044"/>
                  <a:pt x="4474" y="4049"/>
                </a:cubicBezTo>
                <a:cubicBezTo>
                  <a:pt x="4465" y="4048"/>
                  <a:pt x="4459" y="4042"/>
                  <a:pt x="4457" y="4028"/>
                </a:cubicBezTo>
                <a:cubicBezTo>
                  <a:pt x="4455" y="4015"/>
                  <a:pt x="4455" y="4001"/>
                  <a:pt x="4457" y="3985"/>
                </a:cubicBezTo>
                <a:cubicBezTo>
                  <a:pt x="4458" y="3970"/>
                  <a:pt x="4460" y="3959"/>
                  <a:pt x="4462" y="3952"/>
                </a:cubicBezTo>
                <a:cubicBezTo>
                  <a:pt x="4459" y="3950"/>
                  <a:pt x="4454" y="3945"/>
                  <a:pt x="4446" y="3937"/>
                </a:cubicBezTo>
                <a:cubicBezTo>
                  <a:pt x="4438" y="3929"/>
                  <a:pt x="4431" y="3921"/>
                  <a:pt x="4424" y="3913"/>
                </a:cubicBezTo>
                <a:cubicBezTo>
                  <a:pt x="4417" y="3905"/>
                  <a:pt x="4413" y="3900"/>
                  <a:pt x="4412" y="3898"/>
                </a:cubicBezTo>
                <a:close/>
                <a:moveTo>
                  <a:pt x="2631" y="1931"/>
                </a:moveTo>
                <a:cubicBezTo>
                  <a:pt x="2639" y="1921"/>
                  <a:pt x="2648" y="1911"/>
                  <a:pt x="2659" y="1901"/>
                </a:cubicBezTo>
                <a:cubicBezTo>
                  <a:pt x="2670" y="1890"/>
                  <a:pt x="2682" y="1881"/>
                  <a:pt x="2696" y="1874"/>
                </a:cubicBezTo>
                <a:lnTo>
                  <a:pt x="2709" y="1896"/>
                </a:lnTo>
                <a:cubicBezTo>
                  <a:pt x="2702" y="1903"/>
                  <a:pt x="2695" y="1914"/>
                  <a:pt x="2688" y="1927"/>
                </a:cubicBezTo>
                <a:cubicBezTo>
                  <a:pt x="2681" y="1941"/>
                  <a:pt x="2673" y="1953"/>
                  <a:pt x="2664" y="1964"/>
                </a:cubicBezTo>
                <a:cubicBezTo>
                  <a:pt x="2656" y="1974"/>
                  <a:pt x="2646" y="1978"/>
                  <a:pt x="2634" y="1976"/>
                </a:cubicBezTo>
                <a:cubicBezTo>
                  <a:pt x="2620" y="1986"/>
                  <a:pt x="2607" y="1997"/>
                  <a:pt x="2595" y="2009"/>
                </a:cubicBezTo>
                <a:cubicBezTo>
                  <a:pt x="2582" y="2022"/>
                  <a:pt x="2572" y="2035"/>
                  <a:pt x="2564" y="2050"/>
                </a:cubicBezTo>
                <a:lnTo>
                  <a:pt x="2526" y="2070"/>
                </a:lnTo>
                <a:cubicBezTo>
                  <a:pt x="2521" y="2070"/>
                  <a:pt x="2513" y="2068"/>
                  <a:pt x="2500" y="2065"/>
                </a:cubicBezTo>
                <a:cubicBezTo>
                  <a:pt x="2487" y="2061"/>
                  <a:pt x="2480" y="2056"/>
                  <a:pt x="2478" y="2050"/>
                </a:cubicBezTo>
                <a:cubicBezTo>
                  <a:pt x="2479" y="2048"/>
                  <a:pt x="2483" y="2047"/>
                  <a:pt x="2489" y="2047"/>
                </a:cubicBezTo>
                <a:cubicBezTo>
                  <a:pt x="2496" y="2048"/>
                  <a:pt x="2500" y="2048"/>
                  <a:pt x="2501" y="2049"/>
                </a:cubicBezTo>
                <a:lnTo>
                  <a:pt x="2594" y="1973"/>
                </a:lnTo>
                <a:cubicBezTo>
                  <a:pt x="2593" y="1960"/>
                  <a:pt x="2595" y="1954"/>
                  <a:pt x="2600" y="1954"/>
                </a:cubicBezTo>
                <a:cubicBezTo>
                  <a:pt x="2605" y="1954"/>
                  <a:pt x="2612" y="1954"/>
                  <a:pt x="2621" y="1954"/>
                </a:cubicBezTo>
                <a:cubicBezTo>
                  <a:pt x="2626" y="1953"/>
                  <a:pt x="2629" y="1950"/>
                  <a:pt x="2630" y="1944"/>
                </a:cubicBezTo>
                <a:cubicBezTo>
                  <a:pt x="2631" y="1939"/>
                  <a:pt x="2631" y="1934"/>
                  <a:pt x="2631" y="1931"/>
                </a:cubicBezTo>
                <a:close/>
                <a:moveTo>
                  <a:pt x="1427" y="3860"/>
                </a:moveTo>
                <a:cubicBezTo>
                  <a:pt x="1426" y="3868"/>
                  <a:pt x="1422" y="3872"/>
                  <a:pt x="1414" y="3873"/>
                </a:cubicBezTo>
                <a:cubicBezTo>
                  <a:pt x="1407" y="3873"/>
                  <a:pt x="1399" y="3874"/>
                  <a:pt x="1393" y="3873"/>
                </a:cubicBezTo>
                <a:cubicBezTo>
                  <a:pt x="1371" y="3875"/>
                  <a:pt x="1344" y="3875"/>
                  <a:pt x="1314" y="3871"/>
                </a:cubicBezTo>
                <a:cubicBezTo>
                  <a:pt x="1284" y="3868"/>
                  <a:pt x="1256" y="3861"/>
                  <a:pt x="1232" y="3848"/>
                </a:cubicBezTo>
                <a:cubicBezTo>
                  <a:pt x="1208" y="3835"/>
                  <a:pt x="1195" y="3816"/>
                  <a:pt x="1192" y="3790"/>
                </a:cubicBezTo>
                <a:cubicBezTo>
                  <a:pt x="1213" y="3791"/>
                  <a:pt x="1234" y="3797"/>
                  <a:pt x="1256" y="3809"/>
                </a:cubicBezTo>
                <a:cubicBezTo>
                  <a:pt x="1277" y="3820"/>
                  <a:pt x="1300" y="3831"/>
                  <a:pt x="1324" y="3841"/>
                </a:cubicBezTo>
                <a:cubicBezTo>
                  <a:pt x="1348" y="3852"/>
                  <a:pt x="1375" y="3857"/>
                  <a:pt x="1403" y="3855"/>
                </a:cubicBezTo>
                <a:cubicBezTo>
                  <a:pt x="1412" y="3854"/>
                  <a:pt x="1417" y="3851"/>
                  <a:pt x="1419" y="3845"/>
                </a:cubicBezTo>
                <a:cubicBezTo>
                  <a:pt x="1421" y="3840"/>
                  <a:pt x="1422" y="3834"/>
                  <a:pt x="1423" y="3828"/>
                </a:cubicBezTo>
                <a:cubicBezTo>
                  <a:pt x="1424" y="3823"/>
                  <a:pt x="1428" y="3820"/>
                  <a:pt x="1435" y="3819"/>
                </a:cubicBezTo>
                <a:lnTo>
                  <a:pt x="1447" y="3818"/>
                </a:lnTo>
                <a:lnTo>
                  <a:pt x="1483" y="3844"/>
                </a:lnTo>
                <a:lnTo>
                  <a:pt x="1471" y="3845"/>
                </a:lnTo>
                <a:cubicBezTo>
                  <a:pt x="1463" y="3846"/>
                  <a:pt x="1456" y="3849"/>
                  <a:pt x="1449" y="3854"/>
                </a:cubicBezTo>
                <a:cubicBezTo>
                  <a:pt x="1443" y="3859"/>
                  <a:pt x="1435" y="3861"/>
                  <a:pt x="1427" y="3860"/>
                </a:cubicBezTo>
                <a:close/>
                <a:moveTo>
                  <a:pt x="2301" y="2229"/>
                </a:moveTo>
                <a:cubicBezTo>
                  <a:pt x="2312" y="2214"/>
                  <a:pt x="2324" y="2196"/>
                  <a:pt x="2335" y="2177"/>
                </a:cubicBezTo>
                <a:cubicBezTo>
                  <a:pt x="2346" y="2157"/>
                  <a:pt x="2351" y="2137"/>
                  <a:pt x="2351" y="2117"/>
                </a:cubicBezTo>
                <a:cubicBezTo>
                  <a:pt x="2356" y="2110"/>
                  <a:pt x="2364" y="2101"/>
                  <a:pt x="2374" y="2090"/>
                </a:cubicBezTo>
                <a:cubicBezTo>
                  <a:pt x="2383" y="2078"/>
                  <a:pt x="2394" y="2068"/>
                  <a:pt x="2404" y="2058"/>
                </a:cubicBezTo>
                <a:cubicBezTo>
                  <a:pt x="2415" y="2049"/>
                  <a:pt x="2424" y="2043"/>
                  <a:pt x="2432" y="2042"/>
                </a:cubicBezTo>
                <a:cubicBezTo>
                  <a:pt x="2434" y="2042"/>
                  <a:pt x="2436" y="2043"/>
                  <a:pt x="2437" y="2045"/>
                </a:cubicBezTo>
                <a:cubicBezTo>
                  <a:pt x="2438" y="2048"/>
                  <a:pt x="2438" y="2050"/>
                  <a:pt x="2438" y="2053"/>
                </a:cubicBezTo>
                <a:cubicBezTo>
                  <a:pt x="2439" y="2068"/>
                  <a:pt x="2435" y="2080"/>
                  <a:pt x="2426" y="2091"/>
                </a:cubicBezTo>
                <a:cubicBezTo>
                  <a:pt x="2417" y="2102"/>
                  <a:pt x="2405" y="2110"/>
                  <a:pt x="2391" y="2114"/>
                </a:cubicBezTo>
                <a:lnTo>
                  <a:pt x="2378" y="2172"/>
                </a:lnTo>
                <a:cubicBezTo>
                  <a:pt x="2367" y="2172"/>
                  <a:pt x="2361" y="2179"/>
                  <a:pt x="2360" y="2192"/>
                </a:cubicBezTo>
                <a:cubicBezTo>
                  <a:pt x="2358" y="2205"/>
                  <a:pt x="2358" y="2218"/>
                  <a:pt x="2357" y="2232"/>
                </a:cubicBezTo>
                <a:cubicBezTo>
                  <a:pt x="2357" y="2246"/>
                  <a:pt x="2352" y="2254"/>
                  <a:pt x="2343" y="2255"/>
                </a:cubicBezTo>
                <a:cubicBezTo>
                  <a:pt x="2335" y="2255"/>
                  <a:pt x="2327" y="2253"/>
                  <a:pt x="2320" y="2247"/>
                </a:cubicBezTo>
                <a:cubicBezTo>
                  <a:pt x="2313" y="2241"/>
                  <a:pt x="2307" y="2235"/>
                  <a:pt x="2301" y="2229"/>
                </a:cubicBezTo>
                <a:close/>
                <a:moveTo>
                  <a:pt x="576" y="1235"/>
                </a:moveTo>
                <a:cubicBezTo>
                  <a:pt x="584" y="1237"/>
                  <a:pt x="590" y="1244"/>
                  <a:pt x="594" y="1255"/>
                </a:cubicBezTo>
                <a:cubicBezTo>
                  <a:pt x="598" y="1266"/>
                  <a:pt x="601" y="1278"/>
                  <a:pt x="602" y="1291"/>
                </a:cubicBezTo>
                <a:cubicBezTo>
                  <a:pt x="604" y="1303"/>
                  <a:pt x="605" y="1313"/>
                  <a:pt x="605" y="1319"/>
                </a:cubicBezTo>
                <a:cubicBezTo>
                  <a:pt x="607" y="1348"/>
                  <a:pt x="608" y="1377"/>
                  <a:pt x="608" y="1405"/>
                </a:cubicBezTo>
                <a:cubicBezTo>
                  <a:pt x="607" y="1434"/>
                  <a:pt x="607" y="1463"/>
                  <a:pt x="606" y="1492"/>
                </a:cubicBezTo>
                <a:cubicBezTo>
                  <a:pt x="603" y="1495"/>
                  <a:pt x="600" y="1496"/>
                  <a:pt x="597" y="1497"/>
                </a:cubicBezTo>
                <a:cubicBezTo>
                  <a:pt x="595" y="1498"/>
                  <a:pt x="592" y="1499"/>
                  <a:pt x="589" y="1499"/>
                </a:cubicBezTo>
                <a:cubicBezTo>
                  <a:pt x="586" y="1498"/>
                  <a:pt x="584" y="1495"/>
                  <a:pt x="583" y="1490"/>
                </a:cubicBezTo>
                <a:cubicBezTo>
                  <a:pt x="582" y="1485"/>
                  <a:pt x="582" y="1483"/>
                  <a:pt x="582" y="1482"/>
                </a:cubicBezTo>
                <a:cubicBezTo>
                  <a:pt x="579" y="1442"/>
                  <a:pt x="578" y="1400"/>
                  <a:pt x="577" y="1359"/>
                </a:cubicBezTo>
                <a:cubicBezTo>
                  <a:pt x="576" y="1317"/>
                  <a:pt x="576" y="1276"/>
                  <a:pt x="576" y="1235"/>
                </a:cubicBezTo>
                <a:close/>
                <a:moveTo>
                  <a:pt x="1529" y="3605"/>
                </a:moveTo>
                <a:cubicBezTo>
                  <a:pt x="1532" y="3602"/>
                  <a:pt x="1540" y="3593"/>
                  <a:pt x="1554" y="3579"/>
                </a:cubicBezTo>
                <a:cubicBezTo>
                  <a:pt x="1568" y="3565"/>
                  <a:pt x="1581" y="3555"/>
                  <a:pt x="1595" y="3548"/>
                </a:cubicBezTo>
                <a:cubicBezTo>
                  <a:pt x="1608" y="3541"/>
                  <a:pt x="1616" y="3547"/>
                  <a:pt x="1619" y="3565"/>
                </a:cubicBezTo>
                <a:lnTo>
                  <a:pt x="1624" y="3564"/>
                </a:lnTo>
                <a:cubicBezTo>
                  <a:pt x="1633" y="3563"/>
                  <a:pt x="1638" y="3559"/>
                  <a:pt x="1641" y="3553"/>
                </a:cubicBezTo>
                <a:cubicBezTo>
                  <a:pt x="1643" y="3547"/>
                  <a:pt x="1643" y="3540"/>
                  <a:pt x="1639" y="3534"/>
                </a:cubicBezTo>
                <a:lnTo>
                  <a:pt x="1684" y="3514"/>
                </a:lnTo>
                <a:lnTo>
                  <a:pt x="1691" y="3531"/>
                </a:lnTo>
                <a:cubicBezTo>
                  <a:pt x="1691" y="3537"/>
                  <a:pt x="1687" y="3544"/>
                  <a:pt x="1679" y="3551"/>
                </a:cubicBezTo>
                <a:cubicBezTo>
                  <a:pt x="1672" y="3558"/>
                  <a:pt x="1665" y="3564"/>
                  <a:pt x="1659" y="3567"/>
                </a:cubicBezTo>
                <a:cubicBezTo>
                  <a:pt x="1656" y="3578"/>
                  <a:pt x="1652" y="3587"/>
                  <a:pt x="1647" y="3594"/>
                </a:cubicBezTo>
                <a:cubicBezTo>
                  <a:pt x="1642" y="3601"/>
                  <a:pt x="1640" y="3610"/>
                  <a:pt x="1640" y="3620"/>
                </a:cubicBezTo>
                <a:lnTo>
                  <a:pt x="1592" y="3601"/>
                </a:lnTo>
                <a:lnTo>
                  <a:pt x="1529" y="3605"/>
                </a:lnTo>
                <a:close/>
                <a:moveTo>
                  <a:pt x="2134" y="2632"/>
                </a:moveTo>
                <a:cubicBezTo>
                  <a:pt x="2140" y="2632"/>
                  <a:pt x="2145" y="2634"/>
                  <a:pt x="2150" y="2639"/>
                </a:cubicBezTo>
                <a:cubicBezTo>
                  <a:pt x="2155" y="2644"/>
                  <a:pt x="2158" y="2650"/>
                  <a:pt x="2159" y="2659"/>
                </a:cubicBezTo>
                <a:cubicBezTo>
                  <a:pt x="2159" y="2671"/>
                  <a:pt x="2156" y="2686"/>
                  <a:pt x="2148" y="2703"/>
                </a:cubicBezTo>
                <a:cubicBezTo>
                  <a:pt x="2141" y="2721"/>
                  <a:pt x="2130" y="2736"/>
                  <a:pt x="2117" y="2750"/>
                </a:cubicBezTo>
                <a:cubicBezTo>
                  <a:pt x="2104" y="2764"/>
                  <a:pt x="2090" y="2772"/>
                  <a:pt x="2075" y="2774"/>
                </a:cubicBezTo>
                <a:cubicBezTo>
                  <a:pt x="2069" y="2774"/>
                  <a:pt x="2065" y="2773"/>
                  <a:pt x="2061" y="2771"/>
                </a:cubicBezTo>
                <a:cubicBezTo>
                  <a:pt x="2057" y="2768"/>
                  <a:pt x="2054" y="2764"/>
                  <a:pt x="2051" y="2758"/>
                </a:cubicBezTo>
                <a:cubicBezTo>
                  <a:pt x="2065" y="2749"/>
                  <a:pt x="2078" y="2736"/>
                  <a:pt x="2091" y="2722"/>
                </a:cubicBezTo>
                <a:cubicBezTo>
                  <a:pt x="2103" y="2707"/>
                  <a:pt x="2108" y="2691"/>
                  <a:pt x="2108" y="2674"/>
                </a:cubicBezTo>
                <a:cubicBezTo>
                  <a:pt x="2112" y="2671"/>
                  <a:pt x="2117" y="2667"/>
                  <a:pt x="2123" y="2661"/>
                </a:cubicBezTo>
                <a:cubicBezTo>
                  <a:pt x="2129" y="2655"/>
                  <a:pt x="2132" y="2649"/>
                  <a:pt x="2132" y="2644"/>
                </a:cubicBezTo>
                <a:cubicBezTo>
                  <a:pt x="2133" y="2638"/>
                  <a:pt x="2128" y="2635"/>
                  <a:pt x="2117" y="2633"/>
                </a:cubicBezTo>
                <a:cubicBezTo>
                  <a:pt x="2117" y="2630"/>
                  <a:pt x="2117" y="2625"/>
                  <a:pt x="2119" y="2619"/>
                </a:cubicBezTo>
                <a:cubicBezTo>
                  <a:pt x="2121" y="2614"/>
                  <a:pt x="2124" y="2610"/>
                  <a:pt x="2126" y="2609"/>
                </a:cubicBezTo>
                <a:cubicBezTo>
                  <a:pt x="2129" y="2610"/>
                  <a:pt x="2131" y="2614"/>
                  <a:pt x="2132" y="2621"/>
                </a:cubicBezTo>
                <a:cubicBezTo>
                  <a:pt x="2133" y="2627"/>
                  <a:pt x="2134" y="2631"/>
                  <a:pt x="2134" y="2632"/>
                </a:cubicBezTo>
                <a:close/>
                <a:moveTo>
                  <a:pt x="3086" y="721"/>
                </a:moveTo>
                <a:cubicBezTo>
                  <a:pt x="3070" y="723"/>
                  <a:pt x="3055" y="728"/>
                  <a:pt x="3041" y="735"/>
                </a:cubicBezTo>
                <a:cubicBezTo>
                  <a:pt x="3028" y="743"/>
                  <a:pt x="3013" y="748"/>
                  <a:pt x="2996" y="750"/>
                </a:cubicBezTo>
                <a:cubicBezTo>
                  <a:pt x="2989" y="750"/>
                  <a:pt x="2979" y="749"/>
                  <a:pt x="2966" y="747"/>
                </a:cubicBezTo>
                <a:cubicBezTo>
                  <a:pt x="2953" y="744"/>
                  <a:pt x="2945" y="739"/>
                  <a:pt x="2943" y="731"/>
                </a:cubicBezTo>
                <a:cubicBezTo>
                  <a:pt x="2944" y="722"/>
                  <a:pt x="2947" y="717"/>
                  <a:pt x="2955" y="715"/>
                </a:cubicBezTo>
                <a:cubicBezTo>
                  <a:pt x="2963" y="712"/>
                  <a:pt x="2970" y="711"/>
                  <a:pt x="2977" y="711"/>
                </a:cubicBezTo>
                <a:cubicBezTo>
                  <a:pt x="2985" y="704"/>
                  <a:pt x="2995" y="697"/>
                  <a:pt x="3007" y="690"/>
                </a:cubicBezTo>
                <a:cubicBezTo>
                  <a:pt x="3019" y="683"/>
                  <a:pt x="3031" y="679"/>
                  <a:pt x="3043" y="678"/>
                </a:cubicBezTo>
                <a:cubicBezTo>
                  <a:pt x="3049" y="677"/>
                  <a:pt x="3053" y="679"/>
                  <a:pt x="3057" y="684"/>
                </a:cubicBezTo>
                <a:cubicBezTo>
                  <a:pt x="3060" y="688"/>
                  <a:pt x="3061" y="693"/>
                  <a:pt x="3062" y="699"/>
                </a:cubicBezTo>
                <a:cubicBezTo>
                  <a:pt x="3068" y="702"/>
                  <a:pt x="3073" y="705"/>
                  <a:pt x="3076" y="710"/>
                </a:cubicBezTo>
                <a:cubicBezTo>
                  <a:pt x="3080" y="714"/>
                  <a:pt x="3083" y="718"/>
                  <a:pt x="3086" y="721"/>
                </a:cubicBezTo>
                <a:close/>
                <a:moveTo>
                  <a:pt x="5117" y="4768"/>
                </a:moveTo>
                <a:lnTo>
                  <a:pt x="5109" y="4659"/>
                </a:lnTo>
                <a:cubicBezTo>
                  <a:pt x="5120" y="4660"/>
                  <a:pt x="5130" y="4669"/>
                  <a:pt x="5137" y="4687"/>
                </a:cubicBezTo>
                <a:cubicBezTo>
                  <a:pt x="5144" y="4706"/>
                  <a:pt x="5149" y="4728"/>
                  <a:pt x="5153" y="4753"/>
                </a:cubicBezTo>
                <a:cubicBezTo>
                  <a:pt x="5157" y="4779"/>
                  <a:pt x="5159" y="4802"/>
                  <a:pt x="5161" y="4823"/>
                </a:cubicBezTo>
                <a:cubicBezTo>
                  <a:pt x="5162" y="4844"/>
                  <a:pt x="5163" y="4857"/>
                  <a:pt x="5163" y="4863"/>
                </a:cubicBezTo>
                <a:cubicBezTo>
                  <a:pt x="5148" y="4862"/>
                  <a:pt x="5140" y="4855"/>
                  <a:pt x="5140" y="4839"/>
                </a:cubicBezTo>
                <a:cubicBezTo>
                  <a:pt x="5140" y="4823"/>
                  <a:pt x="5140" y="4808"/>
                  <a:pt x="5140" y="4792"/>
                </a:cubicBezTo>
                <a:cubicBezTo>
                  <a:pt x="5140" y="4776"/>
                  <a:pt x="5132" y="4768"/>
                  <a:pt x="5117" y="4768"/>
                </a:cubicBezTo>
                <a:close/>
                <a:moveTo>
                  <a:pt x="4511" y="4897"/>
                </a:moveTo>
                <a:cubicBezTo>
                  <a:pt x="4507" y="4897"/>
                  <a:pt x="4504" y="4897"/>
                  <a:pt x="4500" y="4897"/>
                </a:cubicBezTo>
                <a:cubicBezTo>
                  <a:pt x="4496" y="4896"/>
                  <a:pt x="4494" y="4895"/>
                  <a:pt x="4493" y="4892"/>
                </a:cubicBezTo>
                <a:cubicBezTo>
                  <a:pt x="4493" y="4889"/>
                  <a:pt x="4494" y="4888"/>
                  <a:pt x="4496" y="4887"/>
                </a:cubicBezTo>
                <a:cubicBezTo>
                  <a:pt x="4499" y="4886"/>
                  <a:pt x="4501" y="4886"/>
                  <a:pt x="4504" y="4886"/>
                </a:cubicBezTo>
                <a:cubicBezTo>
                  <a:pt x="4513" y="4886"/>
                  <a:pt x="4520" y="4892"/>
                  <a:pt x="4526" y="4904"/>
                </a:cubicBezTo>
                <a:cubicBezTo>
                  <a:pt x="4532" y="4915"/>
                  <a:pt x="4536" y="4926"/>
                  <a:pt x="4536" y="4935"/>
                </a:cubicBezTo>
                <a:lnTo>
                  <a:pt x="4562" y="4968"/>
                </a:lnTo>
                <a:lnTo>
                  <a:pt x="4568" y="5065"/>
                </a:lnTo>
                <a:cubicBezTo>
                  <a:pt x="4569" y="5069"/>
                  <a:pt x="4569" y="5075"/>
                  <a:pt x="4569" y="5084"/>
                </a:cubicBezTo>
                <a:cubicBezTo>
                  <a:pt x="4569" y="5093"/>
                  <a:pt x="4568" y="5099"/>
                  <a:pt x="4565" y="5100"/>
                </a:cubicBezTo>
                <a:cubicBezTo>
                  <a:pt x="4561" y="5099"/>
                  <a:pt x="4558" y="5095"/>
                  <a:pt x="4554" y="5085"/>
                </a:cubicBezTo>
                <a:cubicBezTo>
                  <a:pt x="4551" y="5076"/>
                  <a:pt x="4549" y="5067"/>
                  <a:pt x="4547" y="5057"/>
                </a:cubicBezTo>
                <a:cubicBezTo>
                  <a:pt x="4545" y="5047"/>
                  <a:pt x="4544" y="5041"/>
                  <a:pt x="4544" y="5038"/>
                </a:cubicBezTo>
                <a:cubicBezTo>
                  <a:pt x="4541" y="5013"/>
                  <a:pt x="4535" y="4989"/>
                  <a:pt x="4527" y="4967"/>
                </a:cubicBezTo>
                <a:cubicBezTo>
                  <a:pt x="4519" y="4945"/>
                  <a:pt x="4513" y="4922"/>
                  <a:pt x="4511" y="4897"/>
                </a:cubicBezTo>
                <a:close/>
                <a:moveTo>
                  <a:pt x="4154" y="3324"/>
                </a:moveTo>
                <a:lnTo>
                  <a:pt x="4175" y="3300"/>
                </a:lnTo>
                <a:cubicBezTo>
                  <a:pt x="4174" y="3293"/>
                  <a:pt x="4172" y="3286"/>
                  <a:pt x="4168" y="3278"/>
                </a:cubicBezTo>
                <a:cubicBezTo>
                  <a:pt x="4164" y="3271"/>
                  <a:pt x="4158" y="3267"/>
                  <a:pt x="4150" y="3267"/>
                </a:cubicBezTo>
                <a:cubicBezTo>
                  <a:pt x="4149" y="3260"/>
                  <a:pt x="4150" y="3252"/>
                  <a:pt x="4153" y="3242"/>
                </a:cubicBezTo>
                <a:cubicBezTo>
                  <a:pt x="4156" y="3232"/>
                  <a:pt x="4161" y="3227"/>
                  <a:pt x="4170" y="3225"/>
                </a:cubicBezTo>
                <a:cubicBezTo>
                  <a:pt x="4184" y="3225"/>
                  <a:pt x="4192" y="3234"/>
                  <a:pt x="4193" y="3250"/>
                </a:cubicBezTo>
                <a:cubicBezTo>
                  <a:pt x="4195" y="3267"/>
                  <a:pt x="4197" y="3283"/>
                  <a:pt x="4199" y="3300"/>
                </a:cubicBezTo>
                <a:cubicBezTo>
                  <a:pt x="4200" y="3316"/>
                  <a:pt x="4208" y="3325"/>
                  <a:pt x="4223" y="3325"/>
                </a:cubicBezTo>
                <a:cubicBezTo>
                  <a:pt x="4223" y="3336"/>
                  <a:pt x="4218" y="3343"/>
                  <a:pt x="4207" y="3343"/>
                </a:cubicBezTo>
                <a:cubicBezTo>
                  <a:pt x="4198" y="3344"/>
                  <a:pt x="4188" y="3342"/>
                  <a:pt x="4178" y="3338"/>
                </a:cubicBezTo>
                <a:cubicBezTo>
                  <a:pt x="4168" y="3334"/>
                  <a:pt x="4160" y="3330"/>
                  <a:pt x="4154" y="3324"/>
                </a:cubicBezTo>
                <a:close/>
                <a:moveTo>
                  <a:pt x="1635" y="3471"/>
                </a:moveTo>
                <a:lnTo>
                  <a:pt x="1653" y="3407"/>
                </a:lnTo>
                <a:cubicBezTo>
                  <a:pt x="1662" y="3403"/>
                  <a:pt x="1670" y="3400"/>
                  <a:pt x="1679" y="3397"/>
                </a:cubicBezTo>
                <a:cubicBezTo>
                  <a:pt x="1687" y="3394"/>
                  <a:pt x="1696" y="3393"/>
                  <a:pt x="1704" y="3392"/>
                </a:cubicBezTo>
                <a:lnTo>
                  <a:pt x="1721" y="3391"/>
                </a:lnTo>
                <a:cubicBezTo>
                  <a:pt x="1720" y="3414"/>
                  <a:pt x="1713" y="3433"/>
                  <a:pt x="1699" y="3447"/>
                </a:cubicBezTo>
                <a:cubicBezTo>
                  <a:pt x="1686" y="3461"/>
                  <a:pt x="1666" y="3469"/>
                  <a:pt x="1641" y="3471"/>
                </a:cubicBezTo>
                <a:lnTo>
                  <a:pt x="1635" y="3471"/>
                </a:lnTo>
                <a:close/>
                <a:moveTo>
                  <a:pt x="1489" y="3683"/>
                </a:moveTo>
                <a:lnTo>
                  <a:pt x="1486" y="3643"/>
                </a:lnTo>
                <a:cubicBezTo>
                  <a:pt x="1497" y="3644"/>
                  <a:pt x="1510" y="3645"/>
                  <a:pt x="1527" y="3645"/>
                </a:cubicBezTo>
                <a:cubicBezTo>
                  <a:pt x="1544" y="3646"/>
                  <a:pt x="1560" y="3649"/>
                  <a:pt x="1574" y="3654"/>
                </a:cubicBezTo>
                <a:cubicBezTo>
                  <a:pt x="1588" y="3659"/>
                  <a:pt x="1596" y="3668"/>
                  <a:pt x="1598" y="3681"/>
                </a:cubicBezTo>
                <a:cubicBezTo>
                  <a:pt x="1595" y="3684"/>
                  <a:pt x="1591" y="3687"/>
                  <a:pt x="1586" y="3690"/>
                </a:cubicBezTo>
                <a:cubicBezTo>
                  <a:pt x="1581" y="3692"/>
                  <a:pt x="1576" y="3694"/>
                  <a:pt x="1570" y="3694"/>
                </a:cubicBezTo>
                <a:cubicBezTo>
                  <a:pt x="1564" y="3694"/>
                  <a:pt x="1560" y="3692"/>
                  <a:pt x="1557" y="3688"/>
                </a:cubicBezTo>
                <a:cubicBezTo>
                  <a:pt x="1554" y="3684"/>
                  <a:pt x="1552" y="3679"/>
                  <a:pt x="1551" y="3673"/>
                </a:cubicBezTo>
                <a:cubicBezTo>
                  <a:pt x="1543" y="3671"/>
                  <a:pt x="1535" y="3672"/>
                  <a:pt x="1529" y="3675"/>
                </a:cubicBezTo>
                <a:cubicBezTo>
                  <a:pt x="1522" y="3678"/>
                  <a:pt x="1514" y="3680"/>
                  <a:pt x="1506" y="3682"/>
                </a:cubicBezTo>
                <a:lnTo>
                  <a:pt x="1489" y="3683"/>
                </a:lnTo>
                <a:close/>
                <a:moveTo>
                  <a:pt x="4607" y="3649"/>
                </a:moveTo>
                <a:cubicBezTo>
                  <a:pt x="4604" y="3649"/>
                  <a:pt x="4600" y="3649"/>
                  <a:pt x="4596" y="3649"/>
                </a:cubicBezTo>
                <a:cubicBezTo>
                  <a:pt x="4593" y="3648"/>
                  <a:pt x="4590" y="3647"/>
                  <a:pt x="4590" y="3644"/>
                </a:cubicBezTo>
                <a:cubicBezTo>
                  <a:pt x="4590" y="3639"/>
                  <a:pt x="4592" y="3635"/>
                  <a:pt x="4595" y="3634"/>
                </a:cubicBezTo>
                <a:cubicBezTo>
                  <a:pt x="4599" y="3632"/>
                  <a:pt x="4603" y="3631"/>
                  <a:pt x="4606" y="3631"/>
                </a:cubicBezTo>
                <a:cubicBezTo>
                  <a:pt x="4615" y="3632"/>
                  <a:pt x="4621" y="3635"/>
                  <a:pt x="4625" y="3643"/>
                </a:cubicBezTo>
                <a:cubicBezTo>
                  <a:pt x="4629" y="3651"/>
                  <a:pt x="4631" y="3658"/>
                  <a:pt x="4631" y="3664"/>
                </a:cubicBezTo>
                <a:lnTo>
                  <a:pt x="4682" y="3735"/>
                </a:lnTo>
                <a:cubicBezTo>
                  <a:pt x="4683" y="3738"/>
                  <a:pt x="4683" y="3743"/>
                  <a:pt x="4683" y="3751"/>
                </a:cubicBezTo>
                <a:cubicBezTo>
                  <a:pt x="4683" y="3759"/>
                  <a:pt x="4683" y="3767"/>
                  <a:pt x="4682" y="3775"/>
                </a:cubicBezTo>
                <a:cubicBezTo>
                  <a:pt x="4681" y="3783"/>
                  <a:pt x="4678" y="3787"/>
                  <a:pt x="4674" y="3788"/>
                </a:cubicBezTo>
                <a:lnTo>
                  <a:pt x="4607" y="3649"/>
                </a:lnTo>
                <a:close/>
                <a:moveTo>
                  <a:pt x="4620" y="2929"/>
                </a:moveTo>
                <a:cubicBezTo>
                  <a:pt x="4619" y="2930"/>
                  <a:pt x="4615" y="2930"/>
                  <a:pt x="4609" y="2929"/>
                </a:cubicBezTo>
                <a:cubicBezTo>
                  <a:pt x="4602" y="2929"/>
                  <a:pt x="4598" y="2928"/>
                  <a:pt x="4597" y="2925"/>
                </a:cubicBezTo>
                <a:cubicBezTo>
                  <a:pt x="4597" y="2925"/>
                  <a:pt x="4601" y="2924"/>
                  <a:pt x="4606" y="2922"/>
                </a:cubicBezTo>
                <a:cubicBezTo>
                  <a:pt x="4611" y="2920"/>
                  <a:pt x="4616" y="2918"/>
                  <a:pt x="4619" y="2918"/>
                </a:cubicBezTo>
                <a:cubicBezTo>
                  <a:pt x="4624" y="2923"/>
                  <a:pt x="4631" y="2936"/>
                  <a:pt x="4640" y="2957"/>
                </a:cubicBezTo>
                <a:cubicBezTo>
                  <a:pt x="4648" y="2978"/>
                  <a:pt x="4658" y="3000"/>
                  <a:pt x="4668" y="3025"/>
                </a:cubicBezTo>
                <a:cubicBezTo>
                  <a:pt x="4678" y="3050"/>
                  <a:pt x="4688" y="3071"/>
                  <a:pt x="4697" y="3087"/>
                </a:cubicBezTo>
                <a:cubicBezTo>
                  <a:pt x="4706" y="3104"/>
                  <a:pt x="4713" y="3110"/>
                  <a:pt x="4719" y="3106"/>
                </a:cubicBezTo>
                <a:lnTo>
                  <a:pt x="4725" y="3117"/>
                </a:lnTo>
                <a:cubicBezTo>
                  <a:pt x="4725" y="3123"/>
                  <a:pt x="4723" y="3126"/>
                  <a:pt x="4719" y="3128"/>
                </a:cubicBezTo>
                <a:cubicBezTo>
                  <a:pt x="4714" y="3129"/>
                  <a:pt x="4709" y="3130"/>
                  <a:pt x="4703" y="3130"/>
                </a:cubicBezTo>
                <a:lnTo>
                  <a:pt x="4698" y="3131"/>
                </a:lnTo>
                <a:cubicBezTo>
                  <a:pt x="4689" y="3097"/>
                  <a:pt x="4677" y="3063"/>
                  <a:pt x="4663" y="3030"/>
                </a:cubicBezTo>
                <a:cubicBezTo>
                  <a:pt x="4649" y="2996"/>
                  <a:pt x="4635" y="2963"/>
                  <a:pt x="4620" y="2929"/>
                </a:cubicBezTo>
                <a:close/>
                <a:moveTo>
                  <a:pt x="4404" y="2462"/>
                </a:moveTo>
                <a:cubicBezTo>
                  <a:pt x="4398" y="2462"/>
                  <a:pt x="4392" y="2461"/>
                  <a:pt x="4388" y="2459"/>
                </a:cubicBezTo>
                <a:cubicBezTo>
                  <a:pt x="4383" y="2456"/>
                  <a:pt x="4380" y="2452"/>
                  <a:pt x="4380" y="2446"/>
                </a:cubicBezTo>
                <a:cubicBezTo>
                  <a:pt x="4379" y="2440"/>
                  <a:pt x="4380" y="2432"/>
                  <a:pt x="4382" y="2424"/>
                </a:cubicBezTo>
                <a:cubicBezTo>
                  <a:pt x="4385" y="2416"/>
                  <a:pt x="4389" y="2412"/>
                  <a:pt x="4394" y="2411"/>
                </a:cubicBezTo>
                <a:cubicBezTo>
                  <a:pt x="4397" y="2411"/>
                  <a:pt x="4399" y="2412"/>
                  <a:pt x="4400" y="2414"/>
                </a:cubicBezTo>
                <a:cubicBezTo>
                  <a:pt x="4400" y="2416"/>
                  <a:pt x="4401" y="2419"/>
                  <a:pt x="4401" y="2422"/>
                </a:cubicBezTo>
                <a:cubicBezTo>
                  <a:pt x="4402" y="2433"/>
                  <a:pt x="4406" y="2445"/>
                  <a:pt x="4413" y="2458"/>
                </a:cubicBezTo>
                <a:cubicBezTo>
                  <a:pt x="4419" y="2471"/>
                  <a:pt x="4425" y="2483"/>
                  <a:pt x="4429" y="2494"/>
                </a:cubicBezTo>
                <a:lnTo>
                  <a:pt x="4450" y="2545"/>
                </a:lnTo>
                <a:cubicBezTo>
                  <a:pt x="4440" y="2534"/>
                  <a:pt x="4430" y="2521"/>
                  <a:pt x="4420" y="2506"/>
                </a:cubicBezTo>
                <a:cubicBezTo>
                  <a:pt x="4411" y="2491"/>
                  <a:pt x="4405" y="2476"/>
                  <a:pt x="4404" y="2462"/>
                </a:cubicBezTo>
                <a:close/>
                <a:moveTo>
                  <a:pt x="1233" y="3729"/>
                </a:moveTo>
                <a:lnTo>
                  <a:pt x="1236" y="3683"/>
                </a:lnTo>
                <a:lnTo>
                  <a:pt x="1277" y="3692"/>
                </a:lnTo>
                <a:cubicBezTo>
                  <a:pt x="1278" y="3698"/>
                  <a:pt x="1278" y="3707"/>
                  <a:pt x="1276" y="3716"/>
                </a:cubicBezTo>
                <a:cubicBezTo>
                  <a:pt x="1275" y="3726"/>
                  <a:pt x="1271" y="3732"/>
                  <a:pt x="1262" y="3733"/>
                </a:cubicBezTo>
                <a:cubicBezTo>
                  <a:pt x="1257" y="3733"/>
                  <a:pt x="1251" y="3733"/>
                  <a:pt x="1246" y="3731"/>
                </a:cubicBezTo>
                <a:cubicBezTo>
                  <a:pt x="1241" y="3730"/>
                  <a:pt x="1236" y="3729"/>
                  <a:pt x="1233" y="3729"/>
                </a:cubicBezTo>
                <a:close/>
                <a:moveTo>
                  <a:pt x="1382" y="3719"/>
                </a:moveTo>
                <a:cubicBezTo>
                  <a:pt x="1391" y="3712"/>
                  <a:pt x="1401" y="3705"/>
                  <a:pt x="1413" y="3698"/>
                </a:cubicBezTo>
                <a:cubicBezTo>
                  <a:pt x="1425" y="3691"/>
                  <a:pt x="1437" y="3687"/>
                  <a:pt x="1449" y="3686"/>
                </a:cubicBezTo>
                <a:cubicBezTo>
                  <a:pt x="1460" y="3685"/>
                  <a:pt x="1466" y="3690"/>
                  <a:pt x="1467" y="3702"/>
                </a:cubicBezTo>
                <a:cubicBezTo>
                  <a:pt x="1459" y="3708"/>
                  <a:pt x="1450" y="3713"/>
                  <a:pt x="1439" y="3716"/>
                </a:cubicBezTo>
                <a:cubicBezTo>
                  <a:pt x="1429" y="3720"/>
                  <a:pt x="1420" y="3722"/>
                  <a:pt x="1411" y="3723"/>
                </a:cubicBezTo>
                <a:lnTo>
                  <a:pt x="1382" y="3719"/>
                </a:lnTo>
                <a:close/>
                <a:moveTo>
                  <a:pt x="1205" y="2421"/>
                </a:moveTo>
                <a:lnTo>
                  <a:pt x="1213" y="2369"/>
                </a:lnTo>
                <a:lnTo>
                  <a:pt x="1256" y="2406"/>
                </a:lnTo>
                <a:lnTo>
                  <a:pt x="1211" y="2421"/>
                </a:lnTo>
                <a:lnTo>
                  <a:pt x="1205" y="2421"/>
                </a:lnTo>
                <a:close/>
                <a:moveTo>
                  <a:pt x="5004" y="5213"/>
                </a:moveTo>
                <a:lnTo>
                  <a:pt x="4999" y="5144"/>
                </a:lnTo>
                <a:cubicBezTo>
                  <a:pt x="5008" y="5144"/>
                  <a:pt x="5015" y="5147"/>
                  <a:pt x="5021" y="5153"/>
                </a:cubicBezTo>
                <a:cubicBezTo>
                  <a:pt x="5026" y="5160"/>
                  <a:pt x="5029" y="5168"/>
                  <a:pt x="5030" y="5176"/>
                </a:cubicBezTo>
                <a:lnTo>
                  <a:pt x="5004" y="5213"/>
                </a:lnTo>
                <a:close/>
                <a:moveTo>
                  <a:pt x="1836" y="3141"/>
                </a:moveTo>
                <a:lnTo>
                  <a:pt x="1843" y="3078"/>
                </a:lnTo>
                <a:cubicBezTo>
                  <a:pt x="1849" y="3080"/>
                  <a:pt x="1852" y="3084"/>
                  <a:pt x="1854" y="3089"/>
                </a:cubicBezTo>
                <a:cubicBezTo>
                  <a:pt x="1856" y="3094"/>
                  <a:pt x="1856" y="3099"/>
                  <a:pt x="1857" y="3105"/>
                </a:cubicBezTo>
                <a:cubicBezTo>
                  <a:pt x="1857" y="3112"/>
                  <a:pt x="1856" y="3119"/>
                  <a:pt x="1854" y="3127"/>
                </a:cubicBezTo>
                <a:cubicBezTo>
                  <a:pt x="1851" y="3135"/>
                  <a:pt x="1847" y="3140"/>
                  <a:pt x="1842" y="3141"/>
                </a:cubicBezTo>
                <a:lnTo>
                  <a:pt x="1836" y="3141"/>
                </a:lnTo>
                <a:close/>
                <a:moveTo>
                  <a:pt x="3548" y="918"/>
                </a:moveTo>
                <a:cubicBezTo>
                  <a:pt x="3539" y="916"/>
                  <a:pt x="3530" y="911"/>
                  <a:pt x="3521" y="903"/>
                </a:cubicBezTo>
                <a:cubicBezTo>
                  <a:pt x="3512" y="896"/>
                  <a:pt x="3507" y="887"/>
                  <a:pt x="3505" y="875"/>
                </a:cubicBezTo>
                <a:cubicBezTo>
                  <a:pt x="3517" y="875"/>
                  <a:pt x="3527" y="879"/>
                  <a:pt x="3535" y="887"/>
                </a:cubicBezTo>
                <a:cubicBezTo>
                  <a:pt x="3543" y="896"/>
                  <a:pt x="3547" y="906"/>
                  <a:pt x="3548" y="918"/>
                </a:cubicBezTo>
                <a:close/>
                <a:moveTo>
                  <a:pt x="3951" y="3712"/>
                </a:moveTo>
                <a:lnTo>
                  <a:pt x="3954" y="3671"/>
                </a:lnTo>
                <a:cubicBezTo>
                  <a:pt x="3960" y="3671"/>
                  <a:pt x="3966" y="3672"/>
                  <a:pt x="3973" y="3675"/>
                </a:cubicBezTo>
                <a:cubicBezTo>
                  <a:pt x="3979" y="3678"/>
                  <a:pt x="3983" y="3684"/>
                  <a:pt x="3984" y="3692"/>
                </a:cubicBezTo>
                <a:lnTo>
                  <a:pt x="3951" y="3712"/>
                </a:lnTo>
                <a:close/>
                <a:moveTo>
                  <a:pt x="4041" y="1717"/>
                </a:moveTo>
                <a:lnTo>
                  <a:pt x="4073" y="1675"/>
                </a:lnTo>
                <a:lnTo>
                  <a:pt x="4081" y="1714"/>
                </a:lnTo>
                <a:lnTo>
                  <a:pt x="4041" y="1717"/>
                </a:lnTo>
                <a:close/>
                <a:moveTo>
                  <a:pt x="5084" y="4632"/>
                </a:moveTo>
                <a:lnTo>
                  <a:pt x="5085" y="4563"/>
                </a:lnTo>
                <a:cubicBezTo>
                  <a:pt x="5088" y="4568"/>
                  <a:pt x="5090" y="4575"/>
                  <a:pt x="5093" y="4586"/>
                </a:cubicBezTo>
                <a:cubicBezTo>
                  <a:pt x="5095" y="4597"/>
                  <a:pt x="5097" y="4607"/>
                  <a:pt x="5096" y="4616"/>
                </a:cubicBezTo>
                <a:cubicBezTo>
                  <a:pt x="5095" y="4626"/>
                  <a:pt x="5091" y="4631"/>
                  <a:pt x="5084" y="4632"/>
                </a:cubicBezTo>
                <a:close/>
                <a:moveTo>
                  <a:pt x="4617" y="5027"/>
                </a:moveTo>
                <a:lnTo>
                  <a:pt x="4619" y="4964"/>
                </a:lnTo>
                <a:cubicBezTo>
                  <a:pt x="4621" y="4968"/>
                  <a:pt x="4624" y="4975"/>
                  <a:pt x="4626" y="4985"/>
                </a:cubicBezTo>
                <a:cubicBezTo>
                  <a:pt x="4629" y="4995"/>
                  <a:pt x="4630" y="5004"/>
                  <a:pt x="4629" y="5013"/>
                </a:cubicBezTo>
                <a:cubicBezTo>
                  <a:pt x="4629" y="5021"/>
                  <a:pt x="4625" y="5026"/>
                  <a:pt x="4617" y="5027"/>
                </a:cubicBezTo>
                <a:close/>
                <a:moveTo>
                  <a:pt x="4693" y="3884"/>
                </a:moveTo>
                <a:lnTo>
                  <a:pt x="4696" y="3844"/>
                </a:lnTo>
                <a:cubicBezTo>
                  <a:pt x="4701" y="3843"/>
                  <a:pt x="4706" y="3846"/>
                  <a:pt x="4709" y="3850"/>
                </a:cubicBezTo>
                <a:cubicBezTo>
                  <a:pt x="4712" y="3854"/>
                  <a:pt x="4714" y="3859"/>
                  <a:pt x="4714" y="3865"/>
                </a:cubicBezTo>
                <a:lnTo>
                  <a:pt x="4693" y="3884"/>
                </a:lnTo>
                <a:close/>
                <a:moveTo>
                  <a:pt x="4564" y="2790"/>
                </a:moveTo>
                <a:lnTo>
                  <a:pt x="4567" y="2749"/>
                </a:lnTo>
                <a:cubicBezTo>
                  <a:pt x="4573" y="2749"/>
                  <a:pt x="4578" y="2751"/>
                  <a:pt x="4581" y="2755"/>
                </a:cubicBezTo>
                <a:cubicBezTo>
                  <a:pt x="4584" y="2760"/>
                  <a:pt x="4586" y="2765"/>
                  <a:pt x="4586" y="2771"/>
                </a:cubicBezTo>
                <a:lnTo>
                  <a:pt x="4564" y="2790"/>
                </a:lnTo>
                <a:close/>
                <a:moveTo>
                  <a:pt x="2293" y="2437"/>
                </a:moveTo>
                <a:cubicBezTo>
                  <a:pt x="2292" y="2434"/>
                  <a:pt x="2291" y="2431"/>
                  <a:pt x="2289" y="2429"/>
                </a:cubicBezTo>
                <a:cubicBezTo>
                  <a:pt x="2287" y="2427"/>
                  <a:pt x="2286" y="2426"/>
                  <a:pt x="2286" y="2426"/>
                </a:cubicBezTo>
                <a:cubicBezTo>
                  <a:pt x="2286" y="2420"/>
                  <a:pt x="2287" y="2417"/>
                  <a:pt x="2289" y="2416"/>
                </a:cubicBezTo>
                <a:cubicBezTo>
                  <a:pt x="2291" y="2414"/>
                  <a:pt x="2294" y="2414"/>
                  <a:pt x="2297" y="2414"/>
                </a:cubicBezTo>
                <a:cubicBezTo>
                  <a:pt x="2300" y="2414"/>
                  <a:pt x="2304" y="2414"/>
                  <a:pt x="2308" y="2416"/>
                </a:cubicBezTo>
                <a:cubicBezTo>
                  <a:pt x="2312" y="2418"/>
                  <a:pt x="2314" y="2421"/>
                  <a:pt x="2315" y="2424"/>
                </a:cubicBezTo>
                <a:cubicBezTo>
                  <a:pt x="2315" y="2429"/>
                  <a:pt x="2313" y="2433"/>
                  <a:pt x="2309" y="2434"/>
                </a:cubicBezTo>
                <a:cubicBezTo>
                  <a:pt x="2305" y="2436"/>
                  <a:pt x="2302" y="2437"/>
                  <a:pt x="2298" y="2437"/>
                </a:cubicBezTo>
                <a:lnTo>
                  <a:pt x="2293" y="2437"/>
                </a:lnTo>
                <a:close/>
                <a:moveTo>
                  <a:pt x="2158" y="2573"/>
                </a:moveTo>
                <a:lnTo>
                  <a:pt x="2151" y="2556"/>
                </a:lnTo>
                <a:cubicBezTo>
                  <a:pt x="2152" y="2553"/>
                  <a:pt x="2152" y="2551"/>
                  <a:pt x="2154" y="2551"/>
                </a:cubicBezTo>
                <a:cubicBezTo>
                  <a:pt x="2156" y="2550"/>
                  <a:pt x="2157" y="2550"/>
                  <a:pt x="2157" y="2550"/>
                </a:cubicBezTo>
                <a:cubicBezTo>
                  <a:pt x="2163" y="2550"/>
                  <a:pt x="2168" y="2550"/>
                  <a:pt x="2173" y="2552"/>
                </a:cubicBezTo>
                <a:cubicBezTo>
                  <a:pt x="2177" y="2554"/>
                  <a:pt x="2180" y="2557"/>
                  <a:pt x="2180" y="2560"/>
                </a:cubicBezTo>
                <a:cubicBezTo>
                  <a:pt x="2180" y="2565"/>
                  <a:pt x="2179" y="2569"/>
                  <a:pt x="2175" y="2570"/>
                </a:cubicBezTo>
                <a:cubicBezTo>
                  <a:pt x="2171" y="2572"/>
                  <a:pt x="2167" y="2572"/>
                  <a:pt x="2164" y="2572"/>
                </a:cubicBezTo>
                <a:lnTo>
                  <a:pt x="2158" y="2573"/>
                </a:lnTo>
                <a:close/>
                <a:moveTo>
                  <a:pt x="2940" y="2001"/>
                </a:moveTo>
                <a:cubicBezTo>
                  <a:pt x="2940" y="1998"/>
                  <a:pt x="2939" y="1996"/>
                  <a:pt x="2937" y="1995"/>
                </a:cubicBezTo>
                <a:cubicBezTo>
                  <a:pt x="2935" y="1994"/>
                  <a:pt x="2934" y="1992"/>
                  <a:pt x="2934" y="1990"/>
                </a:cubicBezTo>
                <a:cubicBezTo>
                  <a:pt x="2934" y="1987"/>
                  <a:pt x="2935" y="1984"/>
                  <a:pt x="2937" y="1982"/>
                </a:cubicBezTo>
                <a:cubicBezTo>
                  <a:pt x="2939" y="1979"/>
                  <a:pt x="2941" y="1978"/>
                  <a:pt x="2944" y="1978"/>
                </a:cubicBezTo>
                <a:cubicBezTo>
                  <a:pt x="2948" y="1977"/>
                  <a:pt x="2951" y="1977"/>
                  <a:pt x="2955" y="1978"/>
                </a:cubicBezTo>
                <a:cubicBezTo>
                  <a:pt x="2959" y="1979"/>
                  <a:pt x="2962" y="1982"/>
                  <a:pt x="2962" y="1988"/>
                </a:cubicBezTo>
                <a:cubicBezTo>
                  <a:pt x="2962" y="1991"/>
                  <a:pt x="2959" y="1994"/>
                  <a:pt x="2954" y="1996"/>
                </a:cubicBezTo>
                <a:cubicBezTo>
                  <a:pt x="2948" y="1999"/>
                  <a:pt x="2944" y="2000"/>
                  <a:pt x="2940" y="2001"/>
                </a:cubicBezTo>
                <a:close/>
                <a:moveTo>
                  <a:pt x="4058" y="1951"/>
                </a:moveTo>
                <a:cubicBezTo>
                  <a:pt x="4057" y="1949"/>
                  <a:pt x="4056" y="1947"/>
                  <a:pt x="4054" y="1946"/>
                </a:cubicBezTo>
                <a:cubicBezTo>
                  <a:pt x="4053" y="1945"/>
                  <a:pt x="4051" y="1943"/>
                  <a:pt x="4051" y="1940"/>
                </a:cubicBezTo>
                <a:cubicBezTo>
                  <a:pt x="4051" y="1937"/>
                  <a:pt x="4052" y="1935"/>
                  <a:pt x="4054" y="1932"/>
                </a:cubicBezTo>
                <a:cubicBezTo>
                  <a:pt x="4056" y="1930"/>
                  <a:pt x="4059" y="1928"/>
                  <a:pt x="4062" y="1928"/>
                </a:cubicBezTo>
                <a:cubicBezTo>
                  <a:pt x="4065" y="1928"/>
                  <a:pt x="4068" y="1928"/>
                  <a:pt x="4072" y="1929"/>
                </a:cubicBezTo>
                <a:cubicBezTo>
                  <a:pt x="4077" y="1930"/>
                  <a:pt x="4079" y="1933"/>
                  <a:pt x="4080" y="1938"/>
                </a:cubicBezTo>
                <a:cubicBezTo>
                  <a:pt x="4079" y="1941"/>
                  <a:pt x="4076" y="1944"/>
                  <a:pt x="4071" y="1947"/>
                </a:cubicBezTo>
                <a:cubicBezTo>
                  <a:pt x="4065" y="1950"/>
                  <a:pt x="4061" y="1951"/>
                  <a:pt x="4058" y="1951"/>
                </a:cubicBezTo>
                <a:close/>
                <a:moveTo>
                  <a:pt x="4465" y="2595"/>
                </a:moveTo>
                <a:cubicBezTo>
                  <a:pt x="4464" y="2593"/>
                  <a:pt x="4463" y="2591"/>
                  <a:pt x="4461" y="2590"/>
                </a:cubicBezTo>
                <a:cubicBezTo>
                  <a:pt x="4460" y="2589"/>
                  <a:pt x="4459" y="2587"/>
                  <a:pt x="4458" y="2584"/>
                </a:cubicBezTo>
                <a:cubicBezTo>
                  <a:pt x="4458" y="2581"/>
                  <a:pt x="4459" y="2579"/>
                  <a:pt x="4461" y="2576"/>
                </a:cubicBezTo>
                <a:cubicBezTo>
                  <a:pt x="4463" y="2574"/>
                  <a:pt x="4466" y="2572"/>
                  <a:pt x="4469" y="2572"/>
                </a:cubicBezTo>
                <a:cubicBezTo>
                  <a:pt x="4472" y="2572"/>
                  <a:pt x="4476" y="2572"/>
                  <a:pt x="4480" y="2573"/>
                </a:cubicBezTo>
                <a:cubicBezTo>
                  <a:pt x="4484" y="2574"/>
                  <a:pt x="4486" y="2577"/>
                  <a:pt x="4487" y="2582"/>
                </a:cubicBezTo>
                <a:cubicBezTo>
                  <a:pt x="4486" y="2585"/>
                  <a:pt x="4483" y="2588"/>
                  <a:pt x="4478" y="2591"/>
                </a:cubicBezTo>
                <a:cubicBezTo>
                  <a:pt x="4473" y="2594"/>
                  <a:pt x="4468" y="2595"/>
                  <a:pt x="4465" y="2595"/>
                </a:cubicBezTo>
                <a:close/>
                <a:moveTo>
                  <a:pt x="4243" y="3622"/>
                </a:moveTo>
                <a:lnTo>
                  <a:pt x="4243" y="3617"/>
                </a:lnTo>
                <a:cubicBezTo>
                  <a:pt x="4242" y="3611"/>
                  <a:pt x="4242" y="3607"/>
                  <a:pt x="4243" y="3604"/>
                </a:cubicBezTo>
                <a:cubicBezTo>
                  <a:pt x="4244" y="3601"/>
                  <a:pt x="4248" y="3599"/>
                  <a:pt x="4253" y="3599"/>
                </a:cubicBezTo>
                <a:cubicBezTo>
                  <a:pt x="4256" y="3598"/>
                  <a:pt x="4259" y="3598"/>
                  <a:pt x="4261" y="3599"/>
                </a:cubicBezTo>
                <a:cubicBezTo>
                  <a:pt x="4263" y="3599"/>
                  <a:pt x="4265" y="3601"/>
                  <a:pt x="4265" y="3604"/>
                </a:cubicBezTo>
                <a:cubicBezTo>
                  <a:pt x="4265" y="3609"/>
                  <a:pt x="4263" y="3614"/>
                  <a:pt x="4259" y="3617"/>
                </a:cubicBezTo>
                <a:cubicBezTo>
                  <a:pt x="4254" y="3620"/>
                  <a:pt x="4249" y="3622"/>
                  <a:pt x="4243" y="3622"/>
                </a:cubicBezTo>
                <a:close/>
                <a:moveTo>
                  <a:pt x="3050" y="2085"/>
                </a:moveTo>
                <a:cubicBezTo>
                  <a:pt x="3039" y="2086"/>
                  <a:pt x="3032" y="2086"/>
                  <a:pt x="3029" y="2084"/>
                </a:cubicBezTo>
                <a:cubicBezTo>
                  <a:pt x="3027" y="2081"/>
                  <a:pt x="3025" y="2075"/>
                  <a:pt x="3025" y="2064"/>
                </a:cubicBezTo>
                <a:cubicBezTo>
                  <a:pt x="3031" y="2064"/>
                  <a:pt x="3037" y="2066"/>
                  <a:pt x="3041" y="2070"/>
                </a:cubicBezTo>
                <a:cubicBezTo>
                  <a:pt x="3046" y="2074"/>
                  <a:pt x="3049" y="2079"/>
                  <a:pt x="3050" y="2085"/>
                </a:cubicBezTo>
                <a:close/>
                <a:moveTo>
                  <a:pt x="2011" y="2773"/>
                </a:moveTo>
                <a:cubicBezTo>
                  <a:pt x="2011" y="2770"/>
                  <a:pt x="2010" y="2768"/>
                  <a:pt x="2008" y="2767"/>
                </a:cubicBezTo>
                <a:cubicBezTo>
                  <a:pt x="2006" y="2766"/>
                  <a:pt x="2005" y="2764"/>
                  <a:pt x="2005" y="2762"/>
                </a:cubicBezTo>
                <a:cubicBezTo>
                  <a:pt x="2005" y="2759"/>
                  <a:pt x="2006" y="2757"/>
                  <a:pt x="2008" y="2756"/>
                </a:cubicBezTo>
                <a:cubicBezTo>
                  <a:pt x="2010" y="2756"/>
                  <a:pt x="2013" y="2755"/>
                  <a:pt x="2016" y="2755"/>
                </a:cubicBezTo>
                <a:cubicBezTo>
                  <a:pt x="2019" y="2755"/>
                  <a:pt x="2023" y="2756"/>
                  <a:pt x="2027" y="2758"/>
                </a:cubicBezTo>
                <a:cubicBezTo>
                  <a:pt x="2031" y="2760"/>
                  <a:pt x="2033" y="2762"/>
                  <a:pt x="2034" y="2765"/>
                </a:cubicBezTo>
                <a:cubicBezTo>
                  <a:pt x="2034" y="2768"/>
                  <a:pt x="2032" y="2770"/>
                  <a:pt x="2029" y="2771"/>
                </a:cubicBezTo>
                <a:cubicBezTo>
                  <a:pt x="2025" y="2772"/>
                  <a:pt x="2023" y="2772"/>
                  <a:pt x="2023" y="2772"/>
                </a:cubicBezTo>
                <a:lnTo>
                  <a:pt x="2011" y="2773"/>
                </a:lnTo>
                <a:close/>
                <a:moveTo>
                  <a:pt x="683" y="1038"/>
                </a:moveTo>
                <a:lnTo>
                  <a:pt x="689" y="963"/>
                </a:lnTo>
                <a:lnTo>
                  <a:pt x="694" y="945"/>
                </a:lnTo>
                <a:cubicBezTo>
                  <a:pt x="697" y="946"/>
                  <a:pt x="697" y="949"/>
                  <a:pt x="697" y="954"/>
                </a:cubicBezTo>
                <a:cubicBezTo>
                  <a:pt x="696" y="960"/>
                  <a:pt x="696" y="965"/>
                  <a:pt x="696" y="968"/>
                </a:cubicBezTo>
                <a:lnTo>
                  <a:pt x="683" y="1038"/>
                </a:lnTo>
                <a:close/>
                <a:moveTo>
                  <a:pt x="3098" y="2122"/>
                </a:moveTo>
                <a:lnTo>
                  <a:pt x="3102" y="2099"/>
                </a:lnTo>
                <a:cubicBezTo>
                  <a:pt x="3105" y="2098"/>
                  <a:pt x="3109" y="2098"/>
                  <a:pt x="3113" y="2099"/>
                </a:cubicBezTo>
                <a:cubicBezTo>
                  <a:pt x="3117" y="2100"/>
                  <a:pt x="3120" y="2103"/>
                  <a:pt x="3120" y="2109"/>
                </a:cubicBezTo>
                <a:cubicBezTo>
                  <a:pt x="3120" y="2112"/>
                  <a:pt x="3117" y="2115"/>
                  <a:pt x="3112" y="2117"/>
                </a:cubicBezTo>
                <a:cubicBezTo>
                  <a:pt x="3106" y="2120"/>
                  <a:pt x="3102" y="2122"/>
                  <a:pt x="3098" y="2122"/>
                </a:cubicBezTo>
                <a:close/>
                <a:moveTo>
                  <a:pt x="4463" y="4791"/>
                </a:moveTo>
                <a:lnTo>
                  <a:pt x="4467" y="4768"/>
                </a:lnTo>
                <a:cubicBezTo>
                  <a:pt x="4470" y="4767"/>
                  <a:pt x="4474" y="4767"/>
                  <a:pt x="4478" y="4768"/>
                </a:cubicBezTo>
                <a:cubicBezTo>
                  <a:pt x="4482" y="4769"/>
                  <a:pt x="4484" y="4772"/>
                  <a:pt x="4485" y="4778"/>
                </a:cubicBezTo>
                <a:cubicBezTo>
                  <a:pt x="4485" y="4781"/>
                  <a:pt x="4482" y="4784"/>
                  <a:pt x="4476" y="4786"/>
                </a:cubicBezTo>
                <a:cubicBezTo>
                  <a:pt x="4471" y="4789"/>
                  <a:pt x="4466" y="4791"/>
                  <a:pt x="4463" y="4791"/>
                </a:cubicBezTo>
                <a:close/>
                <a:moveTo>
                  <a:pt x="2687" y="519"/>
                </a:moveTo>
                <a:lnTo>
                  <a:pt x="2691" y="490"/>
                </a:lnTo>
                <a:cubicBezTo>
                  <a:pt x="2694" y="489"/>
                  <a:pt x="2698" y="489"/>
                  <a:pt x="2702" y="490"/>
                </a:cubicBezTo>
                <a:cubicBezTo>
                  <a:pt x="2706" y="491"/>
                  <a:pt x="2708" y="494"/>
                  <a:pt x="2709" y="500"/>
                </a:cubicBezTo>
                <a:lnTo>
                  <a:pt x="2687" y="519"/>
                </a:lnTo>
                <a:close/>
                <a:moveTo>
                  <a:pt x="4159" y="2174"/>
                </a:moveTo>
                <a:lnTo>
                  <a:pt x="4163" y="2145"/>
                </a:lnTo>
                <a:cubicBezTo>
                  <a:pt x="4166" y="2145"/>
                  <a:pt x="4170" y="2145"/>
                  <a:pt x="4174" y="2146"/>
                </a:cubicBezTo>
                <a:cubicBezTo>
                  <a:pt x="4178" y="2147"/>
                  <a:pt x="4180" y="2150"/>
                  <a:pt x="4181" y="2155"/>
                </a:cubicBezTo>
                <a:lnTo>
                  <a:pt x="4159" y="2174"/>
                </a:lnTo>
                <a:close/>
                <a:moveTo>
                  <a:pt x="4257" y="3483"/>
                </a:moveTo>
                <a:lnTo>
                  <a:pt x="4261" y="3460"/>
                </a:lnTo>
                <a:cubicBezTo>
                  <a:pt x="4264" y="3460"/>
                  <a:pt x="4268" y="3460"/>
                  <a:pt x="4272" y="3461"/>
                </a:cubicBezTo>
                <a:cubicBezTo>
                  <a:pt x="4276" y="3462"/>
                  <a:pt x="4278" y="3465"/>
                  <a:pt x="4279" y="3470"/>
                </a:cubicBezTo>
                <a:cubicBezTo>
                  <a:pt x="4278" y="3473"/>
                  <a:pt x="4275" y="3476"/>
                  <a:pt x="4270" y="3479"/>
                </a:cubicBezTo>
                <a:cubicBezTo>
                  <a:pt x="4265" y="3482"/>
                  <a:pt x="4260" y="3483"/>
                  <a:pt x="4257" y="3483"/>
                </a:cubicBezTo>
                <a:close/>
                <a:moveTo>
                  <a:pt x="4130" y="1671"/>
                </a:moveTo>
                <a:lnTo>
                  <a:pt x="4117" y="1648"/>
                </a:lnTo>
                <a:cubicBezTo>
                  <a:pt x="4121" y="1649"/>
                  <a:pt x="4126" y="1650"/>
                  <a:pt x="4134" y="1654"/>
                </a:cubicBezTo>
                <a:cubicBezTo>
                  <a:pt x="4141" y="1657"/>
                  <a:pt x="4146" y="1660"/>
                  <a:pt x="4147" y="1664"/>
                </a:cubicBezTo>
                <a:cubicBezTo>
                  <a:pt x="4146" y="1666"/>
                  <a:pt x="4144" y="1668"/>
                  <a:pt x="4141" y="1669"/>
                </a:cubicBezTo>
                <a:cubicBezTo>
                  <a:pt x="4137" y="1670"/>
                  <a:pt x="4133" y="1670"/>
                  <a:pt x="4130" y="1671"/>
                </a:cubicBezTo>
                <a:close/>
                <a:moveTo>
                  <a:pt x="2267" y="2479"/>
                </a:moveTo>
                <a:lnTo>
                  <a:pt x="2271" y="2461"/>
                </a:lnTo>
                <a:cubicBezTo>
                  <a:pt x="2274" y="2461"/>
                  <a:pt x="2278" y="2461"/>
                  <a:pt x="2282" y="2462"/>
                </a:cubicBezTo>
                <a:cubicBezTo>
                  <a:pt x="2286" y="2463"/>
                  <a:pt x="2289" y="2466"/>
                  <a:pt x="2289" y="2472"/>
                </a:cubicBezTo>
                <a:cubicBezTo>
                  <a:pt x="2289" y="2474"/>
                  <a:pt x="2288" y="2476"/>
                  <a:pt x="2286" y="2477"/>
                </a:cubicBezTo>
                <a:cubicBezTo>
                  <a:pt x="2284" y="2478"/>
                  <a:pt x="2281" y="2478"/>
                  <a:pt x="2278" y="2478"/>
                </a:cubicBezTo>
                <a:lnTo>
                  <a:pt x="2267" y="2479"/>
                </a:lnTo>
                <a:close/>
                <a:moveTo>
                  <a:pt x="2172" y="2526"/>
                </a:moveTo>
                <a:lnTo>
                  <a:pt x="2172" y="2520"/>
                </a:lnTo>
                <a:cubicBezTo>
                  <a:pt x="2172" y="2517"/>
                  <a:pt x="2172" y="2516"/>
                  <a:pt x="2172" y="2515"/>
                </a:cubicBezTo>
                <a:cubicBezTo>
                  <a:pt x="2173" y="2514"/>
                  <a:pt x="2175" y="2514"/>
                  <a:pt x="2177" y="2514"/>
                </a:cubicBezTo>
                <a:cubicBezTo>
                  <a:pt x="2180" y="2513"/>
                  <a:pt x="2184" y="2514"/>
                  <a:pt x="2188" y="2515"/>
                </a:cubicBezTo>
                <a:cubicBezTo>
                  <a:pt x="2192" y="2516"/>
                  <a:pt x="2194" y="2519"/>
                  <a:pt x="2195" y="2524"/>
                </a:cubicBezTo>
                <a:lnTo>
                  <a:pt x="2190" y="2530"/>
                </a:lnTo>
                <a:cubicBezTo>
                  <a:pt x="2187" y="2530"/>
                  <a:pt x="2184" y="2530"/>
                  <a:pt x="2181" y="2528"/>
                </a:cubicBezTo>
                <a:cubicBezTo>
                  <a:pt x="2178" y="2527"/>
                  <a:pt x="2175" y="2526"/>
                  <a:pt x="2172" y="2526"/>
                </a:cubicBezTo>
                <a:close/>
                <a:moveTo>
                  <a:pt x="4271" y="3689"/>
                </a:moveTo>
                <a:lnTo>
                  <a:pt x="4276" y="3672"/>
                </a:lnTo>
                <a:cubicBezTo>
                  <a:pt x="4279" y="3671"/>
                  <a:pt x="4282" y="3671"/>
                  <a:pt x="4286" y="3672"/>
                </a:cubicBezTo>
                <a:cubicBezTo>
                  <a:pt x="4290" y="3672"/>
                  <a:pt x="4293" y="3674"/>
                  <a:pt x="4293" y="3676"/>
                </a:cubicBezTo>
                <a:cubicBezTo>
                  <a:pt x="4293" y="3682"/>
                  <a:pt x="4290" y="3685"/>
                  <a:pt x="4285" y="3687"/>
                </a:cubicBezTo>
                <a:cubicBezTo>
                  <a:pt x="4279" y="3689"/>
                  <a:pt x="4274" y="3689"/>
                  <a:pt x="4271" y="3689"/>
                </a:cubicBezTo>
                <a:close/>
                <a:moveTo>
                  <a:pt x="3620" y="959"/>
                </a:moveTo>
                <a:cubicBezTo>
                  <a:pt x="3620" y="953"/>
                  <a:pt x="3621" y="948"/>
                  <a:pt x="3624" y="943"/>
                </a:cubicBezTo>
                <a:cubicBezTo>
                  <a:pt x="3626" y="938"/>
                  <a:pt x="3630" y="936"/>
                  <a:pt x="3636" y="935"/>
                </a:cubicBezTo>
                <a:lnTo>
                  <a:pt x="3636" y="941"/>
                </a:lnTo>
                <a:cubicBezTo>
                  <a:pt x="3637" y="952"/>
                  <a:pt x="3632" y="958"/>
                  <a:pt x="3620" y="959"/>
                </a:cubicBezTo>
                <a:close/>
                <a:moveTo>
                  <a:pt x="2985" y="2067"/>
                </a:moveTo>
                <a:cubicBezTo>
                  <a:pt x="2985" y="2061"/>
                  <a:pt x="2986" y="2055"/>
                  <a:pt x="2988" y="2051"/>
                </a:cubicBezTo>
                <a:cubicBezTo>
                  <a:pt x="2991" y="2046"/>
                  <a:pt x="2995" y="2043"/>
                  <a:pt x="3001" y="2043"/>
                </a:cubicBezTo>
                <a:lnTo>
                  <a:pt x="3001" y="2054"/>
                </a:lnTo>
                <a:cubicBezTo>
                  <a:pt x="3001" y="2060"/>
                  <a:pt x="3000" y="2063"/>
                  <a:pt x="2996" y="2064"/>
                </a:cubicBezTo>
                <a:cubicBezTo>
                  <a:pt x="2992" y="2066"/>
                  <a:pt x="2988" y="2067"/>
                  <a:pt x="2985" y="2067"/>
                </a:cubicBezTo>
                <a:close/>
                <a:moveTo>
                  <a:pt x="2193" y="2496"/>
                </a:moveTo>
                <a:lnTo>
                  <a:pt x="2203" y="2478"/>
                </a:lnTo>
                <a:cubicBezTo>
                  <a:pt x="2206" y="2477"/>
                  <a:pt x="2209" y="2477"/>
                  <a:pt x="2211" y="2478"/>
                </a:cubicBezTo>
                <a:cubicBezTo>
                  <a:pt x="2214" y="2478"/>
                  <a:pt x="2215" y="2480"/>
                  <a:pt x="2215" y="2483"/>
                </a:cubicBezTo>
                <a:cubicBezTo>
                  <a:pt x="2215" y="2488"/>
                  <a:pt x="2212" y="2492"/>
                  <a:pt x="2207" y="2493"/>
                </a:cubicBezTo>
                <a:cubicBezTo>
                  <a:pt x="2201" y="2495"/>
                  <a:pt x="2197" y="2496"/>
                  <a:pt x="2193" y="2496"/>
                </a:cubicBezTo>
                <a:close/>
                <a:moveTo>
                  <a:pt x="4814" y="5536"/>
                </a:moveTo>
                <a:cubicBezTo>
                  <a:pt x="4815" y="5542"/>
                  <a:pt x="4817" y="5549"/>
                  <a:pt x="4822" y="5556"/>
                </a:cubicBezTo>
                <a:cubicBezTo>
                  <a:pt x="4826" y="5563"/>
                  <a:pt x="4830" y="5570"/>
                  <a:pt x="4834" y="5575"/>
                </a:cubicBezTo>
                <a:cubicBezTo>
                  <a:pt x="4833" y="5567"/>
                  <a:pt x="4831" y="5560"/>
                  <a:pt x="4828" y="5553"/>
                </a:cubicBezTo>
                <a:cubicBezTo>
                  <a:pt x="4825" y="5547"/>
                  <a:pt x="4820" y="5542"/>
                  <a:pt x="4814" y="5536"/>
                </a:cubicBezTo>
                <a:close/>
                <a:moveTo>
                  <a:pt x="4814" y="5536"/>
                </a:moveTo>
                <a:cubicBezTo>
                  <a:pt x="4813" y="5531"/>
                  <a:pt x="4812" y="5525"/>
                  <a:pt x="4809" y="5520"/>
                </a:cubicBezTo>
                <a:cubicBezTo>
                  <a:pt x="4807" y="5514"/>
                  <a:pt x="4804" y="5508"/>
                  <a:pt x="4800" y="5503"/>
                </a:cubicBezTo>
                <a:cubicBezTo>
                  <a:pt x="4800" y="5509"/>
                  <a:pt x="4801" y="5515"/>
                  <a:pt x="4803" y="5522"/>
                </a:cubicBezTo>
                <a:cubicBezTo>
                  <a:pt x="4805" y="5529"/>
                  <a:pt x="4808" y="5534"/>
                  <a:pt x="4814" y="5536"/>
                </a:cubicBezTo>
                <a:close/>
              </a:path>
            </a:pathLst>
          </a:custGeom>
          <a:solidFill>
            <a:srgbClr val="E5CB96">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rot="3900000">
            <a:off x="633964" y="-537263"/>
            <a:ext cx="2402405" cy="4219020"/>
          </a:xfrm>
          <a:custGeom>
            <a:avLst/>
            <a:gdLst/>
            <a:ahLst/>
            <a:cxnLst>
              <a:cxn ang="3">
                <a:pos x="hc" y="t"/>
              </a:cxn>
              <a:cxn ang="cd2">
                <a:pos x="l" y="vc"/>
              </a:cxn>
              <a:cxn ang="cd4">
                <a:pos x="hc" y="b"/>
              </a:cxn>
              <a:cxn ang="0">
                <a:pos x="r" y="vc"/>
              </a:cxn>
            </a:cxnLst>
            <a:rect l="l" t="t" r="r" b="b"/>
            <a:pathLst>
              <a:path w="3783" h="6644">
                <a:moveTo>
                  <a:pt x="3516" y="2047"/>
                </a:moveTo>
                <a:cubicBezTo>
                  <a:pt x="3540" y="2082"/>
                  <a:pt x="3571" y="2097"/>
                  <a:pt x="3595" y="2096"/>
                </a:cubicBezTo>
                <a:cubicBezTo>
                  <a:pt x="3591" y="2117"/>
                  <a:pt x="3587" y="2140"/>
                  <a:pt x="3584" y="2158"/>
                </a:cubicBezTo>
                <a:cubicBezTo>
                  <a:pt x="3581" y="2179"/>
                  <a:pt x="3573" y="2196"/>
                  <a:pt x="3565" y="2205"/>
                </a:cubicBezTo>
                <a:cubicBezTo>
                  <a:pt x="3566" y="2235"/>
                  <a:pt x="3544" y="2257"/>
                  <a:pt x="3526" y="2285"/>
                </a:cubicBezTo>
                <a:cubicBezTo>
                  <a:pt x="3512" y="2269"/>
                  <a:pt x="3492" y="2256"/>
                  <a:pt x="3481" y="2257"/>
                </a:cubicBezTo>
                <a:cubicBezTo>
                  <a:pt x="3456" y="2268"/>
                  <a:pt x="3498" y="2237"/>
                  <a:pt x="3426" y="2285"/>
                </a:cubicBezTo>
                <a:lnTo>
                  <a:pt x="3496" y="2314"/>
                </a:lnTo>
                <a:cubicBezTo>
                  <a:pt x="3481" y="2320"/>
                  <a:pt x="3467" y="2325"/>
                  <a:pt x="3457" y="2328"/>
                </a:cubicBezTo>
                <a:cubicBezTo>
                  <a:pt x="3447" y="2332"/>
                  <a:pt x="3434" y="2334"/>
                  <a:pt x="3426" y="2334"/>
                </a:cubicBezTo>
                <a:cubicBezTo>
                  <a:pt x="3380" y="2337"/>
                  <a:pt x="3364" y="2386"/>
                  <a:pt x="3348" y="2420"/>
                </a:cubicBezTo>
                <a:cubicBezTo>
                  <a:pt x="3332" y="2452"/>
                  <a:pt x="3319" y="2498"/>
                  <a:pt x="3278" y="2503"/>
                </a:cubicBezTo>
                <a:lnTo>
                  <a:pt x="3268" y="2473"/>
                </a:lnTo>
                <a:cubicBezTo>
                  <a:pt x="3278" y="2444"/>
                  <a:pt x="3291" y="2412"/>
                  <a:pt x="3304" y="2388"/>
                </a:cubicBezTo>
                <a:cubicBezTo>
                  <a:pt x="3318" y="2362"/>
                  <a:pt x="3334" y="2331"/>
                  <a:pt x="3347" y="2305"/>
                </a:cubicBezTo>
                <a:lnTo>
                  <a:pt x="3426" y="2235"/>
                </a:lnTo>
                <a:cubicBezTo>
                  <a:pt x="3422" y="2231"/>
                  <a:pt x="3420" y="2220"/>
                  <a:pt x="3420" y="2212"/>
                </a:cubicBezTo>
                <a:cubicBezTo>
                  <a:pt x="3422" y="2126"/>
                  <a:pt x="3560" y="1861"/>
                  <a:pt x="3585" y="1829"/>
                </a:cubicBezTo>
                <a:cubicBezTo>
                  <a:pt x="3581" y="1822"/>
                  <a:pt x="3570" y="1805"/>
                  <a:pt x="3559" y="1788"/>
                </a:cubicBezTo>
                <a:cubicBezTo>
                  <a:pt x="3543" y="1762"/>
                  <a:pt x="3528" y="1736"/>
                  <a:pt x="3524" y="1706"/>
                </a:cubicBezTo>
                <a:cubicBezTo>
                  <a:pt x="3524" y="1695"/>
                  <a:pt x="3529" y="1685"/>
                  <a:pt x="3535" y="1680"/>
                </a:cubicBezTo>
                <a:cubicBezTo>
                  <a:pt x="3551" y="1674"/>
                  <a:pt x="3562" y="1656"/>
                  <a:pt x="3561" y="1650"/>
                </a:cubicBezTo>
                <a:cubicBezTo>
                  <a:pt x="3562" y="1642"/>
                  <a:pt x="3554" y="1629"/>
                  <a:pt x="3545" y="1620"/>
                </a:cubicBezTo>
                <a:cubicBezTo>
                  <a:pt x="3605" y="1561"/>
                  <a:pt x="3655" y="1379"/>
                  <a:pt x="3664" y="1333"/>
                </a:cubicBezTo>
                <a:cubicBezTo>
                  <a:pt x="3658" y="1322"/>
                  <a:pt x="3655" y="1308"/>
                  <a:pt x="3655" y="1297"/>
                </a:cubicBezTo>
                <a:cubicBezTo>
                  <a:pt x="3656" y="1239"/>
                  <a:pt x="3724" y="1154"/>
                  <a:pt x="3754" y="1124"/>
                </a:cubicBezTo>
                <a:cubicBezTo>
                  <a:pt x="3774" y="1105"/>
                  <a:pt x="3784" y="1085"/>
                  <a:pt x="3783" y="1071"/>
                </a:cubicBezTo>
                <a:lnTo>
                  <a:pt x="3783" y="1070"/>
                </a:lnTo>
                <a:cubicBezTo>
                  <a:pt x="3783" y="1051"/>
                  <a:pt x="3766" y="1026"/>
                  <a:pt x="3744" y="1005"/>
                </a:cubicBezTo>
                <a:cubicBezTo>
                  <a:pt x="3736" y="993"/>
                  <a:pt x="3726" y="988"/>
                  <a:pt x="3720" y="988"/>
                </a:cubicBezTo>
                <a:cubicBezTo>
                  <a:pt x="3706" y="988"/>
                  <a:pt x="3695" y="1005"/>
                  <a:pt x="3684" y="1025"/>
                </a:cubicBezTo>
                <a:cubicBezTo>
                  <a:pt x="3656" y="1043"/>
                  <a:pt x="3641" y="1071"/>
                  <a:pt x="3642" y="1088"/>
                </a:cubicBezTo>
                <a:cubicBezTo>
                  <a:pt x="3642" y="1094"/>
                  <a:pt x="3643" y="1101"/>
                  <a:pt x="3645" y="1105"/>
                </a:cubicBezTo>
                <a:lnTo>
                  <a:pt x="3654" y="1154"/>
                </a:lnTo>
                <a:cubicBezTo>
                  <a:pt x="3575" y="1193"/>
                  <a:pt x="3514" y="1287"/>
                  <a:pt x="3496" y="1372"/>
                </a:cubicBezTo>
                <a:cubicBezTo>
                  <a:pt x="3466" y="1403"/>
                  <a:pt x="3440" y="1437"/>
                  <a:pt x="3415" y="1473"/>
                </a:cubicBezTo>
                <a:cubicBezTo>
                  <a:pt x="3392" y="1508"/>
                  <a:pt x="3363" y="1544"/>
                  <a:pt x="3337" y="1571"/>
                </a:cubicBezTo>
                <a:cubicBezTo>
                  <a:pt x="3346" y="1578"/>
                  <a:pt x="3352" y="1590"/>
                  <a:pt x="3351" y="1595"/>
                </a:cubicBezTo>
                <a:cubicBezTo>
                  <a:pt x="3352" y="1599"/>
                  <a:pt x="3349" y="1607"/>
                  <a:pt x="3347" y="1610"/>
                </a:cubicBezTo>
                <a:cubicBezTo>
                  <a:pt x="3332" y="1624"/>
                  <a:pt x="3318" y="1631"/>
                  <a:pt x="3319" y="1640"/>
                </a:cubicBezTo>
                <a:cubicBezTo>
                  <a:pt x="3318" y="1644"/>
                  <a:pt x="3323" y="1654"/>
                  <a:pt x="3327" y="1660"/>
                </a:cubicBezTo>
                <a:lnTo>
                  <a:pt x="3307" y="1729"/>
                </a:lnTo>
                <a:lnTo>
                  <a:pt x="3178" y="1829"/>
                </a:lnTo>
                <a:lnTo>
                  <a:pt x="3149" y="1848"/>
                </a:lnTo>
                <a:cubicBezTo>
                  <a:pt x="3147" y="1846"/>
                  <a:pt x="3146" y="1841"/>
                  <a:pt x="3146" y="1839"/>
                </a:cubicBezTo>
                <a:cubicBezTo>
                  <a:pt x="3146" y="1835"/>
                  <a:pt x="3149" y="1826"/>
                  <a:pt x="3151" y="1822"/>
                </a:cubicBezTo>
                <a:cubicBezTo>
                  <a:pt x="3155" y="1812"/>
                  <a:pt x="3158" y="1803"/>
                  <a:pt x="3159" y="1799"/>
                </a:cubicBezTo>
                <a:cubicBezTo>
                  <a:pt x="3174" y="1794"/>
                  <a:pt x="3181" y="1777"/>
                  <a:pt x="3181" y="1760"/>
                </a:cubicBezTo>
                <a:cubicBezTo>
                  <a:pt x="3188" y="1704"/>
                  <a:pt x="3116" y="1652"/>
                  <a:pt x="3028" y="1662"/>
                </a:cubicBezTo>
                <a:cubicBezTo>
                  <a:pt x="3013" y="1662"/>
                  <a:pt x="2994" y="1663"/>
                  <a:pt x="2981" y="1665"/>
                </a:cubicBezTo>
                <a:cubicBezTo>
                  <a:pt x="2948" y="1667"/>
                  <a:pt x="2919" y="1669"/>
                  <a:pt x="2901" y="1670"/>
                </a:cubicBezTo>
                <a:cubicBezTo>
                  <a:pt x="2920" y="1659"/>
                  <a:pt x="2930" y="1633"/>
                  <a:pt x="2929" y="1618"/>
                </a:cubicBezTo>
                <a:cubicBezTo>
                  <a:pt x="2929" y="1604"/>
                  <a:pt x="2921" y="1585"/>
                  <a:pt x="2911" y="1571"/>
                </a:cubicBezTo>
                <a:lnTo>
                  <a:pt x="2950" y="1501"/>
                </a:lnTo>
                <a:cubicBezTo>
                  <a:pt x="2950" y="1472"/>
                  <a:pt x="2982" y="1430"/>
                  <a:pt x="3010" y="1402"/>
                </a:cubicBezTo>
                <a:cubicBezTo>
                  <a:pt x="2996" y="1396"/>
                  <a:pt x="2988" y="1381"/>
                  <a:pt x="2989" y="1374"/>
                </a:cubicBezTo>
                <a:cubicBezTo>
                  <a:pt x="2989" y="1367"/>
                  <a:pt x="2995" y="1358"/>
                  <a:pt x="3001" y="1351"/>
                </a:cubicBezTo>
                <a:cubicBezTo>
                  <a:pt x="3015" y="1339"/>
                  <a:pt x="3028" y="1328"/>
                  <a:pt x="3028" y="1319"/>
                </a:cubicBezTo>
                <a:cubicBezTo>
                  <a:pt x="3029" y="1315"/>
                  <a:pt x="3024" y="1307"/>
                  <a:pt x="3020" y="1303"/>
                </a:cubicBezTo>
                <a:cubicBezTo>
                  <a:pt x="3044" y="1244"/>
                  <a:pt x="3065" y="1179"/>
                  <a:pt x="3080" y="1125"/>
                </a:cubicBezTo>
                <a:cubicBezTo>
                  <a:pt x="3096" y="1070"/>
                  <a:pt x="3118" y="1003"/>
                  <a:pt x="3139" y="946"/>
                </a:cubicBezTo>
                <a:cubicBezTo>
                  <a:pt x="3176" y="916"/>
                  <a:pt x="3200" y="859"/>
                  <a:pt x="3199" y="820"/>
                </a:cubicBezTo>
                <a:cubicBezTo>
                  <a:pt x="3201" y="791"/>
                  <a:pt x="3179" y="755"/>
                  <a:pt x="3147" y="753"/>
                </a:cubicBezTo>
                <a:cubicBezTo>
                  <a:pt x="3141" y="753"/>
                  <a:pt x="3133" y="756"/>
                  <a:pt x="3129" y="758"/>
                </a:cubicBezTo>
                <a:cubicBezTo>
                  <a:pt x="3099" y="782"/>
                  <a:pt x="3083" y="851"/>
                  <a:pt x="3070" y="912"/>
                </a:cubicBezTo>
                <a:cubicBezTo>
                  <a:pt x="3058" y="1009"/>
                  <a:pt x="3025" y="1068"/>
                  <a:pt x="2961" y="1100"/>
                </a:cubicBezTo>
                <a:cubicBezTo>
                  <a:pt x="2944" y="1110"/>
                  <a:pt x="2936" y="1124"/>
                  <a:pt x="2937" y="1134"/>
                </a:cubicBezTo>
                <a:cubicBezTo>
                  <a:pt x="2936" y="1145"/>
                  <a:pt x="2950" y="1164"/>
                  <a:pt x="2970" y="1184"/>
                </a:cubicBezTo>
                <a:cubicBezTo>
                  <a:pt x="2925" y="1216"/>
                  <a:pt x="2909" y="1257"/>
                  <a:pt x="2888" y="1288"/>
                </a:cubicBezTo>
                <a:cubicBezTo>
                  <a:pt x="2877" y="1307"/>
                  <a:pt x="2859" y="1328"/>
                  <a:pt x="2841" y="1343"/>
                </a:cubicBezTo>
                <a:cubicBezTo>
                  <a:pt x="2849" y="1351"/>
                  <a:pt x="2853" y="1363"/>
                  <a:pt x="2853" y="1371"/>
                </a:cubicBezTo>
                <a:cubicBezTo>
                  <a:pt x="2852" y="1386"/>
                  <a:pt x="2847" y="1402"/>
                  <a:pt x="2841" y="1412"/>
                </a:cubicBezTo>
                <a:lnTo>
                  <a:pt x="2831" y="1412"/>
                </a:lnTo>
                <a:lnTo>
                  <a:pt x="2831" y="1561"/>
                </a:lnTo>
                <a:cubicBezTo>
                  <a:pt x="2808" y="1574"/>
                  <a:pt x="2734" y="1613"/>
                  <a:pt x="2738" y="1646"/>
                </a:cubicBezTo>
                <a:cubicBezTo>
                  <a:pt x="2738" y="1656"/>
                  <a:pt x="2744" y="1670"/>
                  <a:pt x="2752" y="1680"/>
                </a:cubicBezTo>
                <a:lnTo>
                  <a:pt x="2752" y="1681"/>
                </a:lnTo>
                <a:lnTo>
                  <a:pt x="2751" y="1683"/>
                </a:lnTo>
                <a:lnTo>
                  <a:pt x="2751" y="1684"/>
                </a:lnTo>
                <a:cubicBezTo>
                  <a:pt x="2749" y="1689"/>
                  <a:pt x="2738" y="1692"/>
                  <a:pt x="2738" y="1691"/>
                </a:cubicBezTo>
                <a:cubicBezTo>
                  <a:pt x="2732" y="1692"/>
                  <a:pt x="2725" y="1685"/>
                  <a:pt x="2722" y="1680"/>
                </a:cubicBezTo>
                <a:cubicBezTo>
                  <a:pt x="2715" y="1673"/>
                  <a:pt x="2708" y="1640"/>
                  <a:pt x="2708" y="1625"/>
                </a:cubicBezTo>
                <a:cubicBezTo>
                  <a:pt x="2708" y="1616"/>
                  <a:pt x="2710" y="1606"/>
                  <a:pt x="2712" y="1600"/>
                </a:cubicBezTo>
                <a:cubicBezTo>
                  <a:pt x="2744" y="1583"/>
                  <a:pt x="2744" y="1559"/>
                  <a:pt x="2752" y="1540"/>
                </a:cubicBezTo>
                <a:cubicBezTo>
                  <a:pt x="2756" y="1528"/>
                  <a:pt x="2764" y="1513"/>
                  <a:pt x="2772" y="1501"/>
                </a:cubicBezTo>
                <a:lnTo>
                  <a:pt x="2772" y="1392"/>
                </a:lnTo>
                <a:lnTo>
                  <a:pt x="2841" y="1343"/>
                </a:lnTo>
                <a:lnTo>
                  <a:pt x="2812" y="1263"/>
                </a:lnTo>
                <a:cubicBezTo>
                  <a:pt x="2871" y="1204"/>
                  <a:pt x="2912" y="1101"/>
                  <a:pt x="2931" y="1025"/>
                </a:cubicBezTo>
                <a:cubicBezTo>
                  <a:pt x="2959" y="1001"/>
                  <a:pt x="2973" y="973"/>
                  <a:pt x="2973" y="949"/>
                </a:cubicBezTo>
                <a:cubicBezTo>
                  <a:pt x="2973" y="920"/>
                  <a:pt x="2960" y="890"/>
                  <a:pt x="2940" y="867"/>
                </a:cubicBezTo>
                <a:lnTo>
                  <a:pt x="3020" y="678"/>
                </a:lnTo>
                <a:cubicBezTo>
                  <a:pt x="3017" y="675"/>
                  <a:pt x="3016" y="667"/>
                  <a:pt x="3016" y="661"/>
                </a:cubicBezTo>
                <a:cubicBezTo>
                  <a:pt x="3021" y="591"/>
                  <a:pt x="3067" y="481"/>
                  <a:pt x="3099" y="430"/>
                </a:cubicBezTo>
                <a:cubicBezTo>
                  <a:pt x="3092" y="422"/>
                  <a:pt x="3089" y="412"/>
                  <a:pt x="3089" y="407"/>
                </a:cubicBezTo>
                <a:cubicBezTo>
                  <a:pt x="3089" y="398"/>
                  <a:pt x="3100" y="383"/>
                  <a:pt x="3108" y="375"/>
                </a:cubicBezTo>
                <a:cubicBezTo>
                  <a:pt x="3117" y="366"/>
                  <a:pt x="3124" y="350"/>
                  <a:pt x="3123" y="343"/>
                </a:cubicBezTo>
                <a:cubicBezTo>
                  <a:pt x="3124" y="335"/>
                  <a:pt x="3117" y="321"/>
                  <a:pt x="3109" y="311"/>
                </a:cubicBezTo>
                <a:cubicBezTo>
                  <a:pt x="3132" y="293"/>
                  <a:pt x="3145" y="284"/>
                  <a:pt x="3146" y="270"/>
                </a:cubicBezTo>
                <a:lnTo>
                  <a:pt x="3146" y="269"/>
                </a:lnTo>
                <a:cubicBezTo>
                  <a:pt x="3143" y="248"/>
                  <a:pt x="3128" y="237"/>
                  <a:pt x="3109" y="212"/>
                </a:cubicBezTo>
                <a:lnTo>
                  <a:pt x="2980" y="321"/>
                </a:lnTo>
                <a:cubicBezTo>
                  <a:pt x="2982" y="327"/>
                  <a:pt x="2982" y="336"/>
                  <a:pt x="2982" y="340"/>
                </a:cubicBezTo>
                <a:cubicBezTo>
                  <a:pt x="2983" y="355"/>
                  <a:pt x="2977" y="370"/>
                  <a:pt x="2968" y="381"/>
                </a:cubicBezTo>
                <a:cubicBezTo>
                  <a:pt x="2947" y="413"/>
                  <a:pt x="2916" y="441"/>
                  <a:pt x="2918" y="470"/>
                </a:cubicBezTo>
                <a:cubicBezTo>
                  <a:pt x="2918" y="476"/>
                  <a:pt x="2919" y="485"/>
                  <a:pt x="2921" y="490"/>
                </a:cubicBezTo>
                <a:lnTo>
                  <a:pt x="2881" y="569"/>
                </a:lnTo>
                <a:cubicBezTo>
                  <a:pt x="2887" y="575"/>
                  <a:pt x="2889" y="584"/>
                  <a:pt x="2889" y="589"/>
                </a:cubicBezTo>
                <a:cubicBezTo>
                  <a:pt x="2851" y="638"/>
                  <a:pt x="2950" y="564"/>
                  <a:pt x="2802" y="688"/>
                </a:cubicBezTo>
                <a:lnTo>
                  <a:pt x="2722" y="867"/>
                </a:lnTo>
                <a:cubicBezTo>
                  <a:pt x="2715" y="892"/>
                  <a:pt x="2685" y="933"/>
                  <a:pt x="2663" y="956"/>
                </a:cubicBezTo>
                <a:cubicBezTo>
                  <a:pt x="2670" y="963"/>
                  <a:pt x="2674" y="973"/>
                  <a:pt x="2674" y="979"/>
                </a:cubicBezTo>
                <a:cubicBezTo>
                  <a:pt x="2674" y="991"/>
                  <a:pt x="2664" y="1005"/>
                  <a:pt x="2653" y="1015"/>
                </a:cubicBezTo>
                <a:lnTo>
                  <a:pt x="2593" y="1075"/>
                </a:lnTo>
                <a:cubicBezTo>
                  <a:pt x="2590" y="1071"/>
                  <a:pt x="2589" y="1065"/>
                  <a:pt x="2589" y="1061"/>
                </a:cubicBezTo>
                <a:cubicBezTo>
                  <a:pt x="2592" y="1038"/>
                  <a:pt x="2604" y="1021"/>
                  <a:pt x="2614" y="1003"/>
                </a:cubicBezTo>
                <a:cubicBezTo>
                  <a:pt x="2623" y="989"/>
                  <a:pt x="2630" y="974"/>
                  <a:pt x="2633" y="966"/>
                </a:cubicBezTo>
                <a:lnTo>
                  <a:pt x="2631" y="966"/>
                </a:lnTo>
                <a:lnTo>
                  <a:pt x="2629" y="965"/>
                </a:lnTo>
                <a:lnTo>
                  <a:pt x="2627" y="965"/>
                </a:lnTo>
                <a:lnTo>
                  <a:pt x="2626" y="964"/>
                </a:lnTo>
                <a:lnTo>
                  <a:pt x="2624" y="963"/>
                </a:lnTo>
                <a:lnTo>
                  <a:pt x="2623" y="962"/>
                </a:lnTo>
                <a:lnTo>
                  <a:pt x="2622" y="961"/>
                </a:lnTo>
                <a:lnTo>
                  <a:pt x="2621" y="960"/>
                </a:lnTo>
                <a:lnTo>
                  <a:pt x="2621" y="959"/>
                </a:lnTo>
                <a:lnTo>
                  <a:pt x="2621" y="957"/>
                </a:lnTo>
                <a:lnTo>
                  <a:pt x="2621" y="955"/>
                </a:lnTo>
                <a:lnTo>
                  <a:pt x="2621" y="953"/>
                </a:lnTo>
                <a:cubicBezTo>
                  <a:pt x="2621" y="946"/>
                  <a:pt x="2622" y="934"/>
                  <a:pt x="2623" y="926"/>
                </a:cubicBezTo>
                <a:cubicBezTo>
                  <a:pt x="2644" y="913"/>
                  <a:pt x="2660" y="908"/>
                  <a:pt x="2661" y="896"/>
                </a:cubicBezTo>
                <a:cubicBezTo>
                  <a:pt x="2661" y="891"/>
                  <a:pt x="2657" y="882"/>
                  <a:pt x="2653" y="877"/>
                </a:cubicBezTo>
                <a:cubicBezTo>
                  <a:pt x="2667" y="827"/>
                  <a:pt x="2686" y="769"/>
                  <a:pt x="2706" y="720"/>
                </a:cubicBezTo>
                <a:cubicBezTo>
                  <a:pt x="2745" y="617"/>
                  <a:pt x="2790" y="504"/>
                  <a:pt x="2802" y="410"/>
                </a:cubicBezTo>
                <a:cubicBezTo>
                  <a:pt x="2811" y="398"/>
                  <a:pt x="2816" y="384"/>
                  <a:pt x="2815" y="374"/>
                </a:cubicBezTo>
                <a:cubicBezTo>
                  <a:pt x="2816" y="362"/>
                  <a:pt x="2806" y="345"/>
                  <a:pt x="2792" y="331"/>
                </a:cubicBezTo>
                <a:lnTo>
                  <a:pt x="2782" y="331"/>
                </a:lnTo>
                <a:cubicBezTo>
                  <a:pt x="2818" y="295"/>
                  <a:pt x="2931" y="74"/>
                  <a:pt x="2932" y="14"/>
                </a:cubicBezTo>
                <a:cubicBezTo>
                  <a:pt x="2933" y="10"/>
                  <a:pt x="2931" y="5"/>
                  <a:pt x="2931" y="4"/>
                </a:cubicBezTo>
                <a:cubicBezTo>
                  <a:pt x="2925" y="1"/>
                  <a:pt x="2916" y="0"/>
                  <a:pt x="2911" y="0"/>
                </a:cubicBezTo>
                <a:cubicBezTo>
                  <a:pt x="2890" y="0"/>
                  <a:pt x="2864" y="11"/>
                  <a:pt x="2851" y="24"/>
                </a:cubicBezTo>
                <a:lnTo>
                  <a:pt x="2812" y="93"/>
                </a:lnTo>
                <a:cubicBezTo>
                  <a:pt x="2788" y="117"/>
                  <a:pt x="2771" y="159"/>
                  <a:pt x="2772" y="182"/>
                </a:cubicBezTo>
                <a:cubicBezTo>
                  <a:pt x="2728" y="212"/>
                  <a:pt x="2717" y="250"/>
                  <a:pt x="2700" y="279"/>
                </a:cubicBezTo>
                <a:cubicBezTo>
                  <a:pt x="2691" y="297"/>
                  <a:pt x="2677" y="316"/>
                  <a:pt x="2663" y="331"/>
                </a:cubicBezTo>
                <a:lnTo>
                  <a:pt x="2296" y="976"/>
                </a:lnTo>
                <a:cubicBezTo>
                  <a:pt x="2271" y="991"/>
                  <a:pt x="2244" y="1017"/>
                  <a:pt x="2246" y="1036"/>
                </a:cubicBezTo>
                <a:cubicBezTo>
                  <a:pt x="2245" y="1044"/>
                  <a:pt x="2250" y="1057"/>
                  <a:pt x="2256" y="1065"/>
                </a:cubicBezTo>
                <a:cubicBezTo>
                  <a:pt x="2212" y="1098"/>
                  <a:pt x="2196" y="1130"/>
                  <a:pt x="2197" y="1164"/>
                </a:cubicBezTo>
                <a:cubicBezTo>
                  <a:pt x="2146" y="1218"/>
                  <a:pt x="2082" y="1389"/>
                  <a:pt x="2078" y="1442"/>
                </a:cubicBezTo>
                <a:lnTo>
                  <a:pt x="1969" y="1610"/>
                </a:lnTo>
                <a:lnTo>
                  <a:pt x="1979" y="1680"/>
                </a:lnTo>
                <a:cubicBezTo>
                  <a:pt x="1899" y="1745"/>
                  <a:pt x="1862" y="1852"/>
                  <a:pt x="1820" y="1940"/>
                </a:cubicBezTo>
                <a:cubicBezTo>
                  <a:pt x="1800" y="1987"/>
                  <a:pt x="1770" y="2033"/>
                  <a:pt x="1741" y="2067"/>
                </a:cubicBezTo>
                <a:cubicBezTo>
                  <a:pt x="1740" y="2087"/>
                  <a:pt x="1733" y="2106"/>
                  <a:pt x="1724" y="2120"/>
                </a:cubicBezTo>
                <a:cubicBezTo>
                  <a:pt x="1658" y="2234"/>
                  <a:pt x="1819" y="1945"/>
                  <a:pt x="1612" y="2314"/>
                </a:cubicBezTo>
                <a:cubicBezTo>
                  <a:pt x="1618" y="2325"/>
                  <a:pt x="1621" y="2338"/>
                  <a:pt x="1622" y="2346"/>
                </a:cubicBezTo>
                <a:cubicBezTo>
                  <a:pt x="1622" y="2355"/>
                  <a:pt x="1613" y="2367"/>
                  <a:pt x="1602" y="2374"/>
                </a:cubicBezTo>
                <a:cubicBezTo>
                  <a:pt x="1586" y="2392"/>
                  <a:pt x="1564" y="2412"/>
                  <a:pt x="1545" y="2427"/>
                </a:cubicBezTo>
                <a:cubicBezTo>
                  <a:pt x="1523" y="2444"/>
                  <a:pt x="1508" y="2473"/>
                  <a:pt x="1503" y="2503"/>
                </a:cubicBezTo>
                <a:cubicBezTo>
                  <a:pt x="1508" y="2511"/>
                  <a:pt x="1511" y="2522"/>
                  <a:pt x="1511" y="2528"/>
                </a:cubicBezTo>
                <a:cubicBezTo>
                  <a:pt x="1512" y="2544"/>
                  <a:pt x="1494" y="2569"/>
                  <a:pt x="1473" y="2582"/>
                </a:cubicBezTo>
                <a:cubicBezTo>
                  <a:pt x="1473" y="2661"/>
                  <a:pt x="1392" y="2803"/>
                  <a:pt x="1344" y="2860"/>
                </a:cubicBezTo>
                <a:cubicBezTo>
                  <a:pt x="1356" y="2866"/>
                  <a:pt x="1361" y="2877"/>
                  <a:pt x="1360" y="2883"/>
                </a:cubicBezTo>
                <a:cubicBezTo>
                  <a:pt x="1361" y="2890"/>
                  <a:pt x="1357" y="2897"/>
                  <a:pt x="1354" y="2900"/>
                </a:cubicBezTo>
                <a:lnTo>
                  <a:pt x="1314" y="2929"/>
                </a:lnTo>
                <a:lnTo>
                  <a:pt x="1313" y="2929"/>
                </a:lnTo>
                <a:lnTo>
                  <a:pt x="1312" y="2929"/>
                </a:lnTo>
                <a:cubicBezTo>
                  <a:pt x="1303" y="2930"/>
                  <a:pt x="1292" y="2927"/>
                  <a:pt x="1284" y="2919"/>
                </a:cubicBezTo>
                <a:cubicBezTo>
                  <a:pt x="1275" y="2987"/>
                  <a:pt x="1243" y="3124"/>
                  <a:pt x="1195" y="3247"/>
                </a:cubicBezTo>
                <a:cubicBezTo>
                  <a:pt x="1155" y="3296"/>
                  <a:pt x="1135" y="3369"/>
                  <a:pt x="1126" y="3435"/>
                </a:cubicBezTo>
                <a:lnTo>
                  <a:pt x="1096" y="3495"/>
                </a:lnTo>
                <a:lnTo>
                  <a:pt x="1046" y="3574"/>
                </a:lnTo>
                <a:lnTo>
                  <a:pt x="1046" y="3575"/>
                </a:lnTo>
                <a:cubicBezTo>
                  <a:pt x="1044" y="3594"/>
                  <a:pt x="1038" y="3610"/>
                  <a:pt x="1026" y="3624"/>
                </a:cubicBezTo>
                <a:cubicBezTo>
                  <a:pt x="1015" y="3638"/>
                  <a:pt x="1008" y="3657"/>
                  <a:pt x="1007" y="3673"/>
                </a:cubicBezTo>
                <a:lnTo>
                  <a:pt x="937" y="3802"/>
                </a:lnTo>
                <a:lnTo>
                  <a:pt x="898" y="3832"/>
                </a:lnTo>
                <a:lnTo>
                  <a:pt x="858" y="3911"/>
                </a:lnTo>
                <a:lnTo>
                  <a:pt x="856" y="3911"/>
                </a:lnTo>
                <a:cubicBezTo>
                  <a:pt x="823" y="3911"/>
                  <a:pt x="819" y="3920"/>
                  <a:pt x="818" y="3944"/>
                </a:cubicBezTo>
                <a:lnTo>
                  <a:pt x="818" y="3945"/>
                </a:lnTo>
                <a:lnTo>
                  <a:pt x="818" y="3947"/>
                </a:lnTo>
                <a:lnTo>
                  <a:pt x="818" y="3948"/>
                </a:lnTo>
                <a:lnTo>
                  <a:pt x="818" y="3949"/>
                </a:lnTo>
                <a:lnTo>
                  <a:pt x="818" y="3951"/>
                </a:lnTo>
                <a:cubicBezTo>
                  <a:pt x="817" y="3982"/>
                  <a:pt x="787" y="3980"/>
                  <a:pt x="774" y="3981"/>
                </a:cubicBezTo>
                <a:lnTo>
                  <a:pt x="773" y="3981"/>
                </a:lnTo>
                <a:lnTo>
                  <a:pt x="772" y="3981"/>
                </a:lnTo>
                <a:lnTo>
                  <a:pt x="771" y="3981"/>
                </a:lnTo>
                <a:lnTo>
                  <a:pt x="770" y="3981"/>
                </a:lnTo>
                <a:lnTo>
                  <a:pt x="769" y="3980"/>
                </a:lnTo>
                <a:cubicBezTo>
                  <a:pt x="769" y="3982"/>
                  <a:pt x="769" y="3985"/>
                  <a:pt x="769" y="3986"/>
                </a:cubicBezTo>
                <a:cubicBezTo>
                  <a:pt x="749" y="4076"/>
                  <a:pt x="806" y="3944"/>
                  <a:pt x="729" y="4179"/>
                </a:cubicBezTo>
                <a:cubicBezTo>
                  <a:pt x="719" y="4188"/>
                  <a:pt x="709" y="4201"/>
                  <a:pt x="709" y="4209"/>
                </a:cubicBezTo>
                <a:lnTo>
                  <a:pt x="699" y="4209"/>
                </a:lnTo>
                <a:cubicBezTo>
                  <a:pt x="699" y="4214"/>
                  <a:pt x="696" y="4223"/>
                  <a:pt x="694" y="4228"/>
                </a:cubicBezTo>
                <a:cubicBezTo>
                  <a:pt x="691" y="4237"/>
                  <a:pt x="689" y="4245"/>
                  <a:pt x="689" y="4249"/>
                </a:cubicBezTo>
                <a:cubicBezTo>
                  <a:pt x="689" y="4259"/>
                  <a:pt x="677" y="4269"/>
                  <a:pt x="670" y="4268"/>
                </a:cubicBezTo>
                <a:cubicBezTo>
                  <a:pt x="670" y="4271"/>
                  <a:pt x="670" y="4275"/>
                  <a:pt x="670" y="4276"/>
                </a:cubicBezTo>
                <a:cubicBezTo>
                  <a:pt x="670" y="4301"/>
                  <a:pt x="668" y="4322"/>
                  <a:pt x="660" y="4347"/>
                </a:cubicBezTo>
                <a:cubicBezTo>
                  <a:pt x="660" y="4352"/>
                  <a:pt x="657" y="4359"/>
                  <a:pt x="655" y="4362"/>
                </a:cubicBezTo>
                <a:cubicBezTo>
                  <a:pt x="652" y="4367"/>
                  <a:pt x="650" y="4374"/>
                  <a:pt x="650" y="4377"/>
                </a:cubicBezTo>
                <a:cubicBezTo>
                  <a:pt x="529" y="4503"/>
                  <a:pt x="566" y="4500"/>
                  <a:pt x="541" y="4585"/>
                </a:cubicBezTo>
                <a:cubicBezTo>
                  <a:pt x="505" y="4637"/>
                  <a:pt x="476" y="4713"/>
                  <a:pt x="461" y="4764"/>
                </a:cubicBezTo>
                <a:cubicBezTo>
                  <a:pt x="413" y="4902"/>
                  <a:pt x="349" y="5047"/>
                  <a:pt x="273" y="5161"/>
                </a:cubicBezTo>
                <a:lnTo>
                  <a:pt x="273" y="5162"/>
                </a:lnTo>
                <a:lnTo>
                  <a:pt x="273" y="5163"/>
                </a:lnTo>
                <a:lnTo>
                  <a:pt x="273" y="5164"/>
                </a:lnTo>
                <a:lnTo>
                  <a:pt x="273" y="5165"/>
                </a:lnTo>
                <a:cubicBezTo>
                  <a:pt x="261" y="5200"/>
                  <a:pt x="296" y="5157"/>
                  <a:pt x="243" y="5240"/>
                </a:cubicBezTo>
                <a:cubicBezTo>
                  <a:pt x="253" y="5249"/>
                  <a:pt x="253" y="5252"/>
                  <a:pt x="253" y="5258"/>
                </a:cubicBezTo>
                <a:cubicBezTo>
                  <a:pt x="245" y="5290"/>
                  <a:pt x="221" y="5310"/>
                  <a:pt x="194" y="5309"/>
                </a:cubicBezTo>
                <a:cubicBezTo>
                  <a:pt x="192" y="5327"/>
                  <a:pt x="189" y="5338"/>
                  <a:pt x="175" y="5352"/>
                </a:cubicBezTo>
                <a:lnTo>
                  <a:pt x="174" y="5353"/>
                </a:lnTo>
                <a:lnTo>
                  <a:pt x="173" y="5354"/>
                </a:lnTo>
                <a:lnTo>
                  <a:pt x="172" y="5355"/>
                </a:lnTo>
                <a:lnTo>
                  <a:pt x="171" y="5356"/>
                </a:lnTo>
                <a:lnTo>
                  <a:pt x="170" y="5357"/>
                </a:lnTo>
                <a:lnTo>
                  <a:pt x="170" y="5358"/>
                </a:lnTo>
                <a:lnTo>
                  <a:pt x="169" y="5359"/>
                </a:lnTo>
                <a:lnTo>
                  <a:pt x="168" y="5360"/>
                </a:lnTo>
                <a:lnTo>
                  <a:pt x="167" y="5361"/>
                </a:lnTo>
                <a:lnTo>
                  <a:pt x="159" y="5369"/>
                </a:lnTo>
                <a:lnTo>
                  <a:pt x="155" y="5373"/>
                </a:lnTo>
                <a:lnTo>
                  <a:pt x="154" y="5374"/>
                </a:lnTo>
                <a:lnTo>
                  <a:pt x="153" y="5375"/>
                </a:lnTo>
                <a:cubicBezTo>
                  <a:pt x="137" y="5391"/>
                  <a:pt x="136" y="5402"/>
                  <a:pt x="134" y="5418"/>
                </a:cubicBezTo>
                <a:lnTo>
                  <a:pt x="94" y="5498"/>
                </a:lnTo>
                <a:cubicBezTo>
                  <a:pt x="94" y="5521"/>
                  <a:pt x="87" y="5540"/>
                  <a:pt x="76" y="5553"/>
                </a:cubicBezTo>
                <a:cubicBezTo>
                  <a:pt x="47" y="5587"/>
                  <a:pt x="24" y="5609"/>
                  <a:pt x="25" y="5646"/>
                </a:cubicBezTo>
                <a:cubicBezTo>
                  <a:pt x="25" y="5656"/>
                  <a:pt x="9" y="5711"/>
                  <a:pt x="0" y="5739"/>
                </a:cubicBezTo>
                <a:lnTo>
                  <a:pt x="1774" y="6566"/>
                </a:lnTo>
                <a:cubicBezTo>
                  <a:pt x="1786" y="6541"/>
                  <a:pt x="1790" y="6515"/>
                  <a:pt x="1790" y="6491"/>
                </a:cubicBezTo>
                <a:lnTo>
                  <a:pt x="1790" y="6490"/>
                </a:lnTo>
                <a:lnTo>
                  <a:pt x="1790" y="6489"/>
                </a:lnTo>
                <a:cubicBezTo>
                  <a:pt x="1808" y="6453"/>
                  <a:pt x="1839" y="6402"/>
                  <a:pt x="1869" y="6370"/>
                </a:cubicBezTo>
                <a:lnTo>
                  <a:pt x="1879" y="6301"/>
                </a:lnTo>
                <a:lnTo>
                  <a:pt x="1919" y="6331"/>
                </a:lnTo>
                <a:lnTo>
                  <a:pt x="1969" y="6341"/>
                </a:lnTo>
                <a:cubicBezTo>
                  <a:pt x="1937" y="6373"/>
                  <a:pt x="1928" y="6425"/>
                  <a:pt x="1919" y="6460"/>
                </a:cubicBezTo>
                <a:lnTo>
                  <a:pt x="1869" y="6430"/>
                </a:lnTo>
                <a:cubicBezTo>
                  <a:pt x="1843" y="6457"/>
                  <a:pt x="1821" y="6530"/>
                  <a:pt x="1805" y="6581"/>
                </a:cubicBezTo>
                <a:lnTo>
                  <a:pt x="1941" y="6644"/>
                </a:lnTo>
                <a:lnTo>
                  <a:pt x="1969" y="6589"/>
                </a:lnTo>
                <a:lnTo>
                  <a:pt x="1979" y="6489"/>
                </a:lnTo>
                <a:lnTo>
                  <a:pt x="2058" y="6460"/>
                </a:lnTo>
                <a:cubicBezTo>
                  <a:pt x="2058" y="6466"/>
                  <a:pt x="2057" y="6487"/>
                  <a:pt x="2057" y="6501"/>
                </a:cubicBezTo>
                <a:cubicBezTo>
                  <a:pt x="2059" y="6520"/>
                  <a:pt x="2052" y="6557"/>
                  <a:pt x="2088" y="6569"/>
                </a:cubicBezTo>
                <a:cubicBezTo>
                  <a:pt x="2114" y="6564"/>
                  <a:pt x="2117" y="6531"/>
                  <a:pt x="2117" y="6519"/>
                </a:cubicBezTo>
                <a:cubicBezTo>
                  <a:pt x="2167" y="6460"/>
                  <a:pt x="2208" y="6377"/>
                  <a:pt x="2236" y="6311"/>
                </a:cubicBezTo>
                <a:cubicBezTo>
                  <a:pt x="2237" y="6292"/>
                  <a:pt x="2244" y="6275"/>
                  <a:pt x="2252" y="6266"/>
                </a:cubicBezTo>
                <a:cubicBezTo>
                  <a:pt x="2260" y="6255"/>
                  <a:pt x="2265" y="6238"/>
                  <a:pt x="2266" y="6222"/>
                </a:cubicBezTo>
                <a:cubicBezTo>
                  <a:pt x="2336" y="6163"/>
                  <a:pt x="2386" y="6010"/>
                  <a:pt x="2405" y="5934"/>
                </a:cubicBezTo>
                <a:cubicBezTo>
                  <a:pt x="2424" y="5934"/>
                  <a:pt x="2425" y="5914"/>
                  <a:pt x="2425" y="5907"/>
                </a:cubicBezTo>
                <a:lnTo>
                  <a:pt x="2425" y="5906"/>
                </a:lnTo>
                <a:lnTo>
                  <a:pt x="2425" y="5905"/>
                </a:lnTo>
                <a:lnTo>
                  <a:pt x="2425" y="5904"/>
                </a:lnTo>
                <a:cubicBezTo>
                  <a:pt x="2419" y="5869"/>
                  <a:pt x="2408" y="5794"/>
                  <a:pt x="2355" y="5775"/>
                </a:cubicBezTo>
                <a:cubicBezTo>
                  <a:pt x="2344" y="5780"/>
                  <a:pt x="2346" y="5808"/>
                  <a:pt x="2345" y="5812"/>
                </a:cubicBezTo>
                <a:lnTo>
                  <a:pt x="2345" y="5813"/>
                </a:lnTo>
                <a:lnTo>
                  <a:pt x="2345" y="5813"/>
                </a:lnTo>
                <a:lnTo>
                  <a:pt x="2345" y="5814"/>
                </a:lnTo>
                <a:lnTo>
                  <a:pt x="2345" y="5815"/>
                </a:lnTo>
                <a:lnTo>
                  <a:pt x="2306" y="5904"/>
                </a:lnTo>
                <a:lnTo>
                  <a:pt x="2306" y="5905"/>
                </a:lnTo>
                <a:lnTo>
                  <a:pt x="2306" y="5906"/>
                </a:lnTo>
                <a:cubicBezTo>
                  <a:pt x="2306" y="5941"/>
                  <a:pt x="2297" y="5973"/>
                  <a:pt x="2266" y="6003"/>
                </a:cubicBezTo>
                <a:lnTo>
                  <a:pt x="2266" y="6005"/>
                </a:lnTo>
                <a:cubicBezTo>
                  <a:pt x="2267" y="6074"/>
                  <a:pt x="2244" y="6155"/>
                  <a:pt x="2197" y="6202"/>
                </a:cubicBezTo>
                <a:lnTo>
                  <a:pt x="2058" y="6122"/>
                </a:lnTo>
                <a:lnTo>
                  <a:pt x="2058" y="6113"/>
                </a:lnTo>
                <a:lnTo>
                  <a:pt x="2058" y="6112"/>
                </a:lnTo>
                <a:cubicBezTo>
                  <a:pt x="2076" y="6096"/>
                  <a:pt x="2104" y="6095"/>
                  <a:pt x="2117" y="6093"/>
                </a:cubicBezTo>
                <a:cubicBezTo>
                  <a:pt x="2141" y="6094"/>
                  <a:pt x="2150" y="6079"/>
                  <a:pt x="2149" y="6068"/>
                </a:cubicBezTo>
                <a:cubicBezTo>
                  <a:pt x="2151" y="6051"/>
                  <a:pt x="2131" y="6017"/>
                  <a:pt x="2117" y="6003"/>
                </a:cubicBezTo>
                <a:lnTo>
                  <a:pt x="2127" y="5974"/>
                </a:lnTo>
                <a:cubicBezTo>
                  <a:pt x="2139" y="5974"/>
                  <a:pt x="2152" y="5974"/>
                  <a:pt x="2160" y="5974"/>
                </a:cubicBezTo>
                <a:cubicBezTo>
                  <a:pt x="2213" y="5983"/>
                  <a:pt x="2247" y="5953"/>
                  <a:pt x="2236" y="5903"/>
                </a:cubicBezTo>
                <a:cubicBezTo>
                  <a:pt x="2236" y="5900"/>
                  <a:pt x="2236" y="5895"/>
                  <a:pt x="2236" y="5894"/>
                </a:cubicBezTo>
                <a:cubicBezTo>
                  <a:pt x="2236" y="5825"/>
                  <a:pt x="2297" y="5623"/>
                  <a:pt x="2316" y="5557"/>
                </a:cubicBezTo>
                <a:lnTo>
                  <a:pt x="2355" y="5488"/>
                </a:lnTo>
                <a:lnTo>
                  <a:pt x="2415" y="5508"/>
                </a:lnTo>
                <a:lnTo>
                  <a:pt x="2405" y="5785"/>
                </a:lnTo>
                <a:cubicBezTo>
                  <a:pt x="2455" y="5783"/>
                  <a:pt x="2463" y="5738"/>
                  <a:pt x="2472" y="5705"/>
                </a:cubicBezTo>
                <a:cubicBezTo>
                  <a:pt x="2481" y="5677"/>
                  <a:pt x="2480" y="5634"/>
                  <a:pt x="2524" y="5627"/>
                </a:cubicBezTo>
                <a:lnTo>
                  <a:pt x="2613" y="5458"/>
                </a:lnTo>
                <a:cubicBezTo>
                  <a:pt x="2612" y="5413"/>
                  <a:pt x="2639" y="5384"/>
                  <a:pt x="2665" y="5346"/>
                </a:cubicBezTo>
                <a:cubicBezTo>
                  <a:pt x="2676" y="5331"/>
                  <a:pt x="2682" y="5310"/>
                  <a:pt x="2683" y="5289"/>
                </a:cubicBezTo>
                <a:lnTo>
                  <a:pt x="2742" y="5240"/>
                </a:lnTo>
                <a:lnTo>
                  <a:pt x="2782" y="5141"/>
                </a:lnTo>
                <a:lnTo>
                  <a:pt x="2861" y="5071"/>
                </a:lnTo>
                <a:lnTo>
                  <a:pt x="2861" y="4952"/>
                </a:lnTo>
                <a:cubicBezTo>
                  <a:pt x="2891" y="4893"/>
                  <a:pt x="2931" y="4810"/>
                  <a:pt x="2931" y="4754"/>
                </a:cubicBezTo>
                <a:lnTo>
                  <a:pt x="2970" y="4724"/>
                </a:lnTo>
                <a:lnTo>
                  <a:pt x="3069" y="4536"/>
                </a:lnTo>
                <a:lnTo>
                  <a:pt x="3079" y="4427"/>
                </a:lnTo>
                <a:lnTo>
                  <a:pt x="3109" y="4427"/>
                </a:lnTo>
                <a:cubicBezTo>
                  <a:pt x="3149" y="4427"/>
                  <a:pt x="3158" y="4396"/>
                  <a:pt x="3159" y="4369"/>
                </a:cubicBezTo>
                <a:lnTo>
                  <a:pt x="3159" y="4368"/>
                </a:lnTo>
                <a:lnTo>
                  <a:pt x="3159" y="4367"/>
                </a:lnTo>
                <a:cubicBezTo>
                  <a:pt x="3184" y="4353"/>
                  <a:pt x="3199" y="4322"/>
                  <a:pt x="3198" y="4308"/>
                </a:cubicBezTo>
                <a:lnTo>
                  <a:pt x="3198" y="4306"/>
                </a:lnTo>
                <a:lnTo>
                  <a:pt x="3198" y="4305"/>
                </a:lnTo>
                <a:lnTo>
                  <a:pt x="3197" y="4303"/>
                </a:lnTo>
                <a:lnTo>
                  <a:pt x="3197" y="4302"/>
                </a:lnTo>
                <a:lnTo>
                  <a:pt x="3196" y="4301"/>
                </a:lnTo>
                <a:lnTo>
                  <a:pt x="3195" y="4300"/>
                </a:lnTo>
                <a:cubicBezTo>
                  <a:pt x="3189" y="4298"/>
                  <a:pt x="3184" y="4298"/>
                  <a:pt x="3181" y="4298"/>
                </a:cubicBezTo>
                <a:lnTo>
                  <a:pt x="3180" y="4298"/>
                </a:lnTo>
                <a:lnTo>
                  <a:pt x="3178" y="4298"/>
                </a:lnTo>
                <a:lnTo>
                  <a:pt x="3119" y="4218"/>
                </a:lnTo>
                <a:cubicBezTo>
                  <a:pt x="3121" y="4184"/>
                  <a:pt x="3127" y="4150"/>
                  <a:pt x="3139" y="4118"/>
                </a:cubicBezTo>
                <a:cubicBezTo>
                  <a:pt x="3151" y="4087"/>
                  <a:pt x="3157" y="4051"/>
                  <a:pt x="3159" y="4020"/>
                </a:cubicBezTo>
                <a:lnTo>
                  <a:pt x="3160" y="4020"/>
                </a:lnTo>
                <a:cubicBezTo>
                  <a:pt x="3181" y="4021"/>
                  <a:pt x="3200" y="4006"/>
                  <a:pt x="3208" y="3980"/>
                </a:cubicBezTo>
                <a:lnTo>
                  <a:pt x="3228" y="3980"/>
                </a:lnTo>
                <a:cubicBezTo>
                  <a:pt x="3240" y="3975"/>
                  <a:pt x="3245" y="3968"/>
                  <a:pt x="3244" y="3963"/>
                </a:cubicBezTo>
                <a:cubicBezTo>
                  <a:pt x="3245" y="3959"/>
                  <a:pt x="3241" y="3953"/>
                  <a:pt x="3238" y="3951"/>
                </a:cubicBezTo>
                <a:lnTo>
                  <a:pt x="3228" y="3951"/>
                </a:lnTo>
                <a:cubicBezTo>
                  <a:pt x="3237" y="3917"/>
                  <a:pt x="3238" y="3880"/>
                  <a:pt x="3238" y="3850"/>
                </a:cubicBezTo>
                <a:cubicBezTo>
                  <a:pt x="3238" y="3847"/>
                  <a:pt x="3238" y="3843"/>
                  <a:pt x="3238" y="3842"/>
                </a:cubicBezTo>
                <a:cubicBezTo>
                  <a:pt x="3280" y="3801"/>
                  <a:pt x="3299" y="3738"/>
                  <a:pt x="3324" y="3695"/>
                </a:cubicBezTo>
                <a:cubicBezTo>
                  <a:pt x="3334" y="3675"/>
                  <a:pt x="3343" y="3660"/>
                  <a:pt x="3347" y="3653"/>
                </a:cubicBezTo>
                <a:cubicBezTo>
                  <a:pt x="3347" y="3581"/>
                  <a:pt x="3393" y="3536"/>
                  <a:pt x="3420" y="3492"/>
                </a:cubicBezTo>
                <a:cubicBezTo>
                  <a:pt x="3437" y="3471"/>
                  <a:pt x="3445" y="3442"/>
                  <a:pt x="3446" y="3415"/>
                </a:cubicBezTo>
                <a:lnTo>
                  <a:pt x="3506" y="3316"/>
                </a:lnTo>
                <a:lnTo>
                  <a:pt x="3506" y="3286"/>
                </a:lnTo>
                <a:lnTo>
                  <a:pt x="3526" y="3286"/>
                </a:lnTo>
                <a:cubicBezTo>
                  <a:pt x="3545" y="3266"/>
                  <a:pt x="3566" y="3237"/>
                  <a:pt x="3581" y="3210"/>
                </a:cubicBezTo>
                <a:cubicBezTo>
                  <a:pt x="3616" y="3152"/>
                  <a:pt x="3654" y="3082"/>
                  <a:pt x="3704" y="3038"/>
                </a:cubicBezTo>
                <a:lnTo>
                  <a:pt x="3754" y="2890"/>
                </a:lnTo>
                <a:lnTo>
                  <a:pt x="3704" y="2830"/>
                </a:lnTo>
                <a:lnTo>
                  <a:pt x="3654" y="2840"/>
                </a:lnTo>
                <a:lnTo>
                  <a:pt x="3674" y="2731"/>
                </a:lnTo>
                <a:lnTo>
                  <a:pt x="3595" y="2701"/>
                </a:lnTo>
                <a:cubicBezTo>
                  <a:pt x="3595" y="2770"/>
                  <a:pt x="3543" y="2833"/>
                  <a:pt x="3506" y="2880"/>
                </a:cubicBezTo>
                <a:cubicBezTo>
                  <a:pt x="3514" y="2854"/>
                  <a:pt x="3525" y="2823"/>
                  <a:pt x="3526" y="2800"/>
                </a:cubicBezTo>
                <a:lnTo>
                  <a:pt x="3565" y="2731"/>
                </a:lnTo>
                <a:cubicBezTo>
                  <a:pt x="3561" y="2725"/>
                  <a:pt x="3559" y="2717"/>
                  <a:pt x="3559" y="2711"/>
                </a:cubicBezTo>
                <a:cubicBezTo>
                  <a:pt x="3561" y="2683"/>
                  <a:pt x="3586" y="2656"/>
                  <a:pt x="3606" y="2631"/>
                </a:cubicBezTo>
                <a:cubicBezTo>
                  <a:pt x="3627" y="2604"/>
                  <a:pt x="3649" y="2578"/>
                  <a:pt x="3651" y="2552"/>
                </a:cubicBezTo>
                <a:cubicBezTo>
                  <a:pt x="3651" y="2545"/>
                  <a:pt x="3648" y="2537"/>
                  <a:pt x="3645" y="2533"/>
                </a:cubicBezTo>
                <a:cubicBezTo>
                  <a:pt x="3645" y="2522"/>
                  <a:pt x="3650" y="2509"/>
                  <a:pt x="3655" y="2498"/>
                </a:cubicBezTo>
                <a:cubicBezTo>
                  <a:pt x="3661" y="2487"/>
                  <a:pt x="3664" y="2477"/>
                  <a:pt x="3664" y="2473"/>
                </a:cubicBezTo>
                <a:cubicBezTo>
                  <a:pt x="3627" y="2523"/>
                  <a:pt x="3681" y="2387"/>
                  <a:pt x="3585" y="2582"/>
                </a:cubicBezTo>
                <a:lnTo>
                  <a:pt x="3555" y="2612"/>
                </a:lnTo>
                <a:lnTo>
                  <a:pt x="3555" y="2523"/>
                </a:lnTo>
                <a:lnTo>
                  <a:pt x="3605" y="2453"/>
                </a:lnTo>
                <a:cubicBezTo>
                  <a:pt x="3642" y="2436"/>
                  <a:pt x="3642" y="2398"/>
                  <a:pt x="3645" y="2374"/>
                </a:cubicBezTo>
                <a:cubicBezTo>
                  <a:pt x="3679" y="2339"/>
                  <a:pt x="3724" y="2295"/>
                  <a:pt x="3727" y="2258"/>
                </a:cubicBezTo>
                <a:cubicBezTo>
                  <a:pt x="3727" y="2253"/>
                  <a:pt x="3725" y="2248"/>
                  <a:pt x="3724" y="2245"/>
                </a:cubicBezTo>
                <a:cubicBezTo>
                  <a:pt x="3716" y="2242"/>
                  <a:pt x="3702" y="2240"/>
                  <a:pt x="3691" y="2240"/>
                </a:cubicBezTo>
                <a:cubicBezTo>
                  <a:pt x="3688" y="2240"/>
                  <a:pt x="3683" y="2240"/>
                  <a:pt x="3682" y="2240"/>
                </a:cubicBezTo>
                <a:cubicBezTo>
                  <a:pt x="3680" y="2240"/>
                  <a:pt x="3676" y="2240"/>
                  <a:pt x="3675" y="2240"/>
                </a:cubicBezTo>
                <a:cubicBezTo>
                  <a:pt x="3661" y="2240"/>
                  <a:pt x="3646" y="2238"/>
                  <a:pt x="3635" y="2235"/>
                </a:cubicBezTo>
                <a:cubicBezTo>
                  <a:pt x="3658" y="2202"/>
                  <a:pt x="3685" y="2160"/>
                  <a:pt x="3684" y="2126"/>
                </a:cubicBezTo>
                <a:cubicBezTo>
                  <a:pt x="3685" y="2106"/>
                  <a:pt x="3671" y="2096"/>
                  <a:pt x="3654" y="2096"/>
                </a:cubicBezTo>
                <a:lnTo>
                  <a:pt x="3615" y="2067"/>
                </a:lnTo>
                <a:cubicBezTo>
                  <a:pt x="3624" y="2052"/>
                  <a:pt x="3631" y="2035"/>
                  <a:pt x="3636" y="2022"/>
                </a:cubicBezTo>
                <a:cubicBezTo>
                  <a:pt x="3641" y="2007"/>
                  <a:pt x="3652" y="1990"/>
                  <a:pt x="3664" y="1977"/>
                </a:cubicBezTo>
                <a:lnTo>
                  <a:pt x="3565" y="1957"/>
                </a:lnTo>
                <a:cubicBezTo>
                  <a:pt x="3566" y="1989"/>
                  <a:pt x="3553" y="2020"/>
                  <a:pt x="3516" y="2047"/>
                </a:cubicBezTo>
                <a:close/>
                <a:moveTo>
                  <a:pt x="2494" y="5210"/>
                </a:moveTo>
                <a:cubicBezTo>
                  <a:pt x="2494" y="5151"/>
                  <a:pt x="2549" y="5088"/>
                  <a:pt x="2582" y="5032"/>
                </a:cubicBezTo>
                <a:cubicBezTo>
                  <a:pt x="2602" y="5002"/>
                  <a:pt x="2612" y="4969"/>
                  <a:pt x="2613" y="4942"/>
                </a:cubicBezTo>
                <a:cubicBezTo>
                  <a:pt x="2613" y="4940"/>
                  <a:pt x="2613" y="4936"/>
                  <a:pt x="2613" y="4935"/>
                </a:cubicBezTo>
                <a:cubicBezTo>
                  <a:pt x="2613" y="4911"/>
                  <a:pt x="2614" y="4873"/>
                  <a:pt x="2643" y="4853"/>
                </a:cubicBezTo>
                <a:lnTo>
                  <a:pt x="2683" y="4764"/>
                </a:lnTo>
                <a:cubicBezTo>
                  <a:pt x="2682" y="4685"/>
                  <a:pt x="2744" y="4632"/>
                  <a:pt x="2782" y="4575"/>
                </a:cubicBezTo>
                <a:cubicBezTo>
                  <a:pt x="2782" y="4571"/>
                  <a:pt x="2785" y="4559"/>
                  <a:pt x="2788" y="4552"/>
                </a:cubicBezTo>
                <a:cubicBezTo>
                  <a:pt x="2792" y="4543"/>
                  <a:pt x="2797" y="4528"/>
                  <a:pt x="2802" y="4516"/>
                </a:cubicBezTo>
                <a:lnTo>
                  <a:pt x="2821" y="4536"/>
                </a:lnTo>
                <a:cubicBezTo>
                  <a:pt x="2942" y="4462"/>
                  <a:pt x="2855" y="4508"/>
                  <a:pt x="2889" y="4484"/>
                </a:cubicBezTo>
                <a:cubicBezTo>
                  <a:pt x="2870" y="4560"/>
                  <a:pt x="2861" y="4638"/>
                  <a:pt x="2861" y="4665"/>
                </a:cubicBezTo>
                <a:lnTo>
                  <a:pt x="2812" y="4764"/>
                </a:lnTo>
                <a:lnTo>
                  <a:pt x="2810" y="4764"/>
                </a:lnTo>
                <a:lnTo>
                  <a:pt x="2808" y="4764"/>
                </a:lnTo>
                <a:cubicBezTo>
                  <a:pt x="2772" y="4764"/>
                  <a:pt x="2773" y="4778"/>
                  <a:pt x="2772" y="4804"/>
                </a:cubicBezTo>
                <a:cubicBezTo>
                  <a:pt x="2772" y="4807"/>
                  <a:pt x="2772" y="4812"/>
                  <a:pt x="2772" y="4813"/>
                </a:cubicBezTo>
                <a:cubicBezTo>
                  <a:pt x="2768" y="4842"/>
                  <a:pt x="2742" y="4842"/>
                  <a:pt x="2722" y="4843"/>
                </a:cubicBezTo>
                <a:lnTo>
                  <a:pt x="2603" y="5161"/>
                </a:lnTo>
                <a:cubicBezTo>
                  <a:pt x="2569" y="5160"/>
                  <a:pt x="2573" y="5185"/>
                  <a:pt x="2573" y="5198"/>
                </a:cubicBezTo>
                <a:lnTo>
                  <a:pt x="2573" y="5199"/>
                </a:lnTo>
                <a:cubicBezTo>
                  <a:pt x="2573" y="5205"/>
                  <a:pt x="2573" y="5215"/>
                  <a:pt x="2574" y="5220"/>
                </a:cubicBezTo>
                <a:cubicBezTo>
                  <a:pt x="2571" y="5244"/>
                  <a:pt x="2549" y="5238"/>
                  <a:pt x="2539" y="5240"/>
                </a:cubicBezTo>
                <a:lnTo>
                  <a:pt x="2538" y="5240"/>
                </a:lnTo>
                <a:lnTo>
                  <a:pt x="2537" y="5240"/>
                </a:lnTo>
                <a:lnTo>
                  <a:pt x="2536" y="5240"/>
                </a:lnTo>
                <a:lnTo>
                  <a:pt x="2535" y="5240"/>
                </a:lnTo>
                <a:lnTo>
                  <a:pt x="2534" y="5240"/>
                </a:lnTo>
                <a:cubicBezTo>
                  <a:pt x="2535" y="5300"/>
                  <a:pt x="2462" y="5410"/>
                  <a:pt x="2395" y="5428"/>
                </a:cubicBezTo>
                <a:lnTo>
                  <a:pt x="2395" y="5359"/>
                </a:lnTo>
                <a:cubicBezTo>
                  <a:pt x="2405" y="5339"/>
                  <a:pt x="2418" y="5317"/>
                  <a:pt x="2429" y="5299"/>
                </a:cubicBezTo>
                <a:cubicBezTo>
                  <a:pt x="2440" y="5280"/>
                  <a:pt x="2450" y="5258"/>
                  <a:pt x="2455" y="5240"/>
                </a:cubicBezTo>
                <a:lnTo>
                  <a:pt x="2494" y="5210"/>
                </a:lnTo>
                <a:close/>
                <a:moveTo>
                  <a:pt x="2889" y="4484"/>
                </a:moveTo>
                <a:cubicBezTo>
                  <a:pt x="2890" y="4483"/>
                  <a:pt x="2891" y="4477"/>
                  <a:pt x="2891" y="4476"/>
                </a:cubicBezTo>
                <a:lnTo>
                  <a:pt x="2890" y="4478"/>
                </a:lnTo>
                <a:lnTo>
                  <a:pt x="2890" y="4480"/>
                </a:lnTo>
                <a:lnTo>
                  <a:pt x="2889" y="4482"/>
                </a:lnTo>
                <a:lnTo>
                  <a:pt x="2889" y="4484"/>
                </a:lnTo>
                <a:lnTo>
                  <a:pt x="2889" y="4484"/>
                </a:lnTo>
                <a:close/>
                <a:moveTo>
                  <a:pt x="2455" y="2076"/>
                </a:moveTo>
                <a:cubicBezTo>
                  <a:pt x="2461" y="2072"/>
                  <a:pt x="2464" y="2061"/>
                  <a:pt x="2464" y="2052"/>
                </a:cubicBezTo>
                <a:cubicBezTo>
                  <a:pt x="2464" y="2047"/>
                  <a:pt x="2463" y="2039"/>
                  <a:pt x="2462" y="2036"/>
                </a:cubicBezTo>
                <a:cubicBezTo>
                  <a:pt x="2460" y="2023"/>
                  <a:pt x="2459" y="2007"/>
                  <a:pt x="2459" y="1993"/>
                </a:cubicBezTo>
                <a:cubicBezTo>
                  <a:pt x="2528" y="1899"/>
                  <a:pt x="2324" y="2061"/>
                  <a:pt x="2603" y="1809"/>
                </a:cubicBezTo>
                <a:lnTo>
                  <a:pt x="2643" y="1819"/>
                </a:lnTo>
                <a:lnTo>
                  <a:pt x="2613" y="1898"/>
                </a:lnTo>
                <a:lnTo>
                  <a:pt x="2524" y="1967"/>
                </a:lnTo>
                <a:lnTo>
                  <a:pt x="2534" y="2067"/>
                </a:lnTo>
                <a:lnTo>
                  <a:pt x="2524" y="2067"/>
                </a:lnTo>
                <a:lnTo>
                  <a:pt x="2455" y="2076"/>
                </a:lnTo>
                <a:close/>
                <a:moveTo>
                  <a:pt x="3069" y="4258"/>
                </a:moveTo>
                <a:cubicBezTo>
                  <a:pt x="3070" y="4268"/>
                  <a:pt x="3048" y="4290"/>
                  <a:pt x="3040" y="4298"/>
                </a:cubicBezTo>
                <a:lnTo>
                  <a:pt x="3010" y="4397"/>
                </a:lnTo>
                <a:cubicBezTo>
                  <a:pt x="2990" y="4377"/>
                  <a:pt x="2968" y="4367"/>
                  <a:pt x="2950" y="4367"/>
                </a:cubicBezTo>
                <a:cubicBezTo>
                  <a:pt x="2965" y="4347"/>
                  <a:pt x="2977" y="4325"/>
                  <a:pt x="2984" y="4307"/>
                </a:cubicBezTo>
                <a:cubicBezTo>
                  <a:pt x="2992" y="4288"/>
                  <a:pt x="3002" y="4266"/>
                  <a:pt x="3010" y="4248"/>
                </a:cubicBezTo>
                <a:cubicBezTo>
                  <a:pt x="3022" y="4247"/>
                  <a:pt x="3035" y="4246"/>
                  <a:pt x="3051" y="4246"/>
                </a:cubicBezTo>
                <a:cubicBezTo>
                  <a:pt x="3062" y="4245"/>
                  <a:pt x="3069" y="4252"/>
                  <a:pt x="3069" y="4258"/>
                </a:cubicBezTo>
                <a:close/>
                <a:moveTo>
                  <a:pt x="3188" y="3782"/>
                </a:moveTo>
                <a:cubicBezTo>
                  <a:pt x="3162" y="3777"/>
                  <a:pt x="3159" y="3745"/>
                  <a:pt x="3159" y="3733"/>
                </a:cubicBezTo>
                <a:cubicBezTo>
                  <a:pt x="3160" y="3709"/>
                  <a:pt x="3184" y="3703"/>
                  <a:pt x="3198" y="3703"/>
                </a:cubicBezTo>
                <a:lnTo>
                  <a:pt x="3198" y="3633"/>
                </a:lnTo>
                <a:lnTo>
                  <a:pt x="3248" y="3673"/>
                </a:lnTo>
                <a:lnTo>
                  <a:pt x="3198" y="3762"/>
                </a:lnTo>
                <a:lnTo>
                  <a:pt x="3198" y="3763"/>
                </a:lnTo>
                <a:cubicBezTo>
                  <a:pt x="3199" y="3763"/>
                  <a:pt x="3197" y="3776"/>
                  <a:pt x="3195" y="3778"/>
                </a:cubicBezTo>
                <a:lnTo>
                  <a:pt x="3194" y="3780"/>
                </a:lnTo>
                <a:lnTo>
                  <a:pt x="3193" y="3780"/>
                </a:lnTo>
                <a:lnTo>
                  <a:pt x="3191" y="3781"/>
                </a:lnTo>
                <a:lnTo>
                  <a:pt x="3190" y="3782"/>
                </a:lnTo>
                <a:lnTo>
                  <a:pt x="3188" y="3782"/>
                </a:lnTo>
                <a:close/>
                <a:moveTo>
                  <a:pt x="2038" y="6202"/>
                </a:moveTo>
                <a:cubicBezTo>
                  <a:pt x="2059" y="6201"/>
                  <a:pt x="2068" y="6215"/>
                  <a:pt x="2068" y="6232"/>
                </a:cubicBezTo>
                <a:cubicBezTo>
                  <a:pt x="2068" y="6261"/>
                  <a:pt x="2047" y="6303"/>
                  <a:pt x="2028" y="6331"/>
                </a:cubicBezTo>
                <a:lnTo>
                  <a:pt x="2018" y="6301"/>
                </a:lnTo>
                <a:lnTo>
                  <a:pt x="2028" y="6222"/>
                </a:lnTo>
                <a:lnTo>
                  <a:pt x="2030" y="6221"/>
                </a:lnTo>
                <a:lnTo>
                  <a:pt x="2031" y="6221"/>
                </a:lnTo>
                <a:lnTo>
                  <a:pt x="2033" y="6221"/>
                </a:lnTo>
                <a:lnTo>
                  <a:pt x="2034" y="6220"/>
                </a:lnTo>
                <a:lnTo>
                  <a:pt x="2035" y="6219"/>
                </a:lnTo>
                <a:lnTo>
                  <a:pt x="2036" y="6218"/>
                </a:lnTo>
                <a:lnTo>
                  <a:pt x="2036" y="6217"/>
                </a:lnTo>
                <a:cubicBezTo>
                  <a:pt x="2038" y="6212"/>
                  <a:pt x="2038" y="6207"/>
                  <a:pt x="2038" y="6204"/>
                </a:cubicBezTo>
                <a:lnTo>
                  <a:pt x="2038" y="6203"/>
                </a:lnTo>
                <a:lnTo>
                  <a:pt x="2038" y="6202"/>
                </a:lnTo>
                <a:close/>
                <a:moveTo>
                  <a:pt x="3198" y="3584"/>
                </a:moveTo>
                <a:lnTo>
                  <a:pt x="3238" y="3534"/>
                </a:lnTo>
                <a:lnTo>
                  <a:pt x="3238" y="3504"/>
                </a:lnTo>
                <a:cubicBezTo>
                  <a:pt x="3248" y="3504"/>
                  <a:pt x="3248" y="3533"/>
                  <a:pt x="3248" y="3533"/>
                </a:cubicBezTo>
                <a:lnTo>
                  <a:pt x="3248" y="3534"/>
                </a:lnTo>
                <a:lnTo>
                  <a:pt x="3248" y="3534"/>
                </a:lnTo>
                <a:lnTo>
                  <a:pt x="3248" y="3564"/>
                </a:lnTo>
                <a:lnTo>
                  <a:pt x="3198" y="3604"/>
                </a:lnTo>
                <a:lnTo>
                  <a:pt x="3198" y="3584"/>
                </a:lnTo>
                <a:close/>
                <a:moveTo>
                  <a:pt x="3010" y="3990"/>
                </a:moveTo>
                <a:lnTo>
                  <a:pt x="3050" y="3971"/>
                </a:lnTo>
                <a:cubicBezTo>
                  <a:pt x="3040" y="3990"/>
                  <a:pt x="3031" y="4012"/>
                  <a:pt x="3024" y="4030"/>
                </a:cubicBezTo>
                <a:cubicBezTo>
                  <a:pt x="3016" y="4050"/>
                  <a:pt x="3003" y="4072"/>
                  <a:pt x="2990" y="4090"/>
                </a:cubicBezTo>
                <a:cubicBezTo>
                  <a:pt x="3001" y="4057"/>
                  <a:pt x="3010" y="4025"/>
                  <a:pt x="3010" y="3990"/>
                </a:cubicBezTo>
                <a:close/>
                <a:moveTo>
                  <a:pt x="3119" y="3871"/>
                </a:moveTo>
                <a:lnTo>
                  <a:pt x="3129" y="3871"/>
                </a:lnTo>
                <a:lnTo>
                  <a:pt x="3130" y="3871"/>
                </a:lnTo>
                <a:lnTo>
                  <a:pt x="3132" y="3871"/>
                </a:lnTo>
                <a:lnTo>
                  <a:pt x="3133" y="3871"/>
                </a:lnTo>
                <a:lnTo>
                  <a:pt x="3134" y="3871"/>
                </a:lnTo>
                <a:cubicBezTo>
                  <a:pt x="3148" y="3871"/>
                  <a:pt x="3159" y="3873"/>
                  <a:pt x="3159" y="3891"/>
                </a:cubicBezTo>
                <a:lnTo>
                  <a:pt x="3159" y="3892"/>
                </a:lnTo>
                <a:lnTo>
                  <a:pt x="3159" y="3894"/>
                </a:lnTo>
                <a:cubicBezTo>
                  <a:pt x="3159" y="3898"/>
                  <a:pt x="3158" y="3903"/>
                  <a:pt x="3157" y="3906"/>
                </a:cubicBezTo>
                <a:lnTo>
                  <a:pt x="3156" y="3907"/>
                </a:lnTo>
                <a:lnTo>
                  <a:pt x="3155" y="3908"/>
                </a:lnTo>
                <a:lnTo>
                  <a:pt x="3154" y="3909"/>
                </a:lnTo>
                <a:lnTo>
                  <a:pt x="3153" y="3910"/>
                </a:lnTo>
                <a:lnTo>
                  <a:pt x="3152" y="3911"/>
                </a:lnTo>
                <a:lnTo>
                  <a:pt x="3150" y="3911"/>
                </a:lnTo>
                <a:lnTo>
                  <a:pt x="3149" y="3911"/>
                </a:lnTo>
                <a:lnTo>
                  <a:pt x="3129" y="3911"/>
                </a:lnTo>
                <a:cubicBezTo>
                  <a:pt x="3117" y="3899"/>
                  <a:pt x="3120" y="3887"/>
                  <a:pt x="3119" y="3876"/>
                </a:cubicBezTo>
                <a:lnTo>
                  <a:pt x="3119" y="3875"/>
                </a:lnTo>
                <a:lnTo>
                  <a:pt x="3119" y="3874"/>
                </a:lnTo>
                <a:lnTo>
                  <a:pt x="3119" y="3873"/>
                </a:lnTo>
                <a:lnTo>
                  <a:pt x="3119" y="3871"/>
                </a:lnTo>
                <a:close/>
                <a:moveTo>
                  <a:pt x="2107" y="5825"/>
                </a:moveTo>
                <a:lnTo>
                  <a:pt x="2088" y="5865"/>
                </a:lnTo>
                <a:lnTo>
                  <a:pt x="2087" y="5865"/>
                </a:lnTo>
                <a:lnTo>
                  <a:pt x="2086" y="5865"/>
                </a:lnTo>
                <a:lnTo>
                  <a:pt x="2085" y="5865"/>
                </a:lnTo>
                <a:cubicBezTo>
                  <a:pt x="2079" y="5864"/>
                  <a:pt x="2069" y="5865"/>
                  <a:pt x="2061" y="5860"/>
                </a:cubicBezTo>
                <a:lnTo>
                  <a:pt x="2060" y="5860"/>
                </a:lnTo>
                <a:lnTo>
                  <a:pt x="2059" y="5859"/>
                </a:lnTo>
                <a:lnTo>
                  <a:pt x="2059" y="5857"/>
                </a:lnTo>
                <a:lnTo>
                  <a:pt x="2058" y="5856"/>
                </a:lnTo>
                <a:lnTo>
                  <a:pt x="2058" y="5855"/>
                </a:lnTo>
                <a:cubicBezTo>
                  <a:pt x="2062" y="5831"/>
                  <a:pt x="2103" y="5825"/>
                  <a:pt x="2107" y="5825"/>
                </a:cubicBezTo>
                <a:close/>
                <a:moveTo>
                  <a:pt x="2613" y="4764"/>
                </a:moveTo>
                <a:cubicBezTo>
                  <a:pt x="2580" y="4764"/>
                  <a:pt x="2574" y="4739"/>
                  <a:pt x="2574" y="4716"/>
                </a:cubicBezTo>
                <a:lnTo>
                  <a:pt x="2574" y="4714"/>
                </a:lnTo>
                <a:lnTo>
                  <a:pt x="2574" y="4704"/>
                </a:lnTo>
                <a:lnTo>
                  <a:pt x="2613" y="4764"/>
                </a:lnTo>
                <a:close/>
                <a:moveTo>
                  <a:pt x="2891" y="4476"/>
                </a:moveTo>
                <a:lnTo>
                  <a:pt x="2892" y="4475"/>
                </a:lnTo>
                <a:lnTo>
                  <a:pt x="2893" y="4473"/>
                </a:lnTo>
                <a:lnTo>
                  <a:pt x="2894" y="4472"/>
                </a:lnTo>
                <a:lnTo>
                  <a:pt x="2895" y="4471"/>
                </a:lnTo>
                <a:lnTo>
                  <a:pt x="2895" y="4470"/>
                </a:lnTo>
                <a:lnTo>
                  <a:pt x="2895" y="4469"/>
                </a:lnTo>
                <a:lnTo>
                  <a:pt x="2895" y="4468"/>
                </a:lnTo>
                <a:cubicBezTo>
                  <a:pt x="2894" y="4470"/>
                  <a:pt x="2891" y="4476"/>
                  <a:pt x="2891" y="4476"/>
                </a:cubicBezTo>
                <a:close/>
                <a:moveTo>
                  <a:pt x="2895" y="4468"/>
                </a:moveTo>
                <a:lnTo>
                  <a:pt x="2895" y="4468"/>
                </a:lnTo>
                <a:lnTo>
                  <a:pt x="2894" y="4467"/>
                </a:lnTo>
                <a:lnTo>
                  <a:pt x="2893" y="4466"/>
                </a:lnTo>
                <a:cubicBezTo>
                  <a:pt x="2891" y="4465"/>
                  <a:pt x="2884" y="4459"/>
                  <a:pt x="2881" y="4456"/>
                </a:cubicBezTo>
                <a:lnTo>
                  <a:pt x="2911" y="4427"/>
                </a:lnTo>
                <a:cubicBezTo>
                  <a:pt x="2911" y="4437"/>
                  <a:pt x="2900" y="4458"/>
                  <a:pt x="2895" y="4468"/>
                </a:cubicBezTo>
                <a:close/>
                <a:moveTo>
                  <a:pt x="1949" y="6172"/>
                </a:moveTo>
                <a:lnTo>
                  <a:pt x="1969" y="6172"/>
                </a:lnTo>
                <a:cubicBezTo>
                  <a:pt x="1969" y="6182"/>
                  <a:pt x="1957" y="6204"/>
                  <a:pt x="1949" y="6212"/>
                </a:cubicBezTo>
                <a:lnTo>
                  <a:pt x="1949" y="6172"/>
                </a:lnTo>
                <a:close/>
                <a:moveTo>
                  <a:pt x="2534" y="4982"/>
                </a:moveTo>
                <a:lnTo>
                  <a:pt x="2524" y="5012"/>
                </a:lnTo>
                <a:lnTo>
                  <a:pt x="2524" y="4972"/>
                </a:lnTo>
                <a:lnTo>
                  <a:pt x="2534" y="4982"/>
                </a:lnTo>
                <a:close/>
                <a:moveTo>
                  <a:pt x="2911" y="4298"/>
                </a:moveTo>
                <a:lnTo>
                  <a:pt x="2931" y="4298"/>
                </a:lnTo>
                <a:lnTo>
                  <a:pt x="2908" y="4305"/>
                </a:lnTo>
                <a:lnTo>
                  <a:pt x="2908" y="4305"/>
                </a:lnTo>
                <a:lnTo>
                  <a:pt x="2908" y="4305"/>
                </a:lnTo>
                <a:lnTo>
                  <a:pt x="2909" y="4304"/>
                </a:lnTo>
                <a:lnTo>
                  <a:pt x="2910" y="4302"/>
                </a:lnTo>
                <a:lnTo>
                  <a:pt x="2910" y="4301"/>
                </a:lnTo>
                <a:lnTo>
                  <a:pt x="2910" y="4300"/>
                </a:lnTo>
                <a:lnTo>
                  <a:pt x="2911" y="4298"/>
                </a:lnTo>
                <a:close/>
                <a:moveTo>
                  <a:pt x="2908" y="4305"/>
                </a:moveTo>
                <a:lnTo>
                  <a:pt x="2901" y="4308"/>
                </a:lnTo>
                <a:lnTo>
                  <a:pt x="2901" y="4308"/>
                </a:lnTo>
                <a:lnTo>
                  <a:pt x="2902" y="4308"/>
                </a:lnTo>
                <a:lnTo>
                  <a:pt x="2904" y="4307"/>
                </a:lnTo>
                <a:lnTo>
                  <a:pt x="2906" y="4306"/>
                </a:lnTo>
                <a:lnTo>
                  <a:pt x="2907" y="4306"/>
                </a:lnTo>
                <a:lnTo>
                  <a:pt x="2908" y="4305"/>
                </a:lnTo>
                <a:close/>
              </a:path>
            </a:pathLst>
          </a:custGeom>
          <a:solidFill>
            <a:srgbClr val="E6EADE"/>
          </a:solidFill>
          <a:effectLst/>
        </p:spPr>
        <p:txBody>
          <a:bodyPr wrap="square" rtlCol="0">
            <a:noAutofit/>
          </a:bodyPr>
          <a:p>
            <a:endParaRPr lang="en-US" altLang="zh-CN" sz="59500">
              <a:solidFill>
                <a:srgbClr val="D39694"/>
              </a:solidFill>
              <a:latin typeface="Road Rage" charset="0"/>
              <a:cs typeface="Road Rage" charset="0"/>
            </a:endParaRPr>
          </a:p>
        </p:txBody>
      </p:sp>
      <p:sp>
        <p:nvSpPr>
          <p:cNvPr id="8" name="文本框 7"/>
          <p:cNvSpPr txBox="1"/>
          <p:nvPr/>
        </p:nvSpPr>
        <p:spPr>
          <a:xfrm rot="3060000">
            <a:off x="98619" y="919150"/>
            <a:ext cx="4157917" cy="5095973"/>
          </a:xfrm>
          <a:custGeom>
            <a:avLst/>
            <a:gdLst/>
            <a:ahLst/>
            <a:cxnLst>
              <a:cxn ang="3">
                <a:pos x="hc" y="t"/>
              </a:cxn>
              <a:cxn ang="cd2">
                <a:pos x="l" y="vc"/>
              </a:cxn>
              <a:cxn ang="cd4">
                <a:pos x="hc" y="b"/>
              </a:cxn>
              <a:cxn ang="0">
                <a:pos x="r" y="vc"/>
              </a:cxn>
            </a:cxnLst>
            <a:rect l="l" t="t" r="r" b="b"/>
            <a:pathLst>
              <a:path w="6548" h="8025">
                <a:moveTo>
                  <a:pt x="6099" y="2047"/>
                </a:moveTo>
                <a:cubicBezTo>
                  <a:pt x="6138" y="2082"/>
                  <a:pt x="6195" y="2097"/>
                  <a:pt x="6230" y="2096"/>
                </a:cubicBezTo>
                <a:lnTo>
                  <a:pt x="6232" y="2096"/>
                </a:lnTo>
                <a:cubicBezTo>
                  <a:pt x="6225" y="2117"/>
                  <a:pt x="6218" y="2142"/>
                  <a:pt x="6213" y="2160"/>
                </a:cubicBezTo>
                <a:cubicBezTo>
                  <a:pt x="6209" y="2180"/>
                  <a:pt x="6194" y="2198"/>
                  <a:pt x="6182" y="2205"/>
                </a:cubicBezTo>
                <a:lnTo>
                  <a:pt x="6182" y="2207"/>
                </a:lnTo>
                <a:cubicBezTo>
                  <a:pt x="6183" y="2229"/>
                  <a:pt x="6157" y="2250"/>
                  <a:pt x="6135" y="2268"/>
                </a:cubicBezTo>
                <a:cubicBezTo>
                  <a:pt x="6129" y="2273"/>
                  <a:pt x="6120" y="2281"/>
                  <a:pt x="6116" y="2285"/>
                </a:cubicBezTo>
                <a:cubicBezTo>
                  <a:pt x="6093" y="2269"/>
                  <a:pt x="6060" y="2256"/>
                  <a:pt x="6043" y="2257"/>
                </a:cubicBezTo>
                <a:lnTo>
                  <a:pt x="6042" y="2257"/>
                </a:lnTo>
                <a:lnTo>
                  <a:pt x="6041" y="2257"/>
                </a:lnTo>
                <a:lnTo>
                  <a:pt x="6039" y="2257"/>
                </a:lnTo>
                <a:cubicBezTo>
                  <a:pt x="6033" y="2259"/>
                  <a:pt x="6029" y="2259"/>
                  <a:pt x="6028" y="2259"/>
                </a:cubicBezTo>
                <a:lnTo>
                  <a:pt x="6028" y="2259"/>
                </a:lnTo>
                <a:lnTo>
                  <a:pt x="6027" y="2259"/>
                </a:lnTo>
                <a:lnTo>
                  <a:pt x="6027" y="2259"/>
                </a:lnTo>
                <a:lnTo>
                  <a:pt x="6026" y="2259"/>
                </a:lnTo>
                <a:lnTo>
                  <a:pt x="6026" y="2259"/>
                </a:lnTo>
                <a:lnTo>
                  <a:pt x="6026" y="2259"/>
                </a:lnTo>
                <a:lnTo>
                  <a:pt x="6026" y="2259"/>
                </a:lnTo>
                <a:lnTo>
                  <a:pt x="6026" y="2259"/>
                </a:lnTo>
                <a:lnTo>
                  <a:pt x="6026" y="2258"/>
                </a:lnTo>
                <a:lnTo>
                  <a:pt x="6026" y="2258"/>
                </a:lnTo>
                <a:lnTo>
                  <a:pt x="6026" y="2258"/>
                </a:lnTo>
                <a:lnTo>
                  <a:pt x="6026" y="2258"/>
                </a:lnTo>
                <a:lnTo>
                  <a:pt x="6026" y="2258"/>
                </a:lnTo>
                <a:lnTo>
                  <a:pt x="6026" y="2258"/>
                </a:lnTo>
                <a:lnTo>
                  <a:pt x="6026" y="2257"/>
                </a:lnTo>
                <a:lnTo>
                  <a:pt x="6026" y="2257"/>
                </a:lnTo>
                <a:lnTo>
                  <a:pt x="6025" y="2257"/>
                </a:lnTo>
                <a:lnTo>
                  <a:pt x="6025" y="2257"/>
                </a:lnTo>
                <a:lnTo>
                  <a:pt x="6025" y="2257"/>
                </a:lnTo>
                <a:lnTo>
                  <a:pt x="6025" y="2257"/>
                </a:lnTo>
                <a:lnTo>
                  <a:pt x="6025" y="2257"/>
                </a:lnTo>
                <a:cubicBezTo>
                  <a:pt x="6025" y="2255"/>
                  <a:pt x="6000" y="2265"/>
                  <a:pt x="5950" y="2285"/>
                </a:cubicBezTo>
                <a:lnTo>
                  <a:pt x="6066" y="2315"/>
                </a:lnTo>
                <a:cubicBezTo>
                  <a:pt x="6041" y="2320"/>
                  <a:pt x="6015" y="2325"/>
                  <a:pt x="6000" y="2328"/>
                </a:cubicBezTo>
                <a:cubicBezTo>
                  <a:pt x="5983" y="2332"/>
                  <a:pt x="5961" y="2334"/>
                  <a:pt x="5950" y="2334"/>
                </a:cubicBezTo>
                <a:cubicBezTo>
                  <a:pt x="5880" y="2336"/>
                  <a:pt x="5849" y="2379"/>
                  <a:pt x="5827" y="2408"/>
                </a:cubicBezTo>
                <a:cubicBezTo>
                  <a:pt x="5823" y="2413"/>
                  <a:pt x="5818" y="2420"/>
                  <a:pt x="5817" y="2421"/>
                </a:cubicBezTo>
                <a:cubicBezTo>
                  <a:pt x="5813" y="2426"/>
                  <a:pt x="5807" y="2434"/>
                  <a:pt x="5806" y="2436"/>
                </a:cubicBezTo>
                <a:cubicBezTo>
                  <a:pt x="5786" y="2466"/>
                  <a:pt x="5754" y="2500"/>
                  <a:pt x="5700" y="2503"/>
                </a:cubicBezTo>
                <a:lnTo>
                  <a:pt x="5684" y="2473"/>
                </a:lnTo>
                <a:cubicBezTo>
                  <a:pt x="5700" y="2444"/>
                  <a:pt x="5725" y="2410"/>
                  <a:pt x="5745" y="2388"/>
                </a:cubicBezTo>
                <a:cubicBezTo>
                  <a:pt x="5767" y="2362"/>
                  <a:pt x="5796" y="2328"/>
                  <a:pt x="5817" y="2305"/>
                </a:cubicBezTo>
                <a:lnTo>
                  <a:pt x="5950" y="2235"/>
                </a:lnTo>
                <a:cubicBezTo>
                  <a:pt x="5943" y="2231"/>
                  <a:pt x="5939" y="2219"/>
                  <a:pt x="5940" y="2213"/>
                </a:cubicBezTo>
                <a:cubicBezTo>
                  <a:pt x="5934" y="2138"/>
                  <a:pt x="6183" y="1849"/>
                  <a:pt x="6216" y="1829"/>
                </a:cubicBezTo>
                <a:cubicBezTo>
                  <a:pt x="6210" y="1822"/>
                  <a:pt x="6188" y="1803"/>
                  <a:pt x="6172" y="1788"/>
                </a:cubicBezTo>
                <a:cubicBezTo>
                  <a:pt x="6145" y="1763"/>
                  <a:pt x="6118" y="1733"/>
                  <a:pt x="6114" y="1706"/>
                </a:cubicBezTo>
                <a:lnTo>
                  <a:pt x="6114" y="1705"/>
                </a:lnTo>
                <a:cubicBezTo>
                  <a:pt x="6113" y="1695"/>
                  <a:pt x="6124" y="1684"/>
                  <a:pt x="6132" y="1680"/>
                </a:cubicBezTo>
                <a:cubicBezTo>
                  <a:pt x="6157" y="1675"/>
                  <a:pt x="6176" y="1656"/>
                  <a:pt x="6175" y="1651"/>
                </a:cubicBezTo>
                <a:lnTo>
                  <a:pt x="6175" y="1650"/>
                </a:lnTo>
                <a:lnTo>
                  <a:pt x="6175" y="1650"/>
                </a:lnTo>
                <a:lnTo>
                  <a:pt x="6175" y="1649"/>
                </a:lnTo>
                <a:lnTo>
                  <a:pt x="6175" y="1648"/>
                </a:lnTo>
                <a:cubicBezTo>
                  <a:pt x="6176" y="1640"/>
                  <a:pt x="6160" y="1627"/>
                  <a:pt x="6149" y="1620"/>
                </a:cubicBezTo>
                <a:cubicBezTo>
                  <a:pt x="6250" y="1561"/>
                  <a:pt x="6337" y="1371"/>
                  <a:pt x="6349" y="1333"/>
                </a:cubicBezTo>
                <a:cubicBezTo>
                  <a:pt x="6338" y="1323"/>
                  <a:pt x="6333" y="1307"/>
                  <a:pt x="6333" y="1298"/>
                </a:cubicBezTo>
                <a:cubicBezTo>
                  <a:pt x="6329" y="1244"/>
                  <a:pt x="6459" y="1146"/>
                  <a:pt x="6500" y="1123"/>
                </a:cubicBezTo>
                <a:cubicBezTo>
                  <a:pt x="6532" y="1105"/>
                  <a:pt x="6548" y="1084"/>
                  <a:pt x="6548" y="1072"/>
                </a:cubicBezTo>
                <a:lnTo>
                  <a:pt x="6548" y="1071"/>
                </a:lnTo>
                <a:lnTo>
                  <a:pt x="6548" y="1070"/>
                </a:lnTo>
                <a:cubicBezTo>
                  <a:pt x="6549" y="1051"/>
                  <a:pt x="6516" y="1024"/>
                  <a:pt x="6481" y="1006"/>
                </a:cubicBezTo>
                <a:cubicBezTo>
                  <a:pt x="6469" y="994"/>
                  <a:pt x="6452" y="988"/>
                  <a:pt x="6443" y="988"/>
                </a:cubicBezTo>
                <a:lnTo>
                  <a:pt x="6442" y="988"/>
                </a:lnTo>
                <a:lnTo>
                  <a:pt x="6442" y="988"/>
                </a:lnTo>
                <a:lnTo>
                  <a:pt x="6440" y="988"/>
                </a:lnTo>
                <a:cubicBezTo>
                  <a:pt x="6419" y="988"/>
                  <a:pt x="6397" y="1007"/>
                  <a:pt x="6382" y="1025"/>
                </a:cubicBezTo>
                <a:cubicBezTo>
                  <a:pt x="6336" y="1042"/>
                  <a:pt x="6310" y="1070"/>
                  <a:pt x="6311" y="1086"/>
                </a:cubicBezTo>
                <a:lnTo>
                  <a:pt x="6311" y="1087"/>
                </a:lnTo>
                <a:lnTo>
                  <a:pt x="6311" y="1088"/>
                </a:lnTo>
                <a:lnTo>
                  <a:pt x="6311" y="1088"/>
                </a:lnTo>
                <a:lnTo>
                  <a:pt x="6311" y="1090"/>
                </a:lnTo>
                <a:cubicBezTo>
                  <a:pt x="6311" y="1095"/>
                  <a:pt x="6314" y="1103"/>
                  <a:pt x="6315" y="1105"/>
                </a:cubicBezTo>
                <a:lnTo>
                  <a:pt x="6332" y="1154"/>
                </a:lnTo>
                <a:cubicBezTo>
                  <a:pt x="6197" y="1191"/>
                  <a:pt x="6092" y="1296"/>
                  <a:pt x="6066" y="1372"/>
                </a:cubicBezTo>
                <a:cubicBezTo>
                  <a:pt x="6017" y="1403"/>
                  <a:pt x="5968" y="1440"/>
                  <a:pt x="5931" y="1473"/>
                </a:cubicBezTo>
                <a:cubicBezTo>
                  <a:pt x="5893" y="1508"/>
                  <a:pt x="5839" y="1546"/>
                  <a:pt x="5800" y="1571"/>
                </a:cubicBezTo>
                <a:cubicBezTo>
                  <a:pt x="5814" y="1578"/>
                  <a:pt x="5824" y="1590"/>
                  <a:pt x="5824" y="1594"/>
                </a:cubicBezTo>
                <a:lnTo>
                  <a:pt x="5824" y="1594"/>
                </a:lnTo>
                <a:lnTo>
                  <a:pt x="5824" y="1595"/>
                </a:lnTo>
                <a:lnTo>
                  <a:pt x="5824" y="1596"/>
                </a:lnTo>
                <a:cubicBezTo>
                  <a:pt x="5824" y="1600"/>
                  <a:pt x="5818" y="1609"/>
                  <a:pt x="5817" y="1610"/>
                </a:cubicBezTo>
                <a:cubicBezTo>
                  <a:pt x="5809" y="1615"/>
                  <a:pt x="5799" y="1620"/>
                  <a:pt x="5794" y="1622"/>
                </a:cubicBezTo>
                <a:cubicBezTo>
                  <a:pt x="5779" y="1628"/>
                  <a:pt x="5768" y="1635"/>
                  <a:pt x="5769" y="1639"/>
                </a:cubicBezTo>
                <a:lnTo>
                  <a:pt x="5769" y="1640"/>
                </a:lnTo>
                <a:lnTo>
                  <a:pt x="5769" y="1640"/>
                </a:lnTo>
                <a:cubicBezTo>
                  <a:pt x="5769" y="1645"/>
                  <a:pt x="5779" y="1656"/>
                  <a:pt x="5783" y="1660"/>
                </a:cubicBezTo>
                <a:lnTo>
                  <a:pt x="5750" y="1729"/>
                </a:lnTo>
                <a:lnTo>
                  <a:pt x="5534" y="1829"/>
                </a:lnTo>
                <a:lnTo>
                  <a:pt x="5484" y="1848"/>
                </a:lnTo>
                <a:cubicBezTo>
                  <a:pt x="5481" y="1846"/>
                  <a:pt x="5479" y="1840"/>
                  <a:pt x="5480" y="1840"/>
                </a:cubicBezTo>
                <a:lnTo>
                  <a:pt x="5480" y="1839"/>
                </a:lnTo>
                <a:lnTo>
                  <a:pt x="5480" y="1838"/>
                </a:lnTo>
                <a:cubicBezTo>
                  <a:pt x="5479" y="1834"/>
                  <a:pt x="5485" y="1824"/>
                  <a:pt x="5487" y="1822"/>
                </a:cubicBezTo>
                <a:cubicBezTo>
                  <a:pt x="5495" y="1812"/>
                  <a:pt x="5500" y="1801"/>
                  <a:pt x="5501" y="1799"/>
                </a:cubicBezTo>
                <a:cubicBezTo>
                  <a:pt x="5526" y="1795"/>
                  <a:pt x="5539" y="1776"/>
                  <a:pt x="5538" y="1762"/>
                </a:cubicBezTo>
                <a:lnTo>
                  <a:pt x="5538" y="1760"/>
                </a:lnTo>
                <a:lnTo>
                  <a:pt x="5539" y="1758"/>
                </a:lnTo>
                <a:lnTo>
                  <a:pt x="5539" y="1755"/>
                </a:lnTo>
                <a:lnTo>
                  <a:pt x="5539" y="1753"/>
                </a:lnTo>
                <a:cubicBezTo>
                  <a:pt x="5543" y="1703"/>
                  <a:pt x="5428" y="1659"/>
                  <a:pt x="5316" y="1661"/>
                </a:cubicBezTo>
                <a:lnTo>
                  <a:pt x="5309" y="1661"/>
                </a:lnTo>
                <a:lnTo>
                  <a:pt x="5302" y="1661"/>
                </a:lnTo>
                <a:lnTo>
                  <a:pt x="5295" y="1662"/>
                </a:lnTo>
                <a:lnTo>
                  <a:pt x="5289" y="1662"/>
                </a:lnTo>
                <a:lnTo>
                  <a:pt x="5282" y="1663"/>
                </a:lnTo>
                <a:lnTo>
                  <a:pt x="5280" y="1662"/>
                </a:lnTo>
                <a:lnTo>
                  <a:pt x="5279" y="1662"/>
                </a:lnTo>
                <a:lnTo>
                  <a:pt x="5278" y="1662"/>
                </a:lnTo>
                <a:cubicBezTo>
                  <a:pt x="5254" y="1662"/>
                  <a:pt x="5221" y="1664"/>
                  <a:pt x="5204" y="1665"/>
                </a:cubicBezTo>
                <a:cubicBezTo>
                  <a:pt x="5148" y="1668"/>
                  <a:pt x="5096" y="1669"/>
                  <a:pt x="5068" y="1670"/>
                </a:cubicBezTo>
                <a:cubicBezTo>
                  <a:pt x="5100" y="1660"/>
                  <a:pt x="5116" y="1633"/>
                  <a:pt x="5115" y="1620"/>
                </a:cubicBezTo>
                <a:lnTo>
                  <a:pt x="5115" y="1619"/>
                </a:lnTo>
                <a:lnTo>
                  <a:pt x="5115" y="1619"/>
                </a:lnTo>
                <a:lnTo>
                  <a:pt x="5115" y="1618"/>
                </a:lnTo>
                <a:cubicBezTo>
                  <a:pt x="5116" y="1603"/>
                  <a:pt x="5101" y="1583"/>
                  <a:pt x="5085" y="1571"/>
                </a:cubicBezTo>
                <a:lnTo>
                  <a:pt x="5152" y="1501"/>
                </a:lnTo>
                <a:cubicBezTo>
                  <a:pt x="5149" y="1472"/>
                  <a:pt x="5209" y="1427"/>
                  <a:pt x="5251" y="1402"/>
                </a:cubicBezTo>
                <a:cubicBezTo>
                  <a:pt x="5228" y="1397"/>
                  <a:pt x="5215" y="1381"/>
                  <a:pt x="5216" y="1375"/>
                </a:cubicBezTo>
                <a:lnTo>
                  <a:pt x="5216" y="1375"/>
                </a:lnTo>
                <a:lnTo>
                  <a:pt x="5216" y="1374"/>
                </a:lnTo>
                <a:lnTo>
                  <a:pt x="5216" y="1373"/>
                </a:lnTo>
                <a:cubicBezTo>
                  <a:pt x="5216" y="1364"/>
                  <a:pt x="5237" y="1351"/>
                  <a:pt x="5247" y="1346"/>
                </a:cubicBezTo>
                <a:cubicBezTo>
                  <a:pt x="5266" y="1336"/>
                  <a:pt x="5282" y="1325"/>
                  <a:pt x="5282" y="1319"/>
                </a:cubicBezTo>
                <a:lnTo>
                  <a:pt x="5282" y="1318"/>
                </a:lnTo>
                <a:cubicBezTo>
                  <a:pt x="5283" y="1314"/>
                  <a:pt x="5272" y="1305"/>
                  <a:pt x="5268" y="1303"/>
                </a:cubicBezTo>
                <a:cubicBezTo>
                  <a:pt x="5308" y="1245"/>
                  <a:pt x="5347" y="1173"/>
                  <a:pt x="5369" y="1126"/>
                </a:cubicBezTo>
                <a:cubicBezTo>
                  <a:pt x="5394" y="1071"/>
                  <a:pt x="5436" y="997"/>
                  <a:pt x="5467" y="946"/>
                </a:cubicBezTo>
                <a:cubicBezTo>
                  <a:pt x="5529" y="917"/>
                  <a:pt x="5571" y="857"/>
                  <a:pt x="5569" y="822"/>
                </a:cubicBezTo>
                <a:lnTo>
                  <a:pt x="5569" y="820"/>
                </a:lnTo>
                <a:lnTo>
                  <a:pt x="5569" y="819"/>
                </a:lnTo>
                <a:lnTo>
                  <a:pt x="5569" y="817"/>
                </a:lnTo>
                <a:cubicBezTo>
                  <a:pt x="5572" y="788"/>
                  <a:pt x="5524" y="752"/>
                  <a:pt x="5480" y="753"/>
                </a:cubicBezTo>
                <a:cubicBezTo>
                  <a:pt x="5471" y="753"/>
                  <a:pt x="5456" y="756"/>
                  <a:pt x="5451" y="758"/>
                </a:cubicBezTo>
                <a:cubicBezTo>
                  <a:pt x="5400" y="782"/>
                  <a:pt x="5371" y="857"/>
                  <a:pt x="5352" y="916"/>
                </a:cubicBezTo>
                <a:cubicBezTo>
                  <a:pt x="5333" y="1011"/>
                  <a:pt x="5266" y="1072"/>
                  <a:pt x="5169" y="1100"/>
                </a:cubicBezTo>
                <a:cubicBezTo>
                  <a:pt x="5142" y="1109"/>
                  <a:pt x="5128" y="1125"/>
                  <a:pt x="5129" y="1132"/>
                </a:cubicBezTo>
                <a:lnTo>
                  <a:pt x="5129" y="1133"/>
                </a:lnTo>
                <a:lnTo>
                  <a:pt x="5129" y="1134"/>
                </a:lnTo>
                <a:lnTo>
                  <a:pt x="5129" y="1134"/>
                </a:lnTo>
                <a:cubicBezTo>
                  <a:pt x="5127" y="1145"/>
                  <a:pt x="5155" y="1167"/>
                  <a:pt x="5185" y="1184"/>
                </a:cubicBezTo>
                <a:cubicBezTo>
                  <a:pt x="5127" y="1208"/>
                  <a:pt x="5095" y="1241"/>
                  <a:pt x="5072" y="1265"/>
                </a:cubicBezTo>
                <a:cubicBezTo>
                  <a:pt x="5064" y="1273"/>
                  <a:pt x="5053" y="1284"/>
                  <a:pt x="5047" y="1288"/>
                </a:cubicBezTo>
                <a:cubicBezTo>
                  <a:pt x="5028" y="1307"/>
                  <a:pt x="4995" y="1329"/>
                  <a:pt x="4969" y="1343"/>
                </a:cubicBezTo>
                <a:cubicBezTo>
                  <a:pt x="4982" y="1350"/>
                  <a:pt x="4989" y="1364"/>
                  <a:pt x="4988" y="1370"/>
                </a:cubicBezTo>
                <a:cubicBezTo>
                  <a:pt x="4988" y="1385"/>
                  <a:pt x="4977" y="1404"/>
                  <a:pt x="4969" y="1412"/>
                </a:cubicBezTo>
                <a:lnTo>
                  <a:pt x="4952" y="1412"/>
                </a:lnTo>
                <a:lnTo>
                  <a:pt x="4952" y="1561"/>
                </a:lnTo>
                <a:cubicBezTo>
                  <a:pt x="4914" y="1572"/>
                  <a:pt x="4794" y="1614"/>
                  <a:pt x="4796" y="1643"/>
                </a:cubicBezTo>
                <a:lnTo>
                  <a:pt x="4796" y="1644"/>
                </a:lnTo>
                <a:lnTo>
                  <a:pt x="4796" y="1646"/>
                </a:lnTo>
                <a:lnTo>
                  <a:pt x="4796" y="1647"/>
                </a:lnTo>
                <a:cubicBezTo>
                  <a:pt x="4795" y="1657"/>
                  <a:pt x="4808" y="1672"/>
                  <a:pt x="4819" y="1680"/>
                </a:cubicBezTo>
                <a:lnTo>
                  <a:pt x="4819" y="1682"/>
                </a:lnTo>
                <a:lnTo>
                  <a:pt x="4818" y="1683"/>
                </a:lnTo>
                <a:lnTo>
                  <a:pt x="4817" y="1684"/>
                </a:lnTo>
                <a:cubicBezTo>
                  <a:pt x="4814" y="1689"/>
                  <a:pt x="4796" y="1692"/>
                  <a:pt x="4795" y="1692"/>
                </a:cubicBezTo>
                <a:lnTo>
                  <a:pt x="4795" y="1692"/>
                </a:lnTo>
                <a:lnTo>
                  <a:pt x="4795" y="1692"/>
                </a:lnTo>
                <a:lnTo>
                  <a:pt x="4794" y="1692"/>
                </a:lnTo>
                <a:cubicBezTo>
                  <a:pt x="4785" y="1692"/>
                  <a:pt x="4772" y="1684"/>
                  <a:pt x="4769" y="1680"/>
                </a:cubicBezTo>
                <a:cubicBezTo>
                  <a:pt x="4756" y="1674"/>
                  <a:pt x="4745" y="1639"/>
                  <a:pt x="4746" y="1626"/>
                </a:cubicBezTo>
                <a:lnTo>
                  <a:pt x="4746" y="1625"/>
                </a:lnTo>
                <a:lnTo>
                  <a:pt x="4746" y="1624"/>
                </a:lnTo>
                <a:cubicBezTo>
                  <a:pt x="4745" y="1615"/>
                  <a:pt x="4750" y="1604"/>
                  <a:pt x="4753" y="1601"/>
                </a:cubicBezTo>
                <a:cubicBezTo>
                  <a:pt x="4795" y="1587"/>
                  <a:pt x="4805" y="1566"/>
                  <a:pt x="4812" y="1552"/>
                </a:cubicBezTo>
                <a:cubicBezTo>
                  <a:pt x="4814" y="1548"/>
                  <a:pt x="4817" y="1543"/>
                  <a:pt x="4819" y="1540"/>
                </a:cubicBezTo>
                <a:cubicBezTo>
                  <a:pt x="4824" y="1528"/>
                  <a:pt x="4841" y="1511"/>
                  <a:pt x="4852" y="1501"/>
                </a:cubicBezTo>
                <a:lnTo>
                  <a:pt x="4852" y="1392"/>
                </a:lnTo>
                <a:lnTo>
                  <a:pt x="4969" y="1343"/>
                </a:lnTo>
                <a:lnTo>
                  <a:pt x="4919" y="1263"/>
                </a:lnTo>
                <a:cubicBezTo>
                  <a:pt x="5020" y="1206"/>
                  <a:pt x="5091" y="1093"/>
                  <a:pt x="5118" y="1025"/>
                </a:cubicBezTo>
                <a:cubicBezTo>
                  <a:pt x="5166" y="1002"/>
                  <a:pt x="5190" y="971"/>
                  <a:pt x="5189" y="950"/>
                </a:cubicBezTo>
                <a:lnTo>
                  <a:pt x="5189" y="949"/>
                </a:lnTo>
                <a:lnTo>
                  <a:pt x="5189" y="947"/>
                </a:lnTo>
                <a:cubicBezTo>
                  <a:pt x="5190" y="920"/>
                  <a:pt x="5165" y="887"/>
                  <a:pt x="5135" y="867"/>
                </a:cubicBezTo>
                <a:lnTo>
                  <a:pt x="5268" y="678"/>
                </a:lnTo>
                <a:cubicBezTo>
                  <a:pt x="5264" y="675"/>
                  <a:pt x="5262" y="664"/>
                  <a:pt x="5262" y="661"/>
                </a:cubicBezTo>
                <a:cubicBezTo>
                  <a:pt x="5269" y="591"/>
                  <a:pt x="5353" y="475"/>
                  <a:pt x="5401" y="430"/>
                </a:cubicBezTo>
                <a:cubicBezTo>
                  <a:pt x="5390" y="422"/>
                  <a:pt x="5384" y="411"/>
                  <a:pt x="5385" y="408"/>
                </a:cubicBezTo>
                <a:lnTo>
                  <a:pt x="5385" y="407"/>
                </a:lnTo>
                <a:lnTo>
                  <a:pt x="5384" y="406"/>
                </a:lnTo>
                <a:cubicBezTo>
                  <a:pt x="5384" y="397"/>
                  <a:pt x="5406" y="380"/>
                  <a:pt x="5417" y="374"/>
                </a:cubicBezTo>
                <a:cubicBezTo>
                  <a:pt x="5432" y="365"/>
                  <a:pt x="5443" y="348"/>
                  <a:pt x="5442" y="343"/>
                </a:cubicBezTo>
                <a:lnTo>
                  <a:pt x="5442" y="342"/>
                </a:lnTo>
                <a:lnTo>
                  <a:pt x="5442" y="341"/>
                </a:lnTo>
                <a:cubicBezTo>
                  <a:pt x="5442" y="333"/>
                  <a:pt x="5428" y="319"/>
                  <a:pt x="5418" y="311"/>
                </a:cubicBezTo>
                <a:cubicBezTo>
                  <a:pt x="5421" y="310"/>
                  <a:pt x="5427" y="307"/>
                  <a:pt x="5428" y="306"/>
                </a:cubicBezTo>
                <a:cubicBezTo>
                  <a:pt x="5460" y="291"/>
                  <a:pt x="5479" y="281"/>
                  <a:pt x="5480" y="270"/>
                </a:cubicBezTo>
                <a:lnTo>
                  <a:pt x="5480" y="269"/>
                </a:lnTo>
                <a:cubicBezTo>
                  <a:pt x="5476" y="254"/>
                  <a:pt x="5458" y="241"/>
                  <a:pt x="5440" y="229"/>
                </a:cubicBezTo>
                <a:cubicBezTo>
                  <a:pt x="5434" y="224"/>
                  <a:pt x="5423" y="216"/>
                  <a:pt x="5418" y="212"/>
                </a:cubicBezTo>
                <a:lnTo>
                  <a:pt x="5201" y="321"/>
                </a:lnTo>
                <a:cubicBezTo>
                  <a:pt x="5204" y="327"/>
                  <a:pt x="5205" y="337"/>
                  <a:pt x="5205" y="339"/>
                </a:cubicBezTo>
                <a:lnTo>
                  <a:pt x="5205" y="340"/>
                </a:lnTo>
                <a:lnTo>
                  <a:pt x="5205" y="341"/>
                </a:lnTo>
                <a:lnTo>
                  <a:pt x="5205" y="342"/>
                </a:lnTo>
                <a:cubicBezTo>
                  <a:pt x="5206" y="356"/>
                  <a:pt x="5194" y="373"/>
                  <a:pt x="5182" y="381"/>
                </a:cubicBezTo>
                <a:cubicBezTo>
                  <a:pt x="5173" y="390"/>
                  <a:pt x="5158" y="401"/>
                  <a:pt x="5151" y="406"/>
                </a:cubicBezTo>
                <a:cubicBezTo>
                  <a:pt x="5122" y="427"/>
                  <a:pt x="5096" y="450"/>
                  <a:pt x="5098" y="468"/>
                </a:cubicBezTo>
                <a:lnTo>
                  <a:pt x="5098" y="469"/>
                </a:lnTo>
                <a:lnTo>
                  <a:pt x="5098" y="470"/>
                </a:lnTo>
                <a:lnTo>
                  <a:pt x="5098" y="471"/>
                </a:lnTo>
                <a:cubicBezTo>
                  <a:pt x="5098" y="477"/>
                  <a:pt x="5101" y="487"/>
                  <a:pt x="5102" y="490"/>
                </a:cubicBezTo>
                <a:lnTo>
                  <a:pt x="5035" y="569"/>
                </a:lnTo>
                <a:cubicBezTo>
                  <a:pt x="5045" y="575"/>
                  <a:pt x="5049" y="585"/>
                  <a:pt x="5049" y="588"/>
                </a:cubicBezTo>
                <a:lnTo>
                  <a:pt x="5049" y="589"/>
                </a:lnTo>
                <a:cubicBezTo>
                  <a:pt x="5038" y="597"/>
                  <a:pt x="5034" y="603"/>
                  <a:pt x="5034" y="604"/>
                </a:cubicBezTo>
                <a:lnTo>
                  <a:pt x="5033" y="605"/>
                </a:lnTo>
                <a:lnTo>
                  <a:pt x="5033" y="606"/>
                </a:lnTo>
                <a:lnTo>
                  <a:pt x="5033" y="606"/>
                </a:lnTo>
                <a:lnTo>
                  <a:pt x="5033" y="607"/>
                </a:lnTo>
                <a:lnTo>
                  <a:pt x="5034" y="607"/>
                </a:lnTo>
                <a:cubicBezTo>
                  <a:pt x="5035" y="609"/>
                  <a:pt x="5039" y="609"/>
                  <a:pt x="5040" y="609"/>
                </a:cubicBezTo>
                <a:cubicBezTo>
                  <a:pt x="5042" y="609"/>
                  <a:pt x="5044" y="610"/>
                  <a:pt x="5044" y="610"/>
                </a:cubicBezTo>
                <a:lnTo>
                  <a:pt x="5045" y="610"/>
                </a:lnTo>
                <a:lnTo>
                  <a:pt x="5045" y="610"/>
                </a:lnTo>
                <a:lnTo>
                  <a:pt x="5045" y="611"/>
                </a:lnTo>
                <a:lnTo>
                  <a:pt x="5045" y="611"/>
                </a:lnTo>
                <a:cubicBezTo>
                  <a:pt x="5050" y="612"/>
                  <a:pt x="4999" y="640"/>
                  <a:pt x="4902" y="688"/>
                </a:cubicBezTo>
                <a:lnTo>
                  <a:pt x="4769" y="867"/>
                </a:lnTo>
                <a:cubicBezTo>
                  <a:pt x="4757" y="892"/>
                  <a:pt x="4703" y="936"/>
                  <a:pt x="4670" y="956"/>
                </a:cubicBezTo>
                <a:cubicBezTo>
                  <a:pt x="4682" y="963"/>
                  <a:pt x="4688" y="974"/>
                  <a:pt x="4688" y="978"/>
                </a:cubicBezTo>
                <a:lnTo>
                  <a:pt x="4688" y="979"/>
                </a:lnTo>
                <a:cubicBezTo>
                  <a:pt x="4689" y="990"/>
                  <a:pt x="4668" y="1007"/>
                  <a:pt x="4653" y="1015"/>
                </a:cubicBezTo>
                <a:lnTo>
                  <a:pt x="4553" y="1075"/>
                </a:lnTo>
                <a:cubicBezTo>
                  <a:pt x="4547" y="1072"/>
                  <a:pt x="4545" y="1064"/>
                  <a:pt x="4545" y="1062"/>
                </a:cubicBezTo>
                <a:cubicBezTo>
                  <a:pt x="4548" y="1044"/>
                  <a:pt x="4566" y="1026"/>
                  <a:pt x="4578" y="1013"/>
                </a:cubicBezTo>
                <a:cubicBezTo>
                  <a:pt x="4581" y="1010"/>
                  <a:pt x="4586" y="1005"/>
                  <a:pt x="4588" y="1003"/>
                </a:cubicBezTo>
                <a:cubicBezTo>
                  <a:pt x="4603" y="989"/>
                  <a:pt x="4615" y="973"/>
                  <a:pt x="4620" y="966"/>
                </a:cubicBezTo>
                <a:cubicBezTo>
                  <a:pt x="4611" y="966"/>
                  <a:pt x="4603" y="963"/>
                  <a:pt x="4603" y="962"/>
                </a:cubicBezTo>
                <a:lnTo>
                  <a:pt x="4601" y="961"/>
                </a:lnTo>
                <a:lnTo>
                  <a:pt x="4600" y="960"/>
                </a:lnTo>
                <a:lnTo>
                  <a:pt x="4599" y="959"/>
                </a:lnTo>
                <a:lnTo>
                  <a:pt x="4599" y="957"/>
                </a:lnTo>
                <a:lnTo>
                  <a:pt x="4599" y="955"/>
                </a:lnTo>
                <a:lnTo>
                  <a:pt x="4599" y="953"/>
                </a:lnTo>
                <a:cubicBezTo>
                  <a:pt x="4600" y="946"/>
                  <a:pt x="4602" y="932"/>
                  <a:pt x="4603" y="926"/>
                </a:cubicBezTo>
                <a:cubicBezTo>
                  <a:pt x="4613" y="922"/>
                  <a:pt x="4626" y="918"/>
                  <a:pt x="4632" y="916"/>
                </a:cubicBezTo>
                <a:cubicBezTo>
                  <a:pt x="4652" y="909"/>
                  <a:pt x="4666" y="904"/>
                  <a:pt x="4666" y="895"/>
                </a:cubicBezTo>
                <a:cubicBezTo>
                  <a:pt x="4667" y="891"/>
                  <a:pt x="4657" y="880"/>
                  <a:pt x="4653" y="877"/>
                </a:cubicBezTo>
                <a:cubicBezTo>
                  <a:pt x="4675" y="828"/>
                  <a:pt x="4712" y="764"/>
                  <a:pt x="4741" y="720"/>
                </a:cubicBezTo>
                <a:lnTo>
                  <a:pt x="4745" y="715"/>
                </a:lnTo>
                <a:lnTo>
                  <a:pt x="4748" y="710"/>
                </a:lnTo>
                <a:lnTo>
                  <a:pt x="4751" y="705"/>
                </a:lnTo>
                <a:lnTo>
                  <a:pt x="4754" y="700"/>
                </a:lnTo>
                <a:cubicBezTo>
                  <a:pt x="4817" y="604"/>
                  <a:pt x="4887" y="489"/>
                  <a:pt x="4902" y="411"/>
                </a:cubicBezTo>
                <a:cubicBezTo>
                  <a:pt x="4918" y="398"/>
                  <a:pt x="4926" y="383"/>
                  <a:pt x="4925" y="375"/>
                </a:cubicBezTo>
                <a:lnTo>
                  <a:pt x="4925" y="374"/>
                </a:lnTo>
                <a:lnTo>
                  <a:pt x="4925" y="374"/>
                </a:lnTo>
                <a:lnTo>
                  <a:pt x="4925" y="373"/>
                </a:lnTo>
                <a:cubicBezTo>
                  <a:pt x="4926" y="361"/>
                  <a:pt x="4906" y="342"/>
                  <a:pt x="4886" y="331"/>
                </a:cubicBezTo>
                <a:lnTo>
                  <a:pt x="4869" y="331"/>
                </a:lnTo>
                <a:cubicBezTo>
                  <a:pt x="4931" y="296"/>
                  <a:pt x="5125" y="63"/>
                  <a:pt x="5122" y="14"/>
                </a:cubicBezTo>
                <a:cubicBezTo>
                  <a:pt x="5122" y="9"/>
                  <a:pt x="5119" y="4"/>
                  <a:pt x="5118" y="4"/>
                </a:cubicBezTo>
                <a:cubicBezTo>
                  <a:pt x="5110" y="1"/>
                  <a:pt x="5093" y="0"/>
                  <a:pt x="5086" y="0"/>
                </a:cubicBezTo>
                <a:lnTo>
                  <a:pt x="5085" y="0"/>
                </a:lnTo>
                <a:lnTo>
                  <a:pt x="5083" y="0"/>
                </a:lnTo>
                <a:cubicBezTo>
                  <a:pt x="5050" y="0"/>
                  <a:pt x="5004" y="12"/>
                  <a:pt x="4985" y="24"/>
                </a:cubicBezTo>
                <a:lnTo>
                  <a:pt x="4919" y="93"/>
                </a:lnTo>
                <a:cubicBezTo>
                  <a:pt x="4879" y="117"/>
                  <a:pt x="4851" y="160"/>
                  <a:pt x="4852" y="181"/>
                </a:cubicBezTo>
                <a:lnTo>
                  <a:pt x="4852" y="182"/>
                </a:lnTo>
                <a:cubicBezTo>
                  <a:pt x="4793" y="206"/>
                  <a:pt x="4767" y="239"/>
                  <a:pt x="4747" y="262"/>
                </a:cubicBezTo>
                <a:cubicBezTo>
                  <a:pt x="4742" y="268"/>
                  <a:pt x="4735" y="276"/>
                  <a:pt x="4732" y="279"/>
                </a:cubicBezTo>
                <a:cubicBezTo>
                  <a:pt x="4718" y="297"/>
                  <a:pt x="4691" y="318"/>
                  <a:pt x="4670" y="331"/>
                </a:cubicBezTo>
                <a:lnTo>
                  <a:pt x="4054" y="976"/>
                </a:lnTo>
                <a:cubicBezTo>
                  <a:pt x="4013" y="990"/>
                  <a:pt x="3968" y="1018"/>
                  <a:pt x="3970" y="1034"/>
                </a:cubicBezTo>
                <a:lnTo>
                  <a:pt x="3970" y="1035"/>
                </a:lnTo>
                <a:lnTo>
                  <a:pt x="3970" y="1036"/>
                </a:lnTo>
                <a:lnTo>
                  <a:pt x="3970" y="1037"/>
                </a:lnTo>
                <a:cubicBezTo>
                  <a:pt x="3970" y="1045"/>
                  <a:pt x="3980" y="1059"/>
                  <a:pt x="3988" y="1065"/>
                </a:cubicBezTo>
                <a:cubicBezTo>
                  <a:pt x="3914" y="1097"/>
                  <a:pt x="3888" y="1132"/>
                  <a:pt x="3888" y="1163"/>
                </a:cubicBezTo>
                <a:lnTo>
                  <a:pt x="3888" y="1164"/>
                </a:lnTo>
                <a:cubicBezTo>
                  <a:pt x="3802" y="1217"/>
                  <a:pt x="3692" y="1398"/>
                  <a:pt x="3689" y="1442"/>
                </a:cubicBezTo>
                <a:lnTo>
                  <a:pt x="3506" y="1610"/>
                </a:lnTo>
                <a:lnTo>
                  <a:pt x="3522" y="1680"/>
                </a:lnTo>
                <a:cubicBezTo>
                  <a:pt x="3411" y="1733"/>
                  <a:pt x="3342" y="1828"/>
                  <a:pt x="3290" y="1897"/>
                </a:cubicBezTo>
                <a:cubicBezTo>
                  <a:pt x="3279" y="1911"/>
                  <a:pt x="3262" y="1933"/>
                  <a:pt x="3257" y="1940"/>
                </a:cubicBezTo>
                <a:cubicBezTo>
                  <a:pt x="3224" y="1986"/>
                  <a:pt x="3168" y="2037"/>
                  <a:pt x="3124" y="2067"/>
                </a:cubicBezTo>
                <a:cubicBezTo>
                  <a:pt x="3123" y="2087"/>
                  <a:pt x="3110" y="2107"/>
                  <a:pt x="3095" y="2120"/>
                </a:cubicBezTo>
                <a:cubicBezTo>
                  <a:pt x="3074" y="2142"/>
                  <a:pt x="3067" y="2149"/>
                  <a:pt x="3067" y="2149"/>
                </a:cubicBezTo>
                <a:lnTo>
                  <a:pt x="3067" y="2149"/>
                </a:lnTo>
                <a:cubicBezTo>
                  <a:pt x="3066" y="2149"/>
                  <a:pt x="3079" y="2135"/>
                  <a:pt x="3083" y="2130"/>
                </a:cubicBezTo>
                <a:cubicBezTo>
                  <a:pt x="3089" y="2124"/>
                  <a:pt x="3093" y="2119"/>
                  <a:pt x="3093" y="2119"/>
                </a:cubicBezTo>
                <a:lnTo>
                  <a:pt x="3093" y="2119"/>
                </a:lnTo>
                <a:cubicBezTo>
                  <a:pt x="3103" y="2108"/>
                  <a:pt x="3033" y="2182"/>
                  <a:pt x="2907" y="2315"/>
                </a:cubicBezTo>
                <a:cubicBezTo>
                  <a:pt x="2918" y="2325"/>
                  <a:pt x="2924" y="2339"/>
                  <a:pt x="2924" y="2346"/>
                </a:cubicBezTo>
                <a:lnTo>
                  <a:pt x="2924" y="2347"/>
                </a:lnTo>
                <a:cubicBezTo>
                  <a:pt x="2925" y="2356"/>
                  <a:pt x="2905" y="2368"/>
                  <a:pt x="2891" y="2374"/>
                </a:cubicBezTo>
                <a:cubicBezTo>
                  <a:pt x="2864" y="2392"/>
                  <a:pt x="2824" y="2414"/>
                  <a:pt x="2793" y="2428"/>
                </a:cubicBezTo>
                <a:cubicBezTo>
                  <a:pt x="2758" y="2444"/>
                  <a:pt x="2733" y="2476"/>
                  <a:pt x="2725" y="2503"/>
                </a:cubicBezTo>
                <a:cubicBezTo>
                  <a:pt x="2734" y="2511"/>
                  <a:pt x="2738" y="2523"/>
                  <a:pt x="2738" y="2527"/>
                </a:cubicBezTo>
                <a:lnTo>
                  <a:pt x="2738" y="2528"/>
                </a:lnTo>
                <a:lnTo>
                  <a:pt x="2738" y="2529"/>
                </a:lnTo>
                <a:lnTo>
                  <a:pt x="2738" y="2530"/>
                </a:lnTo>
                <a:lnTo>
                  <a:pt x="2738" y="2530"/>
                </a:lnTo>
                <a:cubicBezTo>
                  <a:pt x="2739" y="2547"/>
                  <a:pt x="2705" y="2572"/>
                  <a:pt x="2675" y="2582"/>
                </a:cubicBezTo>
                <a:cubicBezTo>
                  <a:pt x="2678" y="2661"/>
                  <a:pt x="2529" y="2811"/>
                  <a:pt x="2459" y="2860"/>
                </a:cubicBezTo>
                <a:cubicBezTo>
                  <a:pt x="2478" y="2865"/>
                  <a:pt x="2487" y="2878"/>
                  <a:pt x="2486" y="2883"/>
                </a:cubicBezTo>
                <a:lnTo>
                  <a:pt x="2486" y="2883"/>
                </a:lnTo>
                <a:lnTo>
                  <a:pt x="2486" y="2885"/>
                </a:lnTo>
                <a:cubicBezTo>
                  <a:pt x="2452" y="2907"/>
                  <a:pt x="2552" y="2866"/>
                  <a:pt x="2409" y="2929"/>
                </a:cubicBezTo>
                <a:lnTo>
                  <a:pt x="2407" y="2929"/>
                </a:lnTo>
                <a:lnTo>
                  <a:pt x="2405" y="2929"/>
                </a:lnTo>
                <a:lnTo>
                  <a:pt x="2404" y="2930"/>
                </a:lnTo>
                <a:lnTo>
                  <a:pt x="2403" y="2930"/>
                </a:lnTo>
                <a:lnTo>
                  <a:pt x="2402" y="2930"/>
                </a:lnTo>
                <a:lnTo>
                  <a:pt x="2401" y="2930"/>
                </a:lnTo>
                <a:cubicBezTo>
                  <a:pt x="2387" y="2930"/>
                  <a:pt x="2368" y="2926"/>
                  <a:pt x="2359" y="2920"/>
                </a:cubicBezTo>
                <a:cubicBezTo>
                  <a:pt x="2346" y="2985"/>
                  <a:pt x="2282" y="3136"/>
                  <a:pt x="2209" y="3247"/>
                </a:cubicBezTo>
                <a:cubicBezTo>
                  <a:pt x="2142" y="3294"/>
                  <a:pt x="2106" y="3375"/>
                  <a:pt x="2093" y="3435"/>
                </a:cubicBezTo>
                <a:lnTo>
                  <a:pt x="2043" y="3495"/>
                </a:lnTo>
                <a:lnTo>
                  <a:pt x="1960" y="3574"/>
                </a:lnTo>
                <a:lnTo>
                  <a:pt x="1960" y="3575"/>
                </a:lnTo>
                <a:cubicBezTo>
                  <a:pt x="1957" y="3594"/>
                  <a:pt x="1943" y="3612"/>
                  <a:pt x="1925" y="3624"/>
                </a:cubicBezTo>
                <a:cubicBezTo>
                  <a:pt x="1906" y="3638"/>
                  <a:pt x="1895" y="3659"/>
                  <a:pt x="1893" y="3673"/>
                </a:cubicBezTo>
                <a:lnTo>
                  <a:pt x="1777" y="3802"/>
                </a:lnTo>
                <a:lnTo>
                  <a:pt x="1711" y="3832"/>
                </a:lnTo>
                <a:lnTo>
                  <a:pt x="1644" y="3911"/>
                </a:lnTo>
                <a:lnTo>
                  <a:pt x="1641" y="3911"/>
                </a:lnTo>
                <a:lnTo>
                  <a:pt x="1639" y="3911"/>
                </a:lnTo>
                <a:cubicBezTo>
                  <a:pt x="1584" y="3910"/>
                  <a:pt x="1578" y="3922"/>
                  <a:pt x="1577" y="3944"/>
                </a:cubicBezTo>
                <a:lnTo>
                  <a:pt x="1577" y="3945"/>
                </a:lnTo>
                <a:lnTo>
                  <a:pt x="1577" y="3947"/>
                </a:lnTo>
                <a:lnTo>
                  <a:pt x="1577" y="3948"/>
                </a:lnTo>
                <a:lnTo>
                  <a:pt x="1577" y="3949"/>
                </a:lnTo>
                <a:lnTo>
                  <a:pt x="1578" y="3951"/>
                </a:lnTo>
                <a:cubicBezTo>
                  <a:pt x="1577" y="3979"/>
                  <a:pt x="1532" y="3980"/>
                  <a:pt x="1511" y="3981"/>
                </a:cubicBezTo>
                <a:cubicBezTo>
                  <a:pt x="1508" y="3981"/>
                  <a:pt x="1504" y="3981"/>
                  <a:pt x="1503" y="3981"/>
                </a:cubicBezTo>
                <a:lnTo>
                  <a:pt x="1501" y="3981"/>
                </a:lnTo>
                <a:lnTo>
                  <a:pt x="1499" y="3981"/>
                </a:lnTo>
                <a:lnTo>
                  <a:pt x="1498" y="3981"/>
                </a:lnTo>
                <a:lnTo>
                  <a:pt x="1496" y="3981"/>
                </a:lnTo>
                <a:lnTo>
                  <a:pt x="1494" y="3981"/>
                </a:lnTo>
                <a:lnTo>
                  <a:pt x="1494" y="3982"/>
                </a:lnTo>
                <a:lnTo>
                  <a:pt x="1494" y="3983"/>
                </a:lnTo>
                <a:lnTo>
                  <a:pt x="1494" y="3985"/>
                </a:lnTo>
                <a:lnTo>
                  <a:pt x="1494" y="3986"/>
                </a:lnTo>
                <a:lnTo>
                  <a:pt x="1494" y="3986"/>
                </a:lnTo>
                <a:cubicBezTo>
                  <a:pt x="1488" y="4003"/>
                  <a:pt x="1487" y="4014"/>
                  <a:pt x="1487" y="4016"/>
                </a:cubicBezTo>
                <a:cubicBezTo>
                  <a:pt x="1487" y="4023"/>
                  <a:pt x="1491" y="4024"/>
                  <a:pt x="1493" y="4025"/>
                </a:cubicBezTo>
                <a:cubicBezTo>
                  <a:pt x="1494" y="4026"/>
                  <a:pt x="1496" y="4027"/>
                  <a:pt x="1496" y="4027"/>
                </a:cubicBezTo>
                <a:lnTo>
                  <a:pt x="1497" y="4028"/>
                </a:lnTo>
                <a:lnTo>
                  <a:pt x="1497" y="4029"/>
                </a:lnTo>
                <a:lnTo>
                  <a:pt x="1497" y="4030"/>
                </a:lnTo>
                <a:lnTo>
                  <a:pt x="1498" y="4031"/>
                </a:lnTo>
                <a:lnTo>
                  <a:pt x="1498" y="4032"/>
                </a:lnTo>
                <a:cubicBezTo>
                  <a:pt x="1502" y="4036"/>
                  <a:pt x="1476" y="4091"/>
                  <a:pt x="1428" y="4179"/>
                </a:cubicBezTo>
                <a:cubicBezTo>
                  <a:pt x="1411" y="4188"/>
                  <a:pt x="1394" y="4202"/>
                  <a:pt x="1395" y="4208"/>
                </a:cubicBezTo>
                <a:lnTo>
                  <a:pt x="1395" y="4209"/>
                </a:lnTo>
                <a:lnTo>
                  <a:pt x="1378" y="4209"/>
                </a:lnTo>
                <a:cubicBezTo>
                  <a:pt x="1378" y="4213"/>
                  <a:pt x="1372" y="4225"/>
                  <a:pt x="1370" y="4229"/>
                </a:cubicBezTo>
                <a:cubicBezTo>
                  <a:pt x="1364" y="4238"/>
                  <a:pt x="1361" y="4247"/>
                  <a:pt x="1361" y="4250"/>
                </a:cubicBezTo>
                <a:cubicBezTo>
                  <a:pt x="1361" y="4260"/>
                  <a:pt x="1339" y="4269"/>
                  <a:pt x="1329" y="4268"/>
                </a:cubicBezTo>
                <a:lnTo>
                  <a:pt x="1328" y="4268"/>
                </a:lnTo>
                <a:cubicBezTo>
                  <a:pt x="1328" y="4271"/>
                  <a:pt x="1328" y="4275"/>
                  <a:pt x="1328" y="4275"/>
                </a:cubicBezTo>
                <a:lnTo>
                  <a:pt x="1328" y="4276"/>
                </a:lnTo>
                <a:lnTo>
                  <a:pt x="1328" y="4277"/>
                </a:lnTo>
                <a:cubicBezTo>
                  <a:pt x="1329" y="4302"/>
                  <a:pt x="1325" y="4325"/>
                  <a:pt x="1312" y="4348"/>
                </a:cubicBezTo>
                <a:cubicBezTo>
                  <a:pt x="1311" y="4353"/>
                  <a:pt x="1305" y="4361"/>
                  <a:pt x="1302" y="4363"/>
                </a:cubicBezTo>
                <a:cubicBezTo>
                  <a:pt x="1297" y="4368"/>
                  <a:pt x="1295" y="4376"/>
                  <a:pt x="1295" y="4377"/>
                </a:cubicBezTo>
                <a:cubicBezTo>
                  <a:pt x="1141" y="4471"/>
                  <a:pt x="1139" y="4497"/>
                  <a:pt x="1130" y="4534"/>
                </a:cubicBezTo>
                <a:cubicBezTo>
                  <a:pt x="1128" y="4546"/>
                  <a:pt x="1120" y="4571"/>
                  <a:pt x="1112" y="4586"/>
                </a:cubicBezTo>
                <a:cubicBezTo>
                  <a:pt x="1053" y="4637"/>
                  <a:pt x="1000" y="4719"/>
                  <a:pt x="979" y="4764"/>
                </a:cubicBezTo>
                <a:cubicBezTo>
                  <a:pt x="900" y="4901"/>
                  <a:pt x="779" y="5059"/>
                  <a:pt x="663" y="5161"/>
                </a:cubicBezTo>
                <a:lnTo>
                  <a:pt x="663" y="5162"/>
                </a:lnTo>
                <a:lnTo>
                  <a:pt x="663" y="5163"/>
                </a:lnTo>
                <a:lnTo>
                  <a:pt x="663" y="5164"/>
                </a:lnTo>
                <a:lnTo>
                  <a:pt x="663" y="5165"/>
                </a:lnTo>
                <a:cubicBezTo>
                  <a:pt x="659" y="5172"/>
                  <a:pt x="659" y="5177"/>
                  <a:pt x="659" y="5178"/>
                </a:cubicBezTo>
                <a:cubicBezTo>
                  <a:pt x="659" y="5181"/>
                  <a:pt x="661" y="5182"/>
                  <a:pt x="662" y="5183"/>
                </a:cubicBezTo>
                <a:cubicBezTo>
                  <a:pt x="663" y="5183"/>
                  <a:pt x="664" y="5185"/>
                  <a:pt x="664" y="5185"/>
                </a:cubicBezTo>
                <a:lnTo>
                  <a:pt x="664" y="5185"/>
                </a:lnTo>
                <a:lnTo>
                  <a:pt x="664" y="5186"/>
                </a:lnTo>
                <a:cubicBezTo>
                  <a:pt x="667" y="5188"/>
                  <a:pt x="650" y="5207"/>
                  <a:pt x="613" y="5240"/>
                </a:cubicBezTo>
                <a:cubicBezTo>
                  <a:pt x="631" y="5249"/>
                  <a:pt x="630" y="5253"/>
                  <a:pt x="630" y="5258"/>
                </a:cubicBezTo>
                <a:cubicBezTo>
                  <a:pt x="617" y="5291"/>
                  <a:pt x="573" y="5310"/>
                  <a:pt x="532" y="5310"/>
                </a:cubicBezTo>
                <a:lnTo>
                  <a:pt x="530" y="5310"/>
                </a:lnTo>
                <a:cubicBezTo>
                  <a:pt x="528" y="5327"/>
                  <a:pt x="520" y="5340"/>
                  <a:pt x="500" y="5352"/>
                </a:cubicBezTo>
                <a:lnTo>
                  <a:pt x="498" y="5353"/>
                </a:lnTo>
                <a:lnTo>
                  <a:pt x="496" y="5354"/>
                </a:lnTo>
                <a:lnTo>
                  <a:pt x="495" y="5355"/>
                </a:lnTo>
                <a:lnTo>
                  <a:pt x="493" y="5356"/>
                </a:lnTo>
                <a:lnTo>
                  <a:pt x="492" y="5357"/>
                </a:lnTo>
                <a:lnTo>
                  <a:pt x="490" y="5358"/>
                </a:lnTo>
                <a:lnTo>
                  <a:pt x="488" y="5359"/>
                </a:lnTo>
                <a:lnTo>
                  <a:pt x="487" y="5360"/>
                </a:lnTo>
                <a:lnTo>
                  <a:pt x="485" y="5361"/>
                </a:lnTo>
                <a:lnTo>
                  <a:pt x="472" y="5369"/>
                </a:lnTo>
                <a:lnTo>
                  <a:pt x="464" y="5374"/>
                </a:lnTo>
                <a:lnTo>
                  <a:pt x="463" y="5375"/>
                </a:lnTo>
                <a:cubicBezTo>
                  <a:pt x="435" y="5391"/>
                  <a:pt x="433" y="5404"/>
                  <a:pt x="430" y="5419"/>
                </a:cubicBezTo>
                <a:lnTo>
                  <a:pt x="364" y="5498"/>
                </a:lnTo>
                <a:cubicBezTo>
                  <a:pt x="364" y="5521"/>
                  <a:pt x="349" y="5542"/>
                  <a:pt x="332" y="5553"/>
                </a:cubicBezTo>
                <a:cubicBezTo>
                  <a:pt x="326" y="5558"/>
                  <a:pt x="315" y="5565"/>
                  <a:pt x="313" y="5567"/>
                </a:cubicBezTo>
                <a:cubicBezTo>
                  <a:pt x="275" y="5593"/>
                  <a:pt x="247" y="5616"/>
                  <a:pt x="248" y="5643"/>
                </a:cubicBezTo>
                <a:lnTo>
                  <a:pt x="248" y="5645"/>
                </a:lnTo>
                <a:lnTo>
                  <a:pt x="248" y="5647"/>
                </a:lnTo>
                <a:cubicBezTo>
                  <a:pt x="234" y="5694"/>
                  <a:pt x="146" y="5857"/>
                  <a:pt x="115" y="5895"/>
                </a:cubicBezTo>
                <a:cubicBezTo>
                  <a:pt x="114" y="5914"/>
                  <a:pt x="100" y="5929"/>
                  <a:pt x="89" y="5935"/>
                </a:cubicBezTo>
                <a:cubicBezTo>
                  <a:pt x="74" y="5942"/>
                  <a:pt x="66" y="5961"/>
                  <a:pt x="65" y="5974"/>
                </a:cubicBezTo>
                <a:lnTo>
                  <a:pt x="61" y="5974"/>
                </a:lnTo>
                <a:cubicBezTo>
                  <a:pt x="36" y="5973"/>
                  <a:pt x="10" y="5980"/>
                  <a:pt x="0" y="5985"/>
                </a:cubicBezTo>
                <a:lnTo>
                  <a:pt x="2286" y="7836"/>
                </a:lnTo>
                <a:cubicBezTo>
                  <a:pt x="2289" y="7829"/>
                  <a:pt x="2292" y="7815"/>
                  <a:pt x="2292" y="7809"/>
                </a:cubicBezTo>
                <a:lnTo>
                  <a:pt x="2392" y="7809"/>
                </a:lnTo>
                <a:cubicBezTo>
                  <a:pt x="2368" y="7823"/>
                  <a:pt x="2341" y="7851"/>
                  <a:pt x="2327" y="7870"/>
                </a:cubicBezTo>
                <a:lnTo>
                  <a:pt x="2519" y="8025"/>
                </a:lnTo>
                <a:cubicBezTo>
                  <a:pt x="2532" y="8002"/>
                  <a:pt x="2541" y="7977"/>
                  <a:pt x="2542" y="7967"/>
                </a:cubicBezTo>
                <a:cubicBezTo>
                  <a:pt x="2678" y="7966"/>
                  <a:pt x="2796" y="7744"/>
                  <a:pt x="2850" y="7646"/>
                </a:cubicBezTo>
                <a:lnTo>
                  <a:pt x="2853" y="7640"/>
                </a:lnTo>
                <a:lnTo>
                  <a:pt x="2856" y="7635"/>
                </a:lnTo>
                <a:lnTo>
                  <a:pt x="2858" y="7629"/>
                </a:lnTo>
                <a:cubicBezTo>
                  <a:pt x="2873" y="7601"/>
                  <a:pt x="2886" y="7579"/>
                  <a:pt x="2891" y="7571"/>
                </a:cubicBezTo>
                <a:lnTo>
                  <a:pt x="2791" y="7471"/>
                </a:lnTo>
                <a:cubicBezTo>
                  <a:pt x="2807" y="7454"/>
                  <a:pt x="2808" y="7431"/>
                  <a:pt x="2808" y="7417"/>
                </a:cubicBezTo>
                <a:lnTo>
                  <a:pt x="2808" y="7416"/>
                </a:lnTo>
                <a:lnTo>
                  <a:pt x="2808" y="7415"/>
                </a:lnTo>
                <a:lnTo>
                  <a:pt x="2808" y="7414"/>
                </a:lnTo>
                <a:lnTo>
                  <a:pt x="2808" y="7413"/>
                </a:lnTo>
                <a:lnTo>
                  <a:pt x="2808" y="7412"/>
                </a:lnTo>
                <a:cubicBezTo>
                  <a:pt x="2855" y="7461"/>
                  <a:pt x="2952" y="7506"/>
                  <a:pt x="3024" y="7531"/>
                </a:cubicBezTo>
                <a:lnTo>
                  <a:pt x="3024" y="7422"/>
                </a:lnTo>
                <a:cubicBezTo>
                  <a:pt x="3029" y="7422"/>
                  <a:pt x="3037" y="7422"/>
                  <a:pt x="3038" y="7422"/>
                </a:cubicBezTo>
                <a:cubicBezTo>
                  <a:pt x="3126" y="7425"/>
                  <a:pt x="3144" y="7404"/>
                  <a:pt x="3141" y="7357"/>
                </a:cubicBezTo>
                <a:cubicBezTo>
                  <a:pt x="3141" y="7352"/>
                  <a:pt x="3140" y="7343"/>
                  <a:pt x="3140" y="7343"/>
                </a:cubicBezTo>
                <a:cubicBezTo>
                  <a:pt x="3210" y="7308"/>
                  <a:pt x="3270" y="7197"/>
                  <a:pt x="3273" y="7174"/>
                </a:cubicBezTo>
                <a:cubicBezTo>
                  <a:pt x="3239" y="7155"/>
                  <a:pt x="3189" y="7121"/>
                  <a:pt x="3190" y="7105"/>
                </a:cubicBezTo>
                <a:lnTo>
                  <a:pt x="3190" y="7105"/>
                </a:lnTo>
                <a:cubicBezTo>
                  <a:pt x="3189" y="7085"/>
                  <a:pt x="3224" y="7085"/>
                  <a:pt x="3234" y="7085"/>
                </a:cubicBezTo>
                <a:lnTo>
                  <a:pt x="3235" y="7085"/>
                </a:lnTo>
                <a:lnTo>
                  <a:pt x="3237" y="7085"/>
                </a:lnTo>
                <a:lnTo>
                  <a:pt x="3238" y="7085"/>
                </a:lnTo>
                <a:lnTo>
                  <a:pt x="3240" y="7085"/>
                </a:lnTo>
                <a:cubicBezTo>
                  <a:pt x="3253" y="7082"/>
                  <a:pt x="3259" y="7074"/>
                  <a:pt x="3258" y="7071"/>
                </a:cubicBezTo>
                <a:cubicBezTo>
                  <a:pt x="3260" y="7054"/>
                  <a:pt x="3230" y="7036"/>
                  <a:pt x="3213" y="7037"/>
                </a:cubicBezTo>
                <a:lnTo>
                  <a:pt x="3212" y="7037"/>
                </a:lnTo>
                <a:cubicBezTo>
                  <a:pt x="3204" y="7036"/>
                  <a:pt x="3193" y="7042"/>
                  <a:pt x="3190" y="7045"/>
                </a:cubicBezTo>
                <a:cubicBezTo>
                  <a:pt x="3190" y="7042"/>
                  <a:pt x="3188" y="7025"/>
                  <a:pt x="3187" y="7016"/>
                </a:cubicBezTo>
                <a:cubicBezTo>
                  <a:pt x="3186" y="7010"/>
                  <a:pt x="3186" y="7001"/>
                  <a:pt x="3186" y="6998"/>
                </a:cubicBezTo>
                <a:lnTo>
                  <a:pt x="3186" y="6997"/>
                </a:lnTo>
                <a:cubicBezTo>
                  <a:pt x="3186" y="6996"/>
                  <a:pt x="3186" y="6994"/>
                  <a:pt x="3186" y="6993"/>
                </a:cubicBezTo>
                <a:cubicBezTo>
                  <a:pt x="3185" y="6979"/>
                  <a:pt x="3191" y="6950"/>
                  <a:pt x="3207" y="6946"/>
                </a:cubicBezTo>
                <a:lnTo>
                  <a:pt x="3340" y="6767"/>
                </a:lnTo>
                <a:lnTo>
                  <a:pt x="3356" y="6767"/>
                </a:lnTo>
                <a:lnTo>
                  <a:pt x="3506" y="6589"/>
                </a:lnTo>
                <a:lnTo>
                  <a:pt x="3522" y="6490"/>
                </a:lnTo>
                <a:lnTo>
                  <a:pt x="3655" y="6460"/>
                </a:lnTo>
                <a:cubicBezTo>
                  <a:pt x="3655" y="6466"/>
                  <a:pt x="3654" y="6489"/>
                  <a:pt x="3654" y="6501"/>
                </a:cubicBezTo>
                <a:cubicBezTo>
                  <a:pt x="3654" y="6505"/>
                  <a:pt x="3655" y="6512"/>
                  <a:pt x="3655" y="6515"/>
                </a:cubicBezTo>
                <a:cubicBezTo>
                  <a:pt x="3654" y="6534"/>
                  <a:pt x="3662" y="6561"/>
                  <a:pt x="3705" y="6569"/>
                </a:cubicBezTo>
                <a:cubicBezTo>
                  <a:pt x="3751" y="6564"/>
                  <a:pt x="3755" y="6529"/>
                  <a:pt x="3755" y="6519"/>
                </a:cubicBezTo>
                <a:cubicBezTo>
                  <a:pt x="3838" y="6462"/>
                  <a:pt x="3913" y="6370"/>
                  <a:pt x="3955" y="6311"/>
                </a:cubicBezTo>
                <a:cubicBezTo>
                  <a:pt x="3956" y="6292"/>
                  <a:pt x="3969" y="6274"/>
                  <a:pt x="3981" y="6266"/>
                </a:cubicBezTo>
                <a:cubicBezTo>
                  <a:pt x="3995" y="6256"/>
                  <a:pt x="4004" y="6236"/>
                  <a:pt x="4005" y="6222"/>
                </a:cubicBezTo>
                <a:cubicBezTo>
                  <a:pt x="4122" y="6164"/>
                  <a:pt x="4210" y="6001"/>
                  <a:pt x="4237" y="5934"/>
                </a:cubicBezTo>
                <a:cubicBezTo>
                  <a:pt x="4270" y="5935"/>
                  <a:pt x="4270" y="5914"/>
                  <a:pt x="4271" y="5908"/>
                </a:cubicBezTo>
                <a:lnTo>
                  <a:pt x="4271" y="5907"/>
                </a:lnTo>
                <a:lnTo>
                  <a:pt x="4271" y="5906"/>
                </a:lnTo>
                <a:lnTo>
                  <a:pt x="4271" y="5905"/>
                </a:lnTo>
                <a:lnTo>
                  <a:pt x="4271" y="5905"/>
                </a:lnTo>
                <a:cubicBezTo>
                  <a:pt x="4264" y="5869"/>
                  <a:pt x="4237" y="5791"/>
                  <a:pt x="4154" y="5776"/>
                </a:cubicBezTo>
                <a:cubicBezTo>
                  <a:pt x="4138" y="5779"/>
                  <a:pt x="4138" y="5801"/>
                  <a:pt x="4138" y="5807"/>
                </a:cubicBezTo>
                <a:cubicBezTo>
                  <a:pt x="4138" y="5810"/>
                  <a:pt x="4138" y="5812"/>
                  <a:pt x="4137" y="5812"/>
                </a:cubicBezTo>
                <a:lnTo>
                  <a:pt x="4137" y="5813"/>
                </a:lnTo>
                <a:lnTo>
                  <a:pt x="4137" y="5814"/>
                </a:lnTo>
                <a:lnTo>
                  <a:pt x="4138" y="5814"/>
                </a:lnTo>
                <a:lnTo>
                  <a:pt x="4138" y="5815"/>
                </a:lnTo>
                <a:lnTo>
                  <a:pt x="4071" y="5905"/>
                </a:lnTo>
                <a:lnTo>
                  <a:pt x="4071" y="5906"/>
                </a:lnTo>
                <a:lnTo>
                  <a:pt x="4071" y="5907"/>
                </a:lnTo>
                <a:lnTo>
                  <a:pt x="4071" y="5908"/>
                </a:lnTo>
                <a:cubicBezTo>
                  <a:pt x="4072" y="5942"/>
                  <a:pt x="4051" y="5976"/>
                  <a:pt x="4005" y="6004"/>
                </a:cubicBezTo>
                <a:lnTo>
                  <a:pt x="4005" y="6005"/>
                </a:lnTo>
                <a:lnTo>
                  <a:pt x="4005" y="6009"/>
                </a:lnTo>
                <a:cubicBezTo>
                  <a:pt x="4007" y="6076"/>
                  <a:pt x="3960" y="6162"/>
                  <a:pt x="3888" y="6202"/>
                </a:cubicBezTo>
                <a:lnTo>
                  <a:pt x="3655" y="6123"/>
                </a:lnTo>
                <a:lnTo>
                  <a:pt x="3655" y="6113"/>
                </a:lnTo>
                <a:cubicBezTo>
                  <a:pt x="3677" y="6099"/>
                  <a:pt x="3718" y="6096"/>
                  <a:pt x="3740" y="6094"/>
                </a:cubicBezTo>
                <a:cubicBezTo>
                  <a:pt x="3746" y="6094"/>
                  <a:pt x="3753" y="6093"/>
                  <a:pt x="3755" y="6093"/>
                </a:cubicBezTo>
                <a:lnTo>
                  <a:pt x="3757" y="6093"/>
                </a:lnTo>
                <a:cubicBezTo>
                  <a:pt x="3794" y="6094"/>
                  <a:pt x="3808" y="6080"/>
                  <a:pt x="3808" y="6071"/>
                </a:cubicBezTo>
                <a:lnTo>
                  <a:pt x="3808" y="6070"/>
                </a:lnTo>
                <a:lnTo>
                  <a:pt x="3808" y="6070"/>
                </a:lnTo>
                <a:lnTo>
                  <a:pt x="3808" y="6069"/>
                </a:lnTo>
                <a:lnTo>
                  <a:pt x="3808" y="6069"/>
                </a:lnTo>
                <a:lnTo>
                  <a:pt x="3808" y="6068"/>
                </a:lnTo>
                <a:lnTo>
                  <a:pt x="3808" y="6067"/>
                </a:lnTo>
                <a:lnTo>
                  <a:pt x="3808" y="6066"/>
                </a:lnTo>
                <a:cubicBezTo>
                  <a:pt x="3809" y="6048"/>
                  <a:pt x="3774" y="6014"/>
                  <a:pt x="3755" y="6004"/>
                </a:cubicBezTo>
                <a:lnTo>
                  <a:pt x="3772" y="5974"/>
                </a:lnTo>
                <a:cubicBezTo>
                  <a:pt x="3791" y="5974"/>
                  <a:pt x="3814" y="5974"/>
                  <a:pt x="3825" y="5974"/>
                </a:cubicBezTo>
                <a:lnTo>
                  <a:pt x="3825" y="5974"/>
                </a:lnTo>
                <a:lnTo>
                  <a:pt x="3826" y="5974"/>
                </a:lnTo>
                <a:cubicBezTo>
                  <a:pt x="3837" y="5976"/>
                  <a:pt x="3854" y="5976"/>
                  <a:pt x="3858" y="5976"/>
                </a:cubicBezTo>
                <a:cubicBezTo>
                  <a:pt x="3920" y="5977"/>
                  <a:pt x="3960" y="5951"/>
                  <a:pt x="3958" y="5921"/>
                </a:cubicBezTo>
                <a:cubicBezTo>
                  <a:pt x="3959" y="5916"/>
                  <a:pt x="3956" y="5905"/>
                  <a:pt x="3955" y="5903"/>
                </a:cubicBezTo>
                <a:cubicBezTo>
                  <a:pt x="3955" y="5900"/>
                  <a:pt x="3955" y="5894"/>
                  <a:pt x="3955" y="5895"/>
                </a:cubicBezTo>
                <a:cubicBezTo>
                  <a:pt x="3953" y="5834"/>
                  <a:pt x="4043" y="5649"/>
                  <a:pt x="4077" y="5580"/>
                </a:cubicBezTo>
                <a:cubicBezTo>
                  <a:pt x="4081" y="5571"/>
                  <a:pt x="4087" y="5559"/>
                  <a:pt x="4088" y="5557"/>
                </a:cubicBezTo>
                <a:lnTo>
                  <a:pt x="4154" y="5488"/>
                </a:lnTo>
                <a:lnTo>
                  <a:pt x="4254" y="5508"/>
                </a:lnTo>
                <a:lnTo>
                  <a:pt x="4237" y="5786"/>
                </a:lnTo>
                <a:cubicBezTo>
                  <a:pt x="4316" y="5785"/>
                  <a:pt x="4334" y="5741"/>
                  <a:pt x="4346" y="5713"/>
                </a:cubicBezTo>
                <a:cubicBezTo>
                  <a:pt x="4348" y="5710"/>
                  <a:pt x="4350" y="5704"/>
                  <a:pt x="4351" y="5704"/>
                </a:cubicBezTo>
                <a:cubicBezTo>
                  <a:pt x="4354" y="5698"/>
                  <a:pt x="4357" y="5689"/>
                  <a:pt x="4359" y="5685"/>
                </a:cubicBezTo>
                <a:cubicBezTo>
                  <a:pt x="4366" y="5660"/>
                  <a:pt x="4385" y="5631"/>
                  <a:pt x="4437" y="5627"/>
                </a:cubicBezTo>
                <a:lnTo>
                  <a:pt x="4586" y="5458"/>
                </a:lnTo>
                <a:lnTo>
                  <a:pt x="4586" y="5456"/>
                </a:lnTo>
                <a:lnTo>
                  <a:pt x="4586" y="5454"/>
                </a:lnTo>
                <a:cubicBezTo>
                  <a:pt x="4585" y="5418"/>
                  <a:pt x="4623" y="5388"/>
                  <a:pt x="4654" y="5362"/>
                </a:cubicBezTo>
                <a:cubicBezTo>
                  <a:pt x="4660" y="5357"/>
                  <a:pt x="4670" y="5349"/>
                  <a:pt x="4673" y="5347"/>
                </a:cubicBezTo>
                <a:cubicBezTo>
                  <a:pt x="4692" y="5332"/>
                  <a:pt x="4702" y="5308"/>
                  <a:pt x="4703" y="5290"/>
                </a:cubicBezTo>
                <a:lnTo>
                  <a:pt x="4803" y="5240"/>
                </a:lnTo>
                <a:lnTo>
                  <a:pt x="4869" y="5141"/>
                </a:lnTo>
                <a:lnTo>
                  <a:pt x="5002" y="5072"/>
                </a:lnTo>
                <a:lnTo>
                  <a:pt x="5002" y="4953"/>
                </a:lnTo>
                <a:cubicBezTo>
                  <a:pt x="5053" y="4894"/>
                  <a:pt x="5121" y="4805"/>
                  <a:pt x="5118" y="4754"/>
                </a:cubicBezTo>
                <a:lnTo>
                  <a:pt x="5185" y="4724"/>
                </a:lnTo>
                <a:lnTo>
                  <a:pt x="5351" y="4536"/>
                </a:lnTo>
                <a:lnTo>
                  <a:pt x="5368" y="4427"/>
                </a:lnTo>
                <a:lnTo>
                  <a:pt x="5418" y="4427"/>
                </a:lnTo>
                <a:lnTo>
                  <a:pt x="5421" y="4427"/>
                </a:lnTo>
                <a:cubicBezTo>
                  <a:pt x="5486" y="4427"/>
                  <a:pt x="5501" y="4393"/>
                  <a:pt x="5501" y="4370"/>
                </a:cubicBezTo>
                <a:lnTo>
                  <a:pt x="5501" y="4369"/>
                </a:lnTo>
                <a:lnTo>
                  <a:pt x="5501" y="4367"/>
                </a:lnTo>
                <a:cubicBezTo>
                  <a:pt x="5542" y="4354"/>
                  <a:pt x="5568" y="4322"/>
                  <a:pt x="5567" y="4309"/>
                </a:cubicBezTo>
                <a:lnTo>
                  <a:pt x="5567" y="4309"/>
                </a:lnTo>
                <a:lnTo>
                  <a:pt x="5567" y="4308"/>
                </a:lnTo>
                <a:lnTo>
                  <a:pt x="5567" y="4306"/>
                </a:lnTo>
                <a:lnTo>
                  <a:pt x="5566" y="4305"/>
                </a:lnTo>
                <a:lnTo>
                  <a:pt x="5565" y="4303"/>
                </a:lnTo>
                <a:lnTo>
                  <a:pt x="5564" y="4302"/>
                </a:lnTo>
                <a:lnTo>
                  <a:pt x="5563" y="4301"/>
                </a:lnTo>
                <a:cubicBezTo>
                  <a:pt x="5554" y="4297"/>
                  <a:pt x="5546" y="4298"/>
                  <a:pt x="5541" y="4298"/>
                </a:cubicBezTo>
                <a:lnTo>
                  <a:pt x="5540" y="4298"/>
                </a:lnTo>
                <a:lnTo>
                  <a:pt x="5539" y="4298"/>
                </a:lnTo>
                <a:lnTo>
                  <a:pt x="5539" y="4298"/>
                </a:lnTo>
                <a:lnTo>
                  <a:pt x="5538" y="4298"/>
                </a:lnTo>
                <a:lnTo>
                  <a:pt x="5536" y="4298"/>
                </a:lnTo>
                <a:lnTo>
                  <a:pt x="5534" y="4298"/>
                </a:lnTo>
                <a:lnTo>
                  <a:pt x="5434" y="4219"/>
                </a:lnTo>
                <a:cubicBezTo>
                  <a:pt x="5436" y="4184"/>
                  <a:pt x="5450" y="4147"/>
                  <a:pt x="5468" y="4118"/>
                </a:cubicBezTo>
                <a:cubicBezTo>
                  <a:pt x="5488" y="4088"/>
                  <a:pt x="5499" y="4048"/>
                  <a:pt x="5501" y="4020"/>
                </a:cubicBezTo>
                <a:lnTo>
                  <a:pt x="5503" y="4020"/>
                </a:lnTo>
                <a:lnTo>
                  <a:pt x="5504" y="4020"/>
                </a:lnTo>
                <a:cubicBezTo>
                  <a:pt x="5540" y="4021"/>
                  <a:pt x="5573" y="4003"/>
                  <a:pt x="5584" y="3981"/>
                </a:cubicBezTo>
                <a:lnTo>
                  <a:pt x="5617" y="3981"/>
                </a:lnTo>
                <a:cubicBezTo>
                  <a:pt x="5636" y="3976"/>
                  <a:pt x="5645" y="3968"/>
                  <a:pt x="5645" y="3965"/>
                </a:cubicBezTo>
                <a:lnTo>
                  <a:pt x="5645" y="3964"/>
                </a:lnTo>
                <a:lnTo>
                  <a:pt x="5645" y="3964"/>
                </a:lnTo>
                <a:lnTo>
                  <a:pt x="5645" y="3963"/>
                </a:lnTo>
                <a:lnTo>
                  <a:pt x="5644" y="3961"/>
                </a:lnTo>
                <a:lnTo>
                  <a:pt x="5644" y="3960"/>
                </a:lnTo>
                <a:cubicBezTo>
                  <a:pt x="5642" y="3956"/>
                  <a:pt x="5635" y="3951"/>
                  <a:pt x="5634" y="3951"/>
                </a:cubicBezTo>
                <a:lnTo>
                  <a:pt x="5617" y="3951"/>
                </a:lnTo>
                <a:cubicBezTo>
                  <a:pt x="5632" y="3918"/>
                  <a:pt x="5634" y="3876"/>
                  <a:pt x="5634" y="3849"/>
                </a:cubicBezTo>
                <a:cubicBezTo>
                  <a:pt x="5634" y="3846"/>
                  <a:pt x="5634" y="3841"/>
                  <a:pt x="5634" y="3842"/>
                </a:cubicBezTo>
                <a:cubicBezTo>
                  <a:pt x="5683" y="3814"/>
                  <a:pt x="5718" y="3769"/>
                  <a:pt x="5742" y="3738"/>
                </a:cubicBezTo>
                <a:cubicBezTo>
                  <a:pt x="5754" y="3723"/>
                  <a:pt x="5770" y="3704"/>
                  <a:pt x="5779" y="3695"/>
                </a:cubicBezTo>
                <a:cubicBezTo>
                  <a:pt x="5795" y="3675"/>
                  <a:pt x="5811" y="3659"/>
                  <a:pt x="5817" y="3653"/>
                </a:cubicBezTo>
                <a:cubicBezTo>
                  <a:pt x="5814" y="3596"/>
                  <a:pt x="5870" y="3552"/>
                  <a:pt x="5908" y="3520"/>
                </a:cubicBezTo>
                <a:cubicBezTo>
                  <a:pt x="5919" y="3511"/>
                  <a:pt x="5934" y="3498"/>
                  <a:pt x="5940" y="3493"/>
                </a:cubicBezTo>
                <a:cubicBezTo>
                  <a:pt x="5967" y="3471"/>
                  <a:pt x="5982" y="3439"/>
                  <a:pt x="5983" y="3415"/>
                </a:cubicBezTo>
                <a:lnTo>
                  <a:pt x="6083" y="3316"/>
                </a:lnTo>
                <a:lnTo>
                  <a:pt x="6083" y="3286"/>
                </a:lnTo>
                <a:lnTo>
                  <a:pt x="6116" y="3286"/>
                </a:lnTo>
                <a:cubicBezTo>
                  <a:pt x="6148" y="3267"/>
                  <a:pt x="6186" y="3235"/>
                  <a:pt x="6210" y="3210"/>
                </a:cubicBezTo>
                <a:cubicBezTo>
                  <a:pt x="6217" y="3203"/>
                  <a:pt x="6229" y="3190"/>
                  <a:pt x="6232" y="3187"/>
                </a:cubicBezTo>
                <a:cubicBezTo>
                  <a:pt x="6282" y="3135"/>
                  <a:pt x="6349" y="3072"/>
                  <a:pt x="6415" y="3039"/>
                </a:cubicBezTo>
                <a:lnTo>
                  <a:pt x="6498" y="2890"/>
                </a:lnTo>
                <a:lnTo>
                  <a:pt x="6415" y="2830"/>
                </a:lnTo>
                <a:lnTo>
                  <a:pt x="6332" y="2840"/>
                </a:lnTo>
                <a:lnTo>
                  <a:pt x="6365" y="2731"/>
                </a:lnTo>
                <a:lnTo>
                  <a:pt x="6232" y="2701"/>
                </a:lnTo>
                <a:cubicBezTo>
                  <a:pt x="6235" y="2768"/>
                  <a:pt x="6145" y="2834"/>
                  <a:pt x="6089" y="2875"/>
                </a:cubicBezTo>
                <a:lnTo>
                  <a:pt x="6086" y="2878"/>
                </a:lnTo>
                <a:lnTo>
                  <a:pt x="6083" y="2880"/>
                </a:lnTo>
                <a:lnTo>
                  <a:pt x="6083" y="2879"/>
                </a:lnTo>
                <a:lnTo>
                  <a:pt x="6084" y="2877"/>
                </a:lnTo>
                <a:lnTo>
                  <a:pt x="6085" y="2876"/>
                </a:lnTo>
                <a:lnTo>
                  <a:pt x="6085" y="2875"/>
                </a:lnTo>
                <a:cubicBezTo>
                  <a:pt x="6099" y="2851"/>
                  <a:pt x="6116" y="2819"/>
                  <a:pt x="6116" y="2801"/>
                </a:cubicBezTo>
                <a:lnTo>
                  <a:pt x="6182" y="2731"/>
                </a:lnTo>
                <a:cubicBezTo>
                  <a:pt x="6175" y="2726"/>
                  <a:pt x="6171" y="2716"/>
                  <a:pt x="6172" y="2712"/>
                </a:cubicBezTo>
                <a:cubicBezTo>
                  <a:pt x="6173" y="2689"/>
                  <a:pt x="6210" y="2661"/>
                  <a:pt x="6237" y="2641"/>
                </a:cubicBezTo>
                <a:cubicBezTo>
                  <a:pt x="6242" y="2637"/>
                  <a:pt x="6249" y="2632"/>
                  <a:pt x="6250" y="2631"/>
                </a:cubicBezTo>
                <a:lnTo>
                  <a:pt x="6252" y="2630"/>
                </a:lnTo>
                <a:lnTo>
                  <a:pt x="6254" y="2628"/>
                </a:lnTo>
                <a:lnTo>
                  <a:pt x="6255" y="2627"/>
                </a:lnTo>
                <a:lnTo>
                  <a:pt x="6257" y="2626"/>
                </a:lnTo>
                <a:lnTo>
                  <a:pt x="6259" y="2625"/>
                </a:lnTo>
                <a:cubicBezTo>
                  <a:pt x="6292" y="2600"/>
                  <a:pt x="6325" y="2573"/>
                  <a:pt x="6326" y="2551"/>
                </a:cubicBezTo>
                <a:cubicBezTo>
                  <a:pt x="6326" y="2545"/>
                  <a:pt x="6319" y="2535"/>
                  <a:pt x="6315" y="2533"/>
                </a:cubicBezTo>
                <a:cubicBezTo>
                  <a:pt x="6316" y="2522"/>
                  <a:pt x="6325" y="2507"/>
                  <a:pt x="6333" y="2498"/>
                </a:cubicBezTo>
                <a:cubicBezTo>
                  <a:pt x="6343" y="2487"/>
                  <a:pt x="6348" y="2476"/>
                  <a:pt x="6349" y="2473"/>
                </a:cubicBezTo>
                <a:cubicBezTo>
                  <a:pt x="6337" y="2483"/>
                  <a:pt x="6329" y="2485"/>
                  <a:pt x="6328" y="2485"/>
                </a:cubicBezTo>
                <a:lnTo>
                  <a:pt x="6327" y="2485"/>
                </a:lnTo>
                <a:lnTo>
                  <a:pt x="6326" y="2485"/>
                </a:lnTo>
                <a:lnTo>
                  <a:pt x="6325" y="2484"/>
                </a:lnTo>
                <a:lnTo>
                  <a:pt x="6325" y="2484"/>
                </a:lnTo>
                <a:cubicBezTo>
                  <a:pt x="6323" y="2483"/>
                  <a:pt x="6322" y="2479"/>
                  <a:pt x="6322" y="2478"/>
                </a:cubicBezTo>
                <a:cubicBezTo>
                  <a:pt x="6321" y="2476"/>
                  <a:pt x="6320" y="2474"/>
                  <a:pt x="6320" y="2474"/>
                </a:cubicBezTo>
                <a:lnTo>
                  <a:pt x="6319" y="2473"/>
                </a:lnTo>
                <a:lnTo>
                  <a:pt x="6319" y="2473"/>
                </a:lnTo>
                <a:lnTo>
                  <a:pt x="6318" y="2473"/>
                </a:lnTo>
                <a:lnTo>
                  <a:pt x="6318" y="2473"/>
                </a:lnTo>
                <a:cubicBezTo>
                  <a:pt x="6315" y="2467"/>
                  <a:pt x="6278" y="2506"/>
                  <a:pt x="6216" y="2582"/>
                </a:cubicBezTo>
                <a:lnTo>
                  <a:pt x="6166" y="2612"/>
                </a:lnTo>
                <a:lnTo>
                  <a:pt x="6166" y="2523"/>
                </a:lnTo>
                <a:lnTo>
                  <a:pt x="6249" y="2453"/>
                </a:lnTo>
                <a:cubicBezTo>
                  <a:pt x="6308" y="2438"/>
                  <a:pt x="6312" y="2400"/>
                  <a:pt x="6315" y="2379"/>
                </a:cubicBezTo>
                <a:lnTo>
                  <a:pt x="6315" y="2378"/>
                </a:lnTo>
                <a:lnTo>
                  <a:pt x="6315" y="2376"/>
                </a:lnTo>
                <a:lnTo>
                  <a:pt x="6315" y="2375"/>
                </a:lnTo>
                <a:lnTo>
                  <a:pt x="6315" y="2374"/>
                </a:lnTo>
                <a:cubicBezTo>
                  <a:pt x="6321" y="2371"/>
                  <a:pt x="6330" y="2365"/>
                  <a:pt x="6332" y="2364"/>
                </a:cubicBezTo>
                <a:cubicBezTo>
                  <a:pt x="6387" y="2331"/>
                  <a:pt x="6451" y="2288"/>
                  <a:pt x="6454" y="2258"/>
                </a:cubicBezTo>
                <a:cubicBezTo>
                  <a:pt x="6454" y="2253"/>
                  <a:pt x="6450" y="2246"/>
                  <a:pt x="6448" y="2245"/>
                </a:cubicBezTo>
                <a:cubicBezTo>
                  <a:pt x="6435" y="2242"/>
                  <a:pt x="6411" y="2240"/>
                  <a:pt x="6395" y="2240"/>
                </a:cubicBezTo>
                <a:lnTo>
                  <a:pt x="6394" y="2240"/>
                </a:lnTo>
                <a:lnTo>
                  <a:pt x="6393" y="2240"/>
                </a:lnTo>
                <a:cubicBezTo>
                  <a:pt x="6387" y="2240"/>
                  <a:pt x="6378" y="2240"/>
                  <a:pt x="6378" y="2240"/>
                </a:cubicBezTo>
                <a:cubicBezTo>
                  <a:pt x="6374" y="2240"/>
                  <a:pt x="6367" y="2240"/>
                  <a:pt x="6367" y="2240"/>
                </a:cubicBezTo>
                <a:lnTo>
                  <a:pt x="6366" y="2240"/>
                </a:lnTo>
                <a:lnTo>
                  <a:pt x="6365" y="2240"/>
                </a:lnTo>
                <a:lnTo>
                  <a:pt x="6364" y="2240"/>
                </a:lnTo>
                <a:cubicBezTo>
                  <a:pt x="6342" y="2241"/>
                  <a:pt x="6315" y="2238"/>
                  <a:pt x="6299" y="2235"/>
                </a:cubicBezTo>
                <a:cubicBezTo>
                  <a:pt x="6337" y="2203"/>
                  <a:pt x="6384" y="2158"/>
                  <a:pt x="6382" y="2128"/>
                </a:cubicBezTo>
                <a:lnTo>
                  <a:pt x="6382" y="2126"/>
                </a:lnTo>
                <a:lnTo>
                  <a:pt x="6382" y="2125"/>
                </a:lnTo>
                <a:lnTo>
                  <a:pt x="6382" y="2124"/>
                </a:lnTo>
                <a:cubicBezTo>
                  <a:pt x="6383" y="2105"/>
                  <a:pt x="6358" y="2096"/>
                  <a:pt x="6335" y="2096"/>
                </a:cubicBezTo>
                <a:lnTo>
                  <a:pt x="6333" y="2096"/>
                </a:lnTo>
                <a:lnTo>
                  <a:pt x="6332" y="2096"/>
                </a:lnTo>
                <a:lnTo>
                  <a:pt x="6265" y="2067"/>
                </a:lnTo>
                <a:cubicBezTo>
                  <a:pt x="6281" y="2052"/>
                  <a:pt x="6295" y="2032"/>
                  <a:pt x="6301" y="2021"/>
                </a:cubicBezTo>
                <a:cubicBezTo>
                  <a:pt x="6309" y="2007"/>
                  <a:pt x="6331" y="1988"/>
                  <a:pt x="6349" y="1977"/>
                </a:cubicBezTo>
                <a:lnTo>
                  <a:pt x="6182" y="1958"/>
                </a:lnTo>
                <a:lnTo>
                  <a:pt x="6182" y="1959"/>
                </a:lnTo>
                <a:cubicBezTo>
                  <a:pt x="6184" y="1990"/>
                  <a:pt x="6156" y="2023"/>
                  <a:pt x="6099" y="2047"/>
                </a:cubicBezTo>
                <a:close/>
                <a:moveTo>
                  <a:pt x="4387" y="5210"/>
                </a:moveTo>
                <a:cubicBezTo>
                  <a:pt x="4384" y="5166"/>
                  <a:pt x="4446" y="5113"/>
                  <a:pt x="4490" y="5073"/>
                </a:cubicBezTo>
                <a:cubicBezTo>
                  <a:pt x="4506" y="5060"/>
                  <a:pt x="4526" y="5040"/>
                  <a:pt x="4535" y="5032"/>
                </a:cubicBezTo>
                <a:cubicBezTo>
                  <a:pt x="4568" y="5003"/>
                  <a:pt x="4585" y="4967"/>
                  <a:pt x="4586" y="4943"/>
                </a:cubicBezTo>
                <a:cubicBezTo>
                  <a:pt x="4586" y="4940"/>
                  <a:pt x="4586" y="4934"/>
                  <a:pt x="4586" y="4935"/>
                </a:cubicBezTo>
                <a:cubicBezTo>
                  <a:pt x="4585" y="4912"/>
                  <a:pt x="4591" y="4870"/>
                  <a:pt x="4636" y="4853"/>
                </a:cubicBezTo>
                <a:lnTo>
                  <a:pt x="4703" y="4764"/>
                </a:lnTo>
                <a:cubicBezTo>
                  <a:pt x="4700" y="4704"/>
                  <a:pt x="4769" y="4654"/>
                  <a:pt x="4819" y="4616"/>
                </a:cubicBezTo>
                <a:cubicBezTo>
                  <a:pt x="4836" y="4603"/>
                  <a:pt x="4860" y="4584"/>
                  <a:pt x="4869" y="4576"/>
                </a:cubicBezTo>
                <a:lnTo>
                  <a:pt x="4869" y="4575"/>
                </a:lnTo>
                <a:cubicBezTo>
                  <a:pt x="4869" y="4571"/>
                  <a:pt x="4877" y="4557"/>
                  <a:pt x="4880" y="4553"/>
                </a:cubicBezTo>
                <a:cubicBezTo>
                  <a:pt x="4886" y="4544"/>
                  <a:pt x="4896" y="4526"/>
                  <a:pt x="4902" y="4516"/>
                </a:cubicBezTo>
                <a:lnTo>
                  <a:pt x="4936" y="4536"/>
                </a:lnTo>
                <a:cubicBezTo>
                  <a:pt x="5015" y="4507"/>
                  <a:pt x="5043" y="4495"/>
                  <a:pt x="5045" y="4494"/>
                </a:cubicBezTo>
                <a:cubicBezTo>
                  <a:pt x="5017" y="4562"/>
                  <a:pt x="5001" y="4642"/>
                  <a:pt x="5002" y="4664"/>
                </a:cubicBezTo>
                <a:lnTo>
                  <a:pt x="5002" y="4665"/>
                </a:lnTo>
                <a:lnTo>
                  <a:pt x="4919" y="4764"/>
                </a:lnTo>
                <a:lnTo>
                  <a:pt x="4916" y="4764"/>
                </a:lnTo>
                <a:lnTo>
                  <a:pt x="4914" y="4764"/>
                </a:lnTo>
                <a:cubicBezTo>
                  <a:pt x="4853" y="4763"/>
                  <a:pt x="4854" y="4779"/>
                  <a:pt x="4852" y="4802"/>
                </a:cubicBezTo>
                <a:lnTo>
                  <a:pt x="4852" y="4803"/>
                </a:lnTo>
                <a:lnTo>
                  <a:pt x="4852" y="4804"/>
                </a:lnTo>
                <a:lnTo>
                  <a:pt x="4852" y="4805"/>
                </a:lnTo>
                <a:cubicBezTo>
                  <a:pt x="4852" y="4808"/>
                  <a:pt x="4852" y="4814"/>
                  <a:pt x="4852" y="4814"/>
                </a:cubicBezTo>
                <a:cubicBezTo>
                  <a:pt x="4846" y="4842"/>
                  <a:pt x="4801" y="4842"/>
                  <a:pt x="4772" y="4843"/>
                </a:cubicBezTo>
                <a:lnTo>
                  <a:pt x="4771" y="4843"/>
                </a:lnTo>
                <a:lnTo>
                  <a:pt x="4769" y="4843"/>
                </a:lnTo>
                <a:lnTo>
                  <a:pt x="4570" y="5161"/>
                </a:lnTo>
                <a:lnTo>
                  <a:pt x="4567" y="5161"/>
                </a:lnTo>
                <a:cubicBezTo>
                  <a:pt x="4521" y="5160"/>
                  <a:pt x="4518" y="5180"/>
                  <a:pt x="4518" y="5191"/>
                </a:cubicBezTo>
                <a:cubicBezTo>
                  <a:pt x="4518" y="5192"/>
                  <a:pt x="4518" y="5195"/>
                  <a:pt x="4518" y="5195"/>
                </a:cubicBezTo>
                <a:lnTo>
                  <a:pt x="4518" y="5196"/>
                </a:lnTo>
                <a:lnTo>
                  <a:pt x="4518" y="5197"/>
                </a:lnTo>
                <a:lnTo>
                  <a:pt x="4518" y="5197"/>
                </a:lnTo>
                <a:lnTo>
                  <a:pt x="4518" y="5198"/>
                </a:lnTo>
                <a:lnTo>
                  <a:pt x="4518" y="5199"/>
                </a:lnTo>
                <a:lnTo>
                  <a:pt x="4518" y="5200"/>
                </a:lnTo>
                <a:cubicBezTo>
                  <a:pt x="4518" y="5206"/>
                  <a:pt x="4519" y="5217"/>
                  <a:pt x="4520" y="5220"/>
                </a:cubicBezTo>
                <a:cubicBezTo>
                  <a:pt x="4517" y="5240"/>
                  <a:pt x="4489" y="5240"/>
                  <a:pt x="4474" y="5240"/>
                </a:cubicBezTo>
                <a:cubicBezTo>
                  <a:pt x="4470" y="5240"/>
                  <a:pt x="4464" y="5240"/>
                  <a:pt x="4463" y="5240"/>
                </a:cubicBezTo>
                <a:lnTo>
                  <a:pt x="4461" y="5240"/>
                </a:lnTo>
                <a:lnTo>
                  <a:pt x="4459" y="5240"/>
                </a:lnTo>
                <a:lnTo>
                  <a:pt x="4457" y="5240"/>
                </a:lnTo>
                <a:lnTo>
                  <a:pt x="4455" y="5240"/>
                </a:lnTo>
                <a:lnTo>
                  <a:pt x="4453" y="5240"/>
                </a:lnTo>
                <a:cubicBezTo>
                  <a:pt x="4458" y="5300"/>
                  <a:pt x="4322" y="5415"/>
                  <a:pt x="4221" y="5429"/>
                </a:cubicBezTo>
                <a:lnTo>
                  <a:pt x="4221" y="5359"/>
                </a:lnTo>
                <a:cubicBezTo>
                  <a:pt x="4238" y="5339"/>
                  <a:pt x="4261" y="5315"/>
                  <a:pt x="4278" y="5299"/>
                </a:cubicBezTo>
                <a:cubicBezTo>
                  <a:pt x="4297" y="5280"/>
                  <a:pt x="4313" y="5256"/>
                  <a:pt x="4320" y="5240"/>
                </a:cubicBezTo>
                <a:lnTo>
                  <a:pt x="4387" y="5210"/>
                </a:lnTo>
                <a:close/>
                <a:moveTo>
                  <a:pt x="5045" y="4494"/>
                </a:moveTo>
                <a:lnTo>
                  <a:pt x="5046" y="4493"/>
                </a:lnTo>
                <a:lnTo>
                  <a:pt x="5046" y="4493"/>
                </a:lnTo>
                <a:lnTo>
                  <a:pt x="5047" y="4492"/>
                </a:lnTo>
                <a:lnTo>
                  <a:pt x="5047" y="4492"/>
                </a:lnTo>
                <a:lnTo>
                  <a:pt x="5047" y="4492"/>
                </a:lnTo>
                <a:lnTo>
                  <a:pt x="5047" y="4492"/>
                </a:lnTo>
                <a:lnTo>
                  <a:pt x="5047" y="4492"/>
                </a:lnTo>
                <a:lnTo>
                  <a:pt x="5047" y="4491"/>
                </a:lnTo>
                <a:lnTo>
                  <a:pt x="5046" y="4491"/>
                </a:lnTo>
                <a:lnTo>
                  <a:pt x="5046" y="4491"/>
                </a:lnTo>
                <a:lnTo>
                  <a:pt x="5046" y="4492"/>
                </a:lnTo>
                <a:lnTo>
                  <a:pt x="5045" y="4494"/>
                </a:lnTo>
                <a:close/>
                <a:moveTo>
                  <a:pt x="5046" y="4491"/>
                </a:moveTo>
                <a:lnTo>
                  <a:pt x="5046" y="4491"/>
                </a:lnTo>
                <a:cubicBezTo>
                  <a:pt x="5045" y="4491"/>
                  <a:pt x="5041" y="4492"/>
                  <a:pt x="5041" y="4492"/>
                </a:cubicBezTo>
                <a:cubicBezTo>
                  <a:pt x="5039" y="4492"/>
                  <a:pt x="5036" y="4492"/>
                  <a:pt x="5036" y="4492"/>
                </a:cubicBezTo>
                <a:lnTo>
                  <a:pt x="5035" y="4492"/>
                </a:lnTo>
                <a:lnTo>
                  <a:pt x="5035" y="4492"/>
                </a:lnTo>
                <a:lnTo>
                  <a:pt x="5035" y="4492"/>
                </a:lnTo>
                <a:lnTo>
                  <a:pt x="5034" y="4492"/>
                </a:lnTo>
                <a:lnTo>
                  <a:pt x="5034" y="4492"/>
                </a:lnTo>
                <a:lnTo>
                  <a:pt x="5034" y="4491"/>
                </a:lnTo>
                <a:cubicBezTo>
                  <a:pt x="5034" y="4491"/>
                  <a:pt x="5042" y="4487"/>
                  <a:pt x="5049" y="4484"/>
                </a:cubicBezTo>
                <a:lnTo>
                  <a:pt x="5047" y="4488"/>
                </a:lnTo>
                <a:lnTo>
                  <a:pt x="5046" y="4491"/>
                </a:lnTo>
                <a:close/>
                <a:moveTo>
                  <a:pt x="5049" y="4484"/>
                </a:moveTo>
                <a:cubicBezTo>
                  <a:pt x="5050" y="4483"/>
                  <a:pt x="5052" y="4477"/>
                  <a:pt x="5052" y="4477"/>
                </a:cubicBezTo>
                <a:lnTo>
                  <a:pt x="5052" y="4476"/>
                </a:lnTo>
                <a:cubicBezTo>
                  <a:pt x="5051" y="4479"/>
                  <a:pt x="5048" y="4487"/>
                  <a:pt x="5049" y="4484"/>
                </a:cubicBezTo>
                <a:close/>
                <a:moveTo>
                  <a:pt x="3024" y="6837"/>
                </a:moveTo>
                <a:lnTo>
                  <a:pt x="2991" y="6876"/>
                </a:lnTo>
                <a:cubicBezTo>
                  <a:pt x="2985" y="6874"/>
                  <a:pt x="2978" y="6872"/>
                  <a:pt x="2978" y="6872"/>
                </a:cubicBezTo>
                <a:lnTo>
                  <a:pt x="2978" y="6872"/>
                </a:lnTo>
                <a:lnTo>
                  <a:pt x="2976" y="6872"/>
                </a:lnTo>
                <a:lnTo>
                  <a:pt x="2974" y="6872"/>
                </a:lnTo>
                <a:lnTo>
                  <a:pt x="2973" y="6873"/>
                </a:lnTo>
                <a:lnTo>
                  <a:pt x="2971" y="6873"/>
                </a:lnTo>
                <a:lnTo>
                  <a:pt x="2970" y="6874"/>
                </a:lnTo>
                <a:lnTo>
                  <a:pt x="2969" y="6875"/>
                </a:lnTo>
                <a:lnTo>
                  <a:pt x="2968" y="6876"/>
                </a:lnTo>
                <a:lnTo>
                  <a:pt x="2967" y="6877"/>
                </a:lnTo>
                <a:lnTo>
                  <a:pt x="2967" y="6878"/>
                </a:lnTo>
                <a:lnTo>
                  <a:pt x="2967" y="6879"/>
                </a:lnTo>
                <a:cubicBezTo>
                  <a:pt x="2967" y="6881"/>
                  <a:pt x="2974" y="6887"/>
                  <a:pt x="2974" y="6886"/>
                </a:cubicBezTo>
                <a:lnTo>
                  <a:pt x="2891" y="6866"/>
                </a:lnTo>
                <a:lnTo>
                  <a:pt x="2891" y="6797"/>
                </a:lnTo>
                <a:lnTo>
                  <a:pt x="2924" y="6797"/>
                </a:lnTo>
                <a:lnTo>
                  <a:pt x="2974" y="6698"/>
                </a:lnTo>
                <a:lnTo>
                  <a:pt x="3074" y="6628"/>
                </a:lnTo>
                <a:lnTo>
                  <a:pt x="3071" y="6628"/>
                </a:lnTo>
                <a:lnTo>
                  <a:pt x="3070" y="6627"/>
                </a:lnTo>
                <a:lnTo>
                  <a:pt x="3068" y="6626"/>
                </a:lnTo>
                <a:lnTo>
                  <a:pt x="3067" y="6624"/>
                </a:lnTo>
                <a:lnTo>
                  <a:pt x="3066" y="6623"/>
                </a:lnTo>
                <a:lnTo>
                  <a:pt x="3065" y="6622"/>
                </a:lnTo>
                <a:lnTo>
                  <a:pt x="3065" y="6621"/>
                </a:lnTo>
                <a:lnTo>
                  <a:pt x="3064" y="6620"/>
                </a:lnTo>
                <a:cubicBezTo>
                  <a:pt x="3064" y="6606"/>
                  <a:pt x="3103" y="6593"/>
                  <a:pt x="3115" y="6593"/>
                </a:cubicBezTo>
                <a:lnTo>
                  <a:pt x="3116" y="6593"/>
                </a:lnTo>
                <a:lnTo>
                  <a:pt x="3117" y="6593"/>
                </a:lnTo>
                <a:lnTo>
                  <a:pt x="3118" y="6593"/>
                </a:lnTo>
                <a:cubicBezTo>
                  <a:pt x="3126" y="6593"/>
                  <a:pt x="3138" y="6597"/>
                  <a:pt x="3140" y="6599"/>
                </a:cubicBezTo>
                <a:cubicBezTo>
                  <a:pt x="3195" y="6567"/>
                  <a:pt x="3207" y="6522"/>
                  <a:pt x="3207" y="6492"/>
                </a:cubicBezTo>
                <a:lnTo>
                  <a:pt x="3207" y="6491"/>
                </a:lnTo>
                <a:lnTo>
                  <a:pt x="3207" y="6490"/>
                </a:lnTo>
                <a:cubicBezTo>
                  <a:pt x="3236" y="6454"/>
                  <a:pt x="3293" y="6398"/>
                  <a:pt x="3340" y="6371"/>
                </a:cubicBezTo>
                <a:lnTo>
                  <a:pt x="3356" y="6301"/>
                </a:lnTo>
                <a:lnTo>
                  <a:pt x="3423" y="6331"/>
                </a:lnTo>
                <a:lnTo>
                  <a:pt x="3506" y="6341"/>
                </a:lnTo>
                <a:cubicBezTo>
                  <a:pt x="3459" y="6369"/>
                  <a:pt x="3441" y="6416"/>
                  <a:pt x="3429" y="6446"/>
                </a:cubicBezTo>
                <a:cubicBezTo>
                  <a:pt x="3427" y="6451"/>
                  <a:pt x="3424" y="6458"/>
                  <a:pt x="3423" y="6460"/>
                </a:cubicBezTo>
                <a:lnTo>
                  <a:pt x="3340" y="6430"/>
                </a:lnTo>
                <a:cubicBezTo>
                  <a:pt x="3266" y="6481"/>
                  <a:pt x="3196" y="6647"/>
                  <a:pt x="3190" y="6688"/>
                </a:cubicBezTo>
                <a:lnTo>
                  <a:pt x="3074" y="6807"/>
                </a:lnTo>
                <a:cubicBezTo>
                  <a:pt x="3066" y="6815"/>
                  <a:pt x="3047" y="6837"/>
                  <a:pt x="3031" y="6838"/>
                </a:cubicBezTo>
                <a:lnTo>
                  <a:pt x="3029" y="6838"/>
                </a:lnTo>
                <a:lnTo>
                  <a:pt x="3027" y="6838"/>
                </a:lnTo>
                <a:lnTo>
                  <a:pt x="3025" y="6837"/>
                </a:lnTo>
                <a:lnTo>
                  <a:pt x="3024" y="6837"/>
                </a:lnTo>
                <a:close/>
                <a:moveTo>
                  <a:pt x="4320" y="2077"/>
                </a:moveTo>
                <a:cubicBezTo>
                  <a:pt x="4331" y="2073"/>
                  <a:pt x="4336" y="2060"/>
                  <a:pt x="4336" y="2053"/>
                </a:cubicBezTo>
                <a:lnTo>
                  <a:pt x="4336" y="2052"/>
                </a:lnTo>
                <a:lnTo>
                  <a:pt x="4336" y="2051"/>
                </a:lnTo>
                <a:cubicBezTo>
                  <a:pt x="4336" y="2046"/>
                  <a:pt x="4334" y="2037"/>
                  <a:pt x="4334" y="2036"/>
                </a:cubicBezTo>
                <a:cubicBezTo>
                  <a:pt x="4330" y="2024"/>
                  <a:pt x="4328" y="2005"/>
                  <a:pt x="4328" y="1993"/>
                </a:cubicBezTo>
                <a:cubicBezTo>
                  <a:pt x="4346" y="1979"/>
                  <a:pt x="4353" y="1968"/>
                  <a:pt x="4353" y="1967"/>
                </a:cubicBezTo>
                <a:lnTo>
                  <a:pt x="4353" y="1965"/>
                </a:lnTo>
                <a:lnTo>
                  <a:pt x="4353" y="1964"/>
                </a:lnTo>
                <a:lnTo>
                  <a:pt x="4353" y="1963"/>
                </a:lnTo>
                <a:lnTo>
                  <a:pt x="4352" y="1962"/>
                </a:lnTo>
                <a:cubicBezTo>
                  <a:pt x="4351" y="1960"/>
                  <a:pt x="4344" y="1959"/>
                  <a:pt x="4342" y="1960"/>
                </a:cubicBezTo>
                <a:cubicBezTo>
                  <a:pt x="4338" y="1959"/>
                  <a:pt x="4330" y="1960"/>
                  <a:pt x="4329" y="1960"/>
                </a:cubicBezTo>
                <a:lnTo>
                  <a:pt x="4326" y="1960"/>
                </a:lnTo>
                <a:lnTo>
                  <a:pt x="4324" y="1961"/>
                </a:lnTo>
                <a:lnTo>
                  <a:pt x="4322" y="1961"/>
                </a:lnTo>
                <a:lnTo>
                  <a:pt x="4320" y="1961"/>
                </a:lnTo>
                <a:lnTo>
                  <a:pt x="4319" y="1961"/>
                </a:lnTo>
                <a:lnTo>
                  <a:pt x="4317" y="1960"/>
                </a:lnTo>
                <a:lnTo>
                  <a:pt x="4316" y="1960"/>
                </a:lnTo>
                <a:lnTo>
                  <a:pt x="4315" y="1960"/>
                </a:lnTo>
                <a:lnTo>
                  <a:pt x="4315" y="1959"/>
                </a:lnTo>
                <a:lnTo>
                  <a:pt x="4314" y="1959"/>
                </a:lnTo>
                <a:lnTo>
                  <a:pt x="4314" y="1958"/>
                </a:lnTo>
                <a:cubicBezTo>
                  <a:pt x="4304" y="1956"/>
                  <a:pt x="4402" y="1899"/>
                  <a:pt x="4570" y="1809"/>
                </a:cubicBezTo>
                <a:lnTo>
                  <a:pt x="4636" y="1819"/>
                </a:lnTo>
                <a:lnTo>
                  <a:pt x="4586" y="1898"/>
                </a:lnTo>
                <a:lnTo>
                  <a:pt x="4437" y="1967"/>
                </a:lnTo>
                <a:lnTo>
                  <a:pt x="4453" y="2067"/>
                </a:lnTo>
                <a:lnTo>
                  <a:pt x="4437" y="2067"/>
                </a:lnTo>
                <a:lnTo>
                  <a:pt x="4320" y="2077"/>
                </a:lnTo>
                <a:close/>
                <a:moveTo>
                  <a:pt x="2608" y="7739"/>
                </a:moveTo>
                <a:lnTo>
                  <a:pt x="2592" y="7828"/>
                </a:lnTo>
                <a:lnTo>
                  <a:pt x="2525" y="7828"/>
                </a:lnTo>
                <a:lnTo>
                  <a:pt x="2409" y="7739"/>
                </a:lnTo>
                <a:cubicBezTo>
                  <a:pt x="2408" y="7722"/>
                  <a:pt x="2444" y="7717"/>
                  <a:pt x="2454" y="7717"/>
                </a:cubicBezTo>
                <a:lnTo>
                  <a:pt x="2455" y="7717"/>
                </a:lnTo>
                <a:lnTo>
                  <a:pt x="2456" y="7717"/>
                </a:lnTo>
                <a:lnTo>
                  <a:pt x="2457" y="7717"/>
                </a:lnTo>
                <a:lnTo>
                  <a:pt x="2458" y="7717"/>
                </a:lnTo>
                <a:lnTo>
                  <a:pt x="2459" y="7717"/>
                </a:lnTo>
                <a:lnTo>
                  <a:pt x="2460" y="7717"/>
                </a:lnTo>
                <a:cubicBezTo>
                  <a:pt x="2473" y="7716"/>
                  <a:pt x="2495" y="7724"/>
                  <a:pt x="2494" y="7732"/>
                </a:cubicBezTo>
                <a:lnTo>
                  <a:pt x="2493" y="7733"/>
                </a:lnTo>
                <a:lnTo>
                  <a:pt x="2493" y="7733"/>
                </a:lnTo>
                <a:lnTo>
                  <a:pt x="2493" y="7735"/>
                </a:lnTo>
                <a:lnTo>
                  <a:pt x="2493" y="7736"/>
                </a:lnTo>
                <a:lnTo>
                  <a:pt x="2492" y="7738"/>
                </a:lnTo>
                <a:lnTo>
                  <a:pt x="2492" y="7739"/>
                </a:lnTo>
                <a:lnTo>
                  <a:pt x="2592" y="7680"/>
                </a:lnTo>
                <a:lnTo>
                  <a:pt x="2608" y="7739"/>
                </a:lnTo>
                <a:close/>
                <a:moveTo>
                  <a:pt x="5351" y="4258"/>
                </a:moveTo>
                <a:cubicBezTo>
                  <a:pt x="5352" y="4268"/>
                  <a:pt x="5312" y="4291"/>
                  <a:pt x="5301" y="4298"/>
                </a:cubicBezTo>
                <a:lnTo>
                  <a:pt x="5251" y="4397"/>
                </a:lnTo>
                <a:cubicBezTo>
                  <a:pt x="5220" y="4377"/>
                  <a:pt x="5180" y="4367"/>
                  <a:pt x="5153" y="4367"/>
                </a:cubicBezTo>
                <a:lnTo>
                  <a:pt x="5152" y="4367"/>
                </a:lnTo>
                <a:cubicBezTo>
                  <a:pt x="5176" y="4348"/>
                  <a:pt x="5198" y="4323"/>
                  <a:pt x="5208" y="4307"/>
                </a:cubicBezTo>
                <a:cubicBezTo>
                  <a:pt x="5221" y="4288"/>
                  <a:pt x="5239" y="4264"/>
                  <a:pt x="5251" y="4248"/>
                </a:cubicBezTo>
                <a:cubicBezTo>
                  <a:pt x="5256" y="4248"/>
                  <a:pt x="5264" y="4248"/>
                  <a:pt x="5267" y="4248"/>
                </a:cubicBezTo>
                <a:cubicBezTo>
                  <a:pt x="5284" y="4247"/>
                  <a:pt x="5303" y="4246"/>
                  <a:pt x="5322" y="4246"/>
                </a:cubicBezTo>
                <a:cubicBezTo>
                  <a:pt x="5341" y="4245"/>
                  <a:pt x="5351" y="4253"/>
                  <a:pt x="5351" y="4258"/>
                </a:cubicBezTo>
                <a:close/>
                <a:moveTo>
                  <a:pt x="2409" y="7541"/>
                </a:moveTo>
                <a:lnTo>
                  <a:pt x="2409" y="7491"/>
                </a:lnTo>
                <a:lnTo>
                  <a:pt x="2409" y="7490"/>
                </a:lnTo>
                <a:lnTo>
                  <a:pt x="2409" y="7488"/>
                </a:lnTo>
                <a:lnTo>
                  <a:pt x="2410" y="7487"/>
                </a:lnTo>
                <a:cubicBezTo>
                  <a:pt x="2412" y="7483"/>
                  <a:pt x="2418" y="7480"/>
                  <a:pt x="2419" y="7481"/>
                </a:cubicBezTo>
                <a:lnTo>
                  <a:pt x="2420" y="7480"/>
                </a:lnTo>
                <a:cubicBezTo>
                  <a:pt x="2423" y="7478"/>
                  <a:pt x="2425" y="7472"/>
                  <a:pt x="2425" y="7472"/>
                </a:cubicBezTo>
                <a:lnTo>
                  <a:pt x="2425" y="7471"/>
                </a:lnTo>
                <a:lnTo>
                  <a:pt x="2508" y="7481"/>
                </a:lnTo>
                <a:lnTo>
                  <a:pt x="2459" y="7660"/>
                </a:lnTo>
                <a:cubicBezTo>
                  <a:pt x="2423" y="7628"/>
                  <a:pt x="2408" y="7573"/>
                  <a:pt x="2409" y="7543"/>
                </a:cubicBezTo>
                <a:lnTo>
                  <a:pt x="2409" y="7541"/>
                </a:lnTo>
                <a:close/>
                <a:moveTo>
                  <a:pt x="2824" y="6926"/>
                </a:moveTo>
                <a:lnTo>
                  <a:pt x="2941" y="6956"/>
                </a:lnTo>
                <a:lnTo>
                  <a:pt x="2858" y="7055"/>
                </a:lnTo>
                <a:lnTo>
                  <a:pt x="2858" y="7057"/>
                </a:lnTo>
                <a:lnTo>
                  <a:pt x="2858" y="7059"/>
                </a:lnTo>
                <a:cubicBezTo>
                  <a:pt x="2858" y="7097"/>
                  <a:pt x="2835" y="7129"/>
                  <a:pt x="2808" y="7144"/>
                </a:cubicBezTo>
                <a:cubicBezTo>
                  <a:pt x="2822" y="7117"/>
                  <a:pt x="2829" y="7076"/>
                  <a:pt x="2829" y="7046"/>
                </a:cubicBezTo>
                <a:cubicBezTo>
                  <a:pt x="2828" y="7009"/>
                  <a:pt x="2826" y="6966"/>
                  <a:pt x="2825" y="6940"/>
                </a:cubicBezTo>
                <a:cubicBezTo>
                  <a:pt x="2825" y="6935"/>
                  <a:pt x="2824" y="6928"/>
                  <a:pt x="2824" y="6926"/>
                </a:cubicBezTo>
                <a:close/>
                <a:moveTo>
                  <a:pt x="5551" y="3782"/>
                </a:moveTo>
                <a:cubicBezTo>
                  <a:pt x="5505" y="3778"/>
                  <a:pt x="5501" y="3743"/>
                  <a:pt x="5501" y="3733"/>
                </a:cubicBezTo>
                <a:cubicBezTo>
                  <a:pt x="5501" y="3709"/>
                  <a:pt x="5544" y="3703"/>
                  <a:pt x="5566" y="3703"/>
                </a:cubicBezTo>
                <a:lnTo>
                  <a:pt x="5567" y="3703"/>
                </a:lnTo>
                <a:lnTo>
                  <a:pt x="5567" y="3634"/>
                </a:lnTo>
                <a:lnTo>
                  <a:pt x="5650" y="3673"/>
                </a:lnTo>
                <a:lnTo>
                  <a:pt x="5567" y="3762"/>
                </a:lnTo>
                <a:lnTo>
                  <a:pt x="5567" y="3763"/>
                </a:lnTo>
                <a:lnTo>
                  <a:pt x="5567" y="3763"/>
                </a:lnTo>
                <a:cubicBezTo>
                  <a:pt x="5568" y="3765"/>
                  <a:pt x="5564" y="3777"/>
                  <a:pt x="5562" y="3778"/>
                </a:cubicBezTo>
                <a:cubicBezTo>
                  <a:pt x="5561" y="3780"/>
                  <a:pt x="5552" y="3783"/>
                  <a:pt x="5551" y="3782"/>
                </a:cubicBezTo>
                <a:close/>
                <a:moveTo>
                  <a:pt x="3622" y="6202"/>
                </a:moveTo>
                <a:lnTo>
                  <a:pt x="3624" y="6202"/>
                </a:lnTo>
                <a:lnTo>
                  <a:pt x="3626" y="6202"/>
                </a:lnTo>
                <a:cubicBezTo>
                  <a:pt x="3657" y="6201"/>
                  <a:pt x="3672" y="6217"/>
                  <a:pt x="3672" y="6230"/>
                </a:cubicBezTo>
                <a:lnTo>
                  <a:pt x="3672" y="6231"/>
                </a:lnTo>
                <a:lnTo>
                  <a:pt x="3672" y="6232"/>
                </a:lnTo>
                <a:lnTo>
                  <a:pt x="3672" y="6233"/>
                </a:lnTo>
                <a:cubicBezTo>
                  <a:pt x="3673" y="6262"/>
                  <a:pt x="3633" y="6307"/>
                  <a:pt x="3606" y="6331"/>
                </a:cubicBezTo>
                <a:lnTo>
                  <a:pt x="3589" y="6301"/>
                </a:lnTo>
                <a:lnTo>
                  <a:pt x="3606" y="6222"/>
                </a:lnTo>
                <a:lnTo>
                  <a:pt x="3608" y="6222"/>
                </a:lnTo>
                <a:lnTo>
                  <a:pt x="3611" y="6221"/>
                </a:lnTo>
                <a:lnTo>
                  <a:pt x="3613" y="6221"/>
                </a:lnTo>
                <a:lnTo>
                  <a:pt x="3615" y="6220"/>
                </a:lnTo>
                <a:lnTo>
                  <a:pt x="3617" y="6219"/>
                </a:lnTo>
                <a:lnTo>
                  <a:pt x="3618" y="6218"/>
                </a:lnTo>
                <a:cubicBezTo>
                  <a:pt x="3623" y="6213"/>
                  <a:pt x="3622" y="6206"/>
                  <a:pt x="3622" y="6204"/>
                </a:cubicBezTo>
                <a:lnTo>
                  <a:pt x="3622" y="6203"/>
                </a:lnTo>
                <a:lnTo>
                  <a:pt x="3622" y="6202"/>
                </a:lnTo>
                <a:close/>
                <a:moveTo>
                  <a:pt x="2542" y="7343"/>
                </a:moveTo>
                <a:lnTo>
                  <a:pt x="2608" y="7323"/>
                </a:lnTo>
                <a:lnTo>
                  <a:pt x="2608" y="7343"/>
                </a:lnTo>
                <a:lnTo>
                  <a:pt x="2558" y="7392"/>
                </a:lnTo>
                <a:lnTo>
                  <a:pt x="2475" y="7412"/>
                </a:lnTo>
                <a:lnTo>
                  <a:pt x="2542" y="7343"/>
                </a:lnTo>
                <a:close/>
                <a:moveTo>
                  <a:pt x="5567" y="3584"/>
                </a:moveTo>
                <a:lnTo>
                  <a:pt x="5634" y="3534"/>
                </a:lnTo>
                <a:lnTo>
                  <a:pt x="5634" y="3505"/>
                </a:lnTo>
                <a:cubicBezTo>
                  <a:pt x="5649" y="3504"/>
                  <a:pt x="5650" y="3532"/>
                  <a:pt x="5650" y="3533"/>
                </a:cubicBezTo>
                <a:lnTo>
                  <a:pt x="5650" y="3533"/>
                </a:lnTo>
                <a:lnTo>
                  <a:pt x="5650" y="3534"/>
                </a:lnTo>
                <a:lnTo>
                  <a:pt x="5650" y="3534"/>
                </a:lnTo>
                <a:lnTo>
                  <a:pt x="5650" y="3534"/>
                </a:lnTo>
                <a:lnTo>
                  <a:pt x="5650" y="3564"/>
                </a:lnTo>
                <a:lnTo>
                  <a:pt x="5567" y="3604"/>
                </a:lnTo>
                <a:lnTo>
                  <a:pt x="5567" y="3584"/>
                </a:lnTo>
                <a:close/>
                <a:moveTo>
                  <a:pt x="2741" y="7581"/>
                </a:moveTo>
                <a:lnTo>
                  <a:pt x="2691" y="7581"/>
                </a:lnTo>
                <a:lnTo>
                  <a:pt x="2774" y="7501"/>
                </a:lnTo>
                <a:lnTo>
                  <a:pt x="2774" y="7502"/>
                </a:lnTo>
                <a:lnTo>
                  <a:pt x="2774" y="7504"/>
                </a:lnTo>
                <a:cubicBezTo>
                  <a:pt x="2775" y="7528"/>
                  <a:pt x="2758" y="7561"/>
                  <a:pt x="2741" y="7581"/>
                </a:cubicBezTo>
                <a:close/>
                <a:moveTo>
                  <a:pt x="5251" y="3991"/>
                </a:moveTo>
                <a:lnTo>
                  <a:pt x="5318" y="3971"/>
                </a:lnTo>
                <a:cubicBezTo>
                  <a:pt x="5302" y="3990"/>
                  <a:pt x="5285" y="4015"/>
                  <a:pt x="5274" y="4031"/>
                </a:cubicBezTo>
                <a:cubicBezTo>
                  <a:pt x="5261" y="4050"/>
                  <a:pt x="5237" y="4074"/>
                  <a:pt x="5218" y="4090"/>
                </a:cubicBezTo>
                <a:cubicBezTo>
                  <a:pt x="5237" y="4058"/>
                  <a:pt x="5252" y="4023"/>
                  <a:pt x="5251" y="3992"/>
                </a:cubicBezTo>
                <a:lnTo>
                  <a:pt x="5251" y="3991"/>
                </a:lnTo>
                <a:close/>
                <a:moveTo>
                  <a:pt x="5434" y="3872"/>
                </a:moveTo>
                <a:lnTo>
                  <a:pt x="5451" y="3872"/>
                </a:lnTo>
                <a:lnTo>
                  <a:pt x="5453" y="3872"/>
                </a:lnTo>
                <a:lnTo>
                  <a:pt x="5455" y="3871"/>
                </a:lnTo>
                <a:lnTo>
                  <a:pt x="5457" y="3871"/>
                </a:lnTo>
                <a:lnTo>
                  <a:pt x="5459" y="3871"/>
                </a:lnTo>
                <a:lnTo>
                  <a:pt x="5461" y="3871"/>
                </a:lnTo>
                <a:lnTo>
                  <a:pt x="5463" y="3871"/>
                </a:lnTo>
                <a:cubicBezTo>
                  <a:pt x="5485" y="3871"/>
                  <a:pt x="5502" y="3876"/>
                  <a:pt x="5501" y="3891"/>
                </a:cubicBezTo>
                <a:lnTo>
                  <a:pt x="5501" y="3893"/>
                </a:lnTo>
                <a:lnTo>
                  <a:pt x="5501" y="3894"/>
                </a:lnTo>
                <a:cubicBezTo>
                  <a:pt x="5501" y="3899"/>
                  <a:pt x="5499" y="3905"/>
                  <a:pt x="5498" y="3906"/>
                </a:cubicBezTo>
                <a:lnTo>
                  <a:pt x="5497" y="3908"/>
                </a:lnTo>
                <a:cubicBezTo>
                  <a:pt x="5495" y="3910"/>
                  <a:pt x="5486" y="3911"/>
                  <a:pt x="5484" y="3911"/>
                </a:cubicBezTo>
                <a:lnTo>
                  <a:pt x="5451" y="3911"/>
                </a:lnTo>
                <a:cubicBezTo>
                  <a:pt x="5434" y="3901"/>
                  <a:pt x="5435" y="3889"/>
                  <a:pt x="5434" y="3882"/>
                </a:cubicBezTo>
                <a:cubicBezTo>
                  <a:pt x="5434" y="3880"/>
                  <a:pt x="5434" y="3877"/>
                  <a:pt x="5434" y="3876"/>
                </a:cubicBezTo>
                <a:lnTo>
                  <a:pt x="5434" y="3875"/>
                </a:lnTo>
                <a:lnTo>
                  <a:pt x="5434" y="3874"/>
                </a:lnTo>
                <a:lnTo>
                  <a:pt x="5434" y="3873"/>
                </a:lnTo>
                <a:lnTo>
                  <a:pt x="5434" y="3872"/>
                </a:lnTo>
                <a:close/>
                <a:moveTo>
                  <a:pt x="3739" y="5825"/>
                </a:moveTo>
                <a:lnTo>
                  <a:pt x="3705" y="5865"/>
                </a:lnTo>
                <a:lnTo>
                  <a:pt x="3704" y="5865"/>
                </a:lnTo>
                <a:lnTo>
                  <a:pt x="3702" y="5865"/>
                </a:lnTo>
                <a:lnTo>
                  <a:pt x="3701" y="5865"/>
                </a:lnTo>
                <a:cubicBezTo>
                  <a:pt x="3699" y="5865"/>
                  <a:pt x="3696" y="5865"/>
                  <a:pt x="3695" y="5865"/>
                </a:cubicBezTo>
                <a:cubicBezTo>
                  <a:pt x="3686" y="5865"/>
                  <a:pt x="3670" y="5864"/>
                  <a:pt x="3661" y="5861"/>
                </a:cubicBezTo>
                <a:lnTo>
                  <a:pt x="3659" y="5860"/>
                </a:lnTo>
                <a:lnTo>
                  <a:pt x="3658" y="5859"/>
                </a:lnTo>
                <a:lnTo>
                  <a:pt x="3657" y="5858"/>
                </a:lnTo>
                <a:lnTo>
                  <a:pt x="3656" y="5856"/>
                </a:lnTo>
                <a:lnTo>
                  <a:pt x="3655" y="5855"/>
                </a:lnTo>
                <a:cubicBezTo>
                  <a:pt x="3662" y="5830"/>
                  <a:pt x="3733" y="5825"/>
                  <a:pt x="3739" y="5825"/>
                </a:cubicBezTo>
                <a:close/>
                <a:moveTo>
                  <a:pt x="4586" y="4764"/>
                </a:moveTo>
                <a:cubicBezTo>
                  <a:pt x="4530" y="4765"/>
                  <a:pt x="4520" y="4737"/>
                  <a:pt x="4520" y="4716"/>
                </a:cubicBezTo>
                <a:lnTo>
                  <a:pt x="4520" y="4714"/>
                </a:lnTo>
                <a:lnTo>
                  <a:pt x="4520" y="4705"/>
                </a:lnTo>
                <a:lnTo>
                  <a:pt x="4586" y="4764"/>
                </a:lnTo>
                <a:close/>
                <a:moveTo>
                  <a:pt x="5052" y="4476"/>
                </a:moveTo>
                <a:lnTo>
                  <a:pt x="5054" y="4475"/>
                </a:lnTo>
                <a:lnTo>
                  <a:pt x="5056" y="4474"/>
                </a:lnTo>
                <a:lnTo>
                  <a:pt x="5057" y="4472"/>
                </a:lnTo>
                <a:lnTo>
                  <a:pt x="5058" y="4471"/>
                </a:lnTo>
                <a:lnTo>
                  <a:pt x="5059" y="4470"/>
                </a:lnTo>
                <a:lnTo>
                  <a:pt x="5059" y="4469"/>
                </a:lnTo>
                <a:lnTo>
                  <a:pt x="5059" y="4469"/>
                </a:lnTo>
                <a:cubicBezTo>
                  <a:pt x="5057" y="4470"/>
                  <a:pt x="5051" y="4477"/>
                  <a:pt x="5052" y="4476"/>
                </a:cubicBezTo>
                <a:close/>
                <a:moveTo>
                  <a:pt x="5059" y="4469"/>
                </a:moveTo>
                <a:lnTo>
                  <a:pt x="5058" y="4468"/>
                </a:lnTo>
                <a:lnTo>
                  <a:pt x="5057" y="4467"/>
                </a:lnTo>
                <a:lnTo>
                  <a:pt x="5056" y="4467"/>
                </a:lnTo>
                <a:cubicBezTo>
                  <a:pt x="5052" y="4465"/>
                  <a:pt x="5038" y="4458"/>
                  <a:pt x="5035" y="4457"/>
                </a:cubicBezTo>
                <a:lnTo>
                  <a:pt x="5085" y="4427"/>
                </a:lnTo>
                <a:cubicBezTo>
                  <a:pt x="5085" y="4436"/>
                  <a:pt x="5069" y="4456"/>
                  <a:pt x="5062" y="4465"/>
                </a:cubicBezTo>
                <a:lnTo>
                  <a:pt x="5061" y="4465"/>
                </a:lnTo>
                <a:lnTo>
                  <a:pt x="5060" y="4466"/>
                </a:lnTo>
                <a:lnTo>
                  <a:pt x="5060" y="4467"/>
                </a:lnTo>
                <a:lnTo>
                  <a:pt x="5059" y="4468"/>
                </a:lnTo>
                <a:lnTo>
                  <a:pt x="5059" y="4469"/>
                </a:lnTo>
                <a:close/>
                <a:moveTo>
                  <a:pt x="3473" y="6172"/>
                </a:moveTo>
                <a:lnTo>
                  <a:pt x="3506" y="6172"/>
                </a:lnTo>
                <a:lnTo>
                  <a:pt x="3506" y="6173"/>
                </a:lnTo>
                <a:cubicBezTo>
                  <a:pt x="3506" y="6183"/>
                  <a:pt x="3484" y="6206"/>
                  <a:pt x="3473" y="6212"/>
                </a:cubicBezTo>
                <a:lnTo>
                  <a:pt x="3473" y="6172"/>
                </a:lnTo>
                <a:close/>
                <a:moveTo>
                  <a:pt x="4453" y="4982"/>
                </a:moveTo>
                <a:lnTo>
                  <a:pt x="4437" y="5012"/>
                </a:lnTo>
                <a:lnTo>
                  <a:pt x="4437" y="4972"/>
                </a:lnTo>
                <a:lnTo>
                  <a:pt x="4453" y="4982"/>
                </a:lnTo>
                <a:close/>
                <a:moveTo>
                  <a:pt x="5085" y="4298"/>
                </a:moveTo>
                <a:lnTo>
                  <a:pt x="5118" y="4298"/>
                </a:lnTo>
                <a:lnTo>
                  <a:pt x="5080" y="4306"/>
                </a:lnTo>
                <a:lnTo>
                  <a:pt x="5080" y="4306"/>
                </a:lnTo>
                <a:lnTo>
                  <a:pt x="5081" y="4305"/>
                </a:lnTo>
                <a:lnTo>
                  <a:pt x="5083" y="4304"/>
                </a:lnTo>
                <a:lnTo>
                  <a:pt x="5083" y="4303"/>
                </a:lnTo>
                <a:lnTo>
                  <a:pt x="5084" y="4301"/>
                </a:lnTo>
                <a:lnTo>
                  <a:pt x="5085" y="4300"/>
                </a:lnTo>
                <a:lnTo>
                  <a:pt x="5085" y="4298"/>
                </a:lnTo>
                <a:close/>
                <a:moveTo>
                  <a:pt x="5080" y="4306"/>
                </a:moveTo>
                <a:lnTo>
                  <a:pt x="5068" y="4308"/>
                </a:lnTo>
                <a:lnTo>
                  <a:pt x="5069" y="4308"/>
                </a:lnTo>
                <a:cubicBezTo>
                  <a:pt x="5072" y="4308"/>
                  <a:pt x="5082" y="4305"/>
                  <a:pt x="5080" y="4306"/>
                </a:cubicBezTo>
                <a:close/>
              </a:path>
            </a:pathLst>
          </a:custGeom>
          <a:solidFill>
            <a:srgbClr val="6F7F8D"/>
          </a:solidFill>
          <a:effectLst/>
        </p:spPr>
        <p:txBody>
          <a:bodyPr wrap="square" rtlCol="0">
            <a:noAutofit/>
          </a:bodyPr>
          <a:p>
            <a:endParaRPr lang="en-US" altLang="zh-CN" sz="59500">
              <a:solidFill>
                <a:srgbClr val="D6C8B6"/>
              </a:solidFill>
              <a:latin typeface="Road Rage" charset="0"/>
              <a:cs typeface="Road Rage" charset="0"/>
            </a:endParaRPr>
          </a:p>
        </p:txBody>
      </p:sp>
      <p:cxnSp>
        <p:nvCxnSpPr>
          <p:cNvPr id="3" name="直接连接符 2"/>
          <p:cNvCxnSpPr/>
          <p:nvPr/>
        </p:nvCxnSpPr>
        <p:spPr>
          <a:xfrm flipH="1">
            <a:off x="3355975" y="3262630"/>
            <a:ext cx="2082800" cy="3261360"/>
          </a:xfrm>
          <a:prstGeom prst="line">
            <a:avLst/>
          </a:prstGeom>
          <a:ln>
            <a:solidFill>
              <a:srgbClr val="E6EADE"/>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3360420" y="64135"/>
            <a:ext cx="1753870" cy="2504440"/>
          </a:xfrm>
          <a:prstGeom prst="line">
            <a:avLst/>
          </a:prstGeom>
          <a:ln>
            <a:solidFill>
              <a:srgbClr val="E6EADE"/>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5987415" y="1525270"/>
            <a:ext cx="511175" cy="511175"/>
          </a:xfrm>
          <a:prstGeom prst="ellipse">
            <a:avLst/>
          </a:prstGeom>
          <a:solidFill>
            <a:srgbClr val="E6EB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5987415" y="2804795"/>
            <a:ext cx="511175" cy="511175"/>
          </a:xfrm>
          <a:prstGeom prst="ellipse">
            <a:avLst/>
          </a:prstGeom>
          <a:solidFill>
            <a:srgbClr val="D7C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5987415" y="4084320"/>
            <a:ext cx="511175" cy="511175"/>
          </a:xfrm>
          <a:prstGeom prst="ellipse">
            <a:avLst/>
          </a:prstGeom>
          <a:solidFill>
            <a:srgbClr val="D09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5987415" y="5363845"/>
            <a:ext cx="511175" cy="511175"/>
          </a:xfrm>
          <a:prstGeom prst="ellipse">
            <a:avLst/>
          </a:pr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9" name="文本框 78"/>
          <p:cNvSpPr txBox="1"/>
          <p:nvPr/>
        </p:nvSpPr>
        <p:spPr>
          <a:xfrm>
            <a:off x="257175" y="2892425"/>
            <a:ext cx="3124200" cy="1322070"/>
          </a:xfrm>
          <a:prstGeom prst="rect">
            <a:avLst/>
          </a:prstGeom>
          <a:noFill/>
        </p:spPr>
        <p:txBody>
          <a:bodyPr wrap="square" rtlCol="0">
            <a:spAutoFit/>
          </a:bodyPr>
          <a:p>
            <a:pPr algn="ctr"/>
            <a:r>
              <a:rPr lang="zh-CN" altLang="en-US" sz="4400">
                <a:solidFill>
                  <a:srgbClr val="E6EADE"/>
                </a:solidFill>
                <a:latin typeface="汉仪综艺体简" panose="02010600000101010101" charset="-122"/>
                <a:ea typeface="汉仪综艺体简" panose="02010600000101010101" charset="-122"/>
                <a:cs typeface="汉仪综艺体简" panose="02010600000101010101" charset="-122"/>
              </a:rPr>
              <a:t>目录</a:t>
            </a:r>
            <a:endParaRPr lang="zh-CN" altLang="en-US" sz="4400">
              <a:solidFill>
                <a:srgbClr val="E6EADE"/>
              </a:solidFill>
              <a:latin typeface="汉仪综艺体简" panose="02010600000101010101" charset="-122"/>
              <a:ea typeface="汉仪综艺体简" panose="02010600000101010101" charset="-122"/>
              <a:cs typeface="汉仪综艺体简" panose="02010600000101010101" charset="-122"/>
            </a:endParaRPr>
          </a:p>
          <a:p>
            <a:pPr algn="ctr"/>
            <a:r>
              <a:rPr lang="en-US" altLang="zh-CN" sz="3600">
                <a:solidFill>
                  <a:srgbClr val="E6EADE"/>
                </a:solidFill>
                <a:latin typeface="华康华综体W5" panose="040B0509000000000000" charset="-122"/>
                <a:ea typeface="华康华综体W5" panose="040B0509000000000000" charset="-122"/>
                <a:cs typeface="汉仪综艺体简" panose="02010600000101010101" charset="-122"/>
              </a:rPr>
              <a:t>CONTENTS</a:t>
            </a:r>
            <a:endParaRPr lang="en-US" altLang="zh-CN" sz="3600">
              <a:solidFill>
                <a:srgbClr val="E6EADE"/>
              </a:solidFill>
              <a:latin typeface="华康华综体W5" panose="040B0509000000000000" charset="-122"/>
              <a:ea typeface="华康华综体W5" panose="040B0509000000000000" charset="-122"/>
              <a:cs typeface="汉仪综艺体简" panose="02010600000101010101" charset="-122"/>
            </a:endParaRPr>
          </a:p>
        </p:txBody>
      </p:sp>
      <p:sp>
        <p:nvSpPr>
          <p:cNvPr id="1048583" name="文本框 11"/>
          <p:cNvSpPr txBox="1"/>
          <p:nvPr/>
        </p:nvSpPr>
        <p:spPr>
          <a:xfrm>
            <a:off x="7081520" y="1489075"/>
            <a:ext cx="2760345" cy="583565"/>
          </a:xfrm>
          <a:prstGeom prst="rect">
            <a:avLst/>
          </a:prstGeom>
          <a:noFill/>
        </p:spPr>
        <p:txBody>
          <a:bodyPr vert="horz" wrap="square" rtlCol="0">
            <a:spAutoFit/>
          </a:bodyPr>
          <a:p>
            <a:r>
              <a:rPr lang="en-US" altLang="zh-CN" sz="3200" smtClean="0">
                <a:solidFill>
                  <a:srgbClr val="71838F"/>
                </a:solidFill>
                <a:latin typeface="华康华综体W5" panose="040B0509000000000000" charset="-122"/>
                <a:ea typeface="华康华综体W5" panose="040B0509000000000000" charset="-122"/>
                <a:sym typeface="+mn-ea"/>
              </a:rPr>
              <a:t>MIPS</a:t>
            </a:r>
            <a:r>
              <a:rPr lang="zh-CN" altLang="en-US" sz="3200" smtClean="0">
                <a:solidFill>
                  <a:srgbClr val="71838F"/>
                </a:solidFill>
                <a:latin typeface="华康华综体W5" panose="040B0509000000000000" charset="-122"/>
                <a:ea typeface="华康华综体W5" panose="040B0509000000000000" charset="-122"/>
                <a:sym typeface="+mn-ea"/>
              </a:rPr>
              <a:t>指令</a:t>
            </a:r>
            <a:endParaRPr lang="zh-CN" altLang="en-US" sz="3200" smtClean="0">
              <a:solidFill>
                <a:srgbClr val="71838F"/>
              </a:solidFill>
              <a:latin typeface="华康华综体W5" panose="040B0509000000000000" charset="-122"/>
              <a:ea typeface="华康华综体W5" panose="040B0509000000000000" charset="-122"/>
              <a:sym typeface="+mn-ea"/>
            </a:endParaRPr>
          </a:p>
        </p:txBody>
      </p:sp>
      <p:sp>
        <p:nvSpPr>
          <p:cNvPr id="17" name="文本框 11"/>
          <p:cNvSpPr txBox="1"/>
          <p:nvPr/>
        </p:nvSpPr>
        <p:spPr>
          <a:xfrm>
            <a:off x="7081520" y="2768600"/>
            <a:ext cx="2760345" cy="583565"/>
          </a:xfrm>
          <a:prstGeom prst="rect">
            <a:avLst/>
          </a:prstGeom>
          <a:noFill/>
        </p:spPr>
        <p:txBody>
          <a:bodyPr vert="horz" wrap="square" rtlCol="0">
            <a:spAutoFit/>
          </a:bodyPr>
          <a:p>
            <a:r>
              <a:rPr lang="zh-CN" altLang="en-US" sz="3200" smtClean="0">
                <a:solidFill>
                  <a:srgbClr val="71838F"/>
                </a:solidFill>
                <a:latin typeface="华康华综体W5" panose="040B0509000000000000" charset="-122"/>
                <a:ea typeface="华康华综体W5" panose="040B0509000000000000" charset="-122"/>
                <a:sym typeface="+mn-ea"/>
              </a:rPr>
              <a:t>具体结构</a:t>
            </a:r>
            <a:endParaRPr lang="zh-CN" altLang="en-US" sz="3200" smtClean="0">
              <a:solidFill>
                <a:srgbClr val="71838F"/>
              </a:solidFill>
              <a:latin typeface="华康华综体W5" panose="040B0509000000000000" charset="-122"/>
              <a:ea typeface="华康华综体W5" panose="040B0509000000000000" charset="-122"/>
              <a:sym typeface="+mn-ea"/>
            </a:endParaRPr>
          </a:p>
        </p:txBody>
      </p:sp>
      <p:sp>
        <p:nvSpPr>
          <p:cNvPr id="18" name="文本框 11"/>
          <p:cNvSpPr txBox="1"/>
          <p:nvPr/>
        </p:nvSpPr>
        <p:spPr>
          <a:xfrm>
            <a:off x="7081520" y="4048125"/>
            <a:ext cx="2760345" cy="583565"/>
          </a:xfrm>
          <a:prstGeom prst="rect">
            <a:avLst/>
          </a:prstGeom>
          <a:noFill/>
        </p:spPr>
        <p:txBody>
          <a:bodyPr vert="horz" wrap="square" rtlCol="0">
            <a:spAutoFit/>
          </a:bodyPr>
          <a:p>
            <a:r>
              <a:rPr lang="zh-CN" altLang="en-US" sz="3200" smtClean="0">
                <a:solidFill>
                  <a:srgbClr val="71838F"/>
                </a:solidFill>
                <a:latin typeface="华康华综体W5" panose="040B0509000000000000" charset="-122"/>
                <a:ea typeface="华康华综体W5" panose="040B0509000000000000" charset="-122"/>
                <a:sym typeface="+mn-ea"/>
              </a:rPr>
              <a:t>生成方法</a:t>
            </a:r>
            <a:endParaRPr lang="zh-CN" altLang="en-US" sz="3200" smtClean="0">
              <a:solidFill>
                <a:srgbClr val="71838F"/>
              </a:solidFill>
              <a:latin typeface="华康华综体W5" panose="040B0509000000000000" charset="-122"/>
              <a:ea typeface="华康华综体W5" panose="040B0509000000000000" charset="-122"/>
              <a:sym typeface="+mn-ea"/>
            </a:endParaRPr>
          </a:p>
        </p:txBody>
      </p:sp>
      <p:sp>
        <p:nvSpPr>
          <p:cNvPr id="19" name="文本框 11"/>
          <p:cNvSpPr txBox="1"/>
          <p:nvPr/>
        </p:nvSpPr>
        <p:spPr>
          <a:xfrm>
            <a:off x="7081520" y="5327650"/>
            <a:ext cx="2760345" cy="583565"/>
          </a:xfrm>
          <a:prstGeom prst="rect">
            <a:avLst/>
          </a:prstGeom>
          <a:noFill/>
        </p:spPr>
        <p:txBody>
          <a:bodyPr vert="horz" wrap="square" rtlCol="0">
            <a:spAutoFit/>
          </a:bodyPr>
          <a:p>
            <a:r>
              <a:rPr lang="zh-CN" altLang="en-US" sz="3200" smtClean="0">
                <a:solidFill>
                  <a:srgbClr val="71838F"/>
                </a:solidFill>
                <a:latin typeface="华康华综体W5" panose="040B0509000000000000" charset="-122"/>
                <a:ea typeface="华康华综体W5" panose="040B0509000000000000" charset="-122"/>
                <a:sym typeface="+mn-ea"/>
              </a:rPr>
              <a:t>难点</a:t>
            </a:r>
            <a:endParaRPr lang="zh-CN" altLang="en-US" sz="3200" smtClean="0">
              <a:solidFill>
                <a:srgbClr val="71838F"/>
              </a:solidFill>
              <a:latin typeface="华康华综体W5" panose="040B0509000000000000" charset="-122"/>
              <a:ea typeface="华康华综体W5" panose="040B0509000000000000" charset="-122"/>
              <a:sym typeface="+mn-ea"/>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rot="3660000">
            <a:off x="220980" y="-1193165"/>
            <a:ext cx="2242185" cy="4464050"/>
          </a:xfrm>
          <a:custGeom>
            <a:avLst/>
            <a:gdLst/>
            <a:ahLst/>
            <a:cxnLst>
              <a:cxn ang="3">
                <a:pos x="hc" y="t"/>
              </a:cxn>
              <a:cxn ang="cd2">
                <a:pos x="l" y="vc"/>
              </a:cxn>
              <a:cxn ang="cd4">
                <a:pos x="hc" y="b"/>
              </a:cxn>
              <a:cxn ang="0">
                <a:pos x="r" y="vc"/>
              </a:cxn>
            </a:cxnLst>
            <a:rect l="l" t="t" r="r" b="b"/>
            <a:pathLst>
              <a:path w="8889" h="10784">
                <a:moveTo>
                  <a:pt x="8219" y="3054"/>
                </a:moveTo>
                <a:cubicBezTo>
                  <a:pt x="8275" y="3105"/>
                  <a:pt x="8363" y="3128"/>
                  <a:pt x="8410" y="3127"/>
                </a:cubicBezTo>
                <a:lnTo>
                  <a:pt x="8412" y="3127"/>
                </a:lnTo>
                <a:lnTo>
                  <a:pt x="8415" y="3127"/>
                </a:lnTo>
                <a:lnTo>
                  <a:pt x="8418" y="3127"/>
                </a:lnTo>
                <a:cubicBezTo>
                  <a:pt x="8407" y="3158"/>
                  <a:pt x="8396" y="3199"/>
                  <a:pt x="8389" y="3224"/>
                </a:cubicBezTo>
                <a:cubicBezTo>
                  <a:pt x="8383" y="3253"/>
                  <a:pt x="8359" y="3281"/>
                  <a:pt x="8343" y="3290"/>
                </a:cubicBezTo>
                <a:lnTo>
                  <a:pt x="8343" y="3292"/>
                </a:lnTo>
                <a:lnTo>
                  <a:pt x="8343" y="3294"/>
                </a:lnTo>
                <a:cubicBezTo>
                  <a:pt x="8344" y="3326"/>
                  <a:pt x="8302" y="3360"/>
                  <a:pt x="8273" y="3383"/>
                </a:cubicBezTo>
                <a:cubicBezTo>
                  <a:pt x="8264" y="3391"/>
                  <a:pt x="8249" y="3405"/>
                  <a:pt x="8245" y="3409"/>
                </a:cubicBezTo>
                <a:cubicBezTo>
                  <a:pt x="8212" y="3385"/>
                  <a:pt x="8161" y="3366"/>
                  <a:pt x="8138" y="3367"/>
                </a:cubicBezTo>
                <a:lnTo>
                  <a:pt x="8137" y="3367"/>
                </a:lnTo>
                <a:lnTo>
                  <a:pt x="8136" y="3367"/>
                </a:lnTo>
                <a:lnTo>
                  <a:pt x="8130" y="3367"/>
                </a:lnTo>
                <a:cubicBezTo>
                  <a:pt x="8120" y="3370"/>
                  <a:pt x="8114" y="3370"/>
                  <a:pt x="8113" y="3370"/>
                </a:cubicBezTo>
                <a:lnTo>
                  <a:pt x="8110" y="3370"/>
                </a:lnTo>
                <a:lnTo>
                  <a:pt x="8110" y="3367"/>
                </a:lnTo>
                <a:lnTo>
                  <a:pt x="8109" y="3367"/>
                </a:lnTo>
                <a:lnTo>
                  <a:pt x="8109" y="3367"/>
                </a:lnTo>
                <a:lnTo>
                  <a:pt x="8109" y="3367"/>
                </a:lnTo>
                <a:lnTo>
                  <a:pt x="8109" y="3367"/>
                </a:lnTo>
                <a:lnTo>
                  <a:pt x="8108" y="3367"/>
                </a:lnTo>
                <a:lnTo>
                  <a:pt x="8108" y="3367"/>
                </a:lnTo>
                <a:cubicBezTo>
                  <a:pt x="8105" y="3366"/>
                  <a:pt x="8060" y="3384"/>
                  <a:pt x="7997" y="3409"/>
                </a:cubicBezTo>
                <a:lnTo>
                  <a:pt x="8170" y="3454"/>
                </a:lnTo>
                <a:cubicBezTo>
                  <a:pt x="8149" y="3458"/>
                  <a:pt x="8124" y="3463"/>
                  <a:pt x="8108" y="3466"/>
                </a:cubicBezTo>
                <a:cubicBezTo>
                  <a:pt x="8093" y="3469"/>
                  <a:pt x="8078" y="3472"/>
                  <a:pt x="8070" y="3473"/>
                </a:cubicBezTo>
                <a:cubicBezTo>
                  <a:pt x="8045" y="3479"/>
                  <a:pt x="8011" y="3482"/>
                  <a:pt x="7997" y="3482"/>
                </a:cubicBezTo>
                <a:cubicBezTo>
                  <a:pt x="7894" y="3484"/>
                  <a:pt x="7844" y="3552"/>
                  <a:pt x="7815" y="3590"/>
                </a:cubicBezTo>
                <a:lnTo>
                  <a:pt x="7814" y="3592"/>
                </a:lnTo>
                <a:cubicBezTo>
                  <a:pt x="7810" y="3596"/>
                  <a:pt x="7805" y="3603"/>
                  <a:pt x="7804" y="3605"/>
                </a:cubicBezTo>
                <a:cubicBezTo>
                  <a:pt x="7801" y="3609"/>
                  <a:pt x="7799" y="3612"/>
                  <a:pt x="7799" y="3612"/>
                </a:cubicBezTo>
                <a:cubicBezTo>
                  <a:pt x="7792" y="3619"/>
                  <a:pt x="7783" y="3633"/>
                  <a:pt x="7782" y="3634"/>
                </a:cubicBezTo>
                <a:cubicBezTo>
                  <a:pt x="7754" y="3679"/>
                  <a:pt x="7698" y="3731"/>
                  <a:pt x="7624" y="3734"/>
                </a:cubicBezTo>
                <a:lnTo>
                  <a:pt x="7600" y="3689"/>
                </a:lnTo>
                <a:cubicBezTo>
                  <a:pt x="7624" y="3646"/>
                  <a:pt x="7664" y="3592"/>
                  <a:pt x="7691" y="3563"/>
                </a:cubicBezTo>
                <a:cubicBezTo>
                  <a:pt x="7724" y="3524"/>
                  <a:pt x="7771" y="3469"/>
                  <a:pt x="7799" y="3439"/>
                </a:cubicBezTo>
                <a:lnTo>
                  <a:pt x="7997" y="3334"/>
                </a:lnTo>
                <a:cubicBezTo>
                  <a:pt x="7987" y="3329"/>
                  <a:pt x="7981" y="3311"/>
                  <a:pt x="7982" y="3304"/>
                </a:cubicBezTo>
                <a:lnTo>
                  <a:pt x="7982" y="3303"/>
                </a:lnTo>
                <a:lnTo>
                  <a:pt x="7982" y="3302"/>
                </a:lnTo>
                <a:lnTo>
                  <a:pt x="7982" y="3301"/>
                </a:lnTo>
                <a:lnTo>
                  <a:pt x="7982" y="3296"/>
                </a:lnTo>
                <a:cubicBezTo>
                  <a:pt x="7984" y="3175"/>
                  <a:pt x="8360" y="2743"/>
                  <a:pt x="8394" y="2729"/>
                </a:cubicBezTo>
                <a:cubicBezTo>
                  <a:pt x="8389" y="2722"/>
                  <a:pt x="8370" y="2706"/>
                  <a:pt x="8356" y="2693"/>
                </a:cubicBezTo>
                <a:cubicBezTo>
                  <a:pt x="8347" y="2685"/>
                  <a:pt x="8335" y="2673"/>
                  <a:pt x="8328" y="2667"/>
                </a:cubicBezTo>
                <a:cubicBezTo>
                  <a:pt x="8287" y="2631"/>
                  <a:pt x="8246" y="2581"/>
                  <a:pt x="8242" y="2545"/>
                </a:cubicBezTo>
                <a:lnTo>
                  <a:pt x="8242" y="2544"/>
                </a:lnTo>
                <a:lnTo>
                  <a:pt x="8242" y="2542"/>
                </a:lnTo>
                <a:lnTo>
                  <a:pt x="8242" y="2541"/>
                </a:lnTo>
                <a:cubicBezTo>
                  <a:pt x="8241" y="2527"/>
                  <a:pt x="8259" y="2511"/>
                  <a:pt x="8268" y="2506"/>
                </a:cubicBezTo>
                <a:cubicBezTo>
                  <a:pt x="8305" y="2499"/>
                  <a:pt x="8333" y="2471"/>
                  <a:pt x="8333" y="2464"/>
                </a:cubicBezTo>
                <a:lnTo>
                  <a:pt x="8333" y="2463"/>
                </a:lnTo>
                <a:lnTo>
                  <a:pt x="8333" y="2463"/>
                </a:lnTo>
                <a:lnTo>
                  <a:pt x="8333" y="2459"/>
                </a:lnTo>
                <a:lnTo>
                  <a:pt x="8333" y="2458"/>
                </a:lnTo>
                <a:cubicBezTo>
                  <a:pt x="8334" y="2446"/>
                  <a:pt x="8307" y="2425"/>
                  <a:pt x="8294" y="2417"/>
                </a:cubicBezTo>
                <a:cubicBezTo>
                  <a:pt x="8446" y="2329"/>
                  <a:pt x="8579" y="2033"/>
                  <a:pt x="8592" y="1989"/>
                </a:cubicBezTo>
                <a:cubicBezTo>
                  <a:pt x="8575" y="1974"/>
                  <a:pt x="8568" y="1948"/>
                  <a:pt x="8568" y="1936"/>
                </a:cubicBezTo>
                <a:lnTo>
                  <a:pt x="8568" y="1933"/>
                </a:lnTo>
                <a:cubicBezTo>
                  <a:pt x="8566" y="1850"/>
                  <a:pt x="8774" y="1698"/>
                  <a:pt x="8820" y="1674"/>
                </a:cubicBezTo>
                <a:cubicBezTo>
                  <a:pt x="8867" y="1648"/>
                  <a:pt x="8890" y="1615"/>
                  <a:pt x="8889" y="1599"/>
                </a:cubicBezTo>
                <a:lnTo>
                  <a:pt x="8889" y="1596"/>
                </a:lnTo>
                <a:lnTo>
                  <a:pt x="8889" y="1595"/>
                </a:lnTo>
                <a:cubicBezTo>
                  <a:pt x="8891" y="1567"/>
                  <a:pt x="8836" y="1524"/>
                  <a:pt x="8789" y="1501"/>
                </a:cubicBezTo>
                <a:cubicBezTo>
                  <a:pt x="8771" y="1483"/>
                  <a:pt x="8744" y="1474"/>
                  <a:pt x="8732" y="1474"/>
                </a:cubicBezTo>
                <a:lnTo>
                  <a:pt x="8728" y="1474"/>
                </a:lnTo>
                <a:cubicBezTo>
                  <a:pt x="8697" y="1473"/>
                  <a:pt x="8661" y="1505"/>
                  <a:pt x="8641" y="1529"/>
                </a:cubicBezTo>
                <a:cubicBezTo>
                  <a:pt x="8573" y="1554"/>
                  <a:pt x="8534" y="1598"/>
                  <a:pt x="8535" y="1619"/>
                </a:cubicBezTo>
                <a:lnTo>
                  <a:pt x="8536" y="1620"/>
                </a:lnTo>
                <a:lnTo>
                  <a:pt x="8536" y="1626"/>
                </a:lnTo>
                <a:cubicBezTo>
                  <a:pt x="8535" y="1634"/>
                  <a:pt x="8541" y="1647"/>
                  <a:pt x="8541" y="1648"/>
                </a:cubicBezTo>
                <a:lnTo>
                  <a:pt x="8567" y="1722"/>
                </a:lnTo>
                <a:cubicBezTo>
                  <a:pt x="8363" y="1774"/>
                  <a:pt x="8202" y="1945"/>
                  <a:pt x="8170" y="2047"/>
                </a:cubicBezTo>
                <a:cubicBezTo>
                  <a:pt x="8096" y="2093"/>
                  <a:pt x="8016" y="2155"/>
                  <a:pt x="7966" y="2200"/>
                </a:cubicBezTo>
                <a:cubicBezTo>
                  <a:pt x="7910" y="2251"/>
                  <a:pt x="7824" y="2311"/>
                  <a:pt x="7773" y="2344"/>
                </a:cubicBezTo>
                <a:cubicBezTo>
                  <a:pt x="7795" y="2354"/>
                  <a:pt x="7810" y="2374"/>
                  <a:pt x="7809" y="2378"/>
                </a:cubicBezTo>
                <a:lnTo>
                  <a:pt x="7809" y="2381"/>
                </a:lnTo>
                <a:cubicBezTo>
                  <a:pt x="7809" y="2387"/>
                  <a:pt x="7799" y="2402"/>
                  <a:pt x="7799" y="2402"/>
                </a:cubicBezTo>
                <a:cubicBezTo>
                  <a:pt x="7786" y="2410"/>
                  <a:pt x="7771" y="2417"/>
                  <a:pt x="7763" y="2420"/>
                </a:cubicBezTo>
                <a:cubicBezTo>
                  <a:pt x="7742" y="2429"/>
                  <a:pt x="7726" y="2439"/>
                  <a:pt x="7727" y="2444"/>
                </a:cubicBezTo>
                <a:lnTo>
                  <a:pt x="7727" y="2445"/>
                </a:lnTo>
                <a:lnTo>
                  <a:pt x="7727" y="2445"/>
                </a:lnTo>
                <a:lnTo>
                  <a:pt x="7727" y="2447"/>
                </a:lnTo>
                <a:cubicBezTo>
                  <a:pt x="7727" y="2454"/>
                  <a:pt x="7744" y="2472"/>
                  <a:pt x="7748" y="2476"/>
                </a:cubicBezTo>
                <a:lnTo>
                  <a:pt x="7699" y="2579"/>
                </a:lnTo>
                <a:lnTo>
                  <a:pt x="7376" y="2729"/>
                </a:lnTo>
                <a:lnTo>
                  <a:pt x="7302" y="2757"/>
                </a:lnTo>
                <a:cubicBezTo>
                  <a:pt x="7298" y="2754"/>
                  <a:pt x="7295" y="2746"/>
                  <a:pt x="7295" y="2746"/>
                </a:cubicBezTo>
                <a:lnTo>
                  <a:pt x="7296" y="2745"/>
                </a:lnTo>
                <a:lnTo>
                  <a:pt x="7296" y="2745"/>
                </a:lnTo>
                <a:lnTo>
                  <a:pt x="7296" y="2742"/>
                </a:lnTo>
                <a:lnTo>
                  <a:pt x="7296" y="2741"/>
                </a:lnTo>
                <a:lnTo>
                  <a:pt x="7296" y="2740"/>
                </a:lnTo>
                <a:cubicBezTo>
                  <a:pt x="7296" y="2733"/>
                  <a:pt x="7305" y="2719"/>
                  <a:pt x="7306" y="2718"/>
                </a:cubicBezTo>
                <a:cubicBezTo>
                  <a:pt x="7317" y="2704"/>
                  <a:pt x="7325" y="2688"/>
                  <a:pt x="7327" y="2685"/>
                </a:cubicBezTo>
                <a:lnTo>
                  <a:pt x="7327" y="2684"/>
                </a:lnTo>
                <a:lnTo>
                  <a:pt x="7327" y="2684"/>
                </a:lnTo>
                <a:lnTo>
                  <a:pt x="7327" y="2684"/>
                </a:lnTo>
                <a:cubicBezTo>
                  <a:pt x="7364" y="2679"/>
                  <a:pt x="7383" y="2649"/>
                  <a:pt x="7382" y="2631"/>
                </a:cubicBezTo>
                <a:lnTo>
                  <a:pt x="7382" y="2630"/>
                </a:lnTo>
                <a:lnTo>
                  <a:pt x="7382" y="2629"/>
                </a:lnTo>
                <a:lnTo>
                  <a:pt x="7382" y="2626"/>
                </a:lnTo>
                <a:lnTo>
                  <a:pt x="7384" y="2623"/>
                </a:lnTo>
                <a:lnTo>
                  <a:pt x="7384" y="2615"/>
                </a:lnTo>
                <a:lnTo>
                  <a:pt x="7384" y="2612"/>
                </a:lnTo>
                <a:cubicBezTo>
                  <a:pt x="7390" y="2538"/>
                  <a:pt x="7205" y="2475"/>
                  <a:pt x="7059" y="2478"/>
                </a:cubicBezTo>
                <a:lnTo>
                  <a:pt x="7051" y="2478"/>
                </a:lnTo>
                <a:lnTo>
                  <a:pt x="7030" y="2478"/>
                </a:lnTo>
                <a:lnTo>
                  <a:pt x="7020" y="2479"/>
                </a:lnTo>
                <a:lnTo>
                  <a:pt x="7011" y="2479"/>
                </a:lnTo>
                <a:lnTo>
                  <a:pt x="7001" y="2481"/>
                </a:lnTo>
                <a:lnTo>
                  <a:pt x="6998" y="2479"/>
                </a:lnTo>
                <a:lnTo>
                  <a:pt x="6995" y="2479"/>
                </a:lnTo>
                <a:cubicBezTo>
                  <a:pt x="6960" y="2479"/>
                  <a:pt x="6909" y="2482"/>
                  <a:pt x="6887" y="2484"/>
                </a:cubicBezTo>
                <a:cubicBezTo>
                  <a:pt x="6836" y="2487"/>
                  <a:pt x="6757" y="2489"/>
                  <a:pt x="6722" y="2490"/>
                </a:cubicBezTo>
                <a:cubicBezTo>
                  <a:pt x="6707" y="2491"/>
                  <a:pt x="6689" y="2491"/>
                  <a:pt x="6681" y="2491"/>
                </a:cubicBezTo>
                <a:cubicBezTo>
                  <a:pt x="6728" y="2477"/>
                  <a:pt x="6752" y="2436"/>
                  <a:pt x="6751" y="2419"/>
                </a:cubicBezTo>
                <a:lnTo>
                  <a:pt x="6751" y="2418"/>
                </a:lnTo>
                <a:lnTo>
                  <a:pt x="6751" y="2417"/>
                </a:lnTo>
                <a:lnTo>
                  <a:pt x="6751" y="2414"/>
                </a:lnTo>
                <a:lnTo>
                  <a:pt x="6751" y="2413"/>
                </a:lnTo>
                <a:lnTo>
                  <a:pt x="6751" y="2412"/>
                </a:lnTo>
                <a:cubicBezTo>
                  <a:pt x="6752" y="2390"/>
                  <a:pt x="6728" y="2359"/>
                  <a:pt x="6707" y="2344"/>
                </a:cubicBezTo>
                <a:lnTo>
                  <a:pt x="6807" y="2239"/>
                </a:lnTo>
                <a:lnTo>
                  <a:pt x="6806" y="2237"/>
                </a:lnTo>
                <a:lnTo>
                  <a:pt x="6806" y="2235"/>
                </a:lnTo>
                <a:cubicBezTo>
                  <a:pt x="6806" y="2192"/>
                  <a:pt x="6900" y="2123"/>
                  <a:pt x="6954" y="2092"/>
                </a:cubicBezTo>
                <a:cubicBezTo>
                  <a:pt x="6921" y="2085"/>
                  <a:pt x="6901" y="2060"/>
                  <a:pt x="6902" y="2052"/>
                </a:cubicBezTo>
                <a:lnTo>
                  <a:pt x="6902" y="2052"/>
                </a:lnTo>
                <a:lnTo>
                  <a:pt x="6902" y="2051"/>
                </a:lnTo>
                <a:lnTo>
                  <a:pt x="6902" y="2048"/>
                </a:lnTo>
                <a:cubicBezTo>
                  <a:pt x="6901" y="2035"/>
                  <a:pt x="6936" y="2014"/>
                  <a:pt x="6948" y="2008"/>
                </a:cubicBezTo>
                <a:cubicBezTo>
                  <a:pt x="6977" y="1993"/>
                  <a:pt x="7001" y="1975"/>
                  <a:pt x="7001" y="1968"/>
                </a:cubicBezTo>
                <a:lnTo>
                  <a:pt x="7001" y="1966"/>
                </a:lnTo>
                <a:lnTo>
                  <a:pt x="7001" y="1965"/>
                </a:lnTo>
                <a:cubicBezTo>
                  <a:pt x="7001" y="1959"/>
                  <a:pt x="6983" y="1945"/>
                  <a:pt x="6980" y="1944"/>
                </a:cubicBezTo>
                <a:cubicBezTo>
                  <a:pt x="7040" y="1856"/>
                  <a:pt x="7103" y="1740"/>
                  <a:pt x="7132" y="1676"/>
                </a:cubicBezTo>
                <a:cubicBezTo>
                  <a:pt x="7169" y="1595"/>
                  <a:pt x="7236" y="1478"/>
                  <a:pt x="7276" y="1411"/>
                </a:cubicBezTo>
                <a:cubicBezTo>
                  <a:pt x="7369" y="1370"/>
                  <a:pt x="7431" y="1275"/>
                  <a:pt x="7429" y="1229"/>
                </a:cubicBezTo>
                <a:lnTo>
                  <a:pt x="7429" y="1226"/>
                </a:lnTo>
                <a:lnTo>
                  <a:pt x="7429" y="1219"/>
                </a:lnTo>
                <a:lnTo>
                  <a:pt x="7429" y="1217"/>
                </a:lnTo>
                <a:lnTo>
                  <a:pt x="7429" y="1215"/>
                </a:lnTo>
                <a:cubicBezTo>
                  <a:pt x="7431" y="1172"/>
                  <a:pt x="7355" y="1122"/>
                  <a:pt x="7299" y="1123"/>
                </a:cubicBezTo>
                <a:lnTo>
                  <a:pt x="7296" y="1123"/>
                </a:lnTo>
                <a:cubicBezTo>
                  <a:pt x="7295" y="1084"/>
                  <a:pt x="7143" y="1187"/>
                  <a:pt x="7104" y="1373"/>
                </a:cubicBezTo>
                <a:cubicBezTo>
                  <a:pt x="7077" y="1512"/>
                  <a:pt x="6962" y="1605"/>
                  <a:pt x="6832" y="1641"/>
                </a:cubicBezTo>
                <a:cubicBezTo>
                  <a:pt x="6792" y="1654"/>
                  <a:pt x="6771" y="1678"/>
                  <a:pt x="6772" y="1688"/>
                </a:cubicBezTo>
                <a:lnTo>
                  <a:pt x="6772" y="1688"/>
                </a:lnTo>
                <a:lnTo>
                  <a:pt x="6772" y="1689"/>
                </a:lnTo>
                <a:lnTo>
                  <a:pt x="6772" y="1692"/>
                </a:lnTo>
                <a:lnTo>
                  <a:pt x="6772" y="1693"/>
                </a:lnTo>
                <a:lnTo>
                  <a:pt x="6772" y="1693"/>
                </a:lnTo>
                <a:cubicBezTo>
                  <a:pt x="6771" y="1710"/>
                  <a:pt x="6817" y="1744"/>
                  <a:pt x="6856" y="1766"/>
                </a:cubicBezTo>
                <a:cubicBezTo>
                  <a:pt x="6769" y="1802"/>
                  <a:pt x="6718" y="1855"/>
                  <a:pt x="6687" y="1887"/>
                </a:cubicBezTo>
                <a:cubicBezTo>
                  <a:pt x="6675" y="1899"/>
                  <a:pt x="6657" y="1917"/>
                  <a:pt x="6650" y="1921"/>
                </a:cubicBezTo>
                <a:cubicBezTo>
                  <a:pt x="6622" y="1950"/>
                  <a:pt x="6568" y="1985"/>
                  <a:pt x="6534" y="2004"/>
                </a:cubicBezTo>
                <a:cubicBezTo>
                  <a:pt x="6552" y="2013"/>
                  <a:pt x="6562" y="2034"/>
                  <a:pt x="6562" y="2042"/>
                </a:cubicBezTo>
                <a:lnTo>
                  <a:pt x="6562" y="2042"/>
                </a:lnTo>
                <a:lnTo>
                  <a:pt x="6562" y="2043"/>
                </a:lnTo>
                <a:lnTo>
                  <a:pt x="6562" y="2044"/>
                </a:lnTo>
                <a:cubicBezTo>
                  <a:pt x="6562" y="2066"/>
                  <a:pt x="6544" y="2096"/>
                  <a:pt x="6534" y="2106"/>
                </a:cubicBezTo>
                <a:lnTo>
                  <a:pt x="6508" y="2106"/>
                </a:lnTo>
                <a:lnTo>
                  <a:pt x="6508" y="2329"/>
                </a:lnTo>
                <a:cubicBezTo>
                  <a:pt x="6452" y="2344"/>
                  <a:pt x="6273" y="2411"/>
                  <a:pt x="6276" y="2449"/>
                </a:cubicBezTo>
                <a:lnTo>
                  <a:pt x="6276" y="2451"/>
                </a:lnTo>
                <a:lnTo>
                  <a:pt x="6276" y="2457"/>
                </a:lnTo>
                <a:lnTo>
                  <a:pt x="6275" y="2458"/>
                </a:lnTo>
                <a:lnTo>
                  <a:pt x="6275" y="2459"/>
                </a:lnTo>
                <a:cubicBezTo>
                  <a:pt x="6275" y="2474"/>
                  <a:pt x="6296" y="2497"/>
                  <a:pt x="6310" y="2506"/>
                </a:cubicBezTo>
                <a:lnTo>
                  <a:pt x="6310" y="2509"/>
                </a:lnTo>
                <a:lnTo>
                  <a:pt x="6307" y="2512"/>
                </a:lnTo>
                <a:lnTo>
                  <a:pt x="6306" y="2513"/>
                </a:lnTo>
                <a:cubicBezTo>
                  <a:pt x="6301" y="2520"/>
                  <a:pt x="6274" y="2524"/>
                  <a:pt x="6274" y="2524"/>
                </a:cubicBezTo>
                <a:lnTo>
                  <a:pt x="6273" y="2524"/>
                </a:lnTo>
                <a:cubicBezTo>
                  <a:pt x="6259" y="2524"/>
                  <a:pt x="6238" y="2511"/>
                  <a:pt x="6235" y="2506"/>
                </a:cubicBezTo>
                <a:cubicBezTo>
                  <a:pt x="6216" y="2498"/>
                  <a:pt x="6200" y="2447"/>
                  <a:pt x="6201" y="2429"/>
                </a:cubicBezTo>
                <a:lnTo>
                  <a:pt x="6201" y="2428"/>
                </a:lnTo>
                <a:lnTo>
                  <a:pt x="6201" y="2427"/>
                </a:lnTo>
                <a:lnTo>
                  <a:pt x="6201" y="2426"/>
                </a:lnTo>
                <a:lnTo>
                  <a:pt x="6201" y="2423"/>
                </a:lnTo>
                <a:lnTo>
                  <a:pt x="6201" y="2422"/>
                </a:lnTo>
                <a:lnTo>
                  <a:pt x="6201" y="2420"/>
                </a:lnTo>
                <a:lnTo>
                  <a:pt x="6201" y="2419"/>
                </a:lnTo>
                <a:cubicBezTo>
                  <a:pt x="6200" y="2406"/>
                  <a:pt x="6208" y="2391"/>
                  <a:pt x="6211" y="2388"/>
                </a:cubicBezTo>
                <a:cubicBezTo>
                  <a:pt x="6275" y="2368"/>
                  <a:pt x="6290" y="2334"/>
                  <a:pt x="6299" y="2315"/>
                </a:cubicBezTo>
                <a:cubicBezTo>
                  <a:pt x="6302" y="2309"/>
                  <a:pt x="6308" y="2300"/>
                  <a:pt x="6310" y="2297"/>
                </a:cubicBezTo>
                <a:cubicBezTo>
                  <a:pt x="6317" y="2280"/>
                  <a:pt x="6345" y="2252"/>
                  <a:pt x="6359" y="2239"/>
                </a:cubicBezTo>
                <a:lnTo>
                  <a:pt x="6359" y="2077"/>
                </a:lnTo>
                <a:lnTo>
                  <a:pt x="6534" y="2004"/>
                </a:lnTo>
                <a:lnTo>
                  <a:pt x="6459" y="1884"/>
                </a:lnTo>
                <a:cubicBezTo>
                  <a:pt x="6611" y="1801"/>
                  <a:pt x="6721" y="1619"/>
                  <a:pt x="6756" y="1529"/>
                </a:cubicBezTo>
                <a:cubicBezTo>
                  <a:pt x="6827" y="1496"/>
                  <a:pt x="6863" y="1447"/>
                  <a:pt x="6862" y="1419"/>
                </a:cubicBezTo>
                <a:lnTo>
                  <a:pt x="6862" y="1417"/>
                </a:lnTo>
                <a:lnTo>
                  <a:pt x="6862" y="1413"/>
                </a:lnTo>
                <a:lnTo>
                  <a:pt x="6862" y="1411"/>
                </a:lnTo>
                <a:cubicBezTo>
                  <a:pt x="6863" y="1371"/>
                  <a:pt x="6821" y="1319"/>
                  <a:pt x="6781" y="1293"/>
                </a:cubicBezTo>
                <a:lnTo>
                  <a:pt x="6980" y="1011"/>
                </a:lnTo>
                <a:cubicBezTo>
                  <a:pt x="6973" y="1007"/>
                  <a:pt x="6970" y="989"/>
                  <a:pt x="6971" y="986"/>
                </a:cubicBezTo>
                <a:cubicBezTo>
                  <a:pt x="6979" y="882"/>
                  <a:pt x="7115" y="699"/>
                  <a:pt x="7178" y="641"/>
                </a:cubicBezTo>
                <a:cubicBezTo>
                  <a:pt x="7162" y="630"/>
                  <a:pt x="7153" y="613"/>
                  <a:pt x="7154" y="610"/>
                </a:cubicBezTo>
                <a:lnTo>
                  <a:pt x="7154" y="609"/>
                </a:lnTo>
                <a:lnTo>
                  <a:pt x="7154" y="609"/>
                </a:lnTo>
                <a:lnTo>
                  <a:pt x="7154" y="607"/>
                </a:lnTo>
                <a:lnTo>
                  <a:pt x="7153" y="606"/>
                </a:lnTo>
                <a:cubicBezTo>
                  <a:pt x="7152" y="592"/>
                  <a:pt x="7188" y="565"/>
                  <a:pt x="7202" y="558"/>
                </a:cubicBezTo>
                <a:cubicBezTo>
                  <a:pt x="7224" y="545"/>
                  <a:pt x="7240" y="520"/>
                  <a:pt x="7239" y="513"/>
                </a:cubicBezTo>
                <a:lnTo>
                  <a:pt x="7239" y="512"/>
                </a:lnTo>
                <a:lnTo>
                  <a:pt x="7239" y="512"/>
                </a:lnTo>
                <a:lnTo>
                  <a:pt x="7239" y="509"/>
                </a:lnTo>
                <a:cubicBezTo>
                  <a:pt x="7240" y="497"/>
                  <a:pt x="7216" y="474"/>
                  <a:pt x="7203" y="464"/>
                </a:cubicBezTo>
                <a:cubicBezTo>
                  <a:pt x="7208" y="463"/>
                  <a:pt x="7218" y="457"/>
                  <a:pt x="7218" y="457"/>
                </a:cubicBezTo>
                <a:cubicBezTo>
                  <a:pt x="7267" y="434"/>
                  <a:pt x="7295" y="418"/>
                  <a:pt x="7296" y="403"/>
                </a:cubicBezTo>
                <a:lnTo>
                  <a:pt x="7296" y="401"/>
                </a:lnTo>
                <a:cubicBezTo>
                  <a:pt x="7291" y="379"/>
                  <a:pt x="7260" y="358"/>
                  <a:pt x="7236" y="342"/>
                </a:cubicBezTo>
                <a:cubicBezTo>
                  <a:pt x="7231" y="337"/>
                  <a:pt x="7220" y="329"/>
                  <a:pt x="7215" y="325"/>
                </a:cubicBezTo>
                <a:cubicBezTo>
                  <a:pt x="7211" y="322"/>
                  <a:pt x="7205" y="318"/>
                  <a:pt x="7203" y="316"/>
                </a:cubicBezTo>
                <a:lnTo>
                  <a:pt x="6880" y="479"/>
                </a:lnTo>
                <a:cubicBezTo>
                  <a:pt x="6884" y="488"/>
                  <a:pt x="6886" y="504"/>
                  <a:pt x="6886" y="506"/>
                </a:cubicBezTo>
                <a:lnTo>
                  <a:pt x="6886" y="510"/>
                </a:lnTo>
                <a:lnTo>
                  <a:pt x="6886" y="511"/>
                </a:lnTo>
                <a:lnTo>
                  <a:pt x="6886" y="512"/>
                </a:lnTo>
                <a:cubicBezTo>
                  <a:pt x="6887" y="533"/>
                  <a:pt x="6867" y="558"/>
                  <a:pt x="6851" y="568"/>
                </a:cubicBezTo>
                <a:cubicBezTo>
                  <a:pt x="6838" y="582"/>
                  <a:pt x="6814" y="600"/>
                  <a:pt x="6805" y="606"/>
                </a:cubicBezTo>
                <a:cubicBezTo>
                  <a:pt x="6762" y="636"/>
                  <a:pt x="6724" y="672"/>
                  <a:pt x="6726" y="696"/>
                </a:cubicBezTo>
                <a:lnTo>
                  <a:pt x="6726" y="697"/>
                </a:lnTo>
                <a:lnTo>
                  <a:pt x="6726" y="698"/>
                </a:lnTo>
                <a:lnTo>
                  <a:pt x="6726" y="703"/>
                </a:lnTo>
                <a:cubicBezTo>
                  <a:pt x="6726" y="712"/>
                  <a:pt x="6731" y="728"/>
                  <a:pt x="6732" y="731"/>
                </a:cubicBezTo>
                <a:lnTo>
                  <a:pt x="6632" y="849"/>
                </a:lnTo>
                <a:cubicBezTo>
                  <a:pt x="6648" y="858"/>
                  <a:pt x="6653" y="874"/>
                  <a:pt x="6653" y="877"/>
                </a:cubicBezTo>
                <a:lnTo>
                  <a:pt x="6653" y="879"/>
                </a:lnTo>
                <a:cubicBezTo>
                  <a:pt x="6637" y="890"/>
                  <a:pt x="6631" y="900"/>
                  <a:pt x="6631" y="901"/>
                </a:cubicBezTo>
                <a:lnTo>
                  <a:pt x="6631" y="901"/>
                </a:lnTo>
                <a:lnTo>
                  <a:pt x="6629" y="903"/>
                </a:lnTo>
                <a:lnTo>
                  <a:pt x="6629" y="906"/>
                </a:lnTo>
                <a:lnTo>
                  <a:pt x="6631" y="906"/>
                </a:lnTo>
                <a:lnTo>
                  <a:pt x="6631" y="907"/>
                </a:lnTo>
                <a:lnTo>
                  <a:pt x="6632" y="907"/>
                </a:lnTo>
                <a:lnTo>
                  <a:pt x="6634" y="908"/>
                </a:lnTo>
                <a:lnTo>
                  <a:pt x="6635" y="908"/>
                </a:lnTo>
                <a:lnTo>
                  <a:pt x="6636" y="908"/>
                </a:lnTo>
                <a:lnTo>
                  <a:pt x="6638" y="908"/>
                </a:lnTo>
                <a:lnTo>
                  <a:pt x="6639" y="909"/>
                </a:lnTo>
                <a:lnTo>
                  <a:pt x="6639" y="909"/>
                </a:lnTo>
                <a:lnTo>
                  <a:pt x="6641" y="909"/>
                </a:lnTo>
                <a:lnTo>
                  <a:pt x="6643" y="909"/>
                </a:lnTo>
                <a:lnTo>
                  <a:pt x="6644" y="909"/>
                </a:lnTo>
                <a:lnTo>
                  <a:pt x="6645" y="910"/>
                </a:lnTo>
                <a:lnTo>
                  <a:pt x="6645" y="910"/>
                </a:lnTo>
                <a:lnTo>
                  <a:pt x="6647" y="910"/>
                </a:lnTo>
                <a:lnTo>
                  <a:pt x="6647" y="912"/>
                </a:lnTo>
                <a:lnTo>
                  <a:pt x="6647" y="912"/>
                </a:lnTo>
                <a:lnTo>
                  <a:pt x="6647" y="912"/>
                </a:lnTo>
                <a:lnTo>
                  <a:pt x="6647" y="912"/>
                </a:lnTo>
                <a:lnTo>
                  <a:pt x="6647" y="912"/>
                </a:lnTo>
                <a:cubicBezTo>
                  <a:pt x="6649" y="916"/>
                  <a:pt x="6557" y="965"/>
                  <a:pt x="6434" y="1026"/>
                </a:cubicBezTo>
                <a:lnTo>
                  <a:pt x="6235" y="1293"/>
                </a:lnTo>
                <a:cubicBezTo>
                  <a:pt x="6219" y="1330"/>
                  <a:pt x="6131" y="1400"/>
                  <a:pt x="6088" y="1426"/>
                </a:cubicBezTo>
                <a:cubicBezTo>
                  <a:pt x="6106" y="1437"/>
                  <a:pt x="6115" y="1455"/>
                  <a:pt x="6114" y="1459"/>
                </a:cubicBezTo>
                <a:lnTo>
                  <a:pt x="6114" y="1461"/>
                </a:lnTo>
                <a:lnTo>
                  <a:pt x="6114" y="1461"/>
                </a:lnTo>
                <a:cubicBezTo>
                  <a:pt x="6116" y="1478"/>
                  <a:pt x="6081" y="1504"/>
                  <a:pt x="6062" y="1514"/>
                </a:cubicBezTo>
                <a:lnTo>
                  <a:pt x="5913" y="1604"/>
                </a:lnTo>
                <a:cubicBezTo>
                  <a:pt x="5904" y="1599"/>
                  <a:pt x="5901" y="1586"/>
                  <a:pt x="5901" y="1584"/>
                </a:cubicBezTo>
                <a:cubicBezTo>
                  <a:pt x="5905" y="1560"/>
                  <a:pt x="5930" y="1533"/>
                  <a:pt x="5946" y="1516"/>
                </a:cubicBezTo>
                <a:lnTo>
                  <a:pt x="5947" y="1515"/>
                </a:lnTo>
                <a:lnTo>
                  <a:pt x="5948" y="1514"/>
                </a:lnTo>
                <a:lnTo>
                  <a:pt x="5949" y="1513"/>
                </a:lnTo>
                <a:lnTo>
                  <a:pt x="5949" y="1512"/>
                </a:lnTo>
                <a:lnTo>
                  <a:pt x="5950" y="1511"/>
                </a:lnTo>
                <a:lnTo>
                  <a:pt x="5952" y="1509"/>
                </a:lnTo>
                <a:lnTo>
                  <a:pt x="5954" y="1508"/>
                </a:lnTo>
                <a:lnTo>
                  <a:pt x="5956" y="1506"/>
                </a:lnTo>
                <a:lnTo>
                  <a:pt x="5957" y="1504"/>
                </a:lnTo>
                <a:lnTo>
                  <a:pt x="5958" y="1503"/>
                </a:lnTo>
                <a:lnTo>
                  <a:pt x="5960" y="1502"/>
                </a:lnTo>
                <a:lnTo>
                  <a:pt x="5961" y="1501"/>
                </a:lnTo>
                <a:lnTo>
                  <a:pt x="5962" y="1500"/>
                </a:lnTo>
                <a:lnTo>
                  <a:pt x="5965" y="1496"/>
                </a:lnTo>
                <a:lnTo>
                  <a:pt x="5966" y="1495"/>
                </a:lnTo>
                <a:cubicBezTo>
                  <a:pt x="5988" y="1475"/>
                  <a:pt x="6007" y="1450"/>
                  <a:pt x="6013" y="1441"/>
                </a:cubicBezTo>
                <a:cubicBezTo>
                  <a:pt x="6000" y="1441"/>
                  <a:pt x="5988" y="1437"/>
                  <a:pt x="5988" y="1436"/>
                </a:cubicBezTo>
                <a:lnTo>
                  <a:pt x="5988" y="1435"/>
                </a:lnTo>
                <a:lnTo>
                  <a:pt x="5988" y="1435"/>
                </a:lnTo>
                <a:lnTo>
                  <a:pt x="5985" y="1434"/>
                </a:lnTo>
                <a:lnTo>
                  <a:pt x="5983" y="1432"/>
                </a:lnTo>
                <a:lnTo>
                  <a:pt x="5982" y="1431"/>
                </a:lnTo>
                <a:lnTo>
                  <a:pt x="5982" y="1422"/>
                </a:lnTo>
                <a:cubicBezTo>
                  <a:pt x="5983" y="1411"/>
                  <a:pt x="5986" y="1389"/>
                  <a:pt x="5988" y="1381"/>
                </a:cubicBezTo>
                <a:cubicBezTo>
                  <a:pt x="5999" y="1377"/>
                  <a:pt x="6016" y="1371"/>
                  <a:pt x="6024" y="1369"/>
                </a:cubicBezTo>
                <a:cubicBezTo>
                  <a:pt x="6043" y="1363"/>
                  <a:pt x="6087" y="1348"/>
                  <a:pt x="6082" y="1335"/>
                </a:cubicBezTo>
                <a:lnTo>
                  <a:pt x="6082" y="1334"/>
                </a:lnTo>
                <a:cubicBezTo>
                  <a:pt x="6082" y="1328"/>
                  <a:pt x="6066" y="1311"/>
                  <a:pt x="6062" y="1308"/>
                </a:cubicBezTo>
                <a:cubicBezTo>
                  <a:pt x="6097" y="1232"/>
                  <a:pt x="6151" y="1135"/>
                  <a:pt x="6199" y="1067"/>
                </a:cubicBezTo>
                <a:lnTo>
                  <a:pt x="6204" y="1059"/>
                </a:lnTo>
                <a:lnTo>
                  <a:pt x="6208" y="1052"/>
                </a:lnTo>
                <a:lnTo>
                  <a:pt x="6213" y="1044"/>
                </a:lnTo>
                <a:cubicBezTo>
                  <a:pt x="6308" y="902"/>
                  <a:pt x="6416" y="717"/>
                  <a:pt x="6434" y="613"/>
                </a:cubicBezTo>
                <a:cubicBezTo>
                  <a:pt x="6457" y="595"/>
                  <a:pt x="6469" y="572"/>
                  <a:pt x="6468" y="561"/>
                </a:cubicBezTo>
                <a:lnTo>
                  <a:pt x="6468" y="561"/>
                </a:lnTo>
                <a:lnTo>
                  <a:pt x="6468" y="560"/>
                </a:lnTo>
                <a:lnTo>
                  <a:pt x="6468" y="559"/>
                </a:lnTo>
                <a:lnTo>
                  <a:pt x="6468" y="556"/>
                </a:lnTo>
                <a:lnTo>
                  <a:pt x="6468" y="556"/>
                </a:lnTo>
                <a:lnTo>
                  <a:pt x="6468" y="555"/>
                </a:lnTo>
                <a:cubicBezTo>
                  <a:pt x="6468" y="537"/>
                  <a:pt x="6436" y="508"/>
                  <a:pt x="6410" y="494"/>
                </a:cubicBezTo>
                <a:lnTo>
                  <a:pt x="6384" y="494"/>
                </a:lnTo>
                <a:cubicBezTo>
                  <a:pt x="6479" y="443"/>
                  <a:pt x="6775" y="79"/>
                  <a:pt x="6762" y="21"/>
                </a:cubicBezTo>
                <a:cubicBezTo>
                  <a:pt x="6762" y="14"/>
                  <a:pt x="6757" y="7"/>
                  <a:pt x="6757" y="6"/>
                </a:cubicBezTo>
                <a:lnTo>
                  <a:pt x="6756" y="6"/>
                </a:lnTo>
                <a:lnTo>
                  <a:pt x="6756" y="6"/>
                </a:lnTo>
                <a:lnTo>
                  <a:pt x="6755" y="6"/>
                </a:lnTo>
                <a:cubicBezTo>
                  <a:pt x="6743" y="1"/>
                  <a:pt x="6716" y="0"/>
                  <a:pt x="6708" y="0"/>
                </a:cubicBezTo>
                <a:lnTo>
                  <a:pt x="6704" y="0"/>
                </a:lnTo>
                <a:cubicBezTo>
                  <a:pt x="6654" y="-1"/>
                  <a:pt x="6582" y="20"/>
                  <a:pt x="6557" y="36"/>
                </a:cubicBezTo>
                <a:lnTo>
                  <a:pt x="6459" y="139"/>
                </a:lnTo>
                <a:cubicBezTo>
                  <a:pt x="6399" y="174"/>
                  <a:pt x="6358" y="241"/>
                  <a:pt x="6359" y="269"/>
                </a:cubicBezTo>
                <a:lnTo>
                  <a:pt x="6359" y="270"/>
                </a:lnTo>
                <a:lnTo>
                  <a:pt x="6359" y="272"/>
                </a:lnTo>
                <a:cubicBezTo>
                  <a:pt x="6275" y="305"/>
                  <a:pt x="6233" y="356"/>
                  <a:pt x="6207" y="386"/>
                </a:cubicBezTo>
                <a:lnTo>
                  <a:pt x="6205" y="388"/>
                </a:lnTo>
                <a:lnTo>
                  <a:pt x="6204" y="389"/>
                </a:lnTo>
                <a:lnTo>
                  <a:pt x="6202" y="391"/>
                </a:lnTo>
                <a:cubicBezTo>
                  <a:pt x="6195" y="400"/>
                  <a:pt x="6183" y="413"/>
                  <a:pt x="6180" y="416"/>
                </a:cubicBezTo>
                <a:cubicBezTo>
                  <a:pt x="6160" y="443"/>
                  <a:pt x="6116" y="477"/>
                  <a:pt x="6088" y="494"/>
                </a:cubicBezTo>
                <a:lnTo>
                  <a:pt x="5169" y="1456"/>
                </a:lnTo>
                <a:cubicBezTo>
                  <a:pt x="5107" y="1476"/>
                  <a:pt x="5040" y="1520"/>
                  <a:pt x="5043" y="1541"/>
                </a:cubicBezTo>
                <a:lnTo>
                  <a:pt x="5043" y="1543"/>
                </a:lnTo>
                <a:lnTo>
                  <a:pt x="5043" y="1547"/>
                </a:lnTo>
                <a:cubicBezTo>
                  <a:pt x="5043" y="1559"/>
                  <a:pt x="5060" y="1582"/>
                  <a:pt x="5070" y="1589"/>
                </a:cubicBezTo>
                <a:cubicBezTo>
                  <a:pt x="4958" y="1636"/>
                  <a:pt x="4920" y="1693"/>
                  <a:pt x="4921" y="1735"/>
                </a:cubicBezTo>
                <a:lnTo>
                  <a:pt x="4921" y="1736"/>
                </a:lnTo>
                <a:cubicBezTo>
                  <a:pt x="4791" y="1815"/>
                  <a:pt x="4623" y="2098"/>
                  <a:pt x="4624" y="2151"/>
                </a:cubicBezTo>
                <a:lnTo>
                  <a:pt x="4351" y="2402"/>
                </a:lnTo>
                <a:lnTo>
                  <a:pt x="4375" y="2506"/>
                </a:lnTo>
                <a:cubicBezTo>
                  <a:pt x="4215" y="2581"/>
                  <a:pt x="4105" y="2729"/>
                  <a:pt x="4036" y="2820"/>
                </a:cubicBezTo>
                <a:lnTo>
                  <a:pt x="4033" y="2825"/>
                </a:lnTo>
                <a:lnTo>
                  <a:pt x="4029" y="2830"/>
                </a:lnTo>
                <a:lnTo>
                  <a:pt x="4028" y="2831"/>
                </a:lnTo>
                <a:cubicBezTo>
                  <a:pt x="4012" y="2852"/>
                  <a:pt x="3986" y="2886"/>
                  <a:pt x="3980" y="2894"/>
                </a:cubicBezTo>
                <a:cubicBezTo>
                  <a:pt x="3932" y="2963"/>
                  <a:pt x="3840" y="3044"/>
                  <a:pt x="3781" y="3084"/>
                </a:cubicBezTo>
                <a:cubicBezTo>
                  <a:pt x="3780" y="3113"/>
                  <a:pt x="3758" y="3145"/>
                  <a:pt x="3738" y="3163"/>
                </a:cubicBezTo>
                <a:cubicBezTo>
                  <a:pt x="3706" y="3196"/>
                  <a:pt x="3696" y="3206"/>
                  <a:pt x="3696" y="3206"/>
                </a:cubicBezTo>
                <a:lnTo>
                  <a:pt x="3696" y="3206"/>
                </a:lnTo>
                <a:cubicBezTo>
                  <a:pt x="3696" y="3206"/>
                  <a:pt x="3706" y="3194"/>
                  <a:pt x="3710" y="3189"/>
                </a:cubicBezTo>
                <a:cubicBezTo>
                  <a:pt x="3714" y="3185"/>
                  <a:pt x="3719" y="3179"/>
                  <a:pt x="3720" y="3178"/>
                </a:cubicBezTo>
                <a:cubicBezTo>
                  <a:pt x="3730" y="3168"/>
                  <a:pt x="3736" y="3160"/>
                  <a:pt x="3735" y="3161"/>
                </a:cubicBezTo>
                <a:lnTo>
                  <a:pt x="3736" y="3161"/>
                </a:lnTo>
                <a:lnTo>
                  <a:pt x="3736" y="3160"/>
                </a:lnTo>
                <a:lnTo>
                  <a:pt x="3736" y="3160"/>
                </a:lnTo>
                <a:lnTo>
                  <a:pt x="3736" y="3160"/>
                </a:lnTo>
                <a:cubicBezTo>
                  <a:pt x="3741" y="3154"/>
                  <a:pt x="3656" y="3245"/>
                  <a:pt x="3548" y="3358"/>
                </a:cubicBezTo>
                <a:cubicBezTo>
                  <a:pt x="3522" y="3385"/>
                  <a:pt x="3475" y="3435"/>
                  <a:pt x="3458" y="3454"/>
                </a:cubicBezTo>
                <a:cubicBezTo>
                  <a:pt x="3474" y="3468"/>
                  <a:pt x="3483" y="3491"/>
                  <a:pt x="3483" y="3500"/>
                </a:cubicBezTo>
                <a:lnTo>
                  <a:pt x="3483" y="3501"/>
                </a:lnTo>
                <a:lnTo>
                  <a:pt x="3483" y="3502"/>
                </a:lnTo>
                <a:cubicBezTo>
                  <a:pt x="3484" y="3515"/>
                  <a:pt x="3451" y="3534"/>
                  <a:pt x="3434" y="3542"/>
                </a:cubicBezTo>
                <a:cubicBezTo>
                  <a:pt x="3394" y="3568"/>
                  <a:pt x="3329" y="3604"/>
                  <a:pt x="3288" y="3622"/>
                </a:cubicBezTo>
                <a:cubicBezTo>
                  <a:pt x="3235" y="3645"/>
                  <a:pt x="3196" y="3698"/>
                  <a:pt x="3186" y="3734"/>
                </a:cubicBezTo>
                <a:cubicBezTo>
                  <a:pt x="3200" y="3746"/>
                  <a:pt x="3206" y="3766"/>
                  <a:pt x="3205" y="3770"/>
                </a:cubicBezTo>
                <a:lnTo>
                  <a:pt x="3205" y="3774"/>
                </a:lnTo>
                <a:lnTo>
                  <a:pt x="3206" y="3776"/>
                </a:lnTo>
                <a:cubicBezTo>
                  <a:pt x="3207" y="3801"/>
                  <a:pt x="3151" y="3839"/>
                  <a:pt x="3112" y="3852"/>
                </a:cubicBezTo>
                <a:lnTo>
                  <a:pt x="3112" y="3858"/>
                </a:lnTo>
                <a:cubicBezTo>
                  <a:pt x="3112" y="3977"/>
                  <a:pt x="2879" y="4206"/>
                  <a:pt x="2789" y="4267"/>
                </a:cubicBezTo>
                <a:cubicBezTo>
                  <a:pt x="2817" y="4274"/>
                  <a:pt x="2830" y="4293"/>
                  <a:pt x="2830" y="4300"/>
                </a:cubicBezTo>
                <a:lnTo>
                  <a:pt x="2830" y="4300"/>
                </a:lnTo>
                <a:lnTo>
                  <a:pt x="2830" y="4301"/>
                </a:lnTo>
                <a:lnTo>
                  <a:pt x="2830" y="4304"/>
                </a:lnTo>
                <a:cubicBezTo>
                  <a:pt x="2822" y="4308"/>
                  <a:pt x="2819" y="4312"/>
                  <a:pt x="2819" y="4312"/>
                </a:cubicBezTo>
                <a:lnTo>
                  <a:pt x="2818" y="4313"/>
                </a:lnTo>
                <a:lnTo>
                  <a:pt x="2818" y="4313"/>
                </a:lnTo>
                <a:lnTo>
                  <a:pt x="2818" y="4314"/>
                </a:lnTo>
                <a:lnTo>
                  <a:pt x="2818" y="4314"/>
                </a:lnTo>
                <a:lnTo>
                  <a:pt x="2819" y="4314"/>
                </a:lnTo>
                <a:lnTo>
                  <a:pt x="2819" y="4315"/>
                </a:lnTo>
                <a:lnTo>
                  <a:pt x="2820" y="4315"/>
                </a:lnTo>
                <a:lnTo>
                  <a:pt x="2820" y="4315"/>
                </a:lnTo>
                <a:lnTo>
                  <a:pt x="2821" y="4315"/>
                </a:lnTo>
                <a:cubicBezTo>
                  <a:pt x="2823" y="4315"/>
                  <a:pt x="2828" y="4314"/>
                  <a:pt x="2828" y="4314"/>
                </a:cubicBezTo>
                <a:lnTo>
                  <a:pt x="2829" y="4314"/>
                </a:lnTo>
                <a:lnTo>
                  <a:pt x="2830" y="4314"/>
                </a:lnTo>
                <a:lnTo>
                  <a:pt x="2831" y="4314"/>
                </a:lnTo>
                <a:lnTo>
                  <a:pt x="2832" y="4314"/>
                </a:lnTo>
                <a:lnTo>
                  <a:pt x="2832" y="4314"/>
                </a:lnTo>
                <a:lnTo>
                  <a:pt x="2833" y="4314"/>
                </a:lnTo>
                <a:lnTo>
                  <a:pt x="2833" y="4314"/>
                </a:lnTo>
                <a:lnTo>
                  <a:pt x="2834" y="4314"/>
                </a:lnTo>
                <a:lnTo>
                  <a:pt x="2834" y="4314"/>
                </a:lnTo>
                <a:lnTo>
                  <a:pt x="2834" y="4314"/>
                </a:lnTo>
                <a:lnTo>
                  <a:pt x="2833" y="4315"/>
                </a:lnTo>
                <a:cubicBezTo>
                  <a:pt x="2837" y="4315"/>
                  <a:pt x="2791" y="4336"/>
                  <a:pt x="2715" y="4370"/>
                </a:cubicBezTo>
                <a:lnTo>
                  <a:pt x="2709" y="4370"/>
                </a:lnTo>
                <a:lnTo>
                  <a:pt x="2707" y="4371"/>
                </a:lnTo>
                <a:lnTo>
                  <a:pt x="2703" y="4371"/>
                </a:lnTo>
                <a:cubicBezTo>
                  <a:pt x="2682" y="4371"/>
                  <a:pt x="2652" y="4364"/>
                  <a:pt x="2640" y="4356"/>
                </a:cubicBezTo>
                <a:cubicBezTo>
                  <a:pt x="2624" y="4450"/>
                  <a:pt x="2515" y="4696"/>
                  <a:pt x="2416" y="4844"/>
                </a:cubicBezTo>
                <a:cubicBezTo>
                  <a:pt x="2315" y="4912"/>
                  <a:pt x="2260" y="5044"/>
                  <a:pt x="2243" y="5124"/>
                </a:cubicBezTo>
                <a:lnTo>
                  <a:pt x="2169" y="5214"/>
                </a:lnTo>
                <a:lnTo>
                  <a:pt x="2045" y="5332"/>
                </a:lnTo>
                <a:lnTo>
                  <a:pt x="2045" y="5333"/>
                </a:lnTo>
                <a:cubicBezTo>
                  <a:pt x="2041" y="5362"/>
                  <a:pt x="2017" y="5390"/>
                  <a:pt x="1993" y="5406"/>
                </a:cubicBezTo>
                <a:cubicBezTo>
                  <a:pt x="1964" y="5427"/>
                  <a:pt x="1947" y="5461"/>
                  <a:pt x="1945" y="5480"/>
                </a:cubicBezTo>
                <a:lnTo>
                  <a:pt x="1772" y="5672"/>
                </a:lnTo>
                <a:lnTo>
                  <a:pt x="1673" y="5717"/>
                </a:lnTo>
                <a:lnTo>
                  <a:pt x="1574" y="5835"/>
                </a:lnTo>
                <a:lnTo>
                  <a:pt x="1566" y="5835"/>
                </a:lnTo>
                <a:lnTo>
                  <a:pt x="1562" y="5835"/>
                </a:lnTo>
                <a:lnTo>
                  <a:pt x="1558" y="5834"/>
                </a:lnTo>
                <a:cubicBezTo>
                  <a:pt x="1482" y="5833"/>
                  <a:pt x="1475" y="5855"/>
                  <a:pt x="1474" y="5884"/>
                </a:cubicBezTo>
                <a:lnTo>
                  <a:pt x="1474" y="5891"/>
                </a:lnTo>
                <a:lnTo>
                  <a:pt x="1475" y="5894"/>
                </a:lnTo>
                <a:cubicBezTo>
                  <a:pt x="1475" y="5935"/>
                  <a:pt x="1406" y="5938"/>
                  <a:pt x="1378" y="5939"/>
                </a:cubicBezTo>
                <a:lnTo>
                  <a:pt x="1377" y="5939"/>
                </a:lnTo>
                <a:lnTo>
                  <a:pt x="1375" y="5939"/>
                </a:lnTo>
                <a:lnTo>
                  <a:pt x="1350" y="5939"/>
                </a:lnTo>
                <a:lnTo>
                  <a:pt x="1350" y="5946"/>
                </a:lnTo>
                <a:cubicBezTo>
                  <a:pt x="1341" y="5972"/>
                  <a:pt x="1339" y="5989"/>
                  <a:pt x="1339" y="5991"/>
                </a:cubicBezTo>
                <a:cubicBezTo>
                  <a:pt x="1339" y="6001"/>
                  <a:pt x="1346" y="6004"/>
                  <a:pt x="1348" y="6004"/>
                </a:cubicBezTo>
                <a:lnTo>
                  <a:pt x="1348" y="6005"/>
                </a:lnTo>
                <a:lnTo>
                  <a:pt x="1350" y="6006"/>
                </a:lnTo>
                <a:lnTo>
                  <a:pt x="1352" y="6007"/>
                </a:lnTo>
                <a:lnTo>
                  <a:pt x="1353" y="6008"/>
                </a:lnTo>
                <a:lnTo>
                  <a:pt x="1354" y="6009"/>
                </a:lnTo>
                <a:lnTo>
                  <a:pt x="1354" y="6012"/>
                </a:lnTo>
                <a:lnTo>
                  <a:pt x="1356" y="6014"/>
                </a:lnTo>
                <a:lnTo>
                  <a:pt x="1356" y="6015"/>
                </a:lnTo>
                <a:lnTo>
                  <a:pt x="1356" y="6015"/>
                </a:lnTo>
                <a:lnTo>
                  <a:pt x="1356" y="6016"/>
                </a:lnTo>
                <a:lnTo>
                  <a:pt x="1356" y="6016"/>
                </a:lnTo>
                <a:lnTo>
                  <a:pt x="1356" y="6017"/>
                </a:lnTo>
                <a:cubicBezTo>
                  <a:pt x="1359" y="6028"/>
                  <a:pt x="1313" y="6122"/>
                  <a:pt x="1251" y="6234"/>
                </a:cubicBezTo>
                <a:cubicBezTo>
                  <a:pt x="1226" y="6247"/>
                  <a:pt x="1201" y="6269"/>
                  <a:pt x="1202" y="6277"/>
                </a:cubicBezTo>
                <a:lnTo>
                  <a:pt x="1202" y="6278"/>
                </a:lnTo>
                <a:lnTo>
                  <a:pt x="1202" y="6279"/>
                </a:lnTo>
                <a:lnTo>
                  <a:pt x="1177" y="6279"/>
                </a:lnTo>
                <a:cubicBezTo>
                  <a:pt x="1176" y="6286"/>
                  <a:pt x="1167" y="6305"/>
                  <a:pt x="1164" y="6310"/>
                </a:cubicBezTo>
                <a:cubicBezTo>
                  <a:pt x="1155" y="6323"/>
                  <a:pt x="1151" y="6337"/>
                  <a:pt x="1151" y="6340"/>
                </a:cubicBezTo>
                <a:cubicBezTo>
                  <a:pt x="1152" y="6355"/>
                  <a:pt x="1119" y="6368"/>
                  <a:pt x="1106" y="6367"/>
                </a:cubicBezTo>
                <a:lnTo>
                  <a:pt x="1105" y="6367"/>
                </a:lnTo>
                <a:lnTo>
                  <a:pt x="1104" y="6367"/>
                </a:lnTo>
                <a:lnTo>
                  <a:pt x="1102" y="6367"/>
                </a:lnTo>
                <a:lnTo>
                  <a:pt x="1102" y="6369"/>
                </a:lnTo>
                <a:lnTo>
                  <a:pt x="1102" y="6372"/>
                </a:lnTo>
                <a:lnTo>
                  <a:pt x="1102" y="6376"/>
                </a:lnTo>
                <a:lnTo>
                  <a:pt x="1102" y="6381"/>
                </a:lnTo>
                <a:cubicBezTo>
                  <a:pt x="1102" y="6384"/>
                  <a:pt x="1102" y="6390"/>
                  <a:pt x="1102" y="6391"/>
                </a:cubicBezTo>
                <a:cubicBezTo>
                  <a:pt x="1103" y="6424"/>
                  <a:pt x="1094" y="6459"/>
                  <a:pt x="1078" y="6487"/>
                </a:cubicBezTo>
                <a:cubicBezTo>
                  <a:pt x="1077" y="6494"/>
                  <a:pt x="1066" y="6507"/>
                  <a:pt x="1063" y="6509"/>
                </a:cubicBezTo>
                <a:cubicBezTo>
                  <a:pt x="1055" y="6517"/>
                  <a:pt x="1053" y="6530"/>
                  <a:pt x="1053" y="6530"/>
                </a:cubicBezTo>
                <a:cubicBezTo>
                  <a:pt x="824" y="6668"/>
                  <a:pt x="819" y="6712"/>
                  <a:pt x="807" y="6761"/>
                </a:cubicBezTo>
                <a:lnTo>
                  <a:pt x="807" y="6764"/>
                </a:lnTo>
                <a:cubicBezTo>
                  <a:pt x="804" y="6781"/>
                  <a:pt x="791" y="6822"/>
                  <a:pt x="780" y="6842"/>
                </a:cubicBezTo>
                <a:cubicBezTo>
                  <a:pt x="691" y="6917"/>
                  <a:pt x="608" y="7048"/>
                  <a:pt x="581" y="7107"/>
                </a:cubicBezTo>
                <a:cubicBezTo>
                  <a:pt x="467" y="7310"/>
                  <a:pt x="267" y="7564"/>
                  <a:pt x="110" y="7699"/>
                </a:cubicBezTo>
                <a:lnTo>
                  <a:pt x="110" y="7705"/>
                </a:lnTo>
                <a:cubicBezTo>
                  <a:pt x="104" y="7716"/>
                  <a:pt x="104" y="7724"/>
                  <a:pt x="104" y="7725"/>
                </a:cubicBezTo>
                <a:lnTo>
                  <a:pt x="104" y="7727"/>
                </a:lnTo>
                <a:lnTo>
                  <a:pt x="105" y="7728"/>
                </a:lnTo>
                <a:lnTo>
                  <a:pt x="106" y="7730"/>
                </a:lnTo>
                <a:lnTo>
                  <a:pt x="107" y="7731"/>
                </a:lnTo>
                <a:lnTo>
                  <a:pt x="108" y="7731"/>
                </a:lnTo>
                <a:lnTo>
                  <a:pt x="109" y="7732"/>
                </a:lnTo>
                <a:lnTo>
                  <a:pt x="111" y="7734"/>
                </a:lnTo>
                <a:lnTo>
                  <a:pt x="112" y="7735"/>
                </a:lnTo>
                <a:lnTo>
                  <a:pt x="112" y="7737"/>
                </a:lnTo>
                <a:lnTo>
                  <a:pt x="112" y="7737"/>
                </a:lnTo>
                <a:lnTo>
                  <a:pt x="112" y="7737"/>
                </a:lnTo>
                <a:lnTo>
                  <a:pt x="112" y="7737"/>
                </a:lnTo>
                <a:lnTo>
                  <a:pt x="112" y="7738"/>
                </a:lnTo>
                <a:lnTo>
                  <a:pt x="112" y="7738"/>
                </a:lnTo>
                <a:cubicBezTo>
                  <a:pt x="114" y="7743"/>
                  <a:pt x="82" y="7776"/>
                  <a:pt x="36" y="7817"/>
                </a:cubicBezTo>
                <a:cubicBezTo>
                  <a:pt x="60" y="7829"/>
                  <a:pt x="61" y="7837"/>
                  <a:pt x="61" y="7842"/>
                </a:cubicBezTo>
                <a:lnTo>
                  <a:pt x="61" y="7842"/>
                </a:lnTo>
                <a:lnTo>
                  <a:pt x="61" y="7843"/>
                </a:lnTo>
                <a:lnTo>
                  <a:pt x="61" y="7844"/>
                </a:lnTo>
                <a:cubicBezTo>
                  <a:pt x="52" y="7870"/>
                  <a:pt x="23" y="7893"/>
                  <a:pt x="0" y="7903"/>
                </a:cubicBezTo>
                <a:lnTo>
                  <a:pt x="3349" y="10336"/>
                </a:lnTo>
                <a:lnTo>
                  <a:pt x="3508" y="10377"/>
                </a:lnTo>
                <a:lnTo>
                  <a:pt x="3469" y="10424"/>
                </a:lnTo>
                <a:lnTo>
                  <a:pt x="3966" y="10784"/>
                </a:lnTo>
                <a:cubicBezTo>
                  <a:pt x="3988" y="10748"/>
                  <a:pt x="4004" y="10710"/>
                  <a:pt x="4004" y="10702"/>
                </a:cubicBezTo>
                <a:cubicBezTo>
                  <a:pt x="3953" y="10675"/>
                  <a:pt x="3878" y="10622"/>
                  <a:pt x="3880" y="10601"/>
                </a:cubicBezTo>
                <a:lnTo>
                  <a:pt x="3880" y="10600"/>
                </a:lnTo>
                <a:lnTo>
                  <a:pt x="3880" y="10598"/>
                </a:lnTo>
                <a:cubicBezTo>
                  <a:pt x="3879" y="10569"/>
                  <a:pt x="3933" y="10570"/>
                  <a:pt x="3945" y="10570"/>
                </a:cubicBezTo>
                <a:lnTo>
                  <a:pt x="3954" y="10570"/>
                </a:lnTo>
                <a:cubicBezTo>
                  <a:pt x="3973" y="10566"/>
                  <a:pt x="3982" y="10553"/>
                  <a:pt x="3981" y="10550"/>
                </a:cubicBezTo>
                <a:lnTo>
                  <a:pt x="3981" y="10549"/>
                </a:lnTo>
                <a:lnTo>
                  <a:pt x="3981" y="10549"/>
                </a:lnTo>
                <a:lnTo>
                  <a:pt x="3981" y="10548"/>
                </a:lnTo>
                <a:lnTo>
                  <a:pt x="3981" y="10546"/>
                </a:lnTo>
                <a:cubicBezTo>
                  <a:pt x="3982" y="10522"/>
                  <a:pt x="3938" y="10497"/>
                  <a:pt x="3917" y="10498"/>
                </a:cubicBezTo>
                <a:lnTo>
                  <a:pt x="3915" y="10498"/>
                </a:lnTo>
                <a:lnTo>
                  <a:pt x="3914" y="10498"/>
                </a:lnTo>
                <a:lnTo>
                  <a:pt x="3913" y="10498"/>
                </a:lnTo>
                <a:lnTo>
                  <a:pt x="3911" y="10498"/>
                </a:lnTo>
                <a:lnTo>
                  <a:pt x="3910" y="10498"/>
                </a:lnTo>
                <a:cubicBezTo>
                  <a:pt x="3899" y="10497"/>
                  <a:pt x="3883" y="10507"/>
                  <a:pt x="3880" y="10510"/>
                </a:cubicBezTo>
                <a:cubicBezTo>
                  <a:pt x="3880" y="10507"/>
                  <a:pt x="3877" y="10486"/>
                  <a:pt x="3876" y="10475"/>
                </a:cubicBezTo>
                <a:cubicBezTo>
                  <a:pt x="3876" y="10472"/>
                  <a:pt x="3875" y="10468"/>
                  <a:pt x="3875" y="10467"/>
                </a:cubicBezTo>
                <a:cubicBezTo>
                  <a:pt x="3874" y="10458"/>
                  <a:pt x="3874" y="10443"/>
                  <a:pt x="3874" y="10440"/>
                </a:cubicBezTo>
                <a:lnTo>
                  <a:pt x="3874" y="10432"/>
                </a:lnTo>
                <a:lnTo>
                  <a:pt x="3874" y="10431"/>
                </a:lnTo>
                <a:lnTo>
                  <a:pt x="3874" y="10430"/>
                </a:lnTo>
                <a:lnTo>
                  <a:pt x="3874" y="10429"/>
                </a:lnTo>
                <a:lnTo>
                  <a:pt x="3874" y="10428"/>
                </a:lnTo>
                <a:cubicBezTo>
                  <a:pt x="3873" y="10406"/>
                  <a:pt x="3885" y="10366"/>
                  <a:pt x="3905" y="10362"/>
                </a:cubicBezTo>
                <a:lnTo>
                  <a:pt x="4104" y="10095"/>
                </a:lnTo>
                <a:lnTo>
                  <a:pt x="4127" y="10095"/>
                </a:lnTo>
                <a:lnTo>
                  <a:pt x="4351" y="9830"/>
                </a:lnTo>
                <a:lnTo>
                  <a:pt x="4375" y="9682"/>
                </a:lnTo>
                <a:lnTo>
                  <a:pt x="4573" y="9637"/>
                </a:lnTo>
                <a:cubicBezTo>
                  <a:pt x="4573" y="9641"/>
                  <a:pt x="4573" y="9652"/>
                  <a:pt x="4573" y="9659"/>
                </a:cubicBezTo>
                <a:cubicBezTo>
                  <a:pt x="4572" y="9672"/>
                  <a:pt x="4572" y="9690"/>
                  <a:pt x="4572" y="9698"/>
                </a:cubicBezTo>
                <a:cubicBezTo>
                  <a:pt x="4572" y="9701"/>
                  <a:pt x="4573" y="9708"/>
                  <a:pt x="4573" y="9711"/>
                </a:cubicBezTo>
                <a:cubicBezTo>
                  <a:pt x="4573" y="9714"/>
                  <a:pt x="4573" y="9719"/>
                  <a:pt x="4573" y="9719"/>
                </a:cubicBezTo>
                <a:lnTo>
                  <a:pt x="4573" y="9721"/>
                </a:lnTo>
                <a:lnTo>
                  <a:pt x="4573" y="9722"/>
                </a:lnTo>
                <a:lnTo>
                  <a:pt x="4573" y="9723"/>
                </a:lnTo>
                <a:cubicBezTo>
                  <a:pt x="4571" y="9752"/>
                  <a:pt x="4591" y="9790"/>
                  <a:pt x="4648" y="9800"/>
                </a:cubicBezTo>
                <a:cubicBezTo>
                  <a:pt x="4718" y="9793"/>
                  <a:pt x="4723" y="9738"/>
                  <a:pt x="4723" y="9725"/>
                </a:cubicBezTo>
                <a:cubicBezTo>
                  <a:pt x="4846" y="9642"/>
                  <a:pt x="4966" y="9493"/>
                  <a:pt x="5021" y="9415"/>
                </a:cubicBezTo>
                <a:cubicBezTo>
                  <a:pt x="5022" y="9387"/>
                  <a:pt x="5044" y="9358"/>
                  <a:pt x="5060" y="9348"/>
                </a:cubicBezTo>
                <a:cubicBezTo>
                  <a:pt x="5081" y="9333"/>
                  <a:pt x="5095" y="9301"/>
                  <a:pt x="5096" y="9282"/>
                </a:cubicBezTo>
                <a:cubicBezTo>
                  <a:pt x="5272" y="9197"/>
                  <a:pt x="5408" y="8939"/>
                  <a:pt x="5442" y="8853"/>
                </a:cubicBezTo>
                <a:lnTo>
                  <a:pt x="5444" y="8853"/>
                </a:lnTo>
                <a:cubicBezTo>
                  <a:pt x="5489" y="8853"/>
                  <a:pt x="5491" y="8824"/>
                  <a:pt x="5492" y="8816"/>
                </a:cubicBezTo>
                <a:lnTo>
                  <a:pt x="5492" y="8815"/>
                </a:lnTo>
                <a:lnTo>
                  <a:pt x="5492" y="8814"/>
                </a:lnTo>
                <a:lnTo>
                  <a:pt x="5492" y="8814"/>
                </a:lnTo>
                <a:lnTo>
                  <a:pt x="5492" y="8809"/>
                </a:lnTo>
                <a:cubicBezTo>
                  <a:pt x="5486" y="8755"/>
                  <a:pt x="5432" y="8634"/>
                  <a:pt x="5318" y="8617"/>
                </a:cubicBezTo>
                <a:cubicBezTo>
                  <a:pt x="5293" y="8621"/>
                  <a:pt x="5294" y="8656"/>
                  <a:pt x="5294" y="8663"/>
                </a:cubicBezTo>
                <a:lnTo>
                  <a:pt x="5294" y="8665"/>
                </a:lnTo>
                <a:lnTo>
                  <a:pt x="5294" y="8667"/>
                </a:lnTo>
                <a:lnTo>
                  <a:pt x="5294" y="8669"/>
                </a:lnTo>
                <a:lnTo>
                  <a:pt x="5293" y="8670"/>
                </a:lnTo>
                <a:lnTo>
                  <a:pt x="5293" y="8670"/>
                </a:lnTo>
                <a:lnTo>
                  <a:pt x="5292" y="8671"/>
                </a:lnTo>
                <a:lnTo>
                  <a:pt x="5292" y="8674"/>
                </a:lnTo>
                <a:lnTo>
                  <a:pt x="5294" y="8674"/>
                </a:lnTo>
                <a:lnTo>
                  <a:pt x="5294" y="8675"/>
                </a:lnTo>
                <a:lnTo>
                  <a:pt x="5194" y="8809"/>
                </a:lnTo>
                <a:lnTo>
                  <a:pt x="5194" y="8814"/>
                </a:lnTo>
                <a:lnTo>
                  <a:pt x="5194" y="8816"/>
                </a:lnTo>
                <a:cubicBezTo>
                  <a:pt x="5197" y="8866"/>
                  <a:pt x="5158" y="8920"/>
                  <a:pt x="5096" y="8957"/>
                </a:cubicBezTo>
                <a:lnTo>
                  <a:pt x="5096" y="8964"/>
                </a:lnTo>
                <a:lnTo>
                  <a:pt x="5096" y="8969"/>
                </a:lnTo>
                <a:cubicBezTo>
                  <a:pt x="5100" y="9068"/>
                  <a:pt x="5018" y="9201"/>
                  <a:pt x="4921" y="9252"/>
                </a:cubicBezTo>
                <a:lnTo>
                  <a:pt x="4573" y="9135"/>
                </a:lnTo>
                <a:lnTo>
                  <a:pt x="4573" y="9120"/>
                </a:lnTo>
                <a:cubicBezTo>
                  <a:pt x="4604" y="9099"/>
                  <a:pt x="4666" y="9094"/>
                  <a:pt x="4695" y="9092"/>
                </a:cubicBezTo>
                <a:lnTo>
                  <a:pt x="4697" y="9092"/>
                </a:lnTo>
                <a:lnTo>
                  <a:pt x="4699" y="9091"/>
                </a:lnTo>
                <a:lnTo>
                  <a:pt x="4700" y="9091"/>
                </a:lnTo>
                <a:cubicBezTo>
                  <a:pt x="4706" y="9091"/>
                  <a:pt x="4714" y="9090"/>
                  <a:pt x="4717" y="9090"/>
                </a:cubicBezTo>
                <a:cubicBezTo>
                  <a:pt x="4720" y="9090"/>
                  <a:pt x="4722" y="9090"/>
                  <a:pt x="4723" y="9090"/>
                </a:cubicBezTo>
                <a:lnTo>
                  <a:pt x="4726" y="9090"/>
                </a:lnTo>
                <a:lnTo>
                  <a:pt x="4728" y="9090"/>
                </a:lnTo>
                <a:lnTo>
                  <a:pt x="4731" y="9090"/>
                </a:lnTo>
                <a:cubicBezTo>
                  <a:pt x="4783" y="9090"/>
                  <a:pt x="4802" y="9068"/>
                  <a:pt x="4802" y="9057"/>
                </a:cubicBezTo>
                <a:lnTo>
                  <a:pt x="4802" y="9049"/>
                </a:lnTo>
                <a:lnTo>
                  <a:pt x="4802" y="9048"/>
                </a:lnTo>
                <a:cubicBezTo>
                  <a:pt x="4802" y="9021"/>
                  <a:pt x="4747" y="8969"/>
                  <a:pt x="4723" y="8957"/>
                </a:cubicBezTo>
                <a:lnTo>
                  <a:pt x="4748" y="8912"/>
                </a:lnTo>
                <a:lnTo>
                  <a:pt x="4749" y="8912"/>
                </a:lnTo>
                <a:lnTo>
                  <a:pt x="4751" y="8912"/>
                </a:lnTo>
                <a:lnTo>
                  <a:pt x="4829" y="8912"/>
                </a:lnTo>
                <a:cubicBezTo>
                  <a:pt x="4845" y="8915"/>
                  <a:pt x="4872" y="8915"/>
                  <a:pt x="4876" y="8915"/>
                </a:cubicBezTo>
                <a:lnTo>
                  <a:pt x="4881" y="8915"/>
                </a:lnTo>
                <a:cubicBezTo>
                  <a:pt x="4969" y="8917"/>
                  <a:pt x="5026" y="8876"/>
                  <a:pt x="5026" y="8837"/>
                </a:cubicBezTo>
                <a:lnTo>
                  <a:pt x="5026" y="8835"/>
                </a:lnTo>
                <a:lnTo>
                  <a:pt x="5025" y="8833"/>
                </a:lnTo>
                <a:lnTo>
                  <a:pt x="5026" y="8832"/>
                </a:lnTo>
                <a:lnTo>
                  <a:pt x="5026" y="8831"/>
                </a:lnTo>
                <a:lnTo>
                  <a:pt x="5026" y="8830"/>
                </a:lnTo>
                <a:lnTo>
                  <a:pt x="5026" y="8829"/>
                </a:lnTo>
                <a:cubicBezTo>
                  <a:pt x="5026" y="8821"/>
                  <a:pt x="5022" y="8807"/>
                  <a:pt x="5021" y="8806"/>
                </a:cubicBezTo>
                <a:lnTo>
                  <a:pt x="5021" y="8804"/>
                </a:lnTo>
                <a:lnTo>
                  <a:pt x="5021" y="8803"/>
                </a:lnTo>
                <a:lnTo>
                  <a:pt x="5021" y="8801"/>
                </a:lnTo>
                <a:lnTo>
                  <a:pt x="5021" y="8800"/>
                </a:lnTo>
                <a:lnTo>
                  <a:pt x="5021" y="8799"/>
                </a:lnTo>
                <a:lnTo>
                  <a:pt x="5021" y="8794"/>
                </a:lnTo>
                <a:lnTo>
                  <a:pt x="5021" y="8790"/>
                </a:lnTo>
                <a:cubicBezTo>
                  <a:pt x="5021" y="8696"/>
                  <a:pt x="5160" y="8411"/>
                  <a:pt x="5203" y="8324"/>
                </a:cubicBezTo>
                <a:cubicBezTo>
                  <a:pt x="5209" y="8311"/>
                  <a:pt x="5219" y="8292"/>
                  <a:pt x="5219" y="8290"/>
                </a:cubicBezTo>
                <a:lnTo>
                  <a:pt x="5318" y="8187"/>
                </a:lnTo>
                <a:lnTo>
                  <a:pt x="5467" y="8217"/>
                </a:lnTo>
                <a:lnTo>
                  <a:pt x="5442" y="8632"/>
                </a:lnTo>
                <a:cubicBezTo>
                  <a:pt x="5561" y="8632"/>
                  <a:pt x="5588" y="8560"/>
                  <a:pt x="5604" y="8523"/>
                </a:cubicBezTo>
                <a:cubicBezTo>
                  <a:pt x="5606" y="8521"/>
                  <a:pt x="5608" y="8516"/>
                  <a:pt x="5608" y="8515"/>
                </a:cubicBezTo>
                <a:lnTo>
                  <a:pt x="5609" y="8514"/>
                </a:lnTo>
                <a:lnTo>
                  <a:pt x="5609" y="8513"/>
                </a:lnTo>
                <a:lnTo>
                  <a:pt x="5610" y="8512"/>
                </a:lnTo>
                <a:lnTo>
                  <a:pt x="5610" y="8511"/>
                </a:lnTo>
                <a:lnTo>
                  <a:pt x="5611" y="8510"/>
                </a:lnTo>
                <a:lnTo>
                  <a:pt x="5611" y="8510"/>
                </a:lnTo>
                <a:cubicBezTo>
                  <a:pt x="5614" y="8506"/>
                  <a:pt x="5618" y="8495"/>
                  <a:pt x="5619" y="8492"/>
                </a:cubicBezTo>
                <a:cubicBezTo>
                  <a:pt x="5621" y="8488"/>
                  <a:pt x="5623" y="8482"/>
                  <a:pt x="5624" y="8481"/>
                </a:cubicBezTo>
                <a:cubicBezTo>
                  <a:pt x="5632" y="8443"/>
                  <a:pt x="5668" y="8399"/>
                  <a:pt x="5740" y="8395"/>
                </a:cubicBezTo>
                <a:lnTo>
                  <a:pt x="5962" y="8142"/>
                </a:lnTo>
                <a:lnTo>
                  <a:pt x="5962" y="8136"/>
                </a:lnTo>
                <a:lnTo>
                  <a:pt x="5962" y="8134"/>
                </a:lnTo>
                <a:cubicBezTo>
                  <a:pt x="5961" y="8083"/>
                  <a:pt x="6019" y="8036"/>
                  <a:pt x="6059" y="8003"/>
                </a:cubicBezTo>
                <a:lnTo>
                  <a:pt x="6061" y="8001"/>
                </a:lnTo>
                <a:cubicBezTo>
                  <a:pt x="6073" y="7991"/>
                  <a:pt x="6088" y="7979"/>
                  <a:pt x="6092" y="7977"/>
                </a:cubicBezTo>
                <a:cubicBezTo>
                  <a:pt x="6121" y="7955"/>
                  <a:pt x="6136" y="7916"/>
                  <a:pt x="6137" y="7892"/>
                </a:cubicBezTo>
                <a:lnTo>
                  <a:pt x="6286" y="7817"/>
                </a:lnTo>
                <a:lnTo>
                  <a:pt x="6384" y="7670"/>
                </a:lnTo>
                <a:lnTo>
                  <a:pt x="6583" y="7567"/>
                </a:lnTo>
                <a:lnTo>
                  <a:pt x="6583" y="7389"/>
                </a:lnTo>
                <a:cubicBezTo>
                  <a:pt x="6659" y="7303"/>
                  <a:pt x="6760" y="7163"/>
                  <a:pt x="6756" y="7096"/>
                </a:cubicBezTo>
                <a:lnTo>
                  <a:pt x="6756" y="7092"/>
                </a:lnTo>
                <a:lnTo>
                  <a:pt x="6856" y="7047"/>
                </a:lnTo>
                <a:lnTo>
                  <a:pt x="7103" y="6767"/>
                </a:lnTo>
                <a:lnTo>
                  <a:pt x="7129" y="6604"/>
                </a:lnTo>
                <a:lnTo>
                  <a:pt x="7208" y="6604"/>
                </a:lnTo>
                <a:cubicBezTo>
                  <a:pt x="7306" y="6605"/>
                  <a:pt x="7328" y="6550"/>
                  <a:pt x="7327" y="6519"/>
                </a:cubicBezTo>
                <a:lnTo>
                  <a:pt x="7327" y="6515"/>
                </a:lnTo>
                <a:cubicBezTo>
                  <a:pt x="7388" y="6496"/>
                  <a:pt x="7427" y="6446"/>
                  <a:pt x="7426" y="6429"/>
                </a:cubicBezTo>
                <a:lnTo>
                  <a:pt x="7426" y="6428"/>
                </a:lnTo>
                <a:lnTo>
                  <a:pt x="7426" y="6424"/>
                </a:lnTo>
                <a:lnTo>
                  <a:pt x="7424" y="6422"/>
                </a:lnTo>
                <a:lnTo>
                  <a:pt x="7423" y="6419"/>
                </a:lnTo>
                <a:lnTo>
                  <a:pt x="7421" y="6418"/>
                </a:lnTo>
                <a:lnTo>
                  <a:pt x="7420" y="6416"/>
                </a:lnTo>
                <a:cubicBezTo>
                  <a:pt x="7411" y="6412"/>
                  <a:pt x="7401" y="6412"/>
                  <a:pt x="7396" y="6412"/>
                </a:cubicBezTo>
                <a:cubicBezTo>
                  <a:pt x="7394" y="6412"/>
                  <a:pt x="7391" y="6412"/>
                  <a:pt x="7391" y="6412"/>
                </a:cubicBezTo>
                <a:lnTo>
                  <a:pt x="7390" y="6412"/>
                </a:lnTo>
                <a:lnTo>
                  <a:pt x="7389" y="6412"/>
                </a:lnTo>
                <a:lnTo>
                  <a:pt x="7388" y="6412"/>
                </a:lnTo>
                <a:lnTo>
                  <a:pt x="7388" y="6412"/>
                </a:lnTo>
                <a:lnTo>
                  <a:pt x="7387" y="6412"/>
                </a:lnTo>
                <a:lnTo>
                  <a:pt x="7376" y="6412"/>
                </a:lnTo>
                <a:lnTo>
                  <a:pt x="7227" y="6294"/>
                </a:lnTo>
                <a:cubicBezTo>
                  <a:pt x="7230" y="6241"/>
                  <a:pt x="7254" y="6181"/>
                  <a:pt x="7279" y="6141"/>
                </a:cubicBezTo>
                <a:cubicBezTo>
                  <a:pt x="7309" y="6097"/>
                  <a:pt x="7325" y="6034"/>
                  <a:pt x="7327" y="5997"/>
                </a:cubicBezTo>
                <a:lnTo>
                  <a:pt x="7332" y="5997"/>
                </a:lnTo>
                <a:lnTo>
                  <a:pt x="7334" y="5997"/>
                </a:lnTo>
                <a:lnTo>
                  <a:pt x="7337" y="5997"/>
                </a:lnTo>
                <a:cubicBezTo>
                  <a:pt x="7389" y="5998"/>
                  <a:pt x="7438" y="5968"/>
                  <a:pt x="7451" y="5939"/>
                </a:cubicBezTo>
                <a:lnTo>
                  <a:pt x="7500" y="5939"/>
                </a:lnTo>
                <a:cubicBezTo>
                  <a:pt x="7529" y="5932"/>
                  <a:pt x="7543" y="5919"/>
                  <a:pt x="7542" y="5915"/>
                </a:cubicBezTo>
                <a:lnTo>
                  <a:pt x="7542" y="5912"/>
                </a:lnTo>
                <a:lnTo>
                  <a:pt x="7541" y="5909"/>
                </a:lnTo>
                <a:lnTo>
                  <a:pt x="7541" y="5908"/>
                </a:lnTo>
                <a:cubicBezTo>
                  <a:pt x="7538" y="5902"/>
                  <a:pt x="7527" y="5894"/>
                  <a:pt x="7526" y="5894"/>
                </a:cubicBezTo>
                <a:lnTo>
                  <a:pt x="7526" y="5894"/>
                </a:lnTo>
                <a:lnTo>
                  <a:pt x="7500" y="5894"/>
                </a:lnTo>
                <a:cubicBezTo>
                  <a:pt x="7523" y="5845"/>
                  <a:pt x="7526" y="5778"/>
                  <a:pt x="7526" y="5742"/>
                </a:cubicBezTo>
                <a:lnTo>
                  <a:pt x="7526" y="5732"/>
                </a:lnTo>
                <a:cubicBezTo>
                  <a:pt x="7599" y="5691"/>
                  <a:pt x="7655" y="5618"/>
                  <a:pt x="7687" y="5576"/>
                </a:cubicBezTo>
                <a:cubicBezTo>
                  <a:pt x="7704" y="5554"/>
                  <a:pt x="7730" y="5524"/>
                  <a:pt x="7742" y="5512"/>
                </a:cubicBezTo>
                <a:cubicBezTo>
                  <a:pt x="7766" y="5482"/>
                  <a:pt x="7791" y="5457"/>
                  <a:pt x="7799" y="5450"/>
                </a:cubicBezTo>
                <a:lnTo>
                  <a:pt x="7798" y="5446"/>
                </a:lnTo>
                <a:lnTo>
                  <a:pt x="7798" y="5442"/>
                </a:lnTo>
                <a:cubicBezTo>
                  <a:pt x="7798" y="5363"/>
                  <a:pt x="7880" y="5297"/>
                  <a:pt x="7929" y="5256"/>
                </a:cubicBezTo>
                <a:lnTo>
                  <a:pt x="7932" y="5254"/>
                </a:lnTo>
                <a:lnTo>
                  <a:pt x="7934" y="5251"/>
                </a:lnTo>
                <a:lnTo>
                  <a:pt x="7935" y="5250"/>
                </a:lnTo>
                <a:cubicBezTo>
                  <a:pt x="7946" y="5242"/>
                  <a:pt x="7960" y="5229"/>
                  <a:pt x="7968" y="5223"/>
                </a:cubicBezTo>
                <a:cubicBezTo>
                  <a:pt x="7975" y="5217"/>
                  <a:pt x="7979" y="5214"/>
                  <a:pt x="7984" y="5209"/>
                </a:cubicBezTo>
                <a:cubicBezTo>
                  <a:pt x="8024" y="5177"/>
                  <a:pt x="8046" y="5126"/>
                  <a:pt x="8046" y="5095"/>
                </a:cubicBezTo>
                <a:lnTo>
                  <a:pt x="8195" y="4947"/>
                </a:lnTo>
                <a:lnTo>
                  <a:pt x="8195" y="4902"/>
                </a:lnTo>
                <a:lnTo>
                  <a:pt x="8245" y="4902"/>
                </a:lnTo>
                <a:cubicBezTo>
                  <a:pt x="8292" y="4875"/>
                  <a:pt x="8353" y="4822"/>
                  <a:pt x="8385" y="4789"/>
                </a:cubicBezTo>
                <a:cubicBezTo>
                  <a:pt x="8391" y="4783"/>
                  <a:pt x="8403" y="4770"/>
                  <a:pt x="8408" y="4765"/>
                </a:cubicBezTo>
                <a:cubicBezTo>
                  <a:pt x="8412" y="4760"/>
                  <a:pt x="8417" y="4755"/>
                  <a:pt x="8418" y="4754"/>
                </a:cubicBezTo>
                <a:cubicBezTo>
                  <a:pt x="8490" y="4677"/>
                  <a:pt x="8602" y="4577"/>
                  <a:pt x="8691" y="4534"/>
                </a:cubicBezTo>
                <a:lnTo>
                  <a:pt x="8814" y="4311"/>
                </a:lnTo>
                <a:lnTo>
                  <a:pt x="8691" y="4222"/>
                </a:lnTo>
                <a:lnTo>
                  <a:pt x="8567" y="4237"/>
                </a:lnTo>
                <a:lnTo>
                  <a:pt x="8616" y="4074"/>
                </a:lnTo>
                <a:lnTo>
                  <a:pt x="8418" y="4029"/>
                </a:lnTo>
                <a:lnTo>
                  <a:pt x="8418" y="4034"/>
                </a:lnTo>
                <a:cubicBezTo>
                  <a:pt x="8420" y="4132"/>
                  <a:pt x="8277" y="4236"/>
                  <a:pt x="8204" y="4289"/>
                </a:cubicBezTo>
                <a:lnTo>
                  <a:pt x="8200" y="4294"/>
                </a:lnTo>
                <a:lnTo>
                  <a:pt x="8195" y="4296"/>
                </a:lnTo>
                <a:lnTo>
                  <a:pt x="8195" y="4295"/>
                </a:lnTo>
                <a:lnTo>
                  <a:pt x="8197" y="4292"/>
                </a:lnTo>
                <a:lnTo>
                  <a:pt x="8198" y="4291"/>
                </a:lnTo>
                <a:lnTo>
                  <a:pt x="8198" y="4289"/>
                </a:lnTo>
                <a:cubicBezTo>
                  <a:pt x="8220" y="4253"/>
                  <a:pt x="8245" y="4202"/>
                  <a:pt x="8245" y="4179"/>
                </a:cubicBezTo>
                <a:lnTo>
                  <a:pt x="8343" y="4074"/>
                </a:lnTo>
                <a:cubicBezTo>
                  <a:pt x="8333" y="4068"/>
                  <a:pt x="8328" y="4053"/>
                  <a:pt x="8328" y="4048"/>
                </a:cubicBezTo>
                <a:lnTo>
                  <a:pt x="8328" y="4047"/>
                </a:lnTo>
                <a:lnTo>
                  <a:pt x="8328" y="4047"/>
                </a:lnTo>
                <a:lnTo>
                  <a:pt x="8328" y="4046"/>
                </a:lnTo>
                <a:cubicBezTo>
                  <a:pt x="8328" y="4012"/>
                  <a:pt x="8389" y="3967"/>
                  <a:pt x="8425" y="3940"/>
                </a:cubicBezTo>
                <a:cubicBezTo>
                  <a:pt x="8429" y="3937"/>
                  <a:pt x="8436" y="3932"/>
                  <a:pt x="8438" y="3930"/>
                </a:cubicBezTo>
                <a:cubicBezTo>
                  <a:pt x="8441" y="3928"/>
                  <a:pt x="8445" y="3925"/>
                  <a:pt x="8445" y="3925"/>
                </a:cubicBezTo>
                <a:lnTo>
                  <a:pt x="8448" y="3924"/>
                </a:lnTo>
                <a:lnTo>
                  <a:pt x="8450" y="3921"/>
                </a:lnTo>
                <a:lnTo>
                  <a:pt x="8452" y="3919"/>
                </a:lnTo>
                <a:lnTo>
                  <a:pt x="8455" y="3918"/>
                </a:lnTo>
                <a:cubicBezTo>
                  <a:pt x="8507" y="3881"/>
                  <a:pt x="8558" y="3836"/>
                  <a:pt x="8558" y="3806"/>
                </a:cubicBezTo>
                <a:cubicBezTo>
                  <a:pt x="8558" y="3797"/>
                  <a:pt x="8546" y="3780"/>
                  <a:pt x="8541" y="3779"/>
                </a:cubicBezTo>
                <a:cubicBezTo>
                  <a:pt x="8543" y="3762"/>
                  <a:pt x="8558" y="3738"/>
                  <a:pt x="8569" y="3725"/>
                </a:cubicBezTo>
                <a:cubicBezTo>
                  <a:pt x="8584" y="3709"/>
                  <a:pt x="8591" y="3692"/>
                  <a:pt x="8592" y="3689"/>
                </a:cubicBezTo>
                <a:cubicBezTo>
                  <a:pt x="8574" y="3705"/>
                  <a:pt x="8561" y="3707"/>
                  <a:pt x="8561" y="3707"/>
                </a:cubicBezTo>
                <a:lnTo>
                  <a:pt x="8558" y="3707"/>
                </a:lnTo>
                <a:lnTo>
                  <a:pt x="8556" y="3706"/>
                </a:lnTo>
                <a:lnTo>
                  <a:pt x="8555" y="3705"/>
                </a:lnTo>
                <a:cubicBezTo>
                  <a:pt x="8553" y="3703"/>
                  <a:pt x="8552" y="3696"/>
                  <a:pt x="8552" y="3697"/>
                </a:cubicBezTo>
                <a:lnTo>
                  <a:pt x="8551" y="3695"/>
                </a:lnTo>
                <a:lnTo>
                  <a:pt x="8550" y="3693"/>
                </a:lnTo>
                <a:lnTo>
                  <a:pt x="8549" y="3691"/>
                </a:lnTo>
                <a:lnTo>
                  <a:pt x="8547" y="3689"/>
                </a:lnTo>
                <a:lnTo>
                  <a:pt x="8546" y="3689"/>
                </a:lnTo>
                <a:lnTo>
                  <a:pt x="8546" y="3689"/>
                </a:lnTo>
                <a:lnTo>
                  <a:pt x="8545" y="3689"/>
                </a:lnTo>
                <a:lnTo>
                  <a:pt x="8545" y="3688"/>
                </a:lnTo>
                <a:lnTo>
                  <a:pt x="8544" y="3688"/>
                </a:lnTo>
                <a:cubicBezTo>
                  <a:pt x="8537" y="3684"/>
                  <a:pt x="8473" y="3755"/>
                  <a:pt x="8394" y="3852"/>
                </a:cubicBezTo>
                <a:lnTo>
                  <a:pt x="8319" y="3897"/>
                </a:lnTo>
                <a:lnTo>
                  <a:pt x="8319" y="3764"/>
                </a:lnTo>
                <a:lnTo>
                  <a:pt x="8443" y="3659"/>
                </a:lnTo>
                <a:cubicBezTo>
                  <a:pt x="8531" y="3638"/>
                  <a:pt x="8537" y="3578"/>
                  <a:pt x="8541" y="3551"/>
                </a:cubicBezTo>
                <a:lnTo>
                  <a:pt x="8541" y="3549"/>
                </a:lnTo>
                <a:lnTo>
                  <a:pt x="8541" y="3542"/>
                </a:lnTo>
                <a:cubicBezTo>
                  <a:pt x="8547" y="3539"/>
                  <a:pt x="8557" y="3533"/>
                  <a:pt x="8560" y="3531"/>
                </a:cubicBezTo>
                <a:cubicBezTo>
                  <a:pt x="8564" y="3529"/>
                  <a:pt x="8567" y="3527"/>
                  <a:pt x="8567" y="3527"/>
                </a:cubicBezTo>
                <a:cubicBezTo>
                  <a:pt x="8650" y="3478"/>
                  <a:pt x="8748" y="3409"/>
                  <a:pt x="8749" y="3369"/>
                </a:cubicBezTo>
                <a:cubicBezTo>
                  <a:pt x="8749" y="3361"/>
                  <a:pt x="8742" y="3349"/>
                  <a:pt x="8740" y="3349"/>
                </a:cubicBezTo>
                <a:cubicBezTo>
                  <a:pt x="8721" y="3345"/>
                  <a:pt x="8682" y="3342"/>
                  <a:pt x="8661" y="3342"/>
                </a:cubicBezTo>
                <a:lnTo>
                  <a:pt x="8658" y="3342"/>
                </a:lnTo>
                <a:lnTo>
                  <a:pt x="8657" y="3342"/>
                </a:lnTo>
                <a:lnTo>
                  <a:pt x="8655" y="3342"/>
                </a:lnTo>
                <a:lnTo>
                  <a:pt x="8653" y="3342"/>
                </a:lnTo>
                <a:lnTo>
                  <a:pt x="8649" y="3342"/>
                </a:lnTo>
                <a:lnTo>
                  <a:pt x="8615" y="3342"/>
                </a:lnTo>
                <a:cubicBezTo>
                  <a:pt x="8611" y="3342"/>
                  <a:pt x="8604" y="3342"/>
                  <a:pt x="8602" y="3342"/>
                </a:cubicBezTo>
                <a:cubicBezTo>
                  <a:pt x="8572" y="3342"/>
                  <a:pt x="8536" y="3338"/>
                  <a:pt x="8518" y="3334"/>
                </a:cubicBezTo>
                <a:cubicBezTo>
                  <a:pt x="8574" y="3288"/>
                  <a:pt x="8644" y="3217"/>
                  <a:pt x="8642" y="3177"/>
                </a:cubicBezTo>
                <a:lnTo>
                  <a:pt x="8641" y="3175"/>
                </a:lnTo>
                <a:lnTo>
                  <a:pt x="8641" y="3169"/>
                </a:lnTo>
                <a:lnTo>
                  <a:pt x="8641" y="3167"/>
                </a:lnTo>
                <a:cubicBezTo>
                  <a:pt x="8643" y="3139"/>
                  <a:pt x="8602" y="3126"/>
                  <a:pt x="8571" y="3127"/>
                </a:cubicBezTo>
                <a:lnTo>
                  <a:pt x="8567" y="3127"/>
                </a:lnTo>
                <a:lnTo>
                  <a:pt x="8467" y="3084"/>
                </a:lnTo>
                <a:cubicBezTo>
                  <a:pt x="8491" y="3061"/>
                  <a:pt x="8513" y="3029"/>
                  <a:pt x="8521" y="3015"/>
                </a:cubicBezTo>
                <a:cubicBezTo>
                  <a:pt x="8532" y="2994"/>
                  <a:pt x="8568" y="2964"/>
                  <a:pt x="8592" y="2949"/>
                </a:cubicBezTo>
                <a:lnTo>
                  <a:pt x="8343" y="2921"/>
                </a:lnTo>
                <a:lnTo>
                  <a:pt x="8343" y="2923"/>
                </a:lnTo>
                <a:lnTo>
                  <a:pt x="8343" y="2925"/>
                </a:lnTo>
                <a:lnTo>
                  <a:pt x="8343" y="2927"/>
                </a:lnTo>
                <a:cubicBezTo>
                  <a:pt x="8346" y="2972"/>
                  <a:pt x="8295" y="3023"/>
                  <a:pt x="8219" y="3054"/>
                </a:cubicBezTo>
                <a:close/>
                <a:moveTo>
                  <a:pt x="5665" y="7772"/>
                </a:moveTo>
                <a:lnTo>
                  <a:pt x="5665" y="7769"/>
                </a:lnTo>
                <a:cubicBezTo>
                  <a:pt x="5662" y="7708"/>
                  <a:pt x="5753" y="7628"/>
                  <a:pt x="5809" y="7577"/>
                </a:cubicBezTo>
                <a:lnTo>
                  <a:pt x="5813" y="7574"/>
                </a:lnTo>
                <a:lnTo>
                  <a:pt x="5816" y="7571"/>
                </a:lnTo>
                <a:lnTo>
                  <a:pt x="5819" y="7568"/>
                </a:lnTo>
                <a:cubicBezTo>
                  <a:pt x="5835" y="7555"/>
                  <a:pt x="5857" y="7535"/>
                  <a:pt x="5869" y="7523"/>
                </a:cubicBezTo>
                <a:cubicBezTo>
                  <a:pt x="5877" y="7515"/>
                  <a:pt x="5882" y="7511"/>
                  <a:pt x="5888" y="7505"/>
                </a:cubicBezTo>
                <a:cubicBezTo>
                  <a:pt x="5937" y="7462"/>
                  <a:pt x="5962" y="7405"/>
                  <a:pt x="5962" y="7374"/>
                </a:cubicBezTo>
                <a:lnTo>
                  <a:pt x="5962" y="7372"/>
                </a:lnTo>
                <a:lnTo>
                  <a:pt x="5962" y="7371"/>
                </a:lnTo>
                <a:lnTo>
                  <a:pt x="5962" y="7369"/>
                </a:lnTo>
                <a:lnTo>
                  <a:pt x="5962" y="7362"/>
                </a:lnTo>
                <a:lnTo>
                  <a:pt x="5962" y="7361"/>
                </a:lnTo>
                <a:lnTo>
                  <a:pt x="5962" y="7359"/>
                </a:lnTo>
                <a:lnTo>
                  <a:pt x="5962" y="7357"/>
                </a:lnTo>
                <a:lnTo>
                  <a:pt x="5962" y="7355"/>
                </a:lnTo>
                <a:cubicBezTo>
                  <a:pt x="5960" y="7320"/>
                  <a:pt x="5979" y="7260"/>
                  <a:pt x="6037" y="7240"/>
                </a:cubicBezTo>
                <a:lnTo>
                  <a:pt x="6137" y="7107"/>
                </a:lnTo>
                <a:lnTo>
                  <a:pt x="6137" y="7103"/>
                </a:lnTo>
                <a:cubicBezTo>
                  <a:pt x="6133" y="7018"/>
                  <a:pt x="6238" y="6941"/>
                  <a:pt x="6303" y="6892"/>
                </a:cubicBezTo>
                <a:cubicBezTo>
                  <a:pt x="6339" y="6864"/>
                  <a:pt x="6369" y="6840"/>
                  <a:pt x="6384" y="6827"/>
                </a:cubicBezTo>
                <a:lnTo>
                  <a:pt x="6384" y="6825"/>
                </a:lnTo>
                <a:cubicBezTo>
                  <a:pt x="6384" y="6819"/>
                  <a:pt x="6398" y="6796"/>
                  <a:pt x="6401" y="6792"/>
                </a:cubicBezTo>
                <a:cubicBezTo>
                  <a:pt x="6406" y="6784"/>
                  <a:pt x="6417" y="6767"/>
                  <a:pt x="6423" y="6755"/>
                </a:cubicBezTo>
                <a:cubicBezTo>
                  <a:pt x="6427" y="6749"/>
                  <a:pt x="6432" y="6741"/>
                  <a:pt x="6434" y="6737"/>
                </a:cubicBezTo>
                <a:lnTo>
                  <a:pt x="6484" y="6767"/>
                </a:lnTo>
                <a:cubicBezTo>
                  <a:pt x="6604" y="6723"/>
                  <a:pt x="6645" y="6705"/>
                  <a:pt x="6647" y="6704"/>
                </a:cubicBezTo>
                <a:cubicBezTo>
                  <a:pt x="6606" y="6803"/>
                  <a:pt x="6582" y="6924"/>
                  <a:pt x="6583" y="6955"/>
                </a:cubicBezTo>
                <a:lnTo>
                  <a:pt x="6583" y="6956"/>
                </a:lnTo>
                <a:lnTo>
                  <a:pt x="6583" y="6958"/>
                </a:lnTo>
                <a:lnTo>
                  <a:pt x="6583" y="6959"/>
                </a:lnTo>
                <a:lnTo>
                  <a:pt x="6459" y="7107"/>
                </a:lnTo>
                <a:lnTo>
                  <a:pt x="6452" y="7107"/>
                </a:lnTo>
                <a:lnTo>
                  <a:pt x="6447" y="7107"/>
                </a:lnTo>
                <a:lnTo>
                  <a:pt x="6443" y="7107"/>
                </a:lnTo>
                <a:cubicBezTo>
                  <a:pt x="6362" y="7106"/>
                  <a:pt x="6362" y="7132"/>
                  <a:pt x="6359" y="7161"/>
                </a:cubicBezTo>
                <a:lnTo>
                  <a:pt x="6359" y="7162"/>
                </a:lnTo>
                <a:lnTo>
                  <a:pt x="6359" y="7164"/>
                </a:lnTo>
                <a:lnTo>
                  <a:pt x="6359" y="7168"/>
                </a:lnTo>
                <a:lnTo>
                  <a:pt x="6359" y="7169"/>
                </a:lnTo>
                <a:lnTo>
                  <a:pt x="6359" y="7171"/>
                </a:lnTo>
                <a:lnTo>
                  <a:pt x="6359" y="7172"/>
                </a:lnTo>
                <a:lnTo>
                  <a:pt x="6359" y="7173"/>
                </a:lnTo>
                <a:lnTo>
                  <a:pt x="6359" y="7177"/>
                </a:lnTo>
                <a:lnTo>
                  <a:pt x="6359" y="7178"/>
                </a:lnTo>
                <a:lnTo>
                  <a:pt x="6359" y="7182"/>
                </a:lnTo>
                <a:cubicBezTo>
                  <a:pt x="6352" y="7222"/>
                  <a:pt x="6284" y="7224"/>
                  <a:pt x="6246" y="7225"/>
                </a:cubicBezTo>
                <a:lnTo>
                  <a:pt x="6244" y="7225"/>
                </a:lnTo>
                <a:lnTo>
                  <a:pt x="6242" y="7225"/>
                </a:lnTo>
                <a:lnTo>
                  <a:pt x="6240" y="7225"/>
                </a:lnTo>
                <a:lnTo>
                  <a:pt x="6235" y="7225"/>
                </a:lnTo>
                <a:lnTo>
                  <a:pt x="5938" y="7699"/>
                </a:lnTo>
                <a:lnTo>
                  <a:pt x="5934" y="7699"/>
                </a:lnTo>
                <a:lnTo>
                  <a:pt x="5931" y="7699"/>
                </a:lnTo>
                <a:lnTo>
                  <a:pt x="5928" y="7699"/>
                </a:lnTo>
                <a:cubicBezTo>
                  <a:pt x="5864" y="7699"/>
                  <a:pt x="5861" y="7730"/>
                  <a:pt x="5861" y="7744"/>
                </a:cubicBezTo>
                <a:lnTo>
                  <a:pt x="5861" y="7745"/>
                </a:lnTo>
                <a:lnTo>
                  <a:pt x="5861" y="7747"/>
                </a:lnTo>
                <a:lnTo>
                  <a:pt x="5861" y="7758"/>
                </a:lnTo>
                <a:cubicBezTo>
                  <a:pt x="5861" y="7767"/>
                  <a:pt x="5863" y="7785"/>
                  <a:pt x="5864" y="7787"/>
                </a:cubicBezTo>
                <a:cubicBezTo>
                  <a:pt x="5860" y="7818"/>
                  <a:pt x="5815" y="7817"/>
                  <a:pt x="5795" y="7817"/>
                </a:cubicBezTo>
                <a:lnTo>
                  <a:pt x="5764" y="7817"/>
                </a:lnTo>
                <a:lnTo>
                  <a:pt x="5764" y="7822"/>
                </a:lnTo>
                <a:cubicBezTo>
                  <a:pt x="5770" y="7913"/>
                  <a:pt x="5550" y="8085"/>
                  <a:pt x="5418" y="8099"/>
                </a:cubicBezTo>
                <a:lnTo>
                  <a:pt x="5418" y="7995"/>
                </a:lnTo>
                <a:cubicBezTo>
                  <a:pt x="5443" y="7965"/>
                  <a:pt x="5480" y="7926"/>
                  <a:pt x="5503" y="7905"/>
                </a:cubicBezTo>
                <a:cubicBezTo>
                  <a:pt x="5531" y="7877"/>
                  <a:pt x="5556" y="7838"/>
                  <a:pt x="5565" y="7817"/>
                </a:cubicBezTo>
                <a:lnTo>
                  <a:pt x="5665" y="7772"/>
                </a:lnTo>
                <a:close/>
                <a:moveTo>
                  <a:pt x="6647" y="6704"/>
                </a:moveTo>
                <a:lnTo>
                  <a:pt x="6648" y="6703"/>
                </a:lnTo>
                <a:lnTo>
                  <a:pt x="6650" y="6701"/>
                </a:lnTo>
                <a:lnTo>
                  <a:pt x="6650" y="6700"/>
                </a:lnTo>
                <a:lnTo>
                  <a:pt x="6648" y="6700"/>
                </a:lnTo>
                <a:lnTo>
                  <a:pt x="6648" y="6701"/>
                </a:lnTo>
                <a:lnTo>
                  <a:pt x="6647" y="6704"/>
                </a:lnTo>
                <a:close/>
                <a:moveTo>
                  <a:pt x="6648" y="6700"/>
                </a:moveTo>
                <a:cubicBezTo>
                  <a:pt x="6647" y="6700"/>
                  <a:pt x="6639" y="6702"/>
                  <a:pt x="6641" y="6701"/>
                </a:cubicBezTo>
                <a:lnTo>
                  <a:pt x="6636" y="6701"/>
                </a:lnTo>
                <a:lnTo>
                  <a:pt x="6635" y="6701"/>
                </a:lnTo>
                <a:lnTo>
                  <a:pt x="6634" y="6701"/>
                </a:lnTo>
                <a:lnTo>
                  <a:pt x="6631" y="6701"/>
                </a:lnTo>
                <a:lnTo>
                  <a:pt x="6631" y="6700"/>
                </a:lnTo>
                <a:cubicBezTo>
                  <a:pt x="6630" y="6700"/>
                  <a:pt x="6645" y="6693"/>
                  <a:pt x="6653" y="6689"/>
                </a:cubicBezTo>
                <a:lnTo>
                  <a:pt x="6650" y="6695"/>
                </a:lnTo>
                <a:lnTo>
                  <a:pt x="6648" y="6700"/>
                </a:lnTo>
                <a:close/>
                <a:moveTo>
                  <a:pt x="6653" y="6689"/>
                </a:moveTo>
                <a:lnTo>
                  <a:pt x="6653" y="6689"/>
                </a:lnTo>
                <a:lnTo>
                  <a:pt x="6653" y="6690"/>
                </a:lnTo>
                <a:lnTo>
                  <a:pt x="6653" y="6690"/>
                </a:lnTo>
                <a:lnTo>
                  <a:pt x="6653" y="6690"/>
                </a:lnTo>
                <a:lnTo>
                  <a:pt x="6653" y="6690"/>
                </a:lnTo>
                <a:lnTo>
                  <a:pt x="6653" y="6690"/>
                </a:lnTo>
                <a:lnTo>
                  <a:pt x="6653" y="6689"/>
                </a:lnTo>
                <a:close/>
                <a:moveTo>
                  <a:pt x="6653" y="6689"/>
                </a:moveTo>
                <a:cubicBezTo>
                  <a:pt x="6654" y="6688"/>
                  <a:pt x="6658" y="6677"/>
                  <a:pt x="6657" y="6679"/>
                </a:cubicBezTo>
                <a:lnTo>
                  <a:pt x="6657" y="6677"/>
                </a:lnTo>
                <a:cubicBezTo>
                  <a:pt x="6656" y="6680"/>
                  <a:pt x="6653" y="6689"/>
                  <a:pt x="6653" y="6689"/>
                </a:cubicBezTo>
                <a:close/>
                <a:moveTo>
                  <a:pt x="3632" y="10200"/>
                </a:moveTo>
                <a:lnTo>
                  <a:pt x="3583" y="10258"/>
                </a:lnTo>
                <a:cubicBezTo>
                  <a:pt x="3573" y="10255"/>
                  <a:pt x="3563" y="10252"/>
                  <a:pt x="3564" y="10252"/>
                </a:cubicBezTo>
                <a:lnTo>
                  <a:pt x="3558" y="10252"/>
                </a:lnTo>
                <a:lnTo>
                  <a:pt x="3556" y="10253"/>
                </a:lnTo>
                <a:lnTo>
                  <a:pt x="3553" y="10253"/>
                </a:lnTo>
                <a:lnTo>
                  <a:pt x="3552" y="10255"/>
                </a:lnTo>
                <a:lnTo>
                  <a:pt x="3550" y="10256"/>
                </a:lnTo>
                <a:lnTo>
                  <a:pt x="3549" y="10258"/>
                </a:lnTo>
                <a:lnTo>
                  <a:pt x="3547" y="10259"/>
                </a:lnTo>
                <a:lnTo>
                  <a:pt x="3547" y="10262"/>
                </a:lnTo>
                <a:cubicBezTo>
                  <a:pt x="3547" y="10265"/>
                  <a:pt x="3557" y="10273"/>
                  <a:pt x="3556" y="10273"/>
                </a:cubicBezTo>
                <a:lnTo>
                  <a:pt x="3434" y="10243"/>
                </a:lnTo>
                <a:lnTo>
                  <a:pt x="3434" y="10140"/>
                </a:lnTo>
                <a:lnTo>
                  <a:pt x="3483" y="10140"/>
                </a:lnTo>
                <a:lnTo>
                  <a:pt x="3558" y="9992"/>
                </a:lnTo>
                <a:lnTo>
                  <a:pt x="3707" y="9888"/>
                </a:lnTo>
                <a:lnTo>
                  <a:pt x="3702" y="9888"/>
                </a:lnTo>
                <a:lnTo>
                  <a:pt x="3701" y="9886"/>
                </a:lnTo>
                <a:lnTo>
                  <a:pt x="3698" y="9885"/>
                </a:lnTo>
                <a:lnTo>
                  <a:pt x="3696" y="9882"/>
                </a:lnTo>
                <a:lnTo>
                  <a:pt x="3693" y="9879"/>
                </a:lnTo>
                <a:lnTo>
                  <a:pt x="3693" y="9877"/>
                </a:lnTo>
                <a:lnTo>
                  <a:pt x="3692" y="9876"/>
                </a:lnTo>
                <a:cubicBezTo>
                  <a:pt x="3691" y="9855"/>
                  <a:pt x="3753" y="9835"/>
                  <a:pt x="3768" y="9836"/>
                </a:cubicBezTo>
                <a:lnTo>
                  <a:pt x="3772" y="9836"/>
                </a:lnTo>
                <a:cubicBezTo>
                  <a:pt x="3784" y="9836"/>
                  <a:pt x="3804" y="9842"/>
                  <a:pt x="3805" y="9845"/>
                </a:cubicBezTo>
                <a:cubicBezTo>
                  <a:pt x="3889" y="9798"/>
                  <a:pt x="3906" y="9725"/>
                  <a:pt x="3905" y="9685"/>
                </a:cubicBezTo>
                <a:lnTo>
                  <a:pt x="3905" y="9682"/>
                </a:lnTo>
                <a:cubicBezTo>
                  <a:pt x="3947" y="9629"/>
                  <a:pt x="4040" y="9540"/>
                  <a:pt x="4104" y="9504"/>
                </a:cubicBezTo>
                <a:lnTo>
                  <a:pt x="4127" y="9400"/>
                </a:lnTo>
                <a:lnTo>
                  <a:pt x="4227" y="9445"/>
                </a:lnTo>
                <a:lnTo>
                  <a:pt x="4351" y="9460"/>
                </a:lnTo>
                <a:cubicBezTo>
                  <a:pt x="4282" y="9500"/>
                  <a:pt x="4253" y="9574"/>
                  <a:pt x="4237" y="9614"/>
                </a:cubicBezTo>
                <a:cubicBezTo>
                  <a:pt x="4233" y="9624"/>
                  <a:pt x="4228" y="9635"/>
                  <a:pt x="4227" y="9637"/>
                </a:cubicBezTo>
                <a:lnTo>
                  <a:pt x="4104" y="9593"/>
                </a:lnTo>
                <a:cubicBezTo>
                  <a:pt x="3992" y="9668"/>
                  <a:pt x="3885" y="9928"/>
                  <a:pt x="3880" y="9977"/>
                </a:cubicBezTo>
                <a:lnTo>
                  <a:pt x="3707" y="10155"/>
                </a:lnTo>
                <a:cubicBezTo>
                  <a:pt x="3705" y="10156"/>
                  <a:pt x="3702" y="10160"/>
                  <a:pt x="3701" y="10160"/>
                </a:cubicBezTo>
                <a:cubicBezTo>
                  <a:pt x="3688" y="10175"/>
                  <a:pt x="3661" y="10201"/>
                  <a:pt x="3643" y="10201"/>
                </a:cubicBezTo>
                <a:lnTo>
                  <a:pt x="3637" y="10201"/>
                </a:lnTo>
                <a:lnTo>
                  <a:pt x="3634" y="10200"/>
                </a:lnTo>
                <a:lnTo>
                  <a:pt x="3632" y="10200"/>
                </a:lnTo>
                <a:close/>
                <a:moveTo>
                  <a:pt x="3556" y="10273"/>
                </a:moveTo>
                <a:lnTo>
                  <a:pt x="3557" y="10273"/>
                </a:lnTo>
                <a:lnTo>
                  <a:pt x="3557" y="10273"/>
                </a:lnTo>
                <a:lnTo>
                  <a:pt x="3558" y="10273"/>
                </a:lnTo>
                <a:lnTo>
                  <a:pt x="3556" y="10273"/>
                </a:lnTo>
                <a:close/>
                <a:moveTo>
                  <a:pt x="5565" y="3099"/>
                </a:moveTo>
                <a:cubicBezTo>
                  <a:pt x="5582" y="3093"/>
                  <a:pt x="5590" y="3071"/>
                  <a:pt x="5589" y="3063"/>
                </a:cubicBezTo>
                <a:lnTo>
                  <a:pt x="5589" y="3060"/>
                </a:lnTo>
                <a:cubicBezTo>
                  <a:pt x="5589" y="3054"/>
                  <a:pt x="5587" y="3044"/>
                  <a:pt x="5587" y="3041"/>
                </a:cubicBezTo>
                <a:cubicBezTo>
                  <a:pt x="5586" y="3039"/>
                  <a:pt x="5586" y="3037"/>
                  <a:pt x="5586" y="3037"/>
                </a:cubicBezTo>
                <a:cubicBezTo>
                  <a:pt x="5580" y="3020"/>
                  <a:pt x="5577" y="2989"/>
                  <a:pt x="5577" y="2973"/>
                </a:cubicBezTo>
                <a:cubicBezTo>
                  <a:pt x="5604" y="2952"/>
                  <a:pt x="5615" y="2936"/>
                  <a:pt x="5615" y="2935"/>
                </a:cubicBezTo>
                <a:lnTo>
                  <a:pt x="5615" y="2934"/>
                </a:lnTo>
                <a:lnTo>
                  <a:pt x="5615" y="2928"/>
                </a:lnTo>
                <a:lnTo>
                  <a:pt x="5613" y="2927"/>
                </a:lnTo>
                <a:lnTo>
                  <a:pt x="5613" y="2926"/>
                </a:lnTo>
                <a:lnTo>
                  <a:pt x="5612" y="2926"/>
                </a:lnTo>
                <a:cubicBezTo>
                  <a:pt x="5610" y="2924"/>
                  <a:pt x="5603" y="2923"/>
                  <a:pt x="5602" y="2923"/>
                </a:cubicBezTo>
                <a:lnTo>
                  <a:pt x="5601" y="2923"/>
                </a:lnTo>
                <a:lnTo>
                  <a:pt x="5600" y="2924"/>
                </a:lnTo>
                <a:lnTo>
                  <a:pt x="5599" y="2924"/>
                </a:lnTo>
                <a:lnTo>
                  <a:pt x="5598" y="2924"/>
                </a:lnTo>
                <a:cubicBezTo>
                  <a:pt x="5596" y="2923"/>
                  <a:pt x="5592" y="2923"/>
                  <a:pt x="5591" y="2923"/>
                </a:cubicBezTo>
                <a:cubicBezTo>
                  <a:pt x="5587" y="2923"/>
                  <a:pt x="5581" y="2924"/>
                  <a:pt x="5580" y="2924"/>
                </a:cubicBezTo>
                <a:lnTo>
                  <a:pt x="5580" y="2924"/>
                </a:lnTo>
                <a:lnTo>
                  <a:pt x="5579" y="2924"/>
                </a:lnTo>
                <a:lnTo>
                  <a:pt x="5579" y="2924"/>
                </a:lnTo>
                <a:lnTo>
                  <a:pt x="5574" y="2924"/>
                </a:lnTo>
                <a:lnTo>
                  <a:pt x="5571" y="2925"/>
                </a:lnTo>
                <a:lnTo>
                  <a:pt x="5564" y="2925"/>
                </a:lnTo>
                <a:lnTo>
                  <a:pt x="5561" y="2924"/>
                </a:lnTo>
                <a:lnTo>
                  <a:pt x="5558" y="2924"/>
                </a:lnTo>
                <a:lnTo>
                  <a:pt x="5558" y="2923"/>
                </a:lnTo>
                <a:lnTo>
                  <a:pt x="5556" y="2923"/>
                </a:lnTo>
                <a:lnTo>
                  <a:pt x="5556" y="2921"/>
                </a:lnTo>
                <a:lnTo>
                  <a:pt x="5556" y="2921"/>
                </a:lnTo>
                <a:lnTo>
                  <a:pt x="5556" y="2920"/>
                </a:lnTo>
                <a:lnTo>
                  <a:pt x="5555" y="2920"/>
                </a:lnTo>
                <a:lnTo>
                  <a:pt x="5556" y="2919"/>
                </a:lnTo>
                <a:cubicBezTo>
                  <a:pt x="5553" y="2911"/>
                  <a:pt x="5724" y="2813"/>
                  <a:pt x="5938" y="2699"/>
                </a:cubicBezTo>
                <a:lnTo>
                  <a:pt x="6037" y="2714"/>
                </a:lnTo>
                <a:lnTo>
                  <a:pt x="5962" y="2832"/>
                </a:lnTo>
                <a:lnTo>
                  <a:pt x="5740" y="2934"/>
                </a:lnTo>
                <a:lnTo>
                  <a:pt x="5764" y="3084"/>
                </a:lnTo>
                <a:lnTo>
                  <a:pt x="5740" y="3084"/>
                </a:lnTo>
                <a:lnTo>
                  <a:pt x="5565" y="3099"/>
                </a:lnTo>
                <a:close/>
                <a:moveTo>
                  <a:pt x="7103" y="6352"/>
                </a:moveTo>
                <a:lnTo>
                  <a:pt x="7103" y="6353"/>
                </a:lnTo>
                <a:cubicBezTo>
                  <a:pt x="7104" y="6366"/>
                  <a:pt x="7056" y="6395"/>
                  <a:pt x="7037" y="6407"/>
                </a:cubicBezTo>
                <a:cubicBezTo>
                  <a:pt x="7034" y="6409"/>
                  <a:pt x="7030" y="6411"/>
                  <a:pt x="7029" y="6412"/>
                </a:cubicBezTo>
                <a:lnTo>
                  <a:pt x="6954" y="6560"/>
                </a:lnTo>
                <a:cubicBezTo>
                  <a:pt x="6909" y="6529"/>
                  <a:pt x="6844" y="6514"/>
                  <a:pt x="6808" y="6515"/>
                </a:cubicBezTo>
                <a:lnTo>
                  <a:pt x="6807" y="6515"/>
                </a:lnTo>
                <a:cubicBezTo>
                  <a:pt x="6842" y="6487"/>
                  <a:pt x="6877" y="6447"/>
                  <a:pt x="6890" y="6425"/>
                </a:cubicBezTo>
                <a:cubicBezTo>
                  <a:pt x="6909" y="6397"/>
                  <a:pt x="6938" y="6359"/>
                  <a:pt x="6954" y="6337"/>
                </a:cubicBezTo>
                <a:lnTo>
                  <a:pt x="6955" y="6337"/>
                </a:lnTo>
                <a:lnTo>
                  <a:pt x="6956" y="6337"/>
                </a:lnTo>
                <a:lnTo>
                  <a:pt x="6958" y="6337"/>
                </a:lnTo>
                <a:lnTo>
                  <a:pt x="6960" y="6337"/>
                </a:lnTo>
                <a:lnTo>
                  <a:pt x="6964" y="6337"/>
                </a:lnTo>
                <a:lnTo>
                  <a:pt x="6966" y="6337"/>
                </a:lnTo>
                <a:lnTo>
                  <a:pt x="6967" y="6337"/>
                </a:lnTo>
                <a:lnTo>
                  <a:pt x="6974" y="6337"/>
                </a:lnTo>
                <a:lnTo>
                  <a:pt x="6975" y="6337"/>
                </a:lnTo>
                <a:lnTo>
                  <a:pt x="6978" y="6337"/>
                </a:lnTo>
                <a:cubicBezTo>
                  <a:pt x="7003" y="6336"/>
                  <a:pt x="7035" y="6334"/>
                  <a:pt x="7060" y="6334"/>
                </a:cubicBezTo>
                <a:lnTo>
                  <a:pt x="7062" y="6334"/>
                </a:lnTo>
                <a:lnTo>
                  <a:pt x="7064" y="6334"/>
                </a:lnTo>
                <a:lnTo>
                  <a:pt x="7066" y="6334"/>
                </a:lnTo>
                <a:cubicBezTo>
                  <a:pt x="7091" y="6334"/>
                  <a:pt x="7104" y="6346"/>
                  <a:pt x="7103" y="6352"/>
                </a:cubicBezTo>
                <a:close/>
                <a:moveTo>
                  <a:pt x="7402" y="5642"/>
                </a:moveTo>
                <a:cubicBezTo>
                  <a:pt x="7332" y="5637"/>
                  <a:pt x="7327" y="5581"/>
                  <a:pt x="7327" y="5569"/>
                </a:cubicBezTo>
                <a:cubicBezTo>
                  <a:pt x="7326" y="5533"/>
                  <a:pt x="7395" y="5524"/>
                  <a:pt x="7424" y="5524"/>
                </a:cubicBezTo>
                <a:lnTo>
                  <a:pt x="7426" y="5524"/>
                </a:lnTo>
                <a:lnTo>
                  <a:pt x="7426" y="5421"/>
                </a:lnTo>
                <a:lnTo>
                  <a:pt x="7549" y="5480"/>
                </a:lnTo>
                <a:lnTo>
                  <a:pt x="7426" y="5612"/>
                </a:lnTo>
                <a:lnTo>
                  <a:pt x="7426" y="5614"/>
                </a:lnTo>
                <a:lnTo>
                  <a:pt x="7426" y="5614"/>
                </a:lnTo>
                <a:lnTo>
                  <a:pt x="7426" y="5615"/>
                </a:lnTo>
                <a:cubicBezTo>
                  <a:pt x="7426" y="5620"/>
                  <a:pt x="7420" y="5635"/>
                  <a:pt x="7419" y="5636"/>
                </a:cubicBezTo>
                <a:lnTo>
                  <a:pt x="7418" y="5636"/>
                </a:lnTo>
                <a:cubicBezTo>
                  <a:pt x="7417" y="5639"/>
                  <a:pt x="7404" y="5643"/>
                  <a:pt x="7403" y="5642"/>
                </a:cubicBezTo>
                <a:lnTo>
                  <a:pt x="7402" y="5642"/>
                </a:lnTo>
                <a:lnTo>
                  <a:pt x="7402" y="5642"/>
                </a:lnTo>
                <a:close/>
                <a:moveTo>
                  <a:pt x="4524" y="9252"/>
                </a:moveTo>
                <a:lnTo>
                  <a:pt x="4530" y="9252"/>
                </a:lnTo>
                <a:lnTo>
                  <a:pt x="4532" y="9252"/>
                </a:lnTo>
                <a:lnTo>
                  <a:pt x="4534" y="9252"/>
                </a:lnTo>
                <a:cubicBezTo>
                  <a:pt x="4579" y="9252"/>
                  <a:pt x="4599" y="9277"/>
                  <a:pt x="4599" y="9294"/>
                </a:cubicBezTo>
                <a:lnTo>
                  <a:pt x="4599" y="9299"/>
                </a:lnTo>
                <a:lnTo>
                  <a:pt x="4599" y="9301"/>
                </a:lnTo>
                <a:cubicBezTo>
                  <a:pt x="4600" y="9344"/>
                  <a:pt x="4536" y="9414"/>
                  <a:pt x="4500" y="9445"/>
                </a:cubicBezTo>
                <a:lnTo>
                  <a:pt x="4475" y="9400"/>
                </a:lnTo>
                <a:lnTo>
                  <a:pt x="4500" y="9282"/>
                </a:lnTo>
                <a:lnTo>
                  <a:pt x="4503" y="9282"/>
                </a:lnTo>
                <a:lnTo>
                  <a:pt x="4508" y="9281"/>
                </a:lnTo>
                <a:lnTo>
                  <a:pt x="4511" y="9281"/>
                </a:lnTo>
                <a:lnTo>
                  <a:pt x="4514" y="9279"/>
                </a:lnTo>
                <a:lnTo>
                  <a:pt x="4517" y="9278"/>
                </a:lnTo>
                <a:cubicBezTo>
                  <a:pt x="4524" y="9272"/>
                  <a:pt x="4524" y="9263"/>
                  <a:pt x="4524" y="9260"/>
                </a:cubicBezTo>
                <a:lnTo>
                  <a:pt x="4524" y="9259"/>
                </a:lnTo>
                <a:lnTo>
                  <a:pt x="4524" y="9258"/>
                </a:lnTo>
                <a:lnTo>
                  <a:pt x="4524" y="9257"/>
                </a:lnTo>
                <a:lnTo>
                  <a:pt x="4524" y="9256"/>
                </a:lnTo>
                <a:lnTo>
                  <a:pt x="4524" y="9256"/>
                </a:lnTo>
                <a:lnTo>
                  <a:pt x="4524" y="9255"/>
                </a:lnTo>
                <a:lnTo>
                  <a:pt x="4524" y="9252"/>
                </a:lnTo>
                <a:close/>
                <a:moveTo>
                  <a:pt x="7426" y="5347"/>
                </a:moveTo>
                <a:lnTo>
                  <a:pt x="7526" y="5272"/>
                </a:lnTo>
                <a:lnTo>
                  <a:pt x="7526" y="5229"/>
                </a:lnTo>
                <a:lnTo>
                  <a:pt x="7527" y="5229"/>
                </a:lnTo>
                <a:cubicBezTo>
                  <a:pt x="7549" y="5229"/>
                  <a:pt x="7550" y="5271"/>
                  <a:pt x="7549" y="5271"/>
                </a:cubicBezTo>
                <a:lnTo>
                  <a:pt x="7549" y="5317"/>
                </a:lnTo>
                <a:lnTo>
                  <a:pt x="7426" y="5377"/>
                </a:lnTo>
                <a:lnTo>
                  <a:pt x="7426" y="5347"/>
                </a:lnTo>
                <a:close/>
                <a:moveTo>
                  <a:pt x="6954" y="5954"/>
                </a:moveTo>
                <a:lnTo>
                  <a:pt x="7054" y="5924"/>
                </a:lnTo>
                <a:cubicBezTo>
                  <a:pt x="7032" y="5951"/>
                  <a:pt x="7006" y="5989"/>
                  <a:pt x="6991" y="6010"/>
                </a:cubicBezTo>
                <a:cubicBezTo>
                  <a:pt x="6974" y="6038"/>
                  <a:pt x="6932" y="6080"/>
                  <a:pt x="6905" y="6102"/>
                </a:cubicBezTo>
                <a:cubicBezTo>
                  <a:pt x="6933" y="6056"/>
                  <a:pt x="6955" y="6000"/>
                  <a:pt x="6954" y="5960"/>
                </a:cubicBezTo>
                <a:lnTo>
                  <a:pt x="6954" y="5958"/>
                </a:lnTo>
                <a:lnTo>
                  <a:pt x="6954" y="5955"/>
                </a:lnTo>
                <a:lnTo>
                  <a:pt x="6954" y="5954"/>
                </a:lnTo>
                <a:close/>
                <a:moveTo>
                  <a:pt x="7227" y="5776"/>
                </a:moveTo>
                <a:lnTo>
                  <a:pt x="7256" y="5776"/>
                </a:lnTo>
                <a:lnTo>
                  <a:pt x="7259" y="5775"/>
                </a:lnTo>
                <a:lnTo>
                  <a:pt x="7271" y="5775"/>
                </a:lnTo>
                <a:cubicBezTo>
                  <a:pt x="7303" y="5774"/>
                  <a:pt x="7328" y="5784"/>
                  <a:pt x="7327" y="5803"/>
                </a:cubicBezTo>
                <a:lnTo>
                  <a:pt x="7327" y="5804"/>
                </a:lnTo>
                <a:lnTo>
                  <a:pt x="7327" y="5805"/>
                </a:lnTo>
                <a:lnTo>
                  <a:pt x="7327" y="5809"/>
                </a:lnTo>
                <a:cubicBezTo>
                  <a:pt x="7327" y="5817"/>
                  <a:pt x="7324" y="5827"/>
                  <a:pt x="7323" y="5827"/>
                </a:cubicBezTo>
                <a:lnTo>
                  <a:pt x="7321" y="5830"/>
                </a:lnTo>
                <a:cubicBezTo>
                  <a:pt x="7318" y="5833"/>
                  <a:pt x="7303" y="5835"/>
                  <a:pt x="7302" y="5835"/>
                </a:cubicBezTo>
                <a:lnTo>
                  <a:pt x="7253" y="5835"/>
                </a:lnTo>
                <a:cubicBezTo>
                  <a:pt x="7230" y="5822"/>
                  <a:pt x="7229" y="5804"/>
                  <a:pt x="7228" y="5795"/>
                </a:cubicBezTo>
                <a:lnTo>
                  <a:pt x="7228" y="5794"/>
                </a:lnTo>
                <a:lnTo>
                  <a:pt x="7228" y="5794"/>
                </a:lnTo>
                <a:lnTo>
                  <a:pt x="7227" y="5793"/>
                </a:lnTo>
                <a:lnTo>
                  <a:pt x="7227" y="5792"/>
                </a:lnTo>
                <a:lnTo>
                  <a:pt x="7227" y="5791"/>
                </a:lnTo>
                <a:lnTo>
                  <a:pt x="7227" y="5776"/>
                </a:lnTo>
                <a:close/>
                <a:moveTo>
                  <a:pt x="4699" y="8690"/>
                </a:moveTo>
                <a:lnTo>
                  <a:pt x="4648" y="8750"/>
                </a:lnTo>
                <a:lnTo>
                  <a:pt x="4633" y="8750"/>
                </a:lnTo>
                <a:cubicBezTo>
                  <a:pt x="4620" y="8750"/>
                  <a:pt x="4594" y="8748"/>
                  <a:pt x="4582" y="8744"/>
                </a:cubicBezTo>
                <a:lnTo>
                  <a:pt x="4579" y="8742"/>
                </a:lnTo>
                <a:lnTo>
                  <a:pt x="4578" y="8741"/>
                </a:lnTo>
                <a:lnTo>
                  <a:pt x="4576" y="8739"/>
                </a:lnTo>
                <a:lnTo>
                  <a:pt x="4575" y="8736"/>
                </a:lnTo>
                <a:lnTo>
                  <a:pt x="4573" y="8735"/>
                </a:lnTo>
                <a:cubicBezTo>
                  <a:pt x="4584" y="8697"/>
                  <a:pt x="4694" y="8690"/>
                  <a:pt x="4699" y="8690"/>
                </a:cubicBezTo>
                <a:close/>
                <a:moveTo>
                  <a:pt x="5962" y="7107"/>
                </a:moveTo>
                <a:lnTo>
                  <a:pt x="5958" y="7107"/>
                </a:lnTo>
                <a:cubicBezTo>
                  <a:pt x="5877" y="7108"/>
                  <a:pt x="5863" y="7063"/>
                  <a:pt x="5864" y="7036"/>
                </a:cubicBezTo>
                <a:lnTo>
                  <a:pt x="5864" y="7019"/>
                </a:lnTo>
                <a:lnTo>
                  <a:pt x="5962" y="7107"/>
                </a:lnTo>
                <a:close/>
                <a:moveTo>
                  <a:pt x="6657" y="6677"/>
                </a:moveTo>
                <a:lnTo>
                  <a:pt x="6660" y="6676"/>
                </a:lnTo>
                <a:lnTo>
                  <a:pt x="6663" y="6674"/>
                </a:lnTo>
                <a:lnTo>
                  <a:pt x="6665" y="6671"/>
                </a:lnTo>
                <a:lnTo>
                  <a:pt x="6666" y="6670"/>
                </a:lnTo>
                <a:lnTo>
                  <a:pt x="6668" y="6669"/>
                </a:lnTo>
                <a:lnTo>
                  <a:pt x="6668" y="6667"/>
                </a:lnTo>
                <a:cubicBezTo>
                  <a:pt x="6665" y="6669"/>
                  <a:pt x="6656" y="6679"/>
                  <a:pt x="6657" y="6678"/>
                </a:cubicBezTo>
                <a:lnTo>
                  <a:pt x="6657" y="6677"/>
                </a:lnTo>
                <a:close/>
                <a:moveTo>
                  <a:pt x="6668" y="6667"/>
                </a:moveTo>
                <a:lnTo>
                  <a:pt x="6666" y="6666"/>
                </a:lnTo>
                <a:lnTo>
                  <a:pt x="6665" y="6664"/>
                </a:lnTo>
                <a:lnTo>
                  <a:pt x="6663" y="6664"/>
                </a:lnTo>
                <a:cubicBezTo>
                  <a:pt x="6657" y="6661"/>
                  <a:pt x="6635" y="6650"/>
                  <a:pt x="6632" y="6649"/>
                </a:cubicBezTo>
                <a:lnTo>
                  <a:pt x="6707" y="6604"/>
                </a:lnTo>
                <a:cubicBezTo>
                  <a:pt x="6707" y="6617"/>
                  <a:pt x="6684" y="6647"/>
                  <a:pt x="6674" y="6659"/>
                </a:cubicBezTo>
                <a:lnTo>
                  <a:pt x="6673" y="6660"/>
                </a:lnTo>
                <a:lnTo>
                  <a:pt x="6673" y="6660"/>
                </a:lnTo>
                <a:lnTo>
                  <a:pt x="6672" y="6661"/>
                </a:lnTo>
                <a:lnTo>
                  <a:pt x="6671" y="6661"/>
                </a:lnTo>
                <a:lnTo>
                  <a:pt x="6669" y="6663"/>
                </a:lnTo>
                <a:lnTo>
                  <a:pt x="6669" y="6664"/>
                </a:lnTo>
                <a:lnTo>
                  <a:pt x="6668" y="6666"/>
                </a:lnTo>
                <a:lnTo>
                  <a:pt x="6668" y="6667"/>
                </a:lnTo>
                <a:close/>
                <a:moveTo>
                  <a:pt x="4302" y="9208"/>
                </a:moveTo>
                <a:lnTo>
                  <a:pt x="4351" y="9208"/>
                </a:lnTo>
                <a:lnTo>
                  <a:pt x="4351" y="9209"/>
                </a:lnTo>
                <a:cubicBezTo>
                  <a:pt x="4352" y="9224"/>
                  <a:pt x="4316" y="9260"/>
                  <a:pt x="4302" y="9267"/>
                </a:cubicBezTo>
                <a:lnTo>
                  <a:pt x="4302" y="9208"/>
                </a:lnTo>
                <a:close/>
                <a:moveTo>
                  <a:pt x="5764" y="7432"/>
                </a:moveTo>
                <a:lnTo>
                  <a:pt x="5740" y="7477"/>
                </a:lnTo>
                <a:lnTo>
                  <a:pt x="5740" y="7417"/>
                </a:lnTo>
                <a:lnTo>
                  <a:pt x="5764" y="7432"/>
                </a:lnTo>
                <a:close/>
                <a:moveTo>
                  <a:pt x="6707" y="6412"/>
                </a:moveTo>
                <a:lnTo>
                  <a:pt x="6756" y="6412"/>
                </a:lnTo>
                <a:lnTo>
                  <a:pt x="6699" y="6424"/>
                </a:lnTo>
                <a:lnTo>
                  <a:pt x="6699" y="6424"/>
                </a:lnTo>
                <a:lnTo>
                  <a:pt x="6700" y="6424"/>
                </a:lnTo>
                <a:lnTo>
                  <a:pt x="6699" y="6424"/>
                </a:lnTo>
                <a:lnTo>
                  <a:pt x="6701" y="6422"/>
                </a:lnTo>
                <a:lnTo>
                  <a:pt x="6704" y="6421"/>
                </a:lnTo>
                <a:lnTo>
                  <a:pt x="6704" y="6419"/>
                </a:lnTo>
                <a:lnTo>
                  <a:pt x="6705" y="6416"/>
                </a:lnTo>
                <a:lnTo>
                  <a:pt x="6707" y="6415"/>
                </a:lnTo>
                <a:lnTo>
                  <a:pt x="6707" y="6412"/>
                </a:lnTo>
                <a:close/>
                <a:moveTo>
                  <a:pt x="6699" y="6424"/>
                </a:moveTo>
                <a:lnTo>
                  <a:pt x="6699" y="6424"/>
                </a:lnTo>
                <a:lnTo>
                  <a:pt x="6699" y="6424"/>
                </a:lnTo>
                <a:cubicBezTo>
                  <a:pt x="6699" y="6424"/>
                  <a:pt x="6695" y="6424"/>
                  <a:pt x="6694" y="6425"/>
                </a:cubicBezTo>
                <a:lnTo>
                  <a:pt x="6694" y="6425"/>
                </a:lnTo>
                <a:lnTo>
                  <a:pt x="6699" y="6424"/>
                </a:lnTo>
                <a:close/>
                <a:moveTo>
                  <a:pt x="6694" y="6425"/>
                </a:moveTo>
                <a:lnTo>
                  <a:pt x="6681" y="6427"/>
                </a:lnTo>
                <a:lnTo>
                  <a:pt x="6683" y="6427"/>
                </a:lnTo>
                <a:cubicBezTo>
                  <a:pt x="6685" y="6427"/>
                  <a:pt x="6693" y="6425"/>
                  <a:pt x="6694" y="6425"/>
                </a:cubicBezTo>
                <a:close/>
              </a:path>
            </a:pathLst>
          </a:custGeom>
          <a:solidFill>
            <a:srgbClr val="E6EADE"/>
          </a:solidFill>
          <a:effectLst/>
        </p:spPr>
        <p:txBody>
          <a:bodyPr wrap="square" rtlCol="0">
            <a:noAutofit/>
          </a:bodyPr>
          <a:p>
            <a:endParaRPr lang="en-US" altLang="zh-CN" sz="59500">
              <a:solidFill>
                <a:srgbClr val="D6C8B6"/>
              </a:solidFill>
              <a:latin typeface="Road Rage" charset="0"/>
              <a:cs typeface="Road Rage" charset="0"/>
            </a:endParaRPr>
          </a:p>
        </p:txBody>
      </p:sp>
      <p:sp>
        <p:nvSpPr>
          <p:cNvPr id="13" name="文本框 12"/>
          <p:cNvSpPr txBox="1"/>
          <p:nvPr/>
        </p:nvSpPr>
        <p:spPr>
          <a:xfrm>
            <a:off x="619760" y="685800"/>
            <a:ext cx="3874135" cy="706755"/>
          </a:xfrm>
          <a:prstGeom prst="rect">
            <a:avLst/>
          </a:prstGeom>
          <a:noFill/>
        </p:spPr>
        <p:txBody>
          <a:bodyPr wrap="square" rtlCol="0">
            <a:spAutoFit/>
          </a:bodyPr>
          <a:p>
            <a:pPr algn="ctr"/>
            <a:r>
              <a:rPr lang="zh-CN" altLang="en-US" sz="4000" smtClean="0">
                <a:solidFill>
                  <a:srgbClr val="71838F"/>
                </a:solidFill>
                <a:latin typeface="华康华综体W5" panose="040B0509000000000000" charset="-122"/>
                <a:ea typeface="华康华综体W5" panose="040B0509000000000000" charset="-122"/>
                <a:sym typeface="+mn-ea"/>
              </a:rPr>
              <a:t>短路求</a:t>
            </a:r>
            <a:r>
              <a:rPr lang="zh-CN" altLang="en-US" sz="4000" smtClean="0">
                <a:solidFill>
                  <a:srgbClr val="71838F"/>
                </a:solidFill>
                <a:latin typeface="华康华综体W5" panose="040B0509000000000000" charset="-122"/>
                <a:ea typeface="华康华综体W5" panose="040B0509000000000000" charset="-122"/>
                <a:sym typeface="+mn-ea"/>
              </a:rPr>
              <a:t>值</a:t>
            </a:r>
            <a:endParaRPr lang="zh-CN" altLang="en-US" sz="4000" smtClean="0">
              <a:solidFill>
                <a:srgbClr val="71838F"/>
              </a:solidFill>
              <a:latin typeface="华康华综体W5" panose="040B0509000000000000" charset="-122"/>
              <a:ea typeface="华康华综体W5" panose="040B0509000000000000" charset="-122"/>
              <a:sym typeface="+mn-ea"/>
            </a:endParaRPr>
          </a:p>
        </p:txBody>
      </p:sp>
      <p:pic>
        <p:nvPicPr>
          <p:cNvPr id="5" name="图片 4" descr="截屏2023-11-05 22.34.21"/>
          <p:cNvPicPr>
            <a:picLocks noChangeAspect="1"/>
          </p:cNvPicPr>
          <p:nvPr/>
        </p:nvPicPr>
        <p:blipFill>
          <a:blip r:embed="rId1"/>
          <a:srcRect r="60984"/>
          <a:stretch>
            <a:fillRect/>
          </a:stretch>
        </p:blipFill>
        <p:spPr>
          <a:xfrm>
            <a:off x="1757680" y="1887855"/>
            <a:ext cx="3750945" cy="4597400"/>
          </a:xfrm>
          <a:prstGeom prst="rect">
            <a:avLst/>
          </a:prstGeom>
          <a:ln>
            <a:solidFill>
              <a:schemeClr val="tx1"/>
            </a:solidFill>
          </a:ln>
        </p:spPr>
      </p:pic>
      <p:pic>
        <p:nvPicPr>
          <p:cNvPr id="6" name="图片 5" descr="截屏2023-11-05 22.34.02"/>
          <p:cNvPicPr>
            <a:picLocks noChangeAspect="1"/>
          </p:cNvPicPr>
          <p:nvPr/>
        </p:nvPicPr>
        <p:blipFill>
          <a:blip r:embed="rId2"/>
          <a:srcRect r="57266"/>
          <a:stretch>
            <a:fillRect/>
          </a:stretch>
        </p:blipFill>
        <p:spPr>
          <a:xfrm>
            <a:off x="6995160" y="1887855"/>
            <a:ext cx="3999865" cy="4483100"/>
          </a:xfrm>
          <a:prstGeom prst="rect">
            <a:avLst/>
          </a:prstGeom>
          <a:ln>
            <a:solidFill>
              <a:schemeClr val="tx1"/>
            </a:solidFill>
          </a:ln>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rot="3660000">
            <a:off x="220980" y="-1193165"/>
            <a:ext cx="2242185" cy="4464050"/>
          </a:xfrm>
          <a:custGeom>
            <a:avLst/>
            <a:gdLst/>
            <a:ahLst/>
            <a:cxnLst>
              <a:cxn ang="3">
                <a:pos x="hc" y="t"/>
              </a:cxn>
              <a:cxn ang="cd2">
                <a:pos x="l" y="vc"/>
              </a:cxn>
              <a:cxn ang="cd4">
                <a:pos x="hc" y="b"/>
              </a:cxn>
              <a:cxn ang="0">
                <a:pos x="r" y="vc"/>
              </a:cxn>
            </a:cxnLst>
            <a:rect l="l" t="t" r="r" b="b"/>
            <a:pathLst>
              <a:path w="8889" h="10784">
                <a:moveTo>
                  <a:pt x="8219" y="3054"/>
                </a:moveTo>
                <a:cubicBezTo>
                  <a:pt x="8275" y="3105"/>
                  <a:pt x="8363" y="3128"/>
                  <a:pt x="8410" y="3127"/>
                </a:cubicBezTo>
                <a:lnTo>
                  <a:pt x="8412" y="3127"/>
                </a:lnTo>
                <a:lnTo>
                  <a:pt x="8415" y="3127"/>
                </a:lnTo>
                <a:lnTo>
                  <a:pt x="8418" y="3127"/>
                </a:lnTo>
                <a:cubicBezTo>
                  <a:pt x="8407" y="3158"/>
                  <a:pt x="8396" y="3199"/>
                  <a:pt x="8389" y="3224"/>
                </a:cubicBezTo>
                <a:cubicBezTo>
                  <a:pt x="8383" y="3253"/>
                  <a:pt x="8359" y="3281"/>
                  <a:pt x="8343" y="3290"/>
                </a:cubicBezTo>
                <a:lnTo>
                  <a:pt x="8343" y="3292"/>
                </a:lnTo>
                <a:lnTo>
                  <a:pt x="8343" y="3294"/>
                </a:lnTo>
                <a:cubicBezTo>
                  <a:pt x="8344" y="3326"/>
                  <a:pt x="8302" y="3360"/>
                  <a:pt x="8273" y="3383"/>
                </a:cubicBezTo>
                <a:cubicBezTo>
                  <a:pt x="8264" y="3391"/>
                  <a:pt x="8249" y="3405"/>
                  <a:pt x="8245" y="3409"/>
                </a:cubicBezTo>
                <a:cubicBezTo>
                  <a:pt x="8212" y="3385"/>
                  <a:pt x="8161" y="3366"/>
                  <a:pt x="8138" y="3367"/>
                </a:cubicBezTo>
                <a:lnTo>
                  <a:pt x="8137" y="3367"/>
                </a:lnTo>
                <a:lnTo>
                  <a:pt x="8136" y="3367"/>
                </a:lnTo>
                <a:lnTo>
                  <a:pt x="8130" y="3367"/>
                </a:lnTo>
                <a:cubicBezTo>
                  <a:pt x="8120" y="3370"/>
                  <a:pt x="8114" y="3370"/>
                  <a:pt x="8113" y="3370"/>
                </a:cubicBezTo>
                <a:lnTo>
                  <a:pt x="8110" y="3370"/>
                </a:lnTo>
                <a:lnTo>
                  <a:pt x="8110" y="3367"/>
                </a:lnTo>
                <a:lnTo>
                  <a:pt x="8109" y="3367"/>
                </a:lnTo>
                <a:lnTo>
                  <a:pt x="8109" y="3367"/>
                </a:lnTo>
                <a:lnTo>
                  <a:pt x="8109" y="3367"/>
                </a:lnTo>
                <a:lnTo>
                  <a:pt x="8109" y="3367"/>
                </a:lnTo>
                <a:lnTo>
                  <a:pt x="8108" y="3367"/>
                </a:lnTo>
                <a:lnTo>
                  <a:pt x="8108" y="3367"/>
                </a:lnTo>
                <a:cubicBezTo>
                  <a:pt x="8105" y="3366"/>
                  <a:pt x="8060" y="3384"/>
                  <a:pt x="7997" y="3409"/>
                </a:cubicBezTo>
                <a:lnTo>
                  <a:pt x="8170" y="3454"/>
                </a:lnTo>
                <a:cubicBezTo>
                  <a:pt x="8149" y="3458"/>
                  <a:pt x="8124" y="3463"/>
                  <a:pt x="8108" y="3466"/>
                </a:cubicBezTo>
                <a:cubicBezTo>
                  <a:pt x="8093" y="3469"/>
                  <a:pt x="8078" y="3472"/>
                  <a:pt x="8070" y="3473"/>
                </a:cubicBezTo>
                <a:cubicBezTo>
                  <a:pt x="8045" y="3479"/>
                  <a:pt x="8011" y="3482"/>
                  <a:pt x="7997" y="3482"/>
                </a:cubicBezTo>
                <a:cubicBezTo>
                  <a:pt x="7894" y="3484"/>
                  <a:pt x="7844" y="3552"/>
                  <a:pt x="7815" y="3590"/>
                </a:cubicBezTo>
                <a:lnTo>
                  <a:pt x="7814" y="3592"/>
                </a:lnTo>
                <a:cubicBezTo>
                  <a:pt x="7810" y="3596"/>
                  <a:pt x="7805" y="3603"/>
                  <a:pt x="7804" y="3605"/>
                </a:cubicBezTo>
                <a:cubicBezTo>
                  <a:pt x="7801" y="3609"/>
                  <a:pt x="7799" y="3612"/>
                  <a:pt x="7799" y="3612"/>
                </a:cubicBezTo>
                <a:cubicBezTo>
                  <a:pt x="7792" y="3619"/>
                  <a:pt x="7783" y="3633"/>
                  <a:pt x="7782" y="3634"/>
                </a:cubicBezTo>
                <a:cubicBezTo>
                  <a:pt x="7754" y="3679"/>
                  <a:pt x="7698" y="3731"/>
                  <a:pt x="7624" y="3734"/>
                </a:cubicBezTo>
                <a:lnTo>
                  <a:pt x="7600" y="3689"/>
                </a:lnTo>
                <a:cubicBezTo>
                  <a:pt x="7624" y="3646"/>
                  <a:pt x="7664" y="3592"/>
                  <a:pt x="7691" y="3563"/>
                </a:cubicBezTo>
                <a:cubicBezTo>
                  <a:pt x="7724" y="3524"/>
                  <a:pt x="7771" y="3469"/>
                  <a:pt x="7799" y="3439"/>
                </a:cubicBezTo>
                <a:lnTo>
                  <a:pt x="7997" y="3334"/>
                </a:lnTo>
                <a:cubicBezTo>
                  <a:pt x="7987" y="3329"/>
                  <a:pt x="7981" y="3311"/>
                  <a:pt x="7982" y="3304"/>
                </a:cubicBezTo>
                <a:lnTo>
                  <a:pt x="7982" y="3303"/>
                </a:lnTo>
                <a:lnTo>
                  <a:pt x="7982" y="3302"/>
                </a:lnTo>
                <a:lnTo>
                  <a:pt x="7982" y="3301"/>
                </a:lnTo>
                <a:lnTo>
                  <a:pt x="7982" y="3296"/>
                </a:lnTo>
                <a:cubicBezTo>
                  <a:pt x="7984" y="3175"/>
                  <a:pt x="8360" y="2743"/>
                  <a:pt x="8394" y="2729"/>
                </a:cubicBezTo>
                <a:cubicBezTo>
                  <a:pt x="8389" y="2722"/>
                  <a:pt x="8370" y="2706"/>
                  <a:pt x="8356" y="2693"/>
                </a:cubicBezTo>
                <a:cubicBezTo>
                  <a:pt x="8347" y="2685"/>
                  <a:pt x="8335" y="2673"/>
                  <a:pt x="8328" y="2667"/>
                </a:cubicBezTo>
                <a:cubicBezTo>
                  <a:pt x="8287" y="2631"/>
                  <a:pt x="8246" y="2581"/>
                  <a:pt x="8242" y="2545"/>
                </a:cubicBezTo>
                <a:lnTo>
                  <a:pt x="8242" y="2544"/>
                </a:lnTo>
                <a:lnTo>
                  <a:pt x="8242" y="2542"/>
                </a:lnTo>
                <a:lnTo>
                  <a:pt x="8242" y="2541"/>
                </a:lnTo>
                <a:cubicBezTo>
                  <a:pt x="8241" y="2527"/>
                  <a:pt x="8259" y="2511"/>
                  <a:pt x="8268" y="2506"/>
                </a:cubicBezTo>
                <a:cubicBezTo>
                  <a:pt x="8305" y="2499"/>
                  <a:pt x="8333" y="2471"/>
                  <a:pt x="8333" y="2464"/>
                </a:cubicBezTo>
                <a:lnTo>
                  <a:pt x="8333" y="2463"/>
                </a:lnTo>
                <a:lnTo>
                  <a:pt x="8333" y="2463"/>
                </a:lnTo>
                <a:lnTo>
                  <a:pt x="8333" y="2459"/>
                </a:lnTo>
                <a:lnTo>
                  <a:pt x="8333" y="2458"/>
                </a:lnTo>
                <a:cubicBezTo>
                  <a:pt x="8334" y="2446"/>
                  <a:pt x="8307" y="2425"/>
                  <a:pt x="8294" y="2417"/>
                </a:cubicBezTo>
                <a:cubicBezTo>
                  <a:pt x="8446" y="2329"/>
                  <a:pt x="8579" y="2033"/>
                  <a:pt x="8592" y="1989"/>
                </a:cubicBezTo>
                <a:cubicBezTo>
                  <a:pt x="8575" y="1974"/>
                  <a:pt x="8568" y="1948"/>
                  <a:pt x="8568" y="1936"/>
                </a:cubicBezTo>
                <a:lnTo>
                  <a:pt x="8568" y="1933"/>
                </a:lnTo>
                <a:cubicBezTo>
                  <a:pt x="8566" y="1850"/>
                  <a:pt x="8774" y="1698"/>
                  <a:pt x="8820" y="1674"/>
                </a:cubicBezTo>
                <a:cubicBezTo>
                  <a:pt x="8867" y="1648"/>
                  <a:pt x="8890" y="1615"/>
                  <a:pt x="8889" y="1599"/>
                </a:cubicBezTo>
                <a:lnTo>
                  <a:pt x="8889" y="1596"/>
                </a:lnTo>
                <a:lnTo>
                  <a:pt x="8889" y="1595"/>
                </a:lnTo>
                <a:cubicBezTo>
                  <a:pt x="8891" y="1567"/>
                  <a:pt x="8836" y="1524"/>
                  <a:pt x="8789" y="1501"/>
                </a:cubicBezTo>
                <a:cubicBezTo>
                  <a:pt x="8771" y="1483"/>
                  <a:pt x="8744" y="1474"/>
                  <a:pt x="8732" y="1474"/>
                </a:cubicBezTo>
                <a:lnTo>
                  <a:pt x="8728" y="1474"/>
                </a:lnTo>
                <a:cubicBezTo>
                  <a:pt x="8697" y="1473"/>
                  <a:pt x="8661" y="1505"/>
                  <a:pt x="8641" y="1529"/>
                </a:cubicBezTo>
                <a:cubicBezTo>
                  <a:pt x="8573" y="1554"/>
                  <a:pt x="8534" y="1598"/>
                  <a:pt x="8535" y="1619"/>
                </a:cubicBezTo>
                <a:lnTo>
                  <a:pt x="8536" y="1620"/>
                </a:lnTo>
                <a:lnTo>
                  <a:pt x="8536" y="1626"/>
                </a:lnTo>
                <a:cubicBezTo>
                  <a:pt x="8535" y="1634"/>
                  <a:pt x="8541" y="1647"/>
                  <a:pt x="8541" y="1648"/>
                </a:cubicBezTo>
                <a:lnTo>
                  <a:pt x="8567" y="1722"/>
                </a:lnTo>
                <a:cubicBezTo>
                  <a:pt x="8363" y="1774"/>
                  <a:pt x="8202" y="1945"/>
                  <a:pt x="8170" y="2047"/>
                </a:cubicBezTo>
                <a:cubicBezTo>
                  <a:pt x="8096" y="2093"/>
                  <a:pt x="8016" y="2155"/>
                  <a:pt x="7966" y="2200"/>
                </a:cubicBezTo>
                <a:cubicBezTo>
                  <a:pt x="7910" y="2251"/>
                  <a:pt x="7824" y="2311"/>
                  <a:pt x="7773" y="2344"/>
                </a:cubicBezTo>
                <a:cubicBezTo>
                  <a:pt x="7795" y="2354"/>
                  <a:pt x="7810" y="2374"/>
                  <a:pt x="7809" y="2378"/>
                </a:cubicBezTo>
                <a:lnTo>
                  <a:pt x="7809" y="2381"/>
                </a:lnTo>
                <a:cubicBezTo>
                  <a:pt x="7809" y="2387"/>
                  <a:pt x="7799" y="2402"/>
                  <a:pt x="7799" y="2402"/>
                </a:cubicBezTo>
                <a:cubicBezTo>
                  <a:pt x="7786" y="2410"/>
                  <a:pt x="7771" y="2417"/>
                  <a:pt x="7763" y="2420"/>
                </a:cubicBezTo>
                <a:cubicBezTo>
                  <a:pt x="7742" y="2429"/>
                  <a:pt x="7726" y="2439"/>
                  <a:pt x="7727" y="2444"/>
                </a:cubicBezTo>
                <a:lnTo>
                  <a:pt x="7727" y="2445"/>
                </a:lnTo>
                <a:lnTo>
                  <a:pt x="7727" y="2445"/>
                </a:lnTo>
                <a:lnTo>
                  <a:pt x="7727" y="2447"/>
                </a:lnTo>
                <a:cubicBezTo>
                  <a:pt x="7727" y="2454"/>
                  <a:pt x="7744" y="2472"/>
                  <a:pt x="7748" y="2476"/>
                </a:cubicBezTo>
                <a:lnTo>
                  <a:pt x="7699" y="2579"/>
                </a:lnTo>
                <a:lnTo>
                  <a:pt x="7376" y="2729"/>
                </a:lnTo>
                <a:lnTo>
                  <a:pt x="7302" y="2757"/>
                </a:lnTo>
                <a:cubicBezTo>
                  <a:pt x="7298" y="2754"/>
                  <a:pt x="7295" y="2746"/>
                  <a:pt x="7295" y="2746"/>
                </a:cubicBezTo>
                <a:lnTo>
                  <a:pt x="7296" y="2745"/>
                </a:lnTo>
                <a:lnTo>
                  <a:pt x="7296" y="2745"/>
                </a:lnTo>
                <a:lnTo>
                  <a:pt x="7296" y="2742"/>
                </a:lnTo>
                <a:lnTo>
                  <a:pt x="7296" y="2741"/>
                </a:lnTo>
                <a:lnTo>
                  <a:pt x="7296" y="2740"/>
                </a:lnTo>
                <a:cubicBezTo>
                  <a:pt x="7296" y="2733"/>
                  <a:pt x="7305" y="2719"/>
                  <a:pt x="7306" y="2718"/>
                </a:cubicBezTo>
                <a:cubicBezTo>
                  <a:pt x="7317" y="2704"/>
                  <a:pt x="7325" y="2688"/>
                  <a:pt x="7327" y="2685"/>
                </a:cubicBezTo>
                <a:lnTo>
                  <a:pt x="7327" y="2684"/>
                </a:lnTo>
                <a:lnTo>
                  <a:pt x="7327" y="2684"/>
                </a:lnTo>
                <a:lnTo>
                  <a:pt x="7327" y="2684"/>
                </a:lnTo>
                <a:cubicBezTo>
                  <a:pt x="7364" y="2679"/>
                  <a:pt x="7383" y="2649"/>
                  <a:pt x="7382" y="2631"/>
                </a:cubicBezTo>
                <a:lnTo>
                  <a:pt x="7382" y="2630"/>
                </a:lnTo>
                <a:lnTo>
                  <a:pt x="7382" y="2629"/>
                </a:lnTo>
                <a:lnTo>
                  <a:pt x="7382" y="2626"/>
                </a:lnTo>
                <a:lnTo>
                  <a:pt x="7384" y="2623"/>
                </a:lnTo>
                <a:lnTo>
                  <a:pt x="7384" y="2615"/>
                </a:lnTo>
                <a:lnTo>
                  <a:pt x="7384" y="2612"/>
                </a:lnTo>
                <a:cubicBezTo>
                  <a:pt x="7390" y="2538"/>
                  <a:pt x="7205" y="2475"/>
                  <a:pt x="7059" y="2478"/>
                </a:cubicBezTo>
                <a:lnTo>
                  <a:pt x="7051" y="2478"/>
                </a:lnTo>
                <a:lnTo>
                  <a:pt x="7030" y="2478"/>
                </a:lnTo>
                <a:lnTo>
                  <a:pt x="7020" y="2479"/>
                </a:lnTo>
                <a:lnTo>
                  <a:pt x="7011" y="2479"/>
                </a:lnTo>
                <a:lnTo>
                  <a:pt x="7001" y="2481"/>
                </a:lnTo>
                <a:lnTo>
                  <a:pt x="6998" y="2479"/>
                </a:lnTo>
                <a:lnTo>
                  <a:pt x="6995" y="2479"/>
                </a:lnTo>
                <a:cubicBezTo>
                  <a:pt x="6960" y="2479"/>
                  <a:pt x="6909" y="2482"/>
                  <a:pt x="6887" y="2484"/>
                </a:cubicBezTo>
                <a:cubicBezTo>
                  <a:pt x="6836" y="2487"/>
                  <a:pt x="6757" y="2489"/>
                  <a:pt x="6722" y="2490"/>
                </a:cubicBezTo>
                <a:cubicBezTo>
                  <a:pt x="6707" y="2491"/>
                  <a:pt x="6689" y="2491"/>
                  <a:pt x="6681" y="2491"/>
                </a:cubicBezTo>
                <a:cubicBezTo>
                  <a:pt x="6728" y="2477"/>
                  <a:pt x="6752" y="2436"/>
                  <a:pt x="6751" y="2419"/>
                </a:cubicBezTo>
                <a:lnTo>
                  <a:pt x="6751" y="2418"/>
                </a:lnTo>
                <a:lnTo>
                  <a:pt x="6751" y="2417"/>
                </a:lnTo>
                <a:lnTo>
                  <a:pt x="6751" y="2414"/>
                </a:lnTo>
                <a:lnTo>
                  <a:pt x="6751" y="2413"/>
                </a:lnTo>
                <a:lnTo>
                  <a:pt x="6751" y="2412"/>
                </a:lnTo>
                <a:cubicBezTo>
                  <a:pt x="6752" y="2390"/>
                  <a:pt x="6728" y="2359"/>
                  <a:pt x="6707" y="2344"/>
                </a:cubicBezTo>
                <a:lnTo>
                  <a:pt x="6807" y="2239"/>
                </a:lnTo>
                <a:lnTo>
                  <a:pt x="6806" y="2237"/>
                </a:lnTo>
                <a:lnTo>
                  <a:pt x="6806" y="2235"/>
                </a:lnTo>
                <a:cubicBezTo>
                  <a:pt x="6806" y="2192"/>
                  <a:pt x="6900" y="2123"/>
                  <a:pt x="6954" y="2092"/>
                </a:cubicBezTo>
                <a:cubicBezTo>
                  <a:pt x="6921" y="2085"/>
                  <a:pt x="6901" y="2060"/>
                  <a:pt x="6902" y="2052"/>
                </a:cubicBezTo>
                <a:lnTo>
                  <a:pt x="6902" y="2052"/>
                </a:lnTo>
                <a:lnTo>
                  <a:pt x="6902" y="2051"/>
                </a:lnTo>
                <a:lnTo>
                  <a:pt x="6902" y="2048"/>
                </a:lnTo>
                <a:cubicBezTo>
                  <a:pt x="6901" y="2035"/>
                  <a:pt x="6936" y="2014"/>
                  <a:pt x="6948" y="2008"/>
                </a:cubicBezTo>
                <a:cubicBezTo>
                  <a:pt x="6977" y="1993"/>
                  <a:pt x="7001" y="1975"/>
                  <a:pt x="7001" y="1968"/>
                </a:cubicBezTo>
                <a:lnTo>
                  <a:pt x="7001" y="1966"/>
                </a:lnTo>
                <a:lnTo>
                  <a:pt x="7001" y="1965"/>
                </a:lnTo>
                <a:cubicBezTo>
                  <a:pt x="7001" y="1959"/>
                  <a:pt x="6983" y="1945"/>
                  <a:pt x="6980" y="1944"/>
                </a:cubicBezTo>
                <a:cubicBezTo>
                  <a:pt x="7040" y="1856"/>
                  <a:pt x="7103" y="1740"/>
                  <a:pt x="7132" y="1676"/>
                </a:cubicBezTo>
                <a:cubicBezTo>
                  <a:pt x="7169" y="1595"/>
                  <a:pt x="7236" y="1478"/>
                  <a:pt x="7276" y="1411"/>
                </a:cubicBezTo>
                <a:cubicBezTo>
                  <a:pt x="7369" y="1370"/>
                  <a:pt x="7431" y="1275"/>
                  <a:pt x="7429" y="1229"/>
                </a:cubicBezTo>
                <a:lnTo>
                  <a:pt x="7429" y="1226"/>
                </a:lnTo>
                <a:lnTo>
                  <a:pt x="7429" y="1219"/>
                </a:lnTo>
                <a:lnTo>
                  <a:pt x="7429" y="1217"/>
                </a:lnTo>
                <a:lnTo>
                  <a:pt x="7429" y="1215"/>
                </a:lnTo>
                <a:cubicBezTo>
                  <a:pt x="7431" y="1172"/>
                  <a:pt x="7355" y="1122"/>
                  <a:pt x="7299" y="1123"/>
                </a:cubicBezTo>
                <a:lnTo>
                  <a:pt x="7296" y="1123"/>
                </a:lnTo>
                <a:cubicBezTo>
                  <a:pt x="7295" y="1084"/>
                  <a:pt x="7143" y="1187"/>
                  <a:pt x="7104" y="1373"/>
                </a:cubicBezTo>
                <a:cubicBezTo>
                  <a:pt x="7077" y="1512"/>
                  <a:pt x="6962" y="1605"/>
                  <a:pt x="6832" y="1641"/>
                </a:cubicBezTo>
                <a:cubicBezTo>
                  <a:pt x="6792" y="1654"/>
                  <a:pt x="6771" y="1678"/>
                  <a:pt x="6772" y="1688"/>
                </a:cubicBezTo>
                <a:lnTo>
                  <a:pt x="6772" y="1688"/>
                </a:lnTo>
                <a:lnTo>
                  <a:pt x="6772" y="1689"/>
                </a:lnTo>
                <a:lnTo>
                  <a:pt x="6772" y="1692"/>
                </a:lnTo>
                <a:lnTo>
                  <a:pt x="6772" y="1693"/>
                </a:lnTo>
                <a:lnTo>
                  <a:pt x="6772" y="1693"/>
                </a:lnTo>
                <a:cubicBezTo>
                  <a:pt x="6771" y="1710"/>
                  <a:pt x="6817" y="1744"/>
                  <a:pt x="6856" y="1766"/>
                </a:cubicBezTo>
                <a:cubicBezTo>
                  <a:pt x="6769" y="1802"/>
                  <a:pt x="6718" y="1855"/>
                  <a:pt x="6687" y="1887"/>
                </a:cubicBezTo>
                <a:cubicBezTo>
                  <a:pt x="6675" y="1899"/>
                  <a:pt x="6657" y="1917"/>
                  <a:pt x="6650" y="1921"/>
                </a:cubicBezTo>
                <a:cubicBezTo>
                  <a:pt x="6622" y="1950"/>
                  <a:pt x="6568" y="1985"/>
                  <a:pt x="6534" y="2004"/>
                </a:cubicBezTo>
                <a:cubicBezTo>
                  <a:pt x="6552" y="2013"/>
                  <a:pt x="6562" y="2034"/>
                  <a:pt x="6562" y="2042"/>
                </a:cubicBezTo>
                <a:lnTo>
                  <a:pt x="6562" y="2042"/>
                </a:lnTo>
                <a:lnTo>
                  <a:pt x="6562" y="2043"/>
                </a:lnTo>
                <a:lnTo>
                  <a:pt x="6562" y="2044"/>
                </a:lnTo>
                <a:cubicBezTo>
                  <a:pt x="6562" y="2066"/>
                  <a:pt x="6544" y="2096"/>
                  <a:pt x="6534" y="2106"/>
                </a:cubicBezTo>
                <a:lnTo>
                  <a:pt x="6508" y="2106"/>
                </a:lnTo>
                <a:lnTo>
                  <a:pt x="6508" y="2329"/>
                </a:lnTo>
                <a:cubicBezTo>
                  <a:pt x="6452" y="2344"/>
                  <a:pt x="6273" y="2411"/>
                  <a:pt x="6276" y="2449"/>
                </a:cubicBezTo>
                <a:lnTo>
                  <a:pt x="6276" y="2451"/>
                </a:lnTo>
                <a:lnTo>
                  <a:pt x="6276" y="2457"/>
                </a:lnTo>
                <a:lnTo>
                  <a:pt x="6275" y="2458"/>
                </a:lnTo>
                <a:lnTo>
                  <a:pt x="6275" y="2459"/>
                </a:lnTo>
                <a:cubicBezTo>
                  <a:pt x="6275" y="2474"/>
                  <a:pt x="6296" y="2497"/>
                  <a:pt x="6310" y="2506"/>
                </a:cubicBezTo>
                <a:lnTo>
                  <a:pt x="6310" y="2509"/>
                </a:lnTo>
                <a:lnTo>
                  <a:pt x="6307" y="2512"/>
                </a:lnTo>
                <a:lnTo>
                  <a:pt x="6306" y="2513"/>
                </a:lnTo>
                <a:cubicBezTo>
                  <a:pt x="6301" y="2520"/>
                  <a:pt x="6274" y="2524"/>
                  <a:pt x="6274" y="2524"/>
                </a:cubicBezTo>
                <a:lnTo>
                  <a:pt x="6273" y="2524"/>
                </a:lnTo>
                <a:cubicBezTo>
                  <a:pt x="6259" y="2524"/>
                  <a:pt x="6238" y="2511"/>
                  <a:pt x="6235" y="2506"/>
                </a:cubicBezTo>
                <a:cubicBezTo>
                  <a:pt x="6216" y="2498"/>
                  <a:pt x="6200" y="2447"/>
                  <a:pt x="6201" y="2429"/>
                </a:cubicBezTo>
                <a:lnTo>
                  <a:pt x="6201" y="2428"/>
                </a:lnTo>
                <a:lnTo>
                  <a:pt x="6201" y="2427"/>
                </a:lnTo>
                <a:lnTo>
                  <a:pt x="6201" y="2426"/>
                </a:lnTo>
                <a:lnTo>
                  <a:pt x="6201" y="2423"/>
                </a:lnTo>
                <a:lnTo>
                  <a:pt x="6201" y="2422"/>
                </a:lnTo>
                <a:lnTo>
                  <a:pt x="6201" y="2420"/>
                </a:lnTo>
                <a:lnTo>
                  <a:pt x="6201" y="2419"/>
                </a:lnTo>
                <a:cubicBezTo>
                  <a:pt x="6200" y="2406"/>
                  <a:pt x="6208" y="2391"/>
                  <a:pt x="6211" y="2388"/>
                </a:cubicBezTo>
                <a:cubicBezTo>
                  <a:pt x="6275" y="2368"/>
                  <a:pt x="6290" y="2334"/>
                  <a:pt x="6299" y="2315"/>
                </a:cubicBezTo>
                <a:cubicBezTo>
                  <a:pt x="6302" y="2309"/>
                  <a:pt x="6308" y="2300"/>
                  <a:pt x="6310" y="2297"/>
                </a:cubicBezTo>
                <a:cubicBezTo>
                  <a:pt x="6317" y="2280"/>
                  <a:pt x="6345" y="2252"/>
                  <a:pt x="6359" y="2239"/>
                </a:cubicBezTo>
                <a:lnTo>
                  <a:pt x="6359" y="2077"/>
                </a:lnTo>
                <a:lnTo>
                  <a:pt x="6534" y="2004"/>
                </a:lnTo>
                <a:lnTo>
                  <a:pt x="6459" y="1884"/>
                </a:lnTo>
                <a:cubicBezTo>
                  <a:pt x="6611" y="1801"/>
                  <a:pt x="6721" y="1619"/>
                  <a:pt x="6756" y="1529"/>
                </a:cubicBezTo>
                <a:cubicBezTo>
                  <a:pt x="6827" y="1496"/>
                  <a:pt x="6863" y="1447"/>
                  <a:pt x="6862" y="1419"/>
                </a:cubicBezTo>
                <a:lnTo>
                  <a:pt x="6862" y="1417"/>
                </a:lnTo>
                <a:lnTo>
                  <a:pt x="6862" y="1413"/>
                </a:lnTo>
                <a:lnTo>
                  <a:pt x="6862" y="1411"/>
                </a:lnTo>
                <a:cubicBezTo>
                  <a:pt x="6863" y="1371"/>
                  <a:pt x="6821" y="1319"/>
                  <a:pt x="6781" y="1293"/>
                </a:cubicBezTo>
                <a:lnTo>
                  <a:pt x="6980" y="1011"/>
                </a:lnTo>
                <a:cubicBezTo>
                  <a:pt x="6973" y="1007"/>
                  <a:pt x="6970" y="989"/>
                  <a:pt x="6971" y="986"/>
                </a:cubicBezTo>
                <a:cubicBezTo>
                  <a:pt x="6979" y="882"/>
                  <a:pt x="7115" y="699"/>
                  <a:pt x="7178" y="641"/>
                </a:cubicBezTo>
                <a:cubicBezTo>
                  <a:pt x="7162" y="630"/>
                  <a:pt x="7153" y="613"/>
                  <a:pt x="7154" y="610"/>
                </a:cubicBezTo>
                <a:lnTo>
                  <a:pt x="7154" y="609"/>
                </a:lnTo>
                <a:lnTo>
                  <a:pt x="7154" y="609"/>
                </a:lnTo>
                <a:lnTo>
                  <a:pt x="7154" y="607"/>
                </a:lnTo>
                <a:lnTo>
                  <a:pt x="7153" y="606"/>
                </a:lnTo>
                <a:cubicBezTo>
                  <a:pt x="7152" y="592"/>
                  <a:pt x="7188" y="565"/>
                  <a:pt x="7202" y="558"/>
                </a:cubicBezTo>
                <a:cubicBezTo>
                  <a:pt x="7224" y="545"/>
                  <a:pt x="7240" y="520"/>
                  <a:pt x="7239" y="513"/>
                </a:cubicBezTo>
                <a:lnTo>
                  <a:pt x="7239" y="512"/>
                </a:lnTo>
                <a:lnTo>
                  <a:pt x="7239" y="512"/>
                </a:lnTo>
                <a:lnTo>
                  <a:pt x="7239" y="509"/>
                </a:lnTo>
                <a:cubicBezTo>
                  <a:pt x="7240" y="497"/>
                  <a:pt x="7216" y="474"/>
                  <a:pt x="7203" y="464"/>
                </a:cubicBezTo>
                <a:cubicBezTo>
                  <a:pt x="7208" y="463"/>
                  <a:pt x="7218" y="457"/>
                  <a:pt x="7218" y="457"/>
                </a:cubicBezTo>
                <a:cubicBezTo>
                  <a:pt x="7267" y="434"/>
                  <a:pt x="7295" y="418"/>
                  <a:pt x="7296" y="403"/>
                </a:cubicBezTo>
                <a:lnTo>
                  <a:pt x="7296" y="401"/>
                </a:lnTo>
                <a:cubicBezTo>
                  <a:pt x="7291" y="379"/>
                  <a:pt x="7260" y="358"/>
                  <a:pt x="7236" y="342"/>
                </a:cubicBezTo>
                <a:cubicBezTo>
                  <a:pt x="7231" y="337"/>
                  <a:pt x="7220" y="329"/>
                  <a:pt x="7215" y="325"/>
                </a:cubicBezTo>
                <a:cubicBezTo>
                  <a:pt x="7211" y="322"/>
                  <a:pt x="7205" y="318"/>
                  <a:pt x="7203" y="316"/>
                </a:cubicBezTo>
                <a:lnTo>
                  <a:pt x="6880" y="479"/>
                </a:lnTo>
                <a:cubicBezTo>
                  <a:pt x="6884" y="488"/>
                  <a:pt x="6886" y="504"/>
                  <a:pt x="6886" y="506"/>
                </a:cubicBezTo>
                <a:lnTo>
                  <a:pt x="6886" y="510"/>
                </a:lnTo>
                <a:lnTo>
                  <a:pt x="6886" y="511"/>
                </a:lnTo>
                <a:lnTo>
                  <a:pt x="6886" y="512"/>
                </a:lnTo>
                <a:cubicBezTo>
                  <a:pt x="6887" y="533"/>
                  <a:pt x="6867" y="558"/>
                  <a:pt x="6851" y="568"/>
                </a:cubicBezTo>
                <a:cubicBezTo>
                  <a:pt x="6838" y="582"/>
                  <a:pt x="6814" y="600"/>
                  <a:pt x="6805" y="606"/>
                </a:cubicBezTo>
                <a:cubicBezTo>
                  <a:pt x="6762" y="636"/>
                  <a:pt x="6724" y="672"/>
                  <a:pt x="6726" y="696"/>
                </a:cubicBezTo>
                <a:lnTo>
                  <a:pt x="6726" y="697"/>
                </a:lnTo>
                <a:lnTo>
                  <a:pt x="6726" y="698"/>
                </a:lnTo>
                <a:lnTo>
                  <a:pt x="6726" y="703"/>
                </a:lnTo>
                <a:cubicBezTo>
                  <a:pt x="6726" y="712"/>
                  <a:pt x="6731" y="728"/>
                  <a:pt x="6732" y="731"/>
                </a:cubicBezTo>
                <a:lnTo>
                  <a:pt x="6632" y="849"/>
                </a:lnTo>
                <a:cubicBezTo>
                  <a:pt x="6648" y="858"/>
                  <a:pt x="6653" y="874"/>
                  <a:pt x="6653" y="877"/>
                </a:cubicBezTo>
                <a:lnTo>
                  <a:pt x="6653" y="879"/>
                </a:lnTo>
                <a:cubicBezTo>
                  <a:pt x="6637" y="890"/>
                  <a:pt x="6631" y="900"/>
                  <a:pt x="6631" y="901"/>
                </a:cubicBezTo>
                <a:lnTo>
                  <a:pt x="6631" y="901"/>
                </a:lnTo>
                <a:lnTo>
                  <a:pt x="6629" y="903"/>
                </a:lnTo>
                <a:lnTo>
                  <a:pt x="6629" y="906"/>
                </a:lnTo>
                <a:lnTo>
                  <a:pt x="6631" y="906"/>
                </a:lnTo>
                <a:lnTo>
                  <a:pt x="6631" y="907"/>
                </a:lnTo>
                <a:lnTo>
                  <a:pt x="6632" y="907"/>
                </a:lnTo>
                <a:lnTo>
                  <a:pt x="6634" y="908"/>
                </a:lnTo>
                <a:lnTo>
                  <a:pt x="6635" y="908"/>
                </a:lnTo>
                <a:lnTo>
                  <a:pt x="6636" y="908"/>
                </a:lnTo>
                <a:lnTo>
                  <a:pt x="6638" y="908"/>
                </a:lnTo>
                <a:lnTo>
                  <a:pt x="6639" y="909"/>
                </a:lnTo>
                <a:lnTo>
                  <a:pt x="6639" y="909"/>
                </a:lnTo>
                <a:lnTo>
                  <a:pt x="6641" y="909"/>
                </a:lnTo>
                <a:lnTo>
                  <a:pt x="6643" y="909"/>
                </a:lnTo>
                <a:lnTo>
                  <a:pt x="6644" y="909"/>
                </a:lnTo>
                <a:lnTo>
                  <a:pt x="6645" y="910"/>
                </a:lnTo>
                <a:lnTo>
                  <a:pt x="6645" y="910"/>
                </a:lnTo>
                <a:lnTo>
                  <a:pt x="6647" y="910"/>
                </a:lnTo>
                <a:lnTo>
                  <a:pt x="6647" y="912"/>
                </a:lnTo>
                <a:lnTo>
                  <a:pt x="6647" y="912"/>
                </a:lnTo>
                <a:lnTo>
                  <a:pt x="6647" y="912"/>
                </a:lnTo>
                <a:lnTo>
                  <a:pt x="6647" y="912"/>
                </a:lnTo>
                <a:lnTo>
                  <a:pt x="6647" y="912"/>
                </a:lnTo>
                <a:cubicBezTo>
                  <a:pt x="6649" y="916"/>
                  <a:pt x="6557" y="965"/>
                  <a:pt x="6434" y="1026"/>
                </a:cubicBezTo>
                <a:lnTo>
                  <a:pt x="6235" y="1293"/>
                </a:lnTo>
                <a:cubicBezTo>
                  <a:pt x="6219" y="1330"/>
                  <a:pt x="6131" y="1400"/>
                  <a:pt x="6088" y="1426"/>
                </a:cubicBezTo>
                <a:cubicBezTo>
                  <a:pt x="6106" y="1437"/>
                  <a:pt x="6115" y="1455"/>
                  <a:pt x="6114" y="1459"/>
                </a:cubicBezTo>
                <a:lnTo>
                  <a:pt x="6114" y="1461"/>
                </a:lnTo>
                <a:lnTo>
                  <a:pt x="6114" y="1461"/>
                </a:lnTo>
                <a:cubicBezTo>
                  <a:pt x="6116" y="1478"/>
                  <a:pt x="6081" y="1504"/>
                  <a:pt x="6062" y="1514"/>
                </a:cubicBezTo>
                <a:lnTo>
                  <a:pt x="5913" y="1604"/>
                </a:lnTo>
                <a:cubicBezTo>
                  <a:pt x="5904" y="1599"/>
                  <a:pt x="5901" y="1586"/>
                  <a:pt x="5901" y="1584"/>
                </a:cubicBezTo>
                <a:cubicBezTo>
                  <a:pt x="5905" y="1560"/>
                  <a:pt x="5930" y="1533"/>
                  <a:pt x="5946" y="1516"/>
                </a:cubicBezTo>
                <a:lnTo>
                  <a:pt x="5947" y="1515"/>
                </a:lnTo>
                <a:lnTo>
                  <a:pt x="5948" y="1514"/>
                </a:lnTo>
                <a:lnTo>
                  <a:pt x="5949" y="1513"/>
                </a:lnTo>
                <a:lnTo>
                  <a:pt x="5949" y="1512"/>
                </a:lnTo>
                <a:lnTo>
                  <a:pt x="5950" y="1511"/>
                </a:lnTo>
                <a:lnTo>
                  <a:pt x="5952" y="1509"/>
                </a:lnTo>
                <a:lnTo>
                  <a:pt x="5954" y="1508"/>
                </a:lnTo>
                <a:lnTo>
                  <a:pt x="5956" y="1506"/>
                </a:lnTo>
                <a:lnTo>
                  <a:pt x="5957" y="1504"/>
                </a:lnTo>
                <a:lnTo>
                  <a:pt x="5958" y="1503"/>
                </a:lnTo>
                <a:lnTo>
                  <a:pt x="5960" y="1502"/>
                </a:lnTo>
                <a:lnTo>
                  <a:pt x="5961" y="1501"/>
                </a:lnTo>
                <a:lnTo>
                  <a:pt x="5962" y="1500"/>
                </a:lnTo>
                <a:lnTo>
                  <a:pt x="5965" y="1496"/>
                </a:lnTo>
                <a:lnTo>
                  <a:pt x="5966" y="1495"/>
                </a:lnTo>
                <a:cubicBezTo>
                  <a:pt x="5988" y="1475"/>
                  <a:pt x="6007" y="1450"/>
                  <a:pt x="6013" y="1441"/>
                </a:cubicBezTo>
                <a:cubicBezTo>
                  <a:pt x="6000" y="1441"/>
                  <a:pt x="5988" y="1437"/>
                  <a:pt x="5988" y="1436"/>
                </a:cubicBezTo>
                <a:lnTo>
                  <a:pt x="5988" y="1435"/>
                </a:lnTo>
                <a:lnTo>
                  <a:pt x="5988" y="1435"/>
                </a:lnTo>
                <a:lnTo>
                  <a:pt x="5985" y="1434"/>
                </a:lnTo>
                <a:lnTo>
                  <a:pt x="5983" y="1432"/>
                </a:lnTo>
                <a:lnTo>
                  <a:pt x="5982" y="1431"/>
                </a:lnTo>
                <a:lnTo>
                  <a:pt x="5982" y="1422"/>
                </a:lnTo>
                <a:cubicBezTo>
                  <a:pt x="5983" y="1411"/>
                  <a:pt x="5986" y="1389"/>
                  <a:pt x="5988" y="1381"/>
                </a:cubicBezTo>
                <a:cubicBezTo>
                  <a:pt x="5999" y="1377"/>
                  <a:pt x="6016" y="1371"/>
                  <a:pt x="6024" y="1369"/>
                </a:cubicBezTo>
                <a:cubicBezTo>
                  <a:pt x="6043" y="1363"/>
                  <a:pt x="6087" y="1348"/>
                  <a:pt x="6082" y="1335"/>
                </a:cubicBezTo>
                <a:lnTo>
                  <a:pt x="6082" y="1334"/>
                </a:lnTo>
                <a:cubicBezTo>
                  <a:pt x="6082" y="1328"/>
                  <a:pt x="6066" y="1311"/>
                  <a:pt x="6062" y="1308"/>
                </a:cubicBezTo>
                <a:cubicBezTo>
                  <a:pt x="6097" y="1232"/>
                  <a:pt x="6151" y="1135"/>
                  <a:pt x="6199" y="1067"/>
                </a:cubicBezTo>
                <a:lnTo>
                  <a:pt x="6204" y="1059"/>
                </a:lnTo>
                <a:lnTo>
                  <a:pt x="6208" y="1052"/>
                </a:lnTo>
                <a:lnTo>
                  <a:pt x="6213" y="1044"/>
                </a:lnTo>
                <a:cubicBezTo>
                  <a:pt x="6308" y="902"/>
                  <a:pt x="6416" y="717"/>
                  <a:pt x="6434" y="613"/>
                </a:cubicBezTo>
                <a:cubicBezTo>
                  <a:pt x="6457" y="595"/>
                  <a:pt x="6469" y="572"/>
                  <a:pt x="6468" y="561"/>
                </a:cubicBezTo>
                <a:lnTo>
                  <a:pt x="6468" y="561"/>
                </a:lnTo>
                <a:lnTo>
                  <a:pt x="6468" y="560"/>
                </a:lnTo>
                <a:lnTo>
                  <a:pt x="6468" y="559"/>
                </a:lnTo>
                <a:lnTo>
                  <a:pt x="6468" y="556"/>
                </a:lnTo>
                <a:lnTo>
                  <a:pt x="6468" y="556"/>
                </a:lnTo>
                <a:lnTo>
                  <a:pt x="6468" y="555"/>
                </a:lnTo>
                <a:cubicBezTo>
                  <a:pt x="6468" y="537"/>
                  <a:pt x="6436" y="508"/>
                  <a:pt x="6410" y="494"/>
                </a:cubicBezTo>
                <a:lnTo>
                  <a:pt x="6384" y="494"/>
                </a:lnTo>
                <a:cubicBezTo>
                  <a:pt x="6479" y="443"/>
                  <a:pt x="6775" y="79"/>
                  <a:pt x="6762" y="21"/>
                </a:cubicBezTo>
                <a:cubicBezTo>
                  <a:pt x="6762" y="14"/>
                  <a:pt x="6757" y="7"/>
                  <a:pt x="6757" y="6"/>
                </a:cubicBezTo>
                <a:lnTo>
                  <a:pt x="6756" y="6"/>
                </a:lnTo>
                <a:lnTo>
                  <a:pt x="6756" y="6"/>
                </a:lnTo>
                <a:lnTo>
                  <a:pt x="6755" y="6"/>
                </a:lnTo>
                <a:cubicBezTo>
                  <a:pt x="6743" y="1"/>
                  <a:pt x="6716" y="0"/>
                  <a:pt x="6708" y="0"/>
                </a:cubicBezTo>
                <a:lnTo>
                  <a:pt x="6704" y="0"/>
                </a:lnTo>
                <a:cubicBezTo>
                  <a:pt x="6654" y="-1"/>
                  <a:pt x="6582" y="20"/>
                  <a:pt x="6557" y="36"/>
                </a:cubicBezTo>
                <a:lnTo>
                  <a:pt x="6459" y="139"/>
                </a:lnTo>
                <a:cubicBezTo>
                  <a:pt x="6399" y="174"/>
                  <a:pt x="6358" y="241"/>
                  <a:pt x="6359" y="269"/>
                </a:cubicBezTo>
                <a:lnTo>
                  <a:pt x="6359" y="270"/>
                </a:lnTo>
                <a:lnTo>
                  <a:pt x="6359" y="272"/>
                </a:lnTo>
                <a:cubicBezTo>
                  <a:pt x="6275" y="305"/>
                  <a:pt x="6233" y="356"/>
                  <a:pt x="6207" y="386"/>
                </a:cubicBezTo>
                <a:lnTo>
                  <a:pt x="6205" y="388"/>
                </a:lnTo>
                <a:lnTo>
                  <a:pt x="6204" y="389"/>
                </a:lnTo>
                <a:lnTo>
                  <a:pt x="6202" y="391"/>
                </a:lnTo>
                <a:cubicBezTo>
                  <a:pt x="6195" y="400"/>
                  <a:pt x="6183" y="413"/>
                  <a:pt x="6180" y="416"/>
                </a:cubicBezTo>
                <a:cubicBezTo>
                  <a:pt x="6160" y="443"/>
                  <a:pt x="6116" y="477"/>
                  <a:pt x="6088" y="494"/>
                </a:cubicBezTo>
                <a:lnTo>
                  <a:pt x="5169" y="1456"/>
                </a:lnTo>
                <a:cubicBezTo>
                  <a:pt x="5107" y="1476"/>
                  <a:pt x="5040" y="1520"/>
                  <a:pt x="5043" y="1541"/>
                </a:cubicBezTo>
                <a:lnTo>
                  <a:pt x="5043" y="1543"/>
                </a:lnTo>
                <a:lnTo>
                  <a:pt x="5043" y="1547"/>
                </a:lnTo>
                <a:cubicBezTo>
                  <a:pt x="5043" y="1559"/>
                  <a:pt x="5060" y="1582"/>
                  <a:pt x="5070" y="1589"/>
                </a:cubicBezTo>
                <a:cubicBezTo>
                  <a:pt x="4958" y="1636"/>
                  <a:pt x="4920" y="1693"/>
                  <a:pt x="4921" y="1735"/>
                </a:cubicBezTo>
                <a:lnTo>
                  <a:pt x="4921" y="1736"/>
                </a:lnTo>
                <a:cubicBezTo>
                  <a:pt x="4791" y="1815"/>
                  <a:pt x="4623" y="2098"/>
                  <a:pt x="4624" y="2151"/>
                </a:cubicBezTo>
                <a:lnTo>
                  <a:pt x="4351" y="2402"/>
                </a:lnTo>
                <a:lnTo>
                  <a:pt x="4375" y="2506"/>
                </a:lnTo>
                <a:cubicBezTo>
                  <a:pt x="4215" y="2581"/>
                  <a:pt x="4105" y="2729"/>
                  <a:pt x="4036" y="2820"/>
                </a:cubicBezTo>
                <a:lnTo>
                  <a:pt x="4033" y="2825"/>
                </a:lnTo>
                <a:lnTo>
                  <a:pt x="4029" y="2830"/>
                </a:lnTo>
                <a:lnTo>
                  <a:pt x="4028" y="2831"/>
                </a:lnTo>
                <a:cubicBezTo>
                  <a:pt x="4012" y="2852"/>
                  <a:pt x="3986" y="2886"/>
                  <a:pt x="3980" y="2894"/>
                </a:cubicBezTo>
                <a:cubicBezTo>
                  <a:pt x="3932" y="2963"/>
                  <a:pt x="3840" y="3044"/>
                  <a:pt x="3781" y="3084"/>
                </a:cubicBezTo>
                <a:cubicBezTo>
                  <a:pt x="3780" y="3113"/>
                  <a:pt x="3758" y="3145"/>
                  <a:pt x="3738" y="3163"/>
                </a:cubicBezTo>
                <a:cubicBezTo>
                  <a:pt x="3706" y="3196"/>
                  <a:pt x="3696" y="3206"/>
                  <a:pt x="3696" y="3206"/>
                </a:cubicBezTo>
                <a:lnTo>
                  <a:pt x="3696" y="3206"/>
                </a:lnTo>
                <a:cubicBezTo>
                  <a:pt x="3696" y="3206"/>
                  <a:pt x="3706" y="3194"/>
                  <a:pt x="3710" y="3189"/>
                </a:cubicBezTo>
                <a:cubicBezTo>
                  <a:pt x="3714" y="3185"/>
                  <a:pt x="3719" y="3179"/>
                  <a:pt x="3720" y="3178"/>
                </a:cubicBezTo>
                <a:cubicBezTo>
                  <a:pt x="3730" y="3168"/>
                  <a:pt x="3736" y="3160"/>
                  <a:pt x="3735" y="3161"/>
                </a:cubicBezTo>
                <a:lnTo>
                  <a:pt x="3736" y="3161"/>
                </a:lnTo>
                <a:lnTo>
                  <a:pt x="3736" y="3160"/>
                </a:lnTo>
                <a:lnTo>
                  <a:pt x="3736" y="3160"/>
                </a:lnTo>
                <a:lnTo>
                  <a:pt x="3736" y="3160"/>
                </a:lnTo>
                <a:cubicBezTo>
                  <a:pt x="3741" y="3154"/>
                  <a:pt x="3656" y="3245"/>
                  <a:pt x="3548" y="3358"/>
                </a:cubicBezTo>
                <a:cubicBezTo>
                  <a:pt x="3522" y="3385"/>
                  <a:pt x="3475" y="3435"/>
                  <a:pt x="3458" y="3454"/>
                </a:cubicBezTo>
                <a:cubicBezTo>
                  <a:pt x="3474" y="3468"/>
                  <a:pt x="3483" y="3491"/>
                  <a:pt x="3483" y="3500"/>
                </a:cubicBezTo>
                <a:lnTo>
                  <a:pt x="3483" y="3501"/>
                </a:lnTo>
                <a:lnTo>
                  <a:pt x="3483" y="3502"/>
                </a:lnTo>
                <a:cubicBezTo>
                  <a:pt x="3484" y="3515"/>
                  <a:pt x="3451" y="3534"/>
                  <a:pt x="3434" y="3542"/>
                </a:cubicBezTo>
                <a:cubicBezTo>
                  <a:pt x="3394" y="3568"/>
                  <a:pt x="3329" y="3604"/>
                  <a:pt x="3288" y="3622"/>
                </a:cubicBezTo>
                <a:cubicBezTo>
                  <a:pt x="3235" y="3645"/>
                  <a:pt x="3196" y="3698"/>
                  <a:pt x="3186" y="3734"/>
                </a:cubicBezTo>
                <a:cubicBezTo>
                  <a:pt x="3200" y="3746"/>
                  <a:pt x="3206" y="3766"/>
                  <a:pt x="3205" y="3770"/>
                </a:cubicBezTo>
                <a:lnTo>
                  <a:pt x="3205" y="3774"/>
                </a:lnTo>
                <a:lnTo>
                  <a:pt x="3206" y="3776"/>
                </a:lnTo>
                <a:cubicBezTo>
                  <a:pt x="3207" y="3801"/>
                  <a:pt x="3151" y="3839"/>
                  <a:pt x="3112" y="3852"/>
                </a:cubicBezTo>
                <a:lnTo>
                  <a:pt x="3112" y="3858"/>
                </a:lnTo>
                <a:cubicBezTo>
                  <a:pt x="3112" y="3977"/>
                  <a:pt x="2879" y="4206"/>
                  <a:pt x="2789" y="4267"/>
                </a:cubicBezTo>
                <a:cubicBezTo>
                  <a:pt x="2817" y="4274"/>
                  <a:pt x="2830" y="4293"/>
                  <a:pt x="2830" y="4300"/>
                </a:cubicBezTo>
                <a:lnTo>
                  <a:pt x="2830" y="4300"/>
                </a:lnTo>
                <a:lnTo>
                  <a:pt x="2830" y="4301"/>
                </a:lnTo>
                <a:lnTo>
                  <a:pt x="2830" y="4304"/>
                </a:lnTo>
                <a:cubicBezTo>
                  <a:pt x="2822" y="4308"/>
                  <a:pt x="2819" y="4312"/>
                  <a:pt x="2819" y="4312"/>
                </a:cubicBezTo>
                <a:lnTo>
                  <a:pt x="2818" y="4313"/>
                </a:lnTo>
                <a:lnTo>
                  <a:pt x="2818" y="4313"/>
                </a:lnTo>
                <a:lnTo>
                  <a:pt x="2818" y="4314"/>
                </a:lnTo>
                <a:lnTo>
                  <a:pt x="2818" y="4314"/>
                </a:lnTo>
                <a:lnTo>
                  <a:pt x="2819" y="4314"/>
                </a:lnTo>
                <a:lnTo>
                  <a:pt x="2819" y="4315"/>
                </a:lnTo>
                <a:lnTo>
                  <a:pt x="2820" y="4315"/>
                </a:lnTo>
                <a:lnTo>
                  <a:pt x="2820" y="4315"/>
                </a:lnTo>
                <a:lnTo>
                  <a:pt x="2821" y="4315"/>
                </a:lnTo>
                <a:cubicBezTo>
                  <a:pt x="2823" y="4315"/>
                  <a:pt x="2828" y="4314"/>
                  <a:pt x="2828" y="4314"/>
                </a:cubicBezTo>
                <a:lnTo>
                  <a:pt x="2829" y="4314"/>
                </a:lnTo>
                <a:lnTo>
                  <a:pt x="2830" y="4314"/>
                </a:lnTo>
                <a:lnTo>
                  <a:pt x="2831" y="4314"/>
                </a:lnTo>
                <a:lnTo>
                  <a:pt x="2832" y="4314"/>
                </a:lnTo>
                <a:lnTo>
                  <a:pt x="2832" y="4314"/>
                </a:lnTo>
                <a:lnTo>
                  <a:pt x="2833" y="4314"/>
                </a:lnTo>
                <a:lnTo>
                  <a:pt x="2833" y="4314"/>
                </a:lnTo>
                <a:lnTo>
                  <a:pt x="2834" y="4314"/>
                </a:lnTo>
                <a:lnTo>
                  <a:pt x="2834" y="4314"/>
                </a:lnTo>
                <a:lnTo>
                  <a:pt x="2834" y="4314"/>
                </a:lnTo>
                <a:lnTo>
                  <a:pt x="2833" y="4315"/>
                </a:lnTo>
                <a:cubicBezTo>
                  <a:pt x="2837" y="4315"/>
                  <a:pt x="2791" y="4336"/>
                  <a:pt x="2715" y="4370"/>
                </a:cubicBezTo>
                <a:lnTo>
                  <a:pt x="2709" y="4370"/>
                </a:lnTo>
                <a:lnTo>
                  <a:pt x="2707" y="4371"/>
                </a:lnTo>
                <a:lnTo>
                  <a:pt x="2703" y="4371"/>
                </a:lnTo>
                <a:cubicBezTo>
                  <a:pt x="2682" y="4371"/>
                  <a:pt x="2652" y="4364"/>
                  <a:pt x="2640" y="4356"/>
                </a:cubicBezTo>
                <a:cubicBezTo>
                  <a:pt x="2624" y="4450"/>
                  <a:pt x="2515" y="4696"/>
                  <a:pt x="2416" y="4844"/>
                </a:cubicBezTo>
                <a:cubicBezTo>
                  <a:pt x="2315" y="4912"/>
                  <a:pt x="2260" y="5044"/>
                  <a:pt x="2243" y="5124"/>
                </a:cubicBezTo>
                <a:lnTo>
                  <a:pt x="2169" y="5214"/>
                </a:lnTo>
                <a:lnTo>
                  <a:pt x="2045" y="5332"/>
                </a:lnTo>
                <a:lnTo>
                  <a:pt x="2045" y="5333"/>
                </a:lnTo>
                <a:cubicBezTo>
                  <a:pt x="2041" y="5362"/>
                  <a:pt x="2017" y="5390"/>
                  <a:pt x="1993" y="5406"/>
                </a:cubicBezTo>
                <a:cubicBezTo>
                  <a:pt x="1964" y="5427"/>
                  <a:pt x="1947" y="5461"/>
                  <a:pt x="1945" y="5480"/>
                </a:cubicBezTo>
                <a:lnTo>
                  <a:pt x="1772" y="5672"/>
                </a:lnTo>
                <a:lnTo>
                  <a:pt x="1673" y="5717"/>
                </a:lnTo>
                <a:lnTo>
                  <a:pt x="1574" y="5835"/>
                </a:lnTo>
                <a:lnTo>
                  <a:pt x="1566" y="5835"/>
                </a:lnTo>
                <a:lnTo>
                  <a:pt x="1562" y="5835"/>
                </a:lnTo>
                <a:lnTo>
                  <a:pt x="1558" y="5834"/>
                </a:lnTo>
                <a:cubicBezTo>
                  <a:pt x="1482" y="5833"/>
                  <a:pt x="1475" y="5855"/>
                  <a:pt x="1474" y="5884"/>
                </a:cubicBezTo>
                <a:lnTo>
                  <a:pt x="1474" y="5891"/>
                </a:lnTo>
                <a:lnTo>
                  <a:pt x="1475" y="5894"/>
                </a:lnTo>
                <a:cubicBezTo>
                  <a:pt x="1475" y="5935"/>
                  <a:pt x="1406" y="5938"/>
                  <a:pt x="1378" y="5939"/>
                </a:cubicBezTo>
                <a:lnTo>
                  <a:pt x="1377" y="5939"/>
                </a:lnTo>
                <a:lnTo>
                  <a:pt x="1375" y="5939"/>
                </a:lnTo>
                <a:lnTo>
                  <a:pt x="1350" y="5939"/>
                </a:lnTo>
                <a:lnTo>
                  <a:pt x="1350" y="5946"/>
                </a:lnTo>
                <a:cubicBezTo>
                  <a:pt x="1341" y="5972"/>
                  <a:pt x="1339" y="5989"/>
                  <a:pt x="1339" y="5991"/>
                </a:cubicBezTo>
                <a:cubicBezTo>
                  <a:pt x="1339" y="6001"/>
                  <a:pt x="1346" y="6004"/>
                  <a:pt x="1348" y="6004"/>
                </a:cubicBezTo>
                <a:lnTo>
                  <a:pt x="1348" y="6005"/>
                </a:lnTo>
                <a:lnTo>
                  <a:pt x="1350" y="6006"/>
                </a:lnTo>
                <a:lnTo>
                  <a:pt x="1352" y="6007"/>
                </a:lnTo>
                <a:lnTo>
                  <a:pt x="1353" y="6008"/>
                </a:lnTo>
                <a:lnTo>
                  <a:pt x="1354" y="6009"/>
                </a:lnTo>
                <a:lnTo>
                  <a:pt x="1354" y="6012"/>
                </a:lnTo>
                <a:lnTo>
                  <a:pt x="1356" y="6014"/>
                </a:lnTo>
                <a:lnTo>
                  <a:pt x="1356" y="6015"/>
                </a:lnTo>
                <a:lnTo>
                  <a:pt x="1356" y="6015"/>
                </a:lnTo>
                <a:lnTo>
                  <a:pt x="1356" y="6016"/>
                </a:lnTo>
                <a:lnTo>
                  <a:pt x="1356" y="6016"/>
                </a:lnTo>
                <a:lnTo>
                  <a:pt x="1356" y="6017"/>
                </a:lnTo>
                <a:cubicBezTo>
                  <a:pt x="1359" y="6028"/>
                  <a:pt x="1313" y="6122"/>
                  <a:pt x="1251" y="6234"/>
                </a:cubicBezTo>
                <a:cubicBezTo>
                  <a:pt x="1226" y="6247"/>
                  <a:pt x="1201" y="6269"/>
                  <a:pt x="1202" y="6277"/>
                </a:cubicBezTo>
                <a:lnTo>
                  <a:pt x="1202" y="6278"/>
                </a:lnTo>
                <a:lnTo>
                  <a:pt x="1202" y="6279"/>
                </a:lnTo>
                <a:lnTo>
                  <a:pt x="1177" y="6279"/>
                </a:lnTo>
                <a:cubicBezTo>
                  <a:pt x="1176" y="6286"/>
                  <a:pt x="1167" y="6305"/>
                  <a:pt x="1164" y="6310"/>
                </a:cubicBezTo>
                <a:cubicBezTo>
                  <a:pt x="1155" y="6323"/>
                  <a:pt x="1151" y="6337"/>
                  <a:pt x="1151" y="6340"/>
                </a:cubicBezTo>
                <a:cubicBezTo>
                  <a:pt x="1152" y="6355"/>
                  <a:pt x="1119" y="6368"/>
                  <a:pt x="1106" y="6367"/>
                </a:cubicBezTo>
                <a:lnTo>
                  <a:pt x="1105" y="6367"/>
                </a:lnTo>
                <a:lnTo>
                  <a:pt x="1104" y="6367"/>
                </a:lnTo>
                <a:lnTo>
                  <a:pt x="1102" y="6367"/>
                </a:lnTo>
                <a:lnTo>
                  <a:pt x="1102" y="6369"/>
                </a:lnTo>
                <a:lnTo>
                  <a:pt x="1102" y="6372"/>
                </a:lnTo>
                <a:lnTo>
                  <a:pt x="1102" y="6376"/>
                </a:lnTo>
                <a:lnTo>
                  <a:pt x="1102" y="6381"/>
                </a:lnTo>
                <a:cubicBezTo>
                  <a:pt x="1102" y="6384"/>
                  <a:pt x="1102" y="6390"/>
                  <a:pt x="1102" y="6391"/>
                </a:cubicBezTo>
                <a:cubicBezTo>
                  <a:pt x="1103" y="6424"/>
                  <a:pt x="1094" y="6459"/>
                  <a:pt x="1078" y="6487"/>
                </a:cubicBezTo>
                <a:cubicBezTo>
                  <a:pt x="1077" y="6494"/>
                  <a:pt x="1066" y="6507"/>
                  <a:pt x="1063" y="6509"/>
                </a:cubicBezTo>
                <a:cubicBezTo>
                  <a:pt x="1055" y="6517"/>
                  <a:pt x="1053" y="6530"/>
                  <a:pt x="1053" y="6530"/>
                </a:cubicBezTo>
                <a:cubicBezTo>
                  <a:pt x="824" y="6668"/>
                  <a:pt x="819" y="6712"/>
                  <a:pt x="807" y="6761"/>
                </a:cubicBezTo>
                <a:lnTo>
                  <a:pt x="807" y="6764"/>
                </a:lnTo>
                <a:cubicBezTo>
                  <a:pt x="804" y="6781"/>
                  <a:pt x="791" y="6822"/>
                  <a:pt x="780" y="6842"/>
                </a:cubicBezTo>
                <a:cubicBezTo>
                  <a:pt x="691" y="6917"/>
                  <a:pt x="608" y="7048"/>
                  <a:pt x="581" y="7107"/>
                </a:cubicBezTo>
                <a:cubicBezTo>
                  <a:pt x="467" y="7310"/>
                  <a:pt x="267" y="7564"/>
                  <a:pt x="110" y="7699"/>
                </a:cubicBezTo>
                <a:lnTo>
                  <a:pt x="110" y="7705"/>
                </a:lnTo>
                <a:cubicBezTo>
                  <a:pt x="104" y="7716"/>
                  <a:pt x="104" y="7724"/>
                  <a:pt x="104" y="7725"/>
                </a:cubicBezTo>
                <a:lnTo>
                  <a:pt x="104" y="7727"/>
                </a:lnTo>
                <a:lnTo>
                  <a:pt x="105" y="7728"/>
                </a:lnTo>
                <a:lnTo>
                  <a:pt x="106" y="7730"/>
                </a:lnTo>
                <a:lnTo>
                  <a:pt x="107" y="7731"/>
                </a:lnTo>
                <a:lnTo>
                  <a:pt x="108" y="7731"/>
                </a:lnTo>
                <a:lnTo>
                  <a:pt x="109" y="7732"/>
                </a:lnTo>
                <a:lnTo>
                  <a:pt x="111" y="7734"/>
                </a:lnTo>
                <a:lnTo>
                  <a:pt x="112" y="7735"/>
                </a:lnTo>
                <a:lnTo>
                  <a:pt x="112" y="7737"/>
                </a:lnTo>
                <a:lnTo>
                  <a:pt x="112" y="7737"/>
                </a:lnTo>
                <a:lnTo>
                  <a:pt x="112" y="7737"/>
                </a:lnTo>
                <a:lnTo>
                  <a:pt x="112" y="7737"/>
                </a:lnTo>
                <a:lnTo>
                  <a:pt x="112" y="7738"/>
                </a:lnTo>
                <a:lnTo>
                  <a:pt x="112" y="7738"/>
                </a:lnTo>
                <a:cubicBezTo>
                  <a:pt x="114" y="7743"/>
                  <a:pt x="82" y="7776"/>
                  <a:pt x="36" y="7817"/>
                </a:cubicBezTo>
                <a:cubicBezTo>
                  <a:pt x="60" y="7829"/>
                  <a:pt x="61" y="7837"/>
                  <a:pt x="61" y="7842"/>
                </a:cubicBezTo>
                <a:lnTo>
                  <a:pt x="61" y="7842"/>
                </a:lnTo>
                <a:lnTo>
                  <a:pt x="61" y="7843"/>
                </a:lnTo>
                <a:lnTo>
                  <a:pt x="61" y="7844"/>
                </a:lnTo>
                <a:cubicBezTo>
                  <a:pt x="52" y="7870"/>
                  <a:pt x="23" y="7893"/>
                  <a:pt x="0" y="7903"/>
                </a:cubicBezTo>
                <a:lnTo>
                  <a:pt x="3349" y="10336"/>
                </a:lnTo>
                <a:lnTo>
                  <a:pt x="3508" y="10377"/>
                </a:lnTo>
                <a:lnTo>
                  <a:pt x="3469" y="10424"/>
                </a:lnTo>
                <a:lnTo>
                  <a:pt x="3966" y="10784"/>
                </a:lnTo>
                <a:cubicBezTo>
                  <a:pt x="3988" y="10748"/>
                  <a:pt x="4004" y="10710"/>
                  <a:pt x="4004" y="10702"/>
                </a:cubicBezTo>
                <a:cubicBezTo>
                  <a:pt x="3953" y="10675"/>
                  <a:pt x="3878" y="10622"/>
                  <a:pt x="3880" y="10601"/>
                </a:cubicBezTo>
                <a:lnTo>
                  <a:pt x="3880" y="10600"/>
                </a:lnTo>
                <a:lnTo>
                  <a:pt x="3880" y="10598"/>
                </a:lnTo>
                <a:cubicBezTo>
                  <a:pt x="3879" y="10569"/>
                  <a:pt x="3933" y="10570"/>
                  <a:pt x="3945" y="10570"/>
                </a:cubicBezTo>
                <a:lnTo>
                  <a:pt x="3954" y="10570"/>
                </a:lnTo>
                <a:cubicBezTo>
                  <a:pt x="3973" y="10566"/>
                  <a:pt x="3982" y="10553"/>
                  <a:pt x="3981" y="10550"/>
                </a:cubicBezTo>
                <a:lnTo>
                  <a:pt x="3981" y="10549"/>
                </a:lnTo>
                <a:lnTo>
                  <a:pt x="3981" y="10549"/>
                </a:lnTo>
                <a:lnTo>
                  <a:pt x="3981" y="10548"/>
                </a:lnTo>
                <a:lnTo>
                  <a:pt x="3981" y="10546"/>
                </a:lnTo>
                <a:cubicBezTo>
                  <a:pt x="3982" y="10522"/>
                  <a:pt x="3938" y="10497"/>
                  <a:pt x="3917" y="10498"/>
                </a:cubicBezTo>
                <a:lnTo>
                  <a:pt x="3915" y="10498"/>
                </a:lnTo>
                <a:lnTo>
                  <a:pt x="3914" y="10498"/>
                </a:lnTo>
                <a:lnTo>
                  <a:pt x="3913" y="10498"/>
                </a:lnTo>
                <a:lnTo>
                  <a:pt x="3911" y="10498"/>
                </a:lnTo>
                <a:lnTo>
                  <a:pt x="3910" y="10498"/>
                </a:lnTo>
                <a:cubicBezTo>
                  <a:pt x="3899" y="10497"/>
                  <a:pt x="3883" y="10507"/>
                  <a:pt x="3880" y="10510"/>
                </a:cubicBezTo>
                <a:cubicBezTo>
                  <a:pt x="3880" y="10507"/>
                  <a:pt x="3877" y="10486"/>
                  <a:pt x="3876" y="10475"/>
                </a:cubicBezTo>
                <a:cubicBezTo>
                  <a:pt x="3876" y="10472"/>
                  <a:pt x="3875" y="10468"/>
                  <a:pt x="3875" y="10467"/>
                </a:cubicBezTo>
                <a:cubicBezTo>
                  <a:pt x="3874" y="10458"/>
                  <a:pt x="3874" y="10443"/>
                  <a:pt x="3874" y="10440"/>
                </a:cubicBezTo>
                <a:lnTo>
                  <a:pt x="3874" y="10432"/>
                </a:lnTo>
                <a:lnTo>
                  <a:pt x="3874" y="10431"/>
                </a:lnTo>
                <a:lnTo>
                  <a:pt x="3874" y="10430"/>
                </a:lnTo>
                <a:lnTo>
                  <a:pt x="3874" y="10429"/>
                </a:lnTo>
                <a:lnTo>
                  <a:pt x="3874" y="10428"/>
                </a:lnTo>
                <a:cubicBezTo>
                  <a:pt x="3873" y="10406"/>
                  <a:pt x="3885" y="10366"/>
                  <a:pt x="3905" y="10362"/>
                </a:cubicBezTo>
                <a:lnTo>
                  <a:pt x="4104" y="10095"/>
                </a:lnTo>
                <a:lnTo>
                  <a:pt x="4127" y="10095"/>
                </a:lnTo>
                <a:lnTo>
                  <a:pt x="4351" y="9830"/>
                </a:lnTo>
                <a:lnTo>
                  <a:pt x="4375" y="9682"/>
                </a:lnTo>
                <a:lnTo>
                  <a:pt x="4573" y="9637"/>
                </a:lnTo>
                <a:cubicBezTo>
                  <a:pt x="4573" y="9641"/>
                  <a:pt x="4573" y="9652"/>
                  <a:pt x="4573" y="9659"/>
                </a:cubicBezTo>
                <a:cubicBezTo>
                  <a:pt x="4572" y="9672"/>
                  <a:pt x="4572" y="9690"/>
                  <a:pt x="4572" y="9698"/>
                </a:cubicBezTo>
                <a:cubicBezTo>
                  <a:pt x="4572" y="9701"/>
                  <a:pt x="4573" y="9708"/>
                  <a:pt x="4573" y="9711"/>
                </a:cubicBezTo>
                <a:cubicBezTo>
                  <a:pt x="4573" y="9714"/>
                  <a:pt x="4573" y="9719"/>
                  <a:pt x="4573" y="9719"/>
                </a:cubicBezTo>
                <a:lnTo>
                  <a:pt x="4573" y="9721"/>
                </a:lnTo>
                <a:lnTo>
                  <a:pt x="4573" y="9722"/>
                </a:lnTo>
                <a:lnTo>
                  <a:pt x="4573" y="9723"/>
                </a:lnTo>
                <a:cubicBezTo>
                  <a:pt x="4571" y="9752"/>
                  <a:pt x="4591" y="9790"/>
                  <a:pt x="4648" y="9800"/>
                </a:cubicBezTo>
                <a:cubicBezTo>
                  <a:pt x="4718" y="9793"/>
                  <a:pt x="4723" y="9738"/>
                  <a:pt x="4723" y="9725"/>
                </a:cubicBezTo>
                <a:cubicBezTo>
                  <a:pt x="4846" y="9642"/>
                  <a:pt x="4966" y="9493"/>
                  <a:pt x="5021" y="9415"/>
                </a:cubicBezTo>
                <a:cubicBezTo>
                  <a:pt x="5022" y="9387"/>
                  <a:pt x="5044" y="9358"/>
                  <a:pt x="5060" y="9348"/>
                </a:cubicBezTo>
                <a:cubicBezTo>
                  <a:pt x="5081" y="9333"/>
                  <a:pt x="5095" y="9301"/>
                  <a:pt x="5096" y="9282"/>
                </a:cubicBezTo>
                <a:cubicBezTo>
                  <a:pt x="5272" y="9197"/>
                  <a:pt x="5408" y="8939"/>
                  <a:pt x="5442" y="8853"/>
                </a:cubicBezTo>
                <a:lnTo>
                  <a:pt x="5444" y="8853"/>
                </a:lnTo>
                <a:cubicBezTo>
                  <a:pt x="5489" y="8853"/>
                  <a:pt x="5491" y="8824"/>
                  <a:pt x="5492" y="8816"/>
                </a:cubicBezTo>
                <a:lnTo>
                  <a:pt x="5492" y="8815"/>
                </a:lnTo>
                <a:lnTo>
                  <a:pt x="5492" y="8814"/>
                </a:lnTo>
                <a:lnTo>
                  <a:pt x="5492" y="8814"/>
                </a:lnTo>
                <a:lnTo>
                  <a:pt x="5492" y="8809"/>
                </a:lnTo>
                <a:cubicBezTo>
                  <a:pt x="5486" y="8755"/>
                  <a:pt x="5432" y="8634"/>
                  <a:pt x="5318" y="8617"/>
                </a:cubicBezTo>
                <a:cubicBezTo>
                  <a:pt x="5293" y="8621"/>
                  <a:pt x="5294" y="8656"/>
                  <a:pt x="5294" y="8663"/>
                </a:cubicBezTo>
                <a:lnTo>
                  <a:pt x="5294" y="8665"/>
                </a:lnTo>
                <a:lnTo>
                  <a:pt x="5294" y="8667"/>
                </a:lnTo>
                <a:lnTo>
                  <a:pt x="5294" y="8669"/>
                </a:lnTo>
                <a:lnTo>
                  <a:pt x="5293" y="8670"/>
                </a:lnTo>
                <a:lnTo>
                  <a:pt x="5293" y="8670"/>
                </a:lnTo>
                <a:lnTo>
                  <a:pt x="5292" y="8671"/>
                </a:lnTo>
                <a:lnTo>
                  <a:pt x="5292" y="8674"/>
                </a:lnTo>
                <a:lnTo>
                  <a:pt x="5294" y="8674"/>
                </a:lnTo>
                <a:lnTo>
                  <a:pt x="5294" y="8675"/>
                </a:lnTo>
                <a:lnTo>
                  <a:pt x="5194" y="8809"/>
                </a:lnTo>
                <a:lnTo>
                  <a:pt x="5194" y="8814"/>
                </a:lnTo>
                <a:lnTo>
                  <a:pt x="5194" y="8816"/>
                </a:lnTo>
                <a:cubicBezTo>
                  <a:pt x="5197" y="8866"/>
                  <a:pt x="5158" y="8920"/>
                  <a:pt x="5096" y="8957"/>
                </a:cubicBezTo>
                <a:lnTo>
                  <a:pt x="5096" y="8964"/>
                </a:lnTo>
                <a:lnTo>
                  <a:pt x="5096" y="8969"/>
                </a:lnTo>
                <a:cubicBezTo>
                  <a:pt x="5100" y="9068"/>
                  <a:pt x="5018" y="9201"/>
                  <a:pt x="4921" y="9252"/>
                </a:cubicBezTo>
                <a:lnTo>
                  <a:pt x="4573" y="9135"/>
                </a:lnTo>
                <a:lnTo>
                  <a:pt x="4573" y="9120"/>
                </a:lnTo>
                <a:cubicBezTo>
                  <a:pt x="4604" y="9099"/>
                  <a:pt x="4666" y="9094"/>
                  <a:pt x="4695" y="9092"/>
                </a:cubicBezTo>
                <a:lnTo>
                  <a:pt x="4697" y="9092"/>
                </a:lnTo>
                <a:lnTo>
                  <a:pt x="4699" y="9091"/>
                </a:lnTo>
                <a:lnTo>
                  <a:pt x="4700" y="9091"/>
                </a:lnTo>
                <a:cubicBezTo>
                  <a:pt x="4706" y="9091"/>
                  <a:pt x="4714" y="9090"/>
                  <a:pt x="4717" y="9090"/>
                </a:cubicBezTo>
                <a:cubicBezTo>
                  <a:pt x="4720" y="9090"/>
                  <a:pt x="4722" y="9090"/>
                  <a:pt x="4723" y="9090"/>
                </a:cubicBezTo>
                <a:lnTo>
                  <a:pt x="4726" y="9090"/>
                </a:lnTo>
                <a:lnTo>
                  <a:pt x="4728" y="9090"/>
                </a:lnTo>
                <a:lnTo>
                  <a:pt x="4731" y="9090"/>
                </a:lnTo>
                <a:cubicBezTo>
                  <a:pt x="4783" y="9090"/>
                  <a:pt x="4802" y="9068"/>
                  <a:pt x="4802" y="9057"/>
                </a:cubicBezTo>
                <a:lnTo>
                  <a:pt x="4802" y="9049"/>
                </a:lnTo>
                <a:lnTo>
                  <a:pt x="4802" y="9048"/>
                </a:lnTo>
                <a:cubicBezTo>
                  <a:pt x="4802" y="9021"/>
                  <a:pt x="4747" y="8969"/>
                  <a:pt x="4723" y="8957"/>
                </a:cubicBezTo>
                <a:lnTo>
                  <a:pt x="4748" y="8912"/>
                </a:lnTo>
                <a:lnTo>
                  <a:pt x="4749" y="8912"/>
                </a:lnTo>
                <a:lnTo>
                  <a:pt x="4751" y="8912"/>
                </a:lnTo>
                <a:lnTo>
                  <a:pt x="4829" y="8912"/>
                </a:lnTo>
                <a:cubicBezTo>
                  <a:pt x="4845" y="8915"/>
                  <a:pt x="4872" y="8915"/>
                  <a:pt x="4876" y="8915"/>
                </a:cubicBezTo>
                <a:lnTo>
                  <a:pt x="4881" y="8915"/>
                </a:lnTo>
                <a:cubicBezTo>
                  <a:pt x="4969" y="8917"/>
                  <a:pt x="5026" y="8876"/>
                  <a:pt x="5026" y="8837"/>
                </a:cubicBezTo>
                <a:lnTo>
                  <a:pt x="5026" y="8835"/>
                </a:lnTo>
                <a:lnTo>
                  <a:pt x="5025" y="8833"/>
                </a:lnTo>
                <a:lnTo>
                  <a:pt x="5026" y="8832"/>
                </a:lnTo>
                <a:lnTo>
                  <a:pt x="5026" y="8831"/>
                </a:lnTo>
                <a:lnTo>
                  <a:pt x="5026" y="8830"/>
                </a:lnTo>
                <a:lnTo>
                  <a:pt x="5026" y="8829"/>
                </a:lnTo>
                <a:cubicBezTo>
                  <a:pt x="5026" y="8821"/>
                  <a:pt x="5022" y="8807"/>
                  <a:pt x="5021" y="8806"/>
                </a:cubicBezTo>
                <a:lnTo>
                  <a:pt x="5021" y="8804"/>
                </a:lnTo>
                <a:lnTo>
                  <a:pt x="5021" y="8803"/>
                </a:lnTo>
                <a:lnTo>
                  <a:pt x="5021" y="8801"/>
                </a:lnTo>
                <a:lnTo>
                  <a:pt x="5021" y="8800"/>
                </a:lnTo>
                <a:lnTo>
                  <a:pt x="5021" y="8799"/>
                </a:lnTo>
                <a:lnTo>
                  <a:pt x="5021" y="8794"/>
                </a:lnTo>
                <a:lnTo>
                  <a:pt x="5021" y="8790"/>
                </a:lnTo>
                <a:cubicBezTo>
                  <a:pt x="5021" y="8696"/>
                  <a:pt x="5160" y="8411"/>
                  <a:pt x="5203" y="8324"/>
                </a:cubicBezTo>
                <a:cubicBezTo>
                  <a:pt x="5209" y="8311"/>
                  <a:pt x="5219" y="8292"/>
                  <a:pt x="5219" y="8290"/>
                </a:cubicBezTo>
                <a:lnTo>
                  <a:pt x="5318" y="8187"/>
                </a:lnTo>
                <a:lnTo>
                  <a:pt x="5467" y="8217"/>
                </a:lnTo>
                <a:lnTo>
                  <a:pt x="5442" y="8632"/>
                </a:lnTo>
                <a:cubicBezTo>
                  <a:pt x="5561" y="8632"/>
                  <a:pt x="5588" y="8560"/>
                  <a:pt x="5604" y="8523"/>
                </a:cubicBezTo>
                <a:cubicBezTo>
                  <a:pt x="5606" y="8521"/>
                  <a:pt x="5608" y="8516"/>
                  <a:pt x="5608" y="8515"/>
                </a:cubicBezTo>
                <a:lnTo>
                  <a:pt x="5609" y="8514"/>
                </a:lnTo>
                <a:lnTo>
                  <a:pt x="5609" y="8513"/>
                </a:lnTo>
                <a:lnTo>
                  <a:pt x="5610" y="8512"/>
                </a:lnTo>
                <a:lnTo>
                  <a:pt x="5610" y="8511"/>
                </a:lnTo>
                <a:lnTo>
                  <a:pt x="5611" y="8510"/>
                </a:lnTo>
                <a:lnTo>
                  <a:pt x="5611" y="8510"/>
                </a:lnTo>
                <a:cubicBezTo>
                  <a:pt x="5614" y="8506"/>
                  <a:pt x="5618" y="8495"/>
                  <a:pt x="5619" y="8492"/>
                </a:cubicBezTo>
                <a:cubicBezTo>
                  <a:pt x="5621" y="8488"/>
                  <a:pt x="5623" y="8482"/>
                  <a:pt x="5624" y="8481"/>
                </a:cubicBezTo>
                <a:cubicBezTo>
                  <a:pt x="5632" y="8443"/>
                  <a:pt x="5668" y="8399"/>
                  <a:pt x="5740" y="8395"/>
                </a:cubicBezTo>
                <a:lnTo>
                  <a:pt x="5962" y="8142"/>
                </a:lnTo>
                <a:lnTo>
                  <a:pt x="5962" y="8136"/>
                </a:lnTo>
                <a:lnTo>
                  <a:pt x="5962" y="8134"/>
                </a:lnTo>
                <a:cubicBezTo>
                  <a:pt x="5961" y="8083"/>
                  <a:pt x="6019" y="8036"/>
                  <a:pt x="6059" y="8003"/>
                </a:cubicBezTo>
                <a:lnTo>
                  <a:pt x="6061" y="8001"/>
                </a:lnTo>
                <a:cubicBezTo>
                  <a:pt x="6073" y="7991"/>
                  <a:pt x="6088" y="7979"/>
                  <a:pt x="6092" y="7977"/>
                </a:cubicBezTo>
                <a:cubicBezTo>
                  <a:pt x="6121" y="7955"/>
                  <a:pt x="6136" y="7916"/>
                  <a:pt x="6137" y="7892"/>
                </a:cubicBezTo>
                <a:lnTo>
                  <a:pt x="6286" y="7817"/>
                </a:lnTo>
                <a:lnTo>
                  <a:pt x="6384" y="7670"/>
                </a:lnTo>
                <a:lnTo>
                  <a:pt x="6583" y="7567"/>
                </a:lnTo>
                <a:lnTo>
                  <a:pt x="6583" y="7389"/>
                </a:lnTo>
                <a:cubicBezTo>
                  <a:pt x="6659" y="7303"/>
                  <a:pt x="6760" y="7163"/>
                  <a:pt x="6756" y="7096"/>
                </a:cubicBezTo>
                <a:lnTo>
                  <a:pt x="6756" y="7092"/>
                </a:lnTo>
                <a:lnTo>
                  <a:pt x="6856" y="7047"/>
                </a:lnTo>
                <a:lnTo>
                  <a:pt x="7103" y="6767"/>
                </a:lnTo>
                <a:lnTo>
                  <a:pt x="7129" y="6604"/>
                </a:lnTo>
                <a:lnTo>
                  <a:pt x="7208" y="6604"/>
                </a:lnTo>
                <a:cubicBezTo>
                  <a:pt x="7306" y="6605"/>
                  <a:pt x="7328" y="6550"/>
                  <a:pt x="7327" y="6519"/>
                </a:cubicBezTo>
                <a:lnTo>
                  <a:pt x="7327" y="6515"/>
                </a:lnTo>
                <a:cubicBezTo>
                  <a:pt x="7388" y="6496"/>
                  <a:pt x="7427" y="6446"/>
                  <a:pt x="7426" y="6429"/>
                </a:cubicBezTo>
                <a:lnTo>
                  <a:pt x="7426" y="6428"/>
                </a:lnTo>
                <a:lnTo>
                  <a:pt x="7426" y="6424"/>
                </a:lnTo>
                <a:lnTo>
                  <a:pt x="7424" y="6422"/>
                </a:lnTo>
                <a:lnTo>
                  <a:pt x="7423" y="6419"/>
                </a:lnTo>
                <a:lnTo>
                  <a:pt x="7421" y="6418"/>
                </a:lnTo>
                <a:lnTo>
                  <a:pt x="7420" y="6416"/>
                </a:lnTo>
                <a:cubicBezTo>
                  <a:pt x="7411" y="6412"/>
                  <a:pt x="7401" y="6412"/>
                  <a:pt x="7396" y="6412"/>
                </a:cubicBezTo>
                <a:cubicBezTo>
                  <a:pt x="7394" y="6412"/>
                  <a:pt x="7391" y="6412"/>
                  <a:pt x="7391" y="6412"/>
                </a:cubicBezTo>
                <a:lnTo>
                  <a:pt x="7390" y="6412"/>
                </a:lnTo>
                <a:lnTo>
                  <a:pt x="7389" y="6412"/>
                </a:lnTo>
                <a:lnTo>
                  <a:pt x="7388" y="6412"/>
                </a:lnTo>
                <a:lnTo>
                  <a:pt x="7388" y="6412"/>
                </a:lnTo>
                <a:lnTo>
                  <a:pt x="7387" y="6412"/>
                </a:lnTo>
                <a:lnTo>
                  <a:pt x="7376" y="6412"/>
                </a:lnTo>
                <a:lnTo>
                  <a:pt x="7227" y="6294"/>
                </a:lnTo>
                <a:cubicBezTo>
                  <a:pt x="7230" y="6241"/>
                  <a:pt x="7254" y="6181"/>
                  <a:pt x="7279" y="6141"/>
                </a:cubicBezTo>
                <a:cubicBezTo>
                  <a:pt x="7309" y="6097"/>
                  <a:pt x="7325" y="6034"/>
                  <a:pt x="7327" y="5997"/>
                </a:cubicBezTo>
                <a:lnTo>
                  <a:pt x="7332" y="5997"/>
                </a:lnTo>
                <a:lnTo>
                  <a:pt x="7334" y="5997"/>
                </a:lnTo>
                <a:lnTo>
                  <a:pt x="7337" y="5997"/>
                </a:lnTo>
                <a:cubicBezTo>
                  <a:pt x="7389" y="5998"/>
                  <a:pt x="7438" y="5968"/>
                  <a:pt x="7451" y="5939"/>
                </a:cubicBezTo>
                <a:lnTo>
                  <a:pt x="7500" y="5939"/>
                </a:lnTo>
                <a:cubicBezTo>
                  <a:pt x="7529" y="5932"/>
                  <a:pt x="7543" y="5919"/>
                  <a:pt x="7542" y="5915"/>
                </a:cubicBezTo>
                <a:lnTo>
                  <a:pt x="7542" y="5912"/>
                </a:lnTo>
                <a:lnTo>
                  <a:pt x="7541" y="5909"/>
                </a:lnTo>
                <a:lnTo>
                  <a:pt x="7541" y="5908"/>
                </a:lnTo>
                <a:cubicBezTo>
                  <a:pt x="7538" y="5902"/>
                  <a:pt x="7527" y="5894"/>
                  <a:pt x="7526" y="5894"/>
                </a:cubicBezTo>
                <a:lnTo>
                  <a:pt x="7526" y="5894"/>
                </a:lnTo>
                <a:lnTo>
                  <a:pt x="7500" y="5894"/>
                </a:lnTo>
                <a:cubicBezTo>
                  <a:pt x="7523" y="5845"/>
                  <a:pt x="7526" y="5778"/>
                  <a:pt x="7526" y="5742"/>
                </a:cubicBezTo>
                <a:lnTo>
                  <a:pt x="7526" y="5732"/>
                </a:lnTo>
                <a:cubicBezTo>
                  <a:pt x="7599" y="5691"/>
                  <a:pt x="7655" y="5618"/>
                  <a:pt x="7687" y="5576"/>
                </a:cubicBezTo>
                <a:cubicBezTo>
                  <a:pt x="7704" y="5554"/>
                  <a:pt x="7730" y="5524"/>
                  <a:pt x="7742" y="5512"/>
                </a:cubicBezTo>
                <a:cubicBezTo>
                  <a:pt x="7766" y="5482"/>
                  <a:pt x="7791" y="5457"/>
                  <a:pt x="7799" y="5450"/>
                </a:cubicBezTo>
                <a:lnTo>
                  <a:pt x="7798" y="5446"/>
                </a:lnTo>
                <a:lnTo>
                  <a:pt x="7798" y="5442"/>
                </a:lnTo>
                <a:cubicBezTo>
                  <a:pt x="7798" y="5363"/>
                  <a:pt x="7880" y="5297"/>
                  <a:pt x="7929" y="5256"/>
                </a:cubicBezTo>
                <a:lnTo>
                  <a:pt x="7932" y="5254"/>
                </a:lnTo>
                <a:lnTo>
                  <a:pt x="7934" y="5251"/>
                </a:lnTo>
                <a:lnTo>
                  <a:pt x="7935" y="5250"/>
                </a:lnTo>
                <a:cubicBezTo>
                  <a:pt x="7946" y="5242"/>
                  <a:pt x="7960" y="5229"/>
                  <a:pt x="7968" y="5223"/>
                </a:cubicBezTo>
                <a:cubicBezTo>
                  <a:pt x="7975" y="5217"/>
                  <a:pt x="7979" y="5214"/>
                  <a:pt x="7984" y="5209"/>
                </a:cubicBezTo>
                <a:cubicBezTo>
                  <a:pt x="8024" y="5177"/>
                  <a:pt x="8046" y="5126"/>
                  <a:pt x="8046" y="5095"/>
                </a:cubicBezTo>
                <a:lnTo>
                  <a:pt x="8195" y="4947"/>
                </a:lnTo>
                <a:lnTo>
                  <a:pt x="8195" y="4902"/>
                </a:lnTo>
                <a:lnTo>
                  <a:pt x="8245" y="4902"/>
                </a:lnTo>
                <a:cubicBezTo>
                  <a:pt x="8292" y="4875"/>
                  <a:pt x="8353" y="4822"/>
                  <a:pt x="8385" y="4789"/>
                </a:cubicBezTo>
                <a:cubicBezTo>
                  <a:pt x="8391" y="4783"/>
                  <a:pt x="8403" y="4770"/>
                  <a:pt x="8408" y="4765"/>
                </a:cubicBezTo>
                <a:cubicBezTo>
                  <a:pt x="8412" y="4760"/>
                  <a:pt x="8417" y="4755"/>
                  <a:pt x="8418" y="4754"/>
                </a:cubicBezTo>
                <a:cubicBezTo>
                  <a:pt x="8490" y="4677"/>
                  <a:pt x="8602" y="4577"/>
                  <a:pt x="8691" y="4534"/>
                </a:cubicBezTo>
                <a:lnTo>
                  <a:pt x="8814" y="4311"/>
                </a:lnTo>
                <a:lnTo>
                  <a:pt x="8691" y="4222"/>
                </a:lnTo>
                <a:lnTo>
                  <a:pt x="8567" y="4237"/>
                </a:lnTo>
                <a:lnTo>
                  <a:pt x="8616" y="4074"/>
                </a:lnTo>
                <a:lnTo>
                  <a:pt x="8418" y="4029"/>
                </a:lnTo>
                <a:lnTo>
                  <a:pt x="8418" y="4034"/>
                </a:lnTo>
                <a:cubicBezTo>
                  <a:pt x="8420" y="4132"/>
                  <a:pt x="8277" y="4236"/>
                  <a:pt x="8204" y="4289"/>
                </a:cubicBezTo>
                <a:lnTo>
                  <a:pt x="8200" y="4294"/>
                </a:lnTo>
                <a:lnTo>
                  <a:pt x="8195" y="4296"/>
                </a:lnTo>
                <a:lnTo>
                  <a:pt x="8195" y="4295"/>
                </a:lnTo>
                <a:lnTo>
                  <a:pt x="8197" y="4292"/>
                </a:lnTo>
                <a:lnTo>
                  <a:pt x="8198" y="4291"/>
                </a:lnTo>
                <a:lnTo>
                  <a:pt x="8198" y="4289"/>
                </a:lnTo>
                <a:cubicBezTo>
                  <a:pt x="8220" y="4253"/>
                  <a:pt x="8245" y="4202"/>
                  <a:pt x="8245" y="4179"/>
                </a:cubicBezTo>
                <a:lnTo>
                  <a:pt x="8343" y="4074"/>
                </a:lnTo>
                <a:cubicBezTo>
                  <a:pt x="8333" y="4068"/>
                  <a:pt x="8328" y="4053"/>
                  <a:pt x="8328" y="4048"/>
                </a:cubicBezTo>
                <a:lnTo>
                  <a:pt x="8328" y="4047"/>
                </a:lnTo>
                <a:lnTo>
                  <a:pt x="8328" y="4047"/>
                </a:lnTo>
                <a:lnTo>
                  <a:pt x="8328" y="4046"/>
                </a:lnTo>
                <a:cubicBezTo>
                  <a:pt x="8328" y="4012"/>
                  <a:pt x="8389" y="3967"/>
                  <a:pt x="8425" y="3940"/>
                </a:cubicBezTo>
                <a:cubicBezTo>
                  <a:pt x="8429" y="3937"/>
                  <a:pt x="8436" y="3932"/>
                  <a:pt x="8438" y="3930"/>
                </a:cubicBezTo>
                <a:cubicBezTo>
                  <a:pt x="8441" y="3928"/>
                  <a:pt x="8445" y="3925"/>
                  <a:pt x="8445" y="3925"/>
                </a:cubicBezTo>
                <a:lnTo>
                  <a:pt x="8448" y="3924"/>
                </a:lnTo>
                <a:lnTo>
                  <a:pt x="8450" y="3921"/>
                </a:lnTo>
                <a:lnTo>
                  <a:pt x="8452" y="3919"/>
                </a:lnTo>
                <a:lnTo>
                  <a:pt x="8455" y="3918"/>
                </a:lnTo>
                <a:cubicBezTo>
                  <a:pt x="8507" y="3881"/>
                  <a:pt x="8558" y="3836"/>
                  <a:pt x="8558" y="3806"/>
                </a:cubicBezTo>
                <a:cubicBezTo>
                  <a:pt x="8558" y="3797"/>
                  <a:pt x="8546" y="3780"/>
                  <a:pt x="8541" y="3779"/>
                </a:cubicBezTo>
                <a:cubicBezTo>
                  <a:pt x="8543" y="3762"/>
                  <a:pt x="8558" y="3738"/>
                  <a:pt x="8569" y="3725"/>
                </a:cubicBezTo>
                <a:cubicBezTo>
                  <a:pt x="8584" y="3709"/>
                  <a:pt x="8591" y="3692"/>
                  <a:pt x="8592" y="3689"/>
                </a:cubicBezTo>
                <a:cubicBezTo>
                  <a:pt x="8574" y="3705"/>
                  <a:pt x="8561" y="3707"/>
                  <a:pt x="8561" y="3707"/>
                </a:cubicBezTo>
                <a:lnTo>
                  <a:pt x="8558" y="3707"/>
                </a:lnTo>
                <a:lnTo>
                  <a:pt x="8556" y="3706"/>
                </a:lnTo>
                <a:lnTo>
                  <a:pt x="8555" y="3705"/>
                </a:lnTo>
                <a:cubicBezTo>
                  <a:pt x="8553" y="3703"/>
                  <a:pt x="8552" y="3696"/>
                  <a:pt x="8552" y="3697"/>
                </a:cubicBezTo>
                <a:lnTo>
                  <a:pt x="8551" y="3695"/>
                </a:lnTo>
                <a:lnTo>
                  <a:pt x="8550" y="3693"/>
                </a:lnTo>
                <a:lnTo>
                  <a:pt x="8549" y="3691"/>
                </a:lnTo>
                <a:lnTo>
                  <a:pt x="8547" y="3689"/>
                </a:lnTo>
                <a:lnTo>
                  <a:pt x="8546" y="3689"/>
                </a:lnTo>
                <a:lnTo>
                  <a:pt x="8546" y="3689"/>
                </a:lnTo>
                <a:lnTo>
                  <a:pt x="8545" y="3689"/>
                </a:lnTo>
                <a:lnTo>
                  <a:pt x="8545" y="3688"/>
                </a:lnTo>
                <a:lnTo>
                  <a:pt x="8544" y="3688"/>
                </a:lnTo>
                <a:cubicBezTo>
                  <a:pt x="8537" y="3684"/>
                  <a:pt x="8473" y="3755"/>
                  <a:pt x="8394" y="3852"/>
                </a:cubicBezTo>
                <a:lnTo>
                  <a:pt x="8319" y="3897"/>
                </a:lnTo>
                <a:lnTo>
                  <a:pt x="8319" y="3764"/>
                </a:lnTo>
                <a:lnTo>
                  <a:pt x="8443" y="3659"/>
                </a:lnTo>
                <a:cubicBezTo>
                  <a:pt x="8531" y="3638"/>
                  <a:pt x="8537" y="3578"/>
                  <a:pt x="8541" y="3551"/>
                </a:cubicBezTo>
                <a:lnTo>
                  <a:pt x="8541" y="3549"/>
                </a:lnTo>
                <a:lnTo>
                  <a:pt x="8541" y="3542"/>
                </a:lnTo>
                <a:cubicBezTo>
                  <a:pt x="8547" y="3539"/>
                  <a:pt x="8557" y="3533"/>
                  <a:pt x="8560" y="3531"/>
                </a:cubicBezTo>
                <a:cubicBezTo>
                  <a:pt x="8564" y="3529"/>
                  <a:pt x="8567" y="3527"/>
                  <a:pt x="8567" y="3527"/>
                </a:cubicBezTo>
                <a:cubicBezTo>
                  <a:pt x="8650" y="3478"/>
                  <a:pt x="8748" y="3409"/>
                  <a:pt x="8749" y="3369"/>
                </a:cubicBezTo>
                <a:cubicBezTo>
                  <a:pt x="8749" y="3361"/>
                  <a:pt x="8742" y="3349"/>
                  <a:pt x="8740" y="3349"/>
                </a:cubicBezTo>
                <a:cubicBezTo>
                  <a:pt x="8721" y="3345"/>
                  <a:pt x="8682" y="3342"/>
                  <a:pt x="8661" y="3342"/>
                </a:cubicBezTo>
                <a:lnTo>
                  <a:pt x="8658" y="3342"/>
                </a:lnTo>
                <a:lnTo>
                  <a:pt x="8657" y="3342"/>
                </a:lnTo>
                <a:lnTo>
                  <a:pt x="8655" y="3342"/>
                </a:lnTo>
                <a:lnTo>
                  <a:pt x="8653" y="3342"/>
                </a:lnTo>
                <a:lnTo>
                  <a:pt x="8649" y="3342"/>
                </a:lnTo>
                <a:lnTo>
                  <a:pt x="8615" y="3342"/>
                </a:lnTo>
                <a:cubicBezTo>
                  <a:pt x="8611" y="3342"/>
                  <a:pt x="8604" y="3342"/>
                  <a:pt x="8602" y="3342"/>
                </a:cubicBezTo>
                <a:cubicBezTo>
                  <a:pt x="8572" y="3342"/>
                  <a:pt x="8536" y="3338"/>
                  <a:pt x="8518" y="3334"/>
                </a:cubicBezTo>
                <a:cubicBezTo>
                  <a:pt x="8574" y="3288"/>
                  <a:pt x="8644" y="3217"/>
                  <a:pt x="8642" y="3177"/>
                </a:cubicBezTo>
                <a:lnTo>
                  <a:pt x="8641" y="3175"/>
                </a:lnTo>
                <a:lnTo>
                  <a:pt x="8641" y="3169"/>
                </a:lnTo>
                <a:lnTo>
                  <a:pt x="8641" y="3167"/>
                </a:lnTo>
                <a:cubicBezTo>
                  <a:pt x="8643" y="3139"/>
                  <a:pt x="8602" y="3126"/>
                  <a:pt x="8571" y="3127"/>
                </a:cubicBezTo>
                <a:lnTo>
                  <a:pt x="8567" y="3127"/>
                </a:lnTo>
                <a:lnTo>
                  <a:pt x="8467" y="3084"/>
                </a:lnTo>
                <a:cubicBezTo>
                  <a:pt x="8491" y="3061"/>
                  <a:pt x="8513" y="3029"/>
                  <a:pt x="8521" y="3015"/>
                </a:cubicBezTo>
                <a:cubicBezTo>
                  <a:pt x="8532" y="2994"/>
                  <a:pt x="8568" y="2964"/>
                  <a:pt x="8592" y="2949"/>
                </a:cubicBezTo>
                <a:lnTo>
                  <a:pt x="8343" y="2921"/>
                </a:lnTo>
                <a:lnTo>
                  <a:pt x="8343" y="2923"/>
                </a:lnTo>
                <a:lnTo>
                  <a:pt x="8343" y="2925"/>
                </a:lnTo>
                <a:lnTo>
                  <a:pt x="8343" y="2927"/>
                </a:lnTo>
                <a:cubicBezTo>
                  <a:pt x="8346" y="2972"/>
                  <a:pt x="8295" y="3023"/>
                  <a:pt x="8219" y="3054"/>
                </a:cubicBezTo>
                <a:close/>
                <a:moveTo>
                  <a:pt x="5665" y="7772"/>
                </a:moveTo>
                <a:lnTo>
                  <a:pt x="5665" y="7769"/>
                </a:lnTo>
                <a:cubicBezTo>
                  <a:pt x="5662" y="7708"/>
                  <a:pt x="5753" y="7628"/>
                  <a:pt x="5809" y="7577"/>
                </a:cubicBezTo>
                <a:lnTo>
                  <a:pt x="5813" y="7574"/>
                </a:lnTo>
                <a:lnTo>
                  <a:pt x="5816" y="7571"/>
                </a:lnTo>
                <a:lnTo>
                  <a:pt x="5819" y="7568"/>
                </a:lnTo>
                <a:cubicBezTo>
                  <a:pt x="5835" y="7555"/>
                  <a:pt x="5857" y="7535"/>
                  <a:pt x="5869" y="7523"/>
                </a:cubicBezTo>
                <a:cubicBezTo>
                  <a:pt x="5877" y="7515"/>
                  <a:pt x="5882" y="7511"/>
                  <a:pt x="5888" y="7505"/>
                </a:cubicBezTo>
                <a:cubicBezTo>
                  <a:pt x="5937" y="7462"/>
                  <a:pt x="5962" y="7405"/>
                  <a:pt x="5962" y="7374"/>
                </a:cubicBezTo>
                <a:lnTo>
                  <a:pt x="5962" y="7372"/>
                </a:lnTo>
                <a:lnTo>
                  <a:pt x="5962" y="7371"/>
                </a:lnTo>
                <a:lnTo>
                  <a:pt x="5962" y="7369"/>
                </a:lnTo>
                <a:lnTo>
                  <a:pt x="5962" y="7362"/>
                </a:lnTo>
                <a:lnTo>
                  <a:pt x="5962" y="7361"/>
                </a:lnTo>
                <a:lnTo>
                  <a:pt x="5962" y="7359"/>
                </a:lnTo>
                <a:lnTo>
                  <a:pt x="5962" y="7357"/>
                </a:lnTo>
                <a:lnTo>
                  <a:pt x="5962" y="7355"/>
                </a:lnTo>
                <a:cubicBezTo>
                  <a:pt x="5960" y="7320"/>
                  <a:pt x="5979" y="7260"/>
                  <a:pt x="6037" y="7240"/>
                </a:cubicBezTo>
                <a:lnTo>
                  <a:pt x="6137" y="7107"/>
                </a:lnTo>
                <a:lnTo>
                  <a:pt x="6137" y="7103"/>
                </a:lnTo>
                <a:cubicBezTo>
                  <a:pt x="6133" y="7018"/>
                  <a:pt x="6238" y="6941"/>
                  <a:pt x="6303" y="6892"/>
                </a:cubicBezTo>
                <a:cubicBezTo>
                  <a:pt x="6339" y="6864"/>
                  <a:pt x="6369" y="6840"/>
                  <a:pt x="6384" y="6827"/>
                </a:cubicBezTo>
                <a:lnTo>
                  <a:pt x="6384" y="6825"/>
                </a:lnTo>
                <a:cubicBezTo>
                  <a:pt x="6384" y="6819"/>
                  <a:pt x="6398" y="6796"/>
                  <a:pt x="6401" y="6792"/>
                </a:cubicBezTo>
                <a:cubicBezTo>
                  <a:pt x="6406" y="6784"/>
                  <a:pt x="6417" y="6767"/>
                  <a:pt x="6423" y="6755"/>
                </a:cubicBezTo>
                <a:cubicBezTo>
                  <a:pt x="6427" y="6749"/>
                  <a:pt x="6432" y="6741"/>
                  <a:pt x="6434" y="6737"/>
                </a:cubicBezTo>
                <a:lnTo>
                  <a:pt x="6484" y="6767"/>
                </a:lnTo>
                <a:cubicBezTo>
                  <a:pt x="6604" y="6723"/>
                  <a:pt x="6645" y="6705"/>
                  <a:pt x="6647" y="6704"/>
                </a:cubicBezTo>
                <a:cubicBezTo>
                  <a:pt x="6606" y="6803"/>
                  <a:pt x="6582" y="6924"/>
                  <a:pt x="6583" y="6955"/>
                </a:cubicBezTo>
                <a:lnTo>
                  <a:pt x="6583" y="6956"/>
                </a:lnTo>
                <a:lnTo>
                  <a:pt x="6583" y="6958"/>
                </a:lnTo>
                <a:lnTo>
                  <a:pt x="6583" y="6959"/>
                </a:lnTo>
                <a:lnTo>
                  <a:pt x="6459" y="7107"/>
                </a:lnTo>
                <a:lnTo>
                  <a:pt x="6452" y="7107"/>
                </a:lnTo>
                <a:lnTo>
                  <a:pt x="6447" y="7107"/>
                </a:lnTo>
                <a:lnTo>
                  <a:pt x="6443" y="7107"/>
                </a:lnTo>
                <a:cubicBezTo>
                  <a:pt x="6362" y="7106"/>
                  <a:pt x="6362" y="7132"/>
                  <a:pt x="6359" y="7161"/>
                </a:cubicBezTo>
                <a:lnTo>
                  <a:pt x="6359" y="7162"/>
                </a:lnTo>
                <a:lnTo>
                  <a:pt x="6359" y="7164"/>
                </a:lnTo>
                <a:lnTo>
                  <a:pt x="6359" y="7168"/>
                </a:lnTo>
                <a:lnTo>
                  <a:pt x="6359" y="7169"/>
                </a:lnTo>
                <a:lnTo>
                  <a:pt x="6359" y="7171"/>
                </a:lnTo>
                <a:lnTo>
                  <a:pt x="6359" y="7172"/>
                </a:lnTo>
                <a:lnTo>
                  <a:pt x="6359" y="7173"/>
                </a:lnTo>
                <a:lnTo>
                  <a:pt x="6359" y="7177"/>
                </a:lnTo>
                <a:lnTo>
                  <a:pt x="6359" y="7178"/>
                </a:lnTo>
                <a:lnTo>
                  <a:pt x="6359" y="7182"/>
                </a:lnTo>
                <a:cubicBezTo>
                  <a:pt x="6352" y="7222"/>
                  <a:pt x="6284" y="7224"/>
                  <a:pt x="6246" y="7225"/>
                </a:cubicBezTo>
                <a:lnTo>
                  <a:pt x="6244" y="7225"/>
                </a:lnTo>
                <a:lnTo>
                  <a:pt x="6242" y="7225"/>
                </a:lnTo>
                <a:lnTo>
                  <a:pt x="6240" y="7225"/>
                </a:lnTo>
                <a:lnTo>
                  <a:pt x="6235" y="7225"/>
                </a:lnTo>
                <a:lnTo>
                  <a:pt x="5938" y="7699"/>
                </a:lnTo>
                <a:lnTo>
                  <a:pt x="5934" y="7699"/>
                </a:lnTo>
                <a:lnTo>
                  <a:pt x="5931" y="7699"/>
                </a:lnTo>
                <a:lnTo>
                  <a:pt x="5928" y="7699"/>
                </a:lnTo>
                <a:cubicBezTo>
                  <a:pt x="5864" y="7699"/>
                  <a:pt x="5861" y="7730"/>
                  <a:pt x="5861" y="7744"/>
                </a:cubicBezTo>
                <a:lnTo>
                  <a:pt x="5861" y="7745"/>
                </a:lnTo>
                <a:lnTo>
                  <a:pt x="5861" y="7747"/>
                </a:lnTo>
                <a:lnTo>
                  <a:pt x="5861" y="7758"/>
                </a:lnTo>
                <a:cubicBezTo>
                  <a:pt x="5861" y="7767"/>
                  <a:pt x="5863" y="7785"/>
                  <a:pt x="5864" y="7787"/>
                </a:cubicBezTo>
                <a:cubicBezTo>
                  <a:pt x="5860" y="7818"/>
                  <a:pt x="5815" y="7817"/>
                  <a:pt x="5795" y="7817"/>
                </a:cubicBezTo>
                <a:lnTo>
                  <a:pt x="5764" y="7817"/>
                </a:lnTo>
                <a:lnTo>
                  <a:pt x="5764" y="7822"/>
                </a:lnTo>
                <a:cubicBezTo>
                  <a:pt x="5770" y="7913"/>
                  <a:pt x="5550" y="8085"/>
                  <a:pt x="5418" y="8099"/>
                </a:cubicBezTo>
                <a:lnTo>
                  <a:pt x="5418" y="7995"/>
                </a:lnTo>
                <a:cubicBezTo>
                  <a:pt x="5443" y="7965"/>
                  <a:pt x="5480" y="7926"/>
                  <a:pt x="5503" y="7905"/>
                </a:cubicBezTo>
                <a:cubicBezTo>
                  <a:pt x="5531" y="7877"/>
                  <a:pt x="5556" y="7838"/>
                  <a:pt x="5565" y="7817"/>
                </a:cubicBezTo>
                <a:lnTo>
                  <a:pt x="5665" y="7772"/>
                </a:lnTo>
                <a:close/>
                <a:moveTo>
                  <a:pt x="6647" y="6704"/>
                </a:moveTo>
                <a:lnTo>
                  <a:pt x="6648" y="6703"/>
                </a:lnTo>
                <a:lnTo>
                  <a:pt x="6650" y="6701"/>
                </a:lnTo>
                <a:lnTo>
                  <a:pt x="6650" y="6700"/>
                </a:lnTo>
                <a:lnTo>
                  <a:pt x="6648" y="6700"/>
                </a:lnTo>
                <a:lnTo>
                  <a:pt x="6648" y="6701"/>
                </a:lnTo>
                <a:lnTo>
                  <a:pt x="6647" y="6704"/>
                </a:lnTo>
                <a:close/>
                <a:moveTo>
                  <a:pt x="6648" y="6700"/>
                </a:moveTo>
                <a:cubicBezTo>
                  <a:pt x="6647" y="6700"/>
                  <a:pt x="6639" y="6702"/>
                  <a:pt x="6641" y="6701"/>
                </a:cubicBezTo>
                <a:lnTo>
                  <a:pt x="6636" y="6701"/>
                </a:lnTo>
                <a:lnTo>
                  <a:pt x="6635" y="6701"/>
                </a:lnTo>
                <a:lnTo>
                  <a:pt x="6634" y="6701"/>
                </a:lnTo>
                <a:lnTo>
                  <a:pt x="6631" y="6701"/>
                </a:lnTo>
                <a:lnTo>
                  <a:pt x="6631" y="6700"/>
                </a:lnTo>
                <a:cubicBezTo>
                  <a:pt x="6630" y="6700"/>
                  <a:pt x="6645" y="6693"/>
                  <a:pt x="6653" y="6689"/>
                </a:cubicBezTo>
                <a:lnTo>
                  <a:pt x="6650" y="6695"/>
                </a:lnTo>
                <a:lnTo>
                  <a:pt x="6648" y="6700"/>
                </a:lnTo>
                <a:close/>
                <a:moveTo>
                  <a:pt x="6653" y="6689"/>
                </a:moveTo>
                <a:lnTo>
                  <a:pt x="6653" y="6689"/>
                </a:lnTo>
                <a:lnTo>
                  <a:pt x="6653" y="6690"/>
                </a:lnTo>
                <a:lnTo>
                  <a:pt x="6653" y="6690"/>
                </a:lnTo>
                <a:lnTo>
                  <a:pt x="6653" y="6690"/>
                </a:lnTo>
                <a:lnTo>
                  <a:pt x="6653" y="6690"/>
                </a:lnTo>
                <a:lnTo>
                  <a:pt x="6653" y="6690"/>
                </a:lnTo>
                <a:lnTo>
                  <a:pt x="6653" y="6689"/>
                </a:lnTo>
                <a:close/>
                <a:moveTo>
                  <a:pt x="6653" y="6689"/>
                </a:moveTo>
                <a:cubicBezTo>
                  <a:pt x="6654" y="6688"/>
                  <a:pt x="6658" y="6677"/>
                  <a:pt x="6657" y="6679"/>
                </a:cubicBezTo>
                <a:lnTo>
                  <a:pt x="6657" y="6677"/>
                </a:lnTo>
                <a:cubicBezTo>
                  <a:pt x="6656" y="6680"/>
                  <a:pt x="6653" y="6689"/>
                  <a:pt x="6653" y="6689"/>
                </a:cubicBezTo>
                <a:close/>
                <a:moveTo>
                  <a:pt x="3632" y="10200"/>
                </a:moveTo>
                <a:lnTo>
                  <a:pt x="3583" y="10258"/>
                </a:lnTo>
                <a:cubicBezTo>
                  <a:pt x="3573" y="10255"/>
                  <a:pt x="3563" y="10252"/>
                  <a:pt x="3564" y="10252"/>
                </a:cubicBezTo>
                <a:lnTo>
                  <a:pt x="3558" y="10252"/>
                </a:lnTo>
                <a:lnTo>
                  <a:pt x="3556" y="10253"/>
                </a:lnTo>
                <a:lnTo>
                  <a:pt x="3553" y="10253"/>
                </a:lnTo>
                <a:lnTo>
                  <a:pt x="3552" y="10255"/>
                </a:lnTo>
                <a:lnTo>
                  <a:pt x="3550" y="10256"/>
                </a:lnTo>
                <a:lnTo>
                  <a:pt x="3549" y="10258"/>
                </a:lnTo>
                <a:lnTo>
                  <a:pt x="3547" y="10259"/>
                </a:lnTo>
                <a:lnTo>
                  <a:pt x="3547" y="10262"/>
                </a:lnTo>
                <a:cubicBezTo>
                  <a:pt x="3547" y="10265"/>
                  <a:pt x="3557" y="10273"/>
                  <a:pt x="3556" y="10273"/>
                </a:cubicBezTo>
                <a:lnTo>
                  <a:pt x="3434" y="10243"/>
                </a:lnTo>
                <a:lnTo>
                  <a:pt x="3434" y="10140"/>
                </a:lnTo>
                <a:lnTo>
                  <a:pt x="3483" y="10140"/>
                </a:lnTo>
                <a:lnTo>
                  <a:pt x="3558" y="9992"/>
                </a:lnTo>
                <a:lnTo>
                  <a:pt x="3707" y="9888"/>
                </a:lnTo>
                <a:lnTo>
                  <a:pt x="3702" y="9888"/>
                </a:lnTo>
                <a:lnTo>
                  <a:pt x="3701" y="9886"/>
                </a:lnTo>
                <a:lnTo>
                  <a:pt x="3698" y="9885"/>
                </a:lnTo>
                <a:lnTo>
                  <a:pt x="3696" y="9882"/>
                </a:lnTo>
                <a:lnTo>
                  <a:pt x="3693" y="9879"/>
                </a:lnTo>
                <a:lnTo>
                  <a:pt x="3693" y="9877"/>
                </a:lnTo>
                <a:lnTo>
                  <a:pt x="3692" y="9876"/>
                </a:lnTo>
                <a:cubicBezTo>
                  <a:pt x="3691" y="9855"/>
                  <a:pt x="3753" y="9835"/>
                  <a:pt x="3768" y="9836"/>
                </a:cubicBezTo>
                <a:lnTo>
                  <a:pt x="3772" y="9836"/>
                </a:lnTo>
                <a:cubicBezTo>
                  <a:pt x="3784" y="9836"/>
                  <a:pt x="3804" y="9842"/>
                  <a:pt x="3805" y="9845"/>
                </a:cubicBezTo>
                <a:cubicBezTo>
                  <a:pt x="3889" y="9798"/>
                  <a:pt x="3906" y="9725"/>
                  <a:pt x="3905" y="9685"/>
                </a:cubicBezTo>
                <a:lnTo>
                  <a:pt x="3905" y="9682"/>
                </a:lnTo>
                <a:cubicBezTo>
                  <a:pt x="3947" y="9629"/>
                  <a:pt x="4040" y="9540"/>
                  <a:pt x="4104" y="9504"/>
                </a:cubicBezTo>
                <a:lnTo>
                  <a:pt x="4127" y="9400"/>
                </a:lnTo>
                <a:lnTo>
                  <a:pt x="4227" y="9445"/>
                </a:lnTo>
                <a:lnTo>
                  <a:pt x="4351" y="9460"/>
                </a:lnTo>
                <a:cubicBezTo>
                  <a:pt x="4282" y="9500"/>
                  <a:pt x="4253" y="9574"/>
                  <a:pt x="4237" y="9614"/>
                </a:cubicBezTo>
                <a:cubicBezTo>
                  <a:pt x="4233" y="9624"/>
                  <a:pt x="4228" y="9635"/>
                  <a:pt x="4227" y="9637"/>
                </a:cubicBezTo>
                <a:lnTo>
                  <a:pt x="4104" y="9593"/>
                </a:lnTo>
                <a:cubicBezTo>
                  <a:pt x="3992" y="9668"/>
                  <a:pt x="3885" y="9928"/>
                  <a:pt x="3880" y="9977"/>
                </a:cubicBezTo>
                <a:lnTo>
                  <a:pt x="3707" y="10155"/>
                </a:lnTo>
                <a:cubicBezTo>
                  <a:pt x="3705" y="10156"/>
                  <a:pt x="3702" y="10160"/>
                  <a:pt x="3701" y="10160"/>
                </a:cubicBezTo>
                <a:cubicBezTo>
                  <a:pt x="3688" y="10175"/>
                  <a:pt x="3661" y="10201"/>
                  <a:pt x="3643" y="10201"/>
                </a:cubicBezTo>
                <a:lnTo>
                  <a:pt x="3637" y="10201"/>
                </a:lnTo>
                <a:lnTo>
                  <a:pt x="3634" y="10200"/>
                </a:lnTo>
                <a:lnTo>
                  <a:pt x="3632" y="10200"/>
                </a:lnTo>
                <a:close/>
                <a:moveTo>
                  <a:pt x="3556" y="10273"/>
                </a:moveTo>
                <a:lnTo>
                  <a:pt x="3557" y="10273"/>
                </a:lnTo>
                <a:lnTo>
                  <a:pt x="3557" y="10273"/>
                </a:lnTo>
                <a:lnTo>
                  <a:pt x="3558" y="10273"/>
                </a:lnTo>
                <a:lnTo>
                  <a:pt x="3556" y="10273"/>
                </a:lnTo>
                <a:close/>
                <a:moveTo>
                  <a:pt x="5565" y="3099"/>
                </a:moveTo>
                <a:cubicBezTo>
                  <a:pt x="5582" y="3093"/>
                  <a:pt x="5590" y="3071"/>
                  <a:pt x="5589" y="3063"/>
                </a:cubicBezTo>
                <a:lnTo>
                  <a:pt x="5589" y="3060"/>
                </a:lnTo>
                <a:cubicBezTo>
                  <a:pt x="5589" y="3054"/>
                  <a:pt x="5587" y="3044"/>
                  <a:pt x="5587" y="3041"/>
                </a:cubicBezTo>
                <a:cubicBezTo>
                  <a:pt x="5586" y="3039"/>
                  <a:pt x="5586" y="3037"/>
                  <a:pt x="5586" y="3037"/>
                </a:cubicBezTo>
                <a:cubicBezTo>
                  <a:pt x="5580" y="3020"/>
                  <a:pt x="5577" y="2989"/>
                  <a:pt x="5577" y="2973"/>
                </a:cubicBezTo>
                <a:cubicBezTo>
                  <a:pt x="5604" y="2952"/>
                  <a:pt x="5615" y="2936"/>
                  <a:pt x="5615" y="2935"/>
                </a:cubicBezTo>
                <a:lnTo>
                  <a:pt x="5615" y="2934"/>
                </a:lnTo>
                <a:lnTo>
                  <a:pt x="5615" y="2928"/>
                </a:lnTo>
                <a:lnTo>
                  <a:pt x="5613" y="2927"/>
                </a:lnTo>
                <a:lnTo>
                  <a:pt x="5613" y="2926"/>
                </a:lnTo>
                <a:lnTo>
                  <a:pt x="5612" y="2926"/>
                </a:lnTo>
                <a:cubicBezTo>
                  <a:pt x="5610" y="2924"/>
                  <a:pt x="5603" y="2923"/>
                  <a:pt x="5602" y="2923"/>
                </a:cubicBezTo>
                <a:lnTo>
                  <a:pt x="5601" y="2923"/>
                </a:lnTo>
                <a:lnTo>
                  <a:pt x="5600" y="2924"/>
                </a:lnTo>
                <a:lnTo>
                  <a:pt x="5599" y="2924"/>
                </a:lnTo>
                <a:lnTo>
                  <a:pt x="5598" y="2924"/>
                </a:lnTo>
                <a:cubicBezTo>
                  <a:pt x="5596" y="2923"/>
                  <a:pt x="5592" y="2923"/>
                  <a:pt x="5591" y="2923"/>
                </a:cubicBezTo>
                <a:cubicBezTo>
                  <a:pt x="5587" y="2923"/>
                  <a:pt x="5581" y="2924"/>
                  <a:pt x="5580" y="2924"/>
                </a:cubicBezTo>
                <a:lnTo>
                  <a:pt x="5580" y="2924"/>
                </a:lnTo>
                <a:lnTo>
                  <a:pt x="5579" y="2924"/>
                </a:lnTo>
                <a:lnTo>
                  <a:pt x="5579" y="2924"/>
                </a:lnTo>
                <a:lnTo>
                  <a:pt x="5574" y="2924"/>
                </a:lnTo>
                <a:lnTo>
                  <a:pt x="5571" y="2925"/>
                </a:lnTo>
                <a:lnTo>
                  <a:pt x="5564" y="2925"/>
                </a:lnTo>
                <a:lnTo>
                  <a:pt x="5561" y="2924"/>
                </a:lnTo>
                <a:lnTo>
                  <a:pt x="5558" y="2924"/>
                </a:lnTo>
                <a:lnTo>
                  <a:pt x="5558" y="2923"/>
                </a:lnTo>
                <a:lnTo>
                  <a:pt x="5556" y="2923"/>
                </a:lnTo>
                <a:lnTo>
                  <a:pt x="5556" y="2921"/>
                </a:lnTo>
                <a:lnTo>
                  <a:pt x="5556" y="2921"/>
                </a:lnTo>
                <a:lnTo>
                  <a:pt x="5556" y="2920"/>
                </a:lnTo>
                <a:lnTo>
                  <a:pt x="5555" y="2920"/>
                </a:lnTo>
                <a:lnTo>
                  <a:pt x="5556" y="2919"/>
                </a:lnTo>
                <a:cubicBezTo>
                  <a:pt x="5553" y="2911"/>
                  <a:pt x="5724" y="2813"/>
                  <a:pt x="5938" y="2699"/>
                </a:cubicBezTo>
                <a:lnTo>
                  <a:pt x="6037" y="2714"/>
                </a:lnTo>
                <a:lnTo>
                  <a:pt x="5962" y="2832"/>
                </a:lnTo>
                <a:lnTo>
                  <a:pt x="5740" y="2934"/>
                </a:lnTo>
                <a:lnTo>
                  <a:pt x="5764" y="3084"/>
                </a:lnTo>
                <a:lnTo>
                  <a:pt x="5740" y="3084"/>
                </a:lnTo>
                <a:lnTo>
                  <a:pt x="5565" y="3099"/>
                </a:lnTo>
                <a:close/>
                <a:moveTo>
                  <a:pt x="7103" y="6352"/>
                </a:moveTo>
                <a:lnTo>
                  <a:pt x="7103" y="6353"/>
                </a:lnTo>
                <a:cubicBezTo>
                  <a:pt x="7104" y="6366"/>
                  <a:pt x="7056" y="6395"/>
                  <a:pt x="7037" y="6407"/>
                </a:cubicBezTo>
                <a:cubicBezTo>
                  <a:pt x="7034" y="6409"/>
                  <a:pt x="7030" y="6411"/>
                  <a:pt x="7029" y="6412"/>
                </a:cubicBezTo>
                <a:lnTo>
                  <a:pt x="6954" y="6560"/>
                </a:lnTo>
                <a:cubicBezTo>
                  <a:pt x="6909" y="6529"/>
                  <a:pt x="6844" y="6514"/>
                  <a:pt x="6808" y="6515"/>
                </a:cubicBezTo>
                <a:lnTo>
                  <a:pt x="6807" y="6515"/>
                </a:lnTo>
                <a:cubicBezTo>
                  <a:pt x="6842" y="6487"/>
                  <a:pt x="6877" y="6447"/>
                  <a:pt x="6890" y="6425"/>
                </a:cubicBezTo>
                <a:cubicBezTo>
                  <a:pt x="6909" y="6397"/>
                  <a:pt x="6938" y="6359"/>
                  <a:pt x="6954" y="6337"/>
                </a:cubicBezTo>
                <a:lnTo>
                  <a:pt x="6955" y="6337"/>
                </a:lnTo>
                <a:lnTo>
                  <a:pt x="6956" y="6337"/>
                </a:lnTo>
                <a:lnTo>
                  <a:pt x="6958" y="6337"/>
                </a:lnTo>
                <a:lnTo>
                  <a:pt x="6960" y="6337"/>
                </a:lnTo>
                <a:lnTo>
                  <a:pt x="6964" y="6337"/>
                </a:lnTo>
                <a:lnTo>
                  <a:pt x="6966" y="6337"/>
                </a:lnTo>
                <a:lnTo>
                  <a:pt x="6967" y="6337"/>
                </a:lnTo>
                <a:lnTo>
                  <a:pt x="6974" y="6337"/>
                </a:lnTo>
                <a:lnTo>
                  <a:pt x="6975" y="6337"/>
                </a:lnTo>
                <a:lnTo>
                  <a:pt x="6978" y="6337"/>
                </a:lnTo>
                <a:cubicBezTo>
                  <a:pt x="7003" y="6336"/>
                  <a:pt x="7035" y="6334"/>
                  <a:pt x="7060" y="6334"/>
                </a:cubicBezTo>
                <a:lnTo>
                  <a:pt x="7062" y="6334"/>
                </a:lnTo>
                <a:lnTo>
                  <a:pt x="7064" y="6334"/>
                </a:lnTo>
                <a:lnTo>
                  <a:pt x="7066" y="6334"/>
                </a:lnTo>
                <a:cubicBezTo>
                  <a:pt x="7091" y="6334"/>
                  <a:pt x="7104" y="6346"/>
                  <a:pt x="7103" y="6352"/>
                </a:cubicBezTo>
                <a:close/>
                <a:moveTo>
                  <a:pt x="7402" y="5642"/>
                </a:moveTo>
                <a:cubicBezTo>
                  <a:pt x="7332" y="5637"/>
                  <a:pt x="7327" y="5581"/>
                  <a:pt x="7327" y="5569"/>
                </a:cubicBezTo>
                <a:cubicBezTo>
                  <a:pt x="7326" y="5533"/>
                  <a:pt x="7395" y="5524"/>
                  <a:pt x="7424" y="5524"/>
                </a:cubicBezTo>
                <a:lnTo>
                  <a:pt x="7426" y="5524"/>
                </a:lnTo>
                <a:lnTo>
                  <a:pt x="7426" y="5421"/>
                </a:lnTo>
                <a:lnTo>
                  <a:pt x="7549" y="5480"/>
                </a:lnTo>
                <a:lnTo>
                  <a:pt x="7426" y="5612"/>
                </a:lnTo>
                <a:lnTo>
                  <a:pt x="7426" y="5614"/>
                </a:lnTo>
                <a:lnTo>
                  <a:pt x="7426" y="5614"/>
                </a:lnTo>
                <a:lnTo>
                  <a:pt x="7426" y="5615"/>
                </a:lnTo>
                <a:cubicBezTo>
                  <a:pt x="7426" y="5620"/>
                  <a:pt x="7420" y="5635"/>
                  <a:pt x="7419" y="5636"/>
                </a:cubicBezTo>
                <a:lnTo>
                  <a:pt x="7418" y="5636"/>
                </a:lnTo>
                <a:cubicBezTo>
                  <a:pt x="7417" y="5639"/>
                  <a:pt x="7404" y="5643"/>
                  <a:pt x="7403" y="5642"/>
                </a:cubicBezTo>
                <a:lnTo>
                  <a:pt x="7402" y="5642"/>
                </a:lnTo>
                <a:lnTo>
                  <a:pt x="7402" y="5642"/>
                </a:lnTo>
                <a:close/>
                <a:moveTo>
                  <a:pt x="4524" y="9252"/>
                </a:moveTo>
                <a:lnTo>
                  <a:pt x="4530" y="9252"/>
                </a:lnTo>
                <a:lnTo>
                  <a:pt x="4532" y="9252"/>
                </a:lnTo>
                <a:lnTo>
                  <a:pt x="4534" y="9252"/>
                </a:lnTo>
                <a:cubicBezTo>
                  <a:pt x="4579" y="9252"/>
                  <a:pt x="4599" y="9277"/>
                  <a:pt x="4599" y="9294"/>
                </a:cubicBezTo>
                <a:lnTo>
                  <a:pt x="4599" y="9299"/>
                </a:lnTo>
                <a:lnTo>
                  <a:pt x="4599" y="9301"/>
                </a:lnTo>
                <a:cubicBezTo>
                  <a:pt x="4600" y="9344"/>
                  <a:pt x="4536" y="9414"/>
                  <a:pt x="4500" y="9445"/>
                </a:cubicBezTo>
                <a:lnTo>
                  <a:pt x="4475" y="9400"/>
                </a:lnTo>
                <a:lnTo>
                  <a:pt x="4500" y="9282"/>
                </a:lnTo>
                <a:lnTo>
                  <a:pt x="4503" y="9282"/>
                </a:lnTo>
                <a:lnTo>
                  <a:pt x="4508" y="9281"/>
                </a:lnTo>
                <a:lnTo>
                  <a:pt x="4511" y="9281"/>
                </a:lnTo>
                <a:lnTo>
                  <a:pt x="4514" y="9279"/>
                </a:lnTo>
                <a:lnTo>
                  <a:pt x="4517" y="9278"/>
                </a:lnTo>
                <a:cubicBezTo>
                  <a:pt x="4524" y="9272"/>
                  <a:pt x="4524" y="9263"/>
                  <a:pt x="4524" y="9260"/>
                </a:cubicBezTo>
                <a:lnTo>
                  <a:pt x="4524" y="9259"/>
                </a:lnTo>
                <a:lnTo>
                  <a:pt x="4524" y="9258"/>
                </a:lnTo>
                <a:lnTo>
                  <a:pt x="4524" y="9257"/>
                </a:lnTo>
                <a:lnTo>
                  <a:pt x="4524" y="9256"/>
                </a:lnTo>
                <a:lnTo>
                  <a:pt x="4524" y="9256"/>
                </a:lnTo>
                <a:lnTo>
                  <a:pt x="4524" y="9255"/>
                </a:lnTo>
                <a:lnTo>
                  <a:pt x="4524" y="9252"/>
                </a:lnTo>
                <a:close/>
                <a:moveTo>
                  <a:pt x="7426" y="5347"/>
                </a:moveTo>
                <a:lnTo>
                  <a:pt x="7526" y="5272"/>
                </a:lnTo>
                <a:lnTo>
                  <a:pt x="7526" y="5229"/>
                </a:lnTo>
                <a:lnTo>
                  <a:pt x="7527" y="5229"/>
                </a:lnTo>
                <a:cubicBezTo>
                  <a:pt x="7549" y="5229"/>
                  <a:pt x="7550" y="5271"/>
                  <a:pt x="7549" y="5271"/>
                </a:cubicBezTo>
                <a:lnTo>
                  <a:pt x="7549" y="5317"/>
                </a:lnTo>
                <a:lnTo>
                  <a:pt x="7426" y="5377"/>
                </a:lnTo>
                <a:lnTo>
                  <a:pt x="7426" y="5347"/>
                </a:lnTo>
                <a:close/>
                <a:moveTo>
                  <a:pt x="6954" y="5954"/>
                </a:moveTo>
                <a:lnTo>
                  <a:pt x="7054" y="5924"/>
                </a:lnTo>
                <a:cubicBezTo>
                  <a:pt x="7032" y="5951"/>
                  <a:pt x="7006" y="5989"/>
                  <a:pt x="6991" y="6010"/>
                </a:cubicBezTo>
                <a:cubicBezTo>
                  <a:pt x="6974" y="6038"/>
                  <a:pt x="6932" y="6080"/>
                  <a:pt x="6905" y="6102"/>
                </a:cubicBezTo>
                <a:cubicBezTo>
                  <a:pt x="6933" y="6056"/>
                  <a:pt x="6955" y="6000"/>
                  <a:pt x="6954" y="5960"/>
                </a:cubicBezTo>
                <a:lnTo>
                  <a:pt x="6954" y="5958"/>
                </a:lnTo>
                <a:lnTo>
                  <a:pt x="6954" y="5955"/>
                </a:lnTo>
                <a:lnTo>
                  <a:pt x="6954" y="5954"/>
                </a:lnTo>
                <a:close/>
                <a:moveTo>
                  <a:pt x="7227" y="5776"/>
                </a:moveTo>
                <a:lnTo>
                  <a:pt x="7256" y="5776"/>
                </a:lnTo>
                <a:lnTo>
                  <a:pt x="7259" y="5775"/>
                </a:lnTo>
                <a:lnTo>
                  <a:pt x="7271" y="5775"/>
                </a:lnTo>
                <a:cubicBezTo>
                  <a:pt x="7303" y="5774"/>
                  <a:pt x="7328" y="5784"/>
                  <a:pt x="7327" y="5803"/>
                </a:cubicBezTo>
                <a:lnTo>
                  <a:pt x="7327" y="5804"/>
                </a:lnTo>
                <a:lnTo>
                  <a:pt x="7327" y="5805"/>
                </a:lnTo>
                <a:lnTo>
                  <a:pt x="7327" y="5809"/>
                </a:lnTo>
                <a:cubicBezTo>
                  <a:pt x="7327" y="5817"/>
                  <a:pt x="7324" y="5827"/>
                  <a:pt x="7323" y="5827"/>
                </a:cubicBezTo>
                <a:lnTo>
                  <a:pt x="7321" y="5830"/>
                </a:lnTo>
                <a:cubicBezTo>
                  <a:pt x="7318" y="5833"/>
                  <a:pt x="7303" y="5835"/>
                  <a:pt x="7302" y="5835"/>
                </a:cubicBezTo>
                <a:lnTo>
                  <a:pt x="7253" y="5835"/>
                </a:lnTo>
                <a:cubicBezTo>
                  <a:pt x="7230" y="5822"/>
                  <a:pt x="7229" y="5804"/>
                  <a:pt x="7228" y="5795"/>
                </a:cubicBezTo>
                <a:lnTo>
                  <a:pt x="7228" y="5794"/>
                </a:lnTo>
                <a:lnTo>
                  <a:pt x="7228" y="5794"/>
                </a:lnTo>
                <a:lnTo>
                  <a:pt x="7227" y="5793"/>
                </a:lnTo>
                <a:lnTo>
                  <a:pt x="7227" y="5792"/>
                </a:lnTo>
                <a:lnTo>
                  <a:pt x="7227" y="5791"/>
                </a:lnTo>
                <a:lnTo>
                  <a:pt x="7227" y="5776"/>
                </a:lnTo>
                <a:close/>
                <a:moveTo>
                  <a:pt x="4699" y="8690"/>
                </a:moveTo>
                <a:lnTo>
                  <a:pt x="4648" y="8750"/>
                </a:lnTo>
                <a:lnTo>
                  <a:pt x="4633" y="8750"/>
                </a:lnTo>
                <a:cubicBezTo>
                  <a:pt x="4620" y="8750"/>
                  <a:pt x="4594" y="8748"/>
                  <a:pt x="4582" y="8744"/>
                </a:cubicBezTo>
                <a:lnTo>
                  <a:pt x="4579" y="8742"/>
                </a:lnTo>
                <a:lnTo>
                  <a:pt x="4578" y="8741"/>
                </a:lnTo>
                <a:lnTo>
                  <a:pt x="4576" y="8739"/>
                </a:lnTo>
                <a:lnTo>
                  <a:pt x="4575" y="8736"/>
                </a:lnTo>
                <a:lnTo>
                  <a:pt x="4573" y="8735"/>
                </a:lnTo>
                <a:cubicBezTo>
                  <a:pt x="4584" y="8697"/>
                  <a:pt x="4694" y="8690"/>
                  <a:pt x="4699" y="8690"/>
                </a:cubicBezTo>
                <a:close/>
                <a:moveTo>
                  <a:pt x="5962" y="7107"/>
                </a:moveTo>
                <a:lnTo>
                  <a:pt x="5958" y="7107"/>
                </a:lnTo>
                <a:cubicBezTo>
                  <a:pt x="5877" y="7108"/>
                  <a:pt x="5863" y="7063"/>
                  <a:pt x="5864" y="7036"/>
                </a:cubicBezTo>
                <a:lnTo>
                  <a:pt x="5864" y="7019"/>
                </a:lnTo>
                <a:lnTo>
                  <a:pt x="5962" y="7107"/>
                </a:lnTo>
                <a:close/>
                <a:moveTo>
                  <a:pt x="6657" y="6677"/>
                </a:moveTo>
                <a:lnTo>
                  <a:pt x="6660" y="6676"/>
                </a:lnTo>
                <a:lnTo>
                  <a:pt x="6663" y="6674"/>
                </a:lnTo>
                <a:lnTo>
                  <a:pt x="6665" y="6671"/>
                </a:lnTo>
                <a:lnTo>
                  <a:pt x="6666" y="6670"/>
                </a:lnTo>
                <a:lnTo>
                  <a:pt x="6668" y="6669"/>
                </a:lnTo>
                <a:lnTo>
                  <a:pt x="6668" y="6667"/>
                </a:lnTo>
                <a:cubicBezTo>
                  <a:pt x="6665" y="6669"/>
                  <a:pt x="6656" y="6679"/>
                  <a:pt x="6657" y="6678"/>
                </a:cubicBezTo>
                <a:lnTo>
                  <a:pt x="6657" y="6677"/>
                </a:lnTo>
                <a:close/>
                <a:moveTo>
                  <a:pt x="6668" y="6667"/>
                </a:moveTo>
                <a:lnTo>
                  <a:pt x="6666" y="6666"/>
                </a:lnTo>
                <a:lnTo>
                  <a:pt x="6665" y="6664"/>
                </a:lnTo>
                <a:lnTo>
                  <a:pt x="6663" y="6664"/>
                </a:lnTo>
                <a:cubicBezTo>
                  <a:pt x="6657" y="6661"/>
                  <a:pt x="6635" y="6650"/>
                  <a:pt x="6632" y="6649"/>
                </a:cubicBezTo>
                <a:lnTo>
                  <a:pt x="6707" y="6604"/>
                </a:lnTo>
                <a:cubicBezTo>
                  <a:pt x="6707" y="6617"/>
                  <a:pt x="6684" y="6647"/>
                  <a:pt x="6674" y="6659"/>
                </a:cubicBezTo>
                <a:lnTo>
                  <a:pt x="6673" y="6660"/>
                </a:lnTo>
                <a:lnTo>
                  <a:pt x="6673" y="6660"/>
                </a:lnTo>
                <a:lnTo>
                  <a:pt x="6672" y="6661"/>
                </a:lnTo>
                <a:lnTo>
                  <a:pt x="6671" y="6661"/>
                </a:lnTo>
                <a:lnTo>
                  <a:pt x="6669" y="6663"/>
                </a:lnTo>
                <a:lnTo>
                  <a:pt x="6669" y="6664"/>
                </a:lnTo>
                <a:lnTo>
                  <a:pt x="6668" y="6666"/>
                </a:lnTo>
                <a:lnTo>
                  <a:pt x="6668" y="6667"/>
                </a:lnTo>
                <a:close/>
                <a:moveTo>
                  <a:pt x="4302" y="9208"/>
                </a:moveTo>
                <a:lnTo>
                  <a:pt x="4351" y="9208"/>
                </a:lnTo>
                <a:lnTo>
                  <a:pt x="4351" y="9209"/>
                </a:lnTo>
                <a:cubicBezTo>
                  <a:pt x="4352" y="9224"/>
                  <a:pt x="4316" y="9260"/>
                  <a:pt x="4302" y="9267"/>
                </a:cubicBezTo>
                <a:lnTo>
                  <a:pt x="4302" y="9208"/>
                </a:lnTo>
                <a:close/>
                <a:moveTo>
                  <a:pt x="5764" y="7432"/>
                </a:moveTo>
                <a:lnTo>
                  <a:pt x="5740" y="7477"/>
                </a:lnTo>
                <a:lnTo>
                  <a:pt x="5740" y="7417"/>
                </a:lnTo>
                <a:lnTo>
                  <a:pt x="5764" y="7432"/>
                </a:lnTo>
                <a:close/>
                <a:moveTo>
                  <a:pt x="6707" y="6412"/>
                </a:moveTo>
                <a:lnTo>
                  <a:pt x="6756" y="6412"/>
                </a:lnTo>
                <a:lnTo>
                  <a:pt x="6699" y="6424"/>
                </a:lnTo>
                <a:lnTo>
                  <a:pt x="6699" y="6424"/>
                </a:lnTo>
                <a:lnTo>
                  <a:pt x="6700" y="6424"/>
                </a:lnTo>
                <a:lnTo>
                  <a:pt x="6699" y="6424"/>
                </a:lnTo>
                <a:lnTo>
                  <a:pt x="6701" y="6422"/>
                </a:lnTo>
                <a:lnTo>
                  <a:pt x="6704" y="6421"/>
                </a:lnTo>
                <a:lnTo>
                  <a:pt x="6704" y="6419"/>
                </a:lnTo>
                <a:lnTo>
                  <a:pt x="6705" y="6416"/>
                </a:lnTo>
                <a:lnTo>
                  <a:pt x="6707" y="6415"/>
                </a:lnTo>
                <a:lnTo>
                  <a:pt x="6707" y="6412"/>
                </a:lnTo>
                <a:close/>
                <a:moveTo>
                  <a:pt x="6699" y="6424"/>
                </a:moveTo>
                <a:lnTo>
                  <a:pt x="6699" y="6424"/>
                </a:lnTo>
                <a:lnTo>
                  <a:pt x="6699" y="6424"/>
                </a:lnTo>
                <a:cubicBezTo>
                  <a:pt x="6699" y="6424"/>
                  <a:pt x="6695" y="6424"/>
                  <a:pt x="6694" y="6425"/>
                </a:cubicBezTo>
                <a:lnTo>
                  <a:pt x="6694" y="6425"/>
                </a:lnTo>
                <a:lnTo>
                  <a:pt x="6699" y="6424"/>
                </a:lnTo>
                <a:close/>
                <a:moveTo>
                  <a:pt x="6694" y="6425"/>
                </a:moveTo>
                <a:lnTo>
                  <a:pt x="6681" y="6427"/>
                </a:lnTo>
                <a:lnTo>
                  <a:pt x="6683" y="6427"/>
                </a:lnTo>
                <a:cubicBezTo>
                  <a:pt x="6685" y="6427"/>
                  <a:pt x="6693" y="6425"/>
                  <a:pt x="6694" y="6425"/>
                </a:cubicBezTo>
                <a:close/>
              </a:path>
            </a:pathLst>
          </a:custGeom>
          <a:solidFill>
            <a:srgbClr val="E6EADE"/>
          </a:solidFill>
          <a:effectLst/>
        </p:spPr>
        <p:txBody>
          <a:bodyPr wrap="square" rtlCol="0">
            <a:noAutofit/>
          </a:bodyPr>
          <a:p>
            <a:endParaRPr lang="en-US" altLang="zh-CN" sz="59500">
              <a:solidFill>
                <a:srgbClr val="D6C8B6"/>
              </a:solidFill>
              <a:latin typeface="Road Rage" charset="0"/>
              <a:cs typeface="Road Rage" charset="0"/>
            </a:endParaRPr>
          </a:p>
        </p:txBody>
      </p:sp>
      <p:sp>
        <p:nvSpPr>
          <p:cNvPr id="13" name="文本框 12"/>
          <p:cNvSpPr txBox="1"/>
          <p:nvPr/>
        </p:nvSpPr>
        <p:spPr>
          <a:xfrm>
            <a:off x="619760" y="685800"/>
            <a:ext cx="3874135" cy="706755"/>
          </a:xfrm>
          <a:prstGeom prst="rect">
            <a:avLst/>
          </a:prstGeom>
          <a:noFill/>
        </p:spPr>
        <p:txBody>
          <a:bodyPr wrap="square" rtlCol="0">
            <a:spAutoFit/>
          </a:bodyPr>
          <a:p>
            <a:pPr algn="ctr"/>
            <a:r>
              <a:rPr lang="zh-CN" altLang="en-US" sz="4000" smtClean="0">
                <a:solidFill>
                  <a:srgbClr val="71838F"/>
                </a:solidFill>
                <a:latin typeface="华康华综体W5" panose="040B0509000000000000" charset="-122"/>
                <a:ea typeface="华康华综体W5" panose="040B0509000000000000" charset="-122"/>
                <a:sym typeface="+mn-ea"/>
              </a:rPr>
              <a:t>短路求</a:t>
            </a:r>
            <a:r>
              <a:rPr lang="zh-CN" altLang="en-US" sz="4000" smtClean="0">
                <a:solidFill>
                  <a:srgbClr val="71838F"/>
                </a:solidFill>
                <a:latin typeface="华康华综体W5" panose="040B0509000000000000" charset="-122"/>
                <a:ea typeface="华康华综体W5" panose="040B0509000000000000" charset="-122"/>
                <a:sym typeface="+mn-ea"/>
              </a:rPr>
              <a:t>值</a:t>
            </a:r>
            <a:endParaRPr lang="zh-CN" altLang="en-US" sz="4000" smtClean="0">
              <a:solidFill>
                <a:srgbClr val="71838F"/>
              </a:solidFill>
              <a:latin typeface="华康华综体W5" panose="040B0509000000000000" charset="-122"/>
              <a:ea typeface="华康华综体W5" panose="040B0509000000000000" charset="-122"/>
              <a:sym typeface="+mn-ea"/>
            </a:endParaRPr>
          </a:p>
        </p:txBody>
      </p:sp>
      <p:cxnSp>
        <p:nvCxnSpPr>
          <p:cNvPr id="11" name="直接连接符 10"/>
          <p:cNvCxnSpPr/>
          <p:nvPr/>
        </p:nvCxnSpPr>
        <p:spPr>
          <a:xfrm>
            <a:off x="2935605" y="2457450"/>
            <a:ext cx="4045585" cy="0"/>
          </a:xfrm>
          <a:prstGeom prst="line">
            <a:avLst/>
          </a:prstGeom>
          <a:ln>
            <a:solidFill>
              <a:srgbClr val="D7C8B4"/>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935605" y="2238313"/>
            <a:ext cx="2030095" cy="0"/>
          </a:xfrm>
          <a:prstGeom prst="line">
            <a:avLst/>
          </a:prstGeom>
          <a:ln>
            <a:solidFill>
              <a:srgbClr val="D7C8B4"/>
            </a:solidFill>
          </a:ln>
        </p:spPr>
        <p:style>
          <a:lnRef idx="1">
            <a:schemeClr val="accent1"/>
          </a:lnRef>
          <a:fillRef idx="0">
            <a:schemeClr val="accent1"/>
          </a:fillRef>
          <a:effectRef idx="0">
            <a:schemeClr val="accent1"/>
          </a:effectRef>
          <a:fontRef idx="minor">
            <a:schemeClr val="tx1"/>
          </a:fontRef>
        </p:style>
      </p:cxnSp>
      <p:sp>
        <p:nvSpPr>
          <p:cNvPr id="20" name="任意多边形 19"/>
          <p:cNvSpPr/>
          <p:nvPr/>
        </p:nvSpPr>
        <p:spPr>
          <a:xfrm>
            <a:off x="3848348" y="6701977"/>
            <a:ext cx="14044" cy="29103"/>
          </a:xfrm>
          <a:custGeom>
            <a:avLst/>
            <a:gdLst/>
            <a:ahLst/>
            <a:cxnLst>
              <a:cxn ang="3">
                <a:pos x="hc" y="t"/>
              </a:cxn>
              <a:cxn ang="cd2">
                <a:pos x="l" y="vc"/>
              </a:cxn>
              <a:cxn ang="cd4">
                <a:pos x="hc" y="b"/>
              </a:cxn>
              <a:cxn ang="0">
                <a:pos x="r" y="vc"/>
              </a:cxn>
            </a:cxnLst>
            <a:rect l="l" t="t" r="r" b="b"/>
            <a:pathLst>
              <a:path w="22" h="46">
                <a:moveTo>
                  <a:pt x="0" y="29"/>
                </a:moveTo>
                <a:cubicBezTo>
                  <a:pt x="0" y="32"/>
                  <a:pt x="1" y="36"/>
                  <a:pt x="1" y="40"/>
                </a:cubicBezTo>
                <a:cubicBezTo>
                  <a:pt x="2" y="44"/>
                  <a:pt x="4" y="46"/>
                  <a:pt x="7" y="46"/>
                </a:cubicBezTo>
                <a:cubicBezTo>
                  <a:pt x="13" y="45"/>
                  <a:pt x="17" y="40"/>
                  <a:pt x="19" y="33"/>
                </a:cubicBezTo>
                <a:cubicBezTo>
                  <a:pt x="21" y="25"/>
                  <a:pt x="22" y="20"/>
                  <a:pt x="22" y="16"/>
                </a:cubicBezTo>
                <a:cubicBezTo>
                  <a:pt x="21" y="5"/>
                  <a:pt x="15" y="-1"/>
                  <a:pt x="4" y="0"/>
                </a:cubicBezTo>
                <a:lnTo>
                  <a:pt x="0" y="29"/>
                </a:ln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任意多边形 20"/>
          <p:cNvSpPr/>
          <p:nvPr/>
        </p:nvSpPr>
        <p:spPr>
          <a:xfrm>
            <a:off x="2270950" y="3446117"/>
            <a:ext cx="28830" cy="39948"/>
          </a:xfrm>
          <a:custGeom>
            <a:avLst/>
            <a:gdLst/>
            <a:ahLst/>
            <a:cxnLst>
              <a:cxn ang="3">
                <a:pos x="hc" y="t"/>
              </a:cxn>
              <a:cxn ang="cd2">
                <a:pos x="l" y="vc"/>
              </a:cxn>
              <a:cxn ang="cd4">
                <a:pos x="hc" y="b"/>
              </a:cxn>
              <a:cxn ang="0">
                <a:pos x="r" y="vc"/>
              </a:cxn>
            </a:cxnLst>
            <a:rect l="l" t="t" r="r" b="b"/>
            <a:pathLst>
              <a:path w="45" h="63">
                <a:moveTo>
                  <a:pt x="0" y="43"/>
                </a:moveTo>
                <a:cubicBezTo>
                  <a:pt x="9" y="43"/>
                  <a:pt x="16" y="46"/>
                  <a:pt x="23" y="53"/>
                </a:cubicBezTo>
                <a:cubicBezTo>
                  <a:pt x="30" y="59"/>
                  <a:pt x="36" y="62"/>
                  <a:pt x="42" y="63"/>
                </a:cubicBezTo>
                <a:cubicBezTo>
                  <a:pt x="44" y="61"/>
                  <a:pt x="46" y="55"/>
                  <a:pt x="45" y="45"/>
                </a:cubicBezTo>
                <a:cubicBezTo>
                  <a:pt x="45" y="34"/>
                  <a:pt x="45" y="27"/>
                  <a:pt x="45" y="22"/>
                </a:cubicBezTo>
                <a:cubicBezTo>
                  <a:pt x="44" y="19"/>
                  <a:pt x="44" y="15"/>
                  <a:pt x="43" y="9"/>
                </a:cubicBezTo>
                <a:cubicBezTo>
                  <a:pt x="42" y="3"/>
                  <a:pt x="40" y="0"/>
                  <a:pt x="37" y="0"/>
                </a:cubicBezTo>
                <a:cubicBezTo>
                  <a:pt x="28" y="2"/>
                  <a:pt x="21" y="7"/>
                  <a:pt x="14" y="17"/>
                </a:cubicBezTo>
                <a:cubicBezTo>
                  <a:pt x="7" y="27"/>
                  <a:pt x="3" y="36"/>
                  <a:pt x="0" y="43"/>
                </a:cubicBez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任意多边形 21"/>
          <p:cNvSpPr/>
          <p:nvPr/>
        </p:nvSpPr>
        <p:spPr>
          <a:xfrm>
            <a:off x="3269358" y="3964998"/>
            <a:ext cx="59052" cy="69364"/>
          </a:xfrm>
          <a:custGeom>
            <a:avLst/>
            <a:gdLst/>
            <a:ahLst/>
            <a:cxnLst>
              <a:cxn ang="3">
                <a:pos x="hc" y="t"/>
              </a:cxn>
              <a:cxn ang="cd2">
                <a:pos x="l" y="vc"/>
              </a:cxn>
              <a:cxn ang="cd4">
                <a:pos x="hc" y="b"/>
              </a:cxn>
              <a:cxn ang="0">
                <a:pos x="r" y="vc"/>
              </a:cxn>
            </a:cxnLst>
            <a:rect l="l" t="t" r="r" b="b"/>
            <a:pathLst>
              <a:path w="93" h="109">
                <a:moveTo>
                  <a:pt x="93" y="109"/>
                </a:moveTo>
                <a:cubicBezTo>
                  <a:pt x="91" y="93"/>
                  <a:pt x="86" y="78"/>
                  <a:pt x="78" y="64"/>
                </a:cubicBezTo>
                <a:cubicBezTo>
                  <a:pt x="71" y="51"/>
                  <a:pt x="66" y="36"/>
                  <a:pt x="64" y="19"/>
                </a:cubicBezTo>
                <a:cubicBezTo>
                  <a:pt x="57" y="14"/>
                  <a:pt x="49" y="9"/>
                  <a:pt x="39" y="5"/>
                </a:cubicBezTo>
                <a:cubicBezTo>
                  <a:pt x="29" y="1"/>
                  <a:pt x="20" y="0"/>
                  <a:pt x="11" y="0"/>
                </a:cubicBezTo>
                <a:cubicBezTo>
                  <a:pt x="8" y="0"/>
                  <a:pt x="5" y="2"/>
                  <a:pt x="3" y="4"/>
                </a:cubicBezTo>
                <a:cubicBezTo>
                  <a:pt x="1" y="7"/>
                  <a:pt x="0" y="9"/>
                  <a:pt x="0" y="12"/>
                </a:cubicBezTo>
                <a:cubicBezTo>
                  <a:pt x="12" y="17"/>
                  <a:pt x="22" y="24"/>
                  <a:pt x="30" y="32"/>
                </a:cubicBezTo>
                <a:cubicBezTo>
                  <a:pt x="38" y="40"/>
                  <a:pt x="43" y="50"/>
                  <a:pt x="44" y="61"/>
                </a:cubicBezTo>
                <a:lnTo>
                  <a:pt x="93" y="109"/>
                </a:ln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任意多边形 26"/>
          <p:cNvSpPr/>
          <p:nvPr/>
        </p:nvSpPr>
        <p:spPr>
          <a:xfrm>
            <a:off x="2310060" y="3425419"/>
            <a:ext cx="57245" cy="34208"/>
          </a:xfrm>
          <a:custGeom>
            <a:avLst/>
            <a:gdLst/>
            <a:ahLst/>
            <a:cxnLst>
              <a:cxn ang="3">
                <a:pos x="hc" y="t"/>
              </a:cxn>
              <a:cxn ang="cd2">
                <a:pos x="l" y="vc"/>
              </a:cxn>
              <a:cxn ang="cd4">
                <a:pos x="hc" y="b"/>
              </a:cxn>
              <a:cxn ang="0">
                <a:pos x="r" y="vc"/>
              </a:cxn>
            </a:cxnLst>
            <a:rect l="l" t="t" r="r" b="b"/>
            <a:pathLst>
              <a:path w="90" h="54">
                <a:moveTo>
                  <a:pt x="69" y="49"/>
                </a:moveTo>
                <a:cubicBezTo>
                  <a:pt x="77" y="48"/>
                  <a:pt x="83" y="45"/>
                  <a:pt x="86" y="41"/>
                </a:cubicBezTo>
                <a:cubicBezTo>
                  <a:pt x="89" y="36"/>
                  <a:pt x="91" y="31"/>
                  <a:pt x="90" y="25"/>
                </a:cubicBezTo>
                <a:lnTo>
                  <a:pt x="83" y="2"/>
                </a:lnTo>
                <a:lnTo>
                  <a:pt x="31" y="0"/>
                </a:lnTo>
                <a:cubicBezTo>
                  <a:pt x="19" y="2"/>
                  <a:pt x="11" y="9"/>
                  <a:pt x="6" y="21"/>
                </a:cubicBezTo>
                <a:cubicBezTo>
                  <a:pt x="2" y="33"/>
                  <a:pt x="-1" y="44"/>
                  <a:pt x="0" y="54"/>
                </a:cubicBezTo>
                <a:lnTo>
                  <a:pt x="69" y="49"/>
                </a:ln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任意多边形 27"/>
          <p:cNvSpPr/>
          <p:nvPr/>
        </p:nvSpPr>
        <p:spPr>
          <a:xfrm>
            <a:off x="3543928" y="4402476"/>
            <a:ext cx="67835" cy="95514"/>
          </a:xfrm>
          <a:custGeom>
            <a:avLst/>
            <a:gdLst/>
            <a:ahLst/>
            <a:cxnLst>
              <a:cxn ang="3">
                <a:pos x="hc" y="t"/>
              </a:cxn>
              <a:cxn ang="cd2">
                <a:pos x="l" y="vc"/>
              </a:cxn>
              <a:cxn ang="cd4">
                <a:pos x="hc" y="b"/>
              </a:cxn>
              <a:cxn ang="0">
                <a:pos x="r" y="vc"/>
              </a:cxn>
            </a:cxnLst>
            <a:rect l="l" t="t" r="r" b="b"/>
            <a:pathLst>
              <a:path w="107" h="150">
                <a:moveTo>
                  <a:pt x="5" y="69"/>
                </a:moveTo>
                <a:cubicBezTo>
                  <a:pt x="18" y="68"/>
                  <a:pt x="29" y="73"/>
                  <a:pt x="37" y="82"/>
                </a:cubicBezTo>
                <a:cubicBezTo>
                  <a:pt x="46" y="92"/>
                  <a:pt x="52" y="103"/>
                  <a:pt x="57" y="116"/>
                </a:cubicBezTo>
                <a:cubicBezTo>
                  <a:pt x="62" y="129"/>
                  <a:pt x="66" y="140"/>
                  <a:pt x="68" y="150"/>
                </a:cubicBezTo>
                <a:cubicBezTo>
                  <a:pt x="75" y="150"/>
                  <a:pt x="83" y="149"/>
                  <a:pt x="92" y="147"/>
                </a:cubicBezTo>
                <a:cubicBezTo>
                  <a:pt x="102" y="144"/>
                  <a:pt x="106" y="139"/>
                  <a:pt x="107" y="130"/>
                </a:cubicBezTo>
                <a:lnTo>
                  <a:pt x="94" y="108"/>
                </a:lnTo>
                <a:cubicBezTo>
                  <a:pt x="92" y="94"/>
                  <a:pt x="87" y="82"/>
                  <a:pt x="79" y="74"/>
                </a:cubicBezTo>
                <a:cubicBezTo>
                  <a:pt x="71" y="66"/>
                  <a:pt x="64" y="57"/>
                  <a:pt x="56" y="49"/>
                </a:cubicBezTo>
                <a:cubicBezTo>
                  <a:pt x="48" y="41"/>
                  <a:pt x="43" y="29"/>
                  <a:pt x="41" y="14"/>
                </a:cubicBezTo>
                <a:lnTo>
                  <a:pt x="0" y="0"/>
                </a:lnTo>
                <a:lnTo>
                  <a:pt x="5" y="69"/>
                </a:ln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 name="任意多边形 28"/>
          <p:cNvSpPr/>
          <p:nvPr/>
        </p:nvSpPr>
        <p:spPr>
          <a:xfrm>
            <a:off x="2555069" y="3403898"/>
            <a:ext cx="127876" cy="31715"/>
          </a:xfrm>
          <a:custGeom>
            <a:avLst/>
            <a:gdLst/>
            <a:ahLst/>
            <a:cxnLst>
              <a:cxn ang="3">
                <a:pos x="hc" y="t"/>
              </a:cxn>
              <a:cxn ang="cd2">
                <a:pos x="l" y="vc"/>
              </a:cxn>
              <a:cxn ang="cd4">
                <a:pos x="hc" y="b"/>
              </a:cxn>
              <a:cxn ang="0">
                <a:pos x="r" y="vc"/>
              </a:cxn>
            </a:cxnLst>
            <a:rect l="l" t="t" r="r" b="b"/>
            <a:pathLst>
              <a:path w="201" h="50">
                <a:moveTo>
                  <a:pt x="0" y="15"/>
                </a:moveTo>
                <a:cubicBezTo>
                  <a:pt x="2" y="22"/>
                  <a:pt x="14" y="29"/>
                  <a:pt x="35" y="34"/>
                </a:cubicBezTo>
                <a:cubicBezTo>
                  <a:pt x="57" y="40"/>
                  <a:pt x="80" y="44"/>
                  <a:pt x="104" y="47"/>
                </a:cubicBezTo>
                <a:cubicBezTo>
                  <a:pt x="129" y="49"/>
                  <a:pt x="147" y="50"/>
                  <a:pt x="158" y="50"/>
                </a:cubicBezTo>
                <a:cubicBezTo>
                  <a:pt x="167" y="50"/>
                  <a:pt x="177" y="48"/>
                  <a:pt x="187" y="44"/>
                </a:cubicBezTo>
                <a:cubicBezTo>
                  <a:pt x="197" y="40"/>
                  <a:pt x="202" y="32"/>
                  <a:pt x="201" y="18"/>
                </a:cubicBezTo>
                <a:cubicBezTo>
                  <a:pt x="200" y="11"/>
                  <a:pt x="193" y="6"/>
                  <a:pt x="181" y="3"/>
                </a:cubicBezTo>
                <a:cubicBezTo>
                  <a:pt x="168" y="1"/>
                  <a:pt x="155" y="0"/>
                  <a:pt x="141" y="0"/>
                </a:cubicBezTo>
                <a:cubicBezTo>
                  <a:pt x="128" y="0"/>
                  <a:pt x="119" y="1"/>
                  <a:pt x="114" y="1"/>
                </a:cubicBezTo>
                <a:lnTo>
                  <a:pt x="0" y="15"/>
                </a:ln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1" name="任意多边形 30"/>
          <p:cNvSpPr/>
          <p:nvPr/>
        </p:nvSpPr>
        <p:spPr>
          <a:xfrm>
            <a:off x="780134" y="3147207"/>
            <a:ext cx="3338769" cy="3832524"/>
          </a:xfrm>
          <a:custGeom>
            <a:avLst/>
            <a:gdLst/>
            <a:ahLst/>
            <a:cxnLst>
              <a:cxn ang="3">
                <a:pos x="hc" y="t"/>
              </a:cxn>
              <a:cxn ang="cd2">
                <a:pos x="l" y="vc"/>
              </a:cxn>
              <a:cxn ang="cd4">
                <a:pos x="hc" y="b"/>
              </a:cxn>
              <a:cxn ang="0">
                <a:pos x="r" y="vc"/>
              </a:cxn>
            </a:cxnLst>
            <a:rect l="l" t="t" r="r" b="b"/>
            <a:pathLst>
              <a:path w="5258" h="6035">
                <a:moveTo>
                  <a:pt x="4362" y="2114"/>
                </a:moveTo>
                <a:lnTo>
                  <a:pt x="4380" y="2130"/>
                </a:lnTo>
                <a:cubicBezTo>
                  <a:pt x="4376" y="2110"/>
                  <a:pt x="4369" y="2092"/>
                  <a:pt x="4361" y="2075"/>
                </a:cubicBezTo>
                <a:cubicBezTo>
                  <a:pt x="4352" y="2057"/>
                  <a:pt x="4343" y="2041"/>
                  <a:pt x="4333" y="2024"/>
                </a:cubicBezTo>
                <a:cubicBezTo>
                  <a:pt x="4332" y="2012"/>
                  <a:pt x="4333" y="2000"/>
                  <a:pt x="4335" y="1987"/>
                </a:cubicBezTo>
                <a:cubicBezTo>
                  <a:pt x="4338" y="1975"/>
                  <a:pt x="4343" y="1963"/>
                  <a:pt x="4351" y="1954"/>
                </a:cubicBezTo>
                <a:lnTo>
                  <a:pt x="4345" y="1954"/>
                </a:lnTo>
                <a:cubicBezTo>
                  <a:pt x="4339" y="1954"/>
                  <a:pt x="4335" y="1951"/>
                  <a:pt x="4332" y="1945"/>
                </a:cubicBezTo>
                <a:cubicBezTo>
                  <a:pt x="4328" y="1939"/>
                  <a:pt x="4326" y="1933"/>
                  <a:pt x="4326" y="1927"/>
                </a:cubicBezTo>
                <a:cubicBezTo>
                  <a:pt x="4323" y="1923"/>
                  <a:pt x="4318" y="1916"/>
                  <a:pt x="4313" y="1906"/>
                </a:cubicBezTo>
                <a:cubicBezTo>
                  <a:pt x="4308" y="1895"/>
                  <a:pt x="4303" y="1890"/>
                  <a:pt x="4300" y="1888"/>
                </a:cubicBezTo>
                <a:cubicBezTo>
                  <a:pt x="4298" y="1889"/>
                  <a:pt x="4297" y="1896"/>
                  <a:pt x="4296" y="1907"/>
                </a:cubicBezTo>
                <a:cubicBezTo>
                  <a:pt x="4294" y="1918"/>
                  <a:pt x="4293" y="1929"/>
                  <a:pt x="4291" y="1940"/>
                </a:cubicBezTo>
                <a:cubicBezTo>
                  <a:pt x="4289" y="1951"/>
                  <a:pt x="4286" y="1958"/>
                  <a:pt x="4282" y="1959"/>
                </a:cubicBezTo>
                <a:cubicBezTo>
                  <a:pt x="4279" y="1958"/>
                  <a:pt x="4277" y="1953"/>
                  <a:pt x="4276" y="1945"/>
                </a:cubicBezTo>
                <a:cubicBezTo>
                  <a:pt x="4275" y="1936"/>
                  <a:pt x="4274" y="1932"/>
                  <a:pt x="4274" y="1931"/>
                </a:cubicBezTo>
                <a:cubicBezTo>
                  <a:pt x="4272" y="1926"/>
                  <a:pt x="4266" y="1916"/>
                  <a:pt x="4258" y="1901"/>
                </a:cubicBezTo>
                <a:cubicBezTo>
                  <a:pt x="4250" y="1886"/>
                  <a:pt x="4242" y="1873"/>
                  <a:pt x="4234" y="1863"/>
                </a:cubicBezTo>
                <a:cubicBezTo>
                  <a:pt x="4227" y="1852"/>
                  <a:pt x="4223" y="1851"/>
                  <a:pt x="4224" y="1859"/>
                </a:cubicBezTo>
                <a:lnTo>
                  <a:pt x="4182" y="1845"/>
                </a:lnTo>
                <a:cubicBezTo>
                  <a:pt x="4182" y="1833"/>
                  <a:pt x="4181" y="1818"/>
                  <a:pt x="4181" y="1799"/>
                </a:cubicBezTo>
                <a:cubicBezTo>
                  <a:pt x="4180" y="1781"/>
                  <a:pt x="4178" y="1763"/>
                  <a:pt x="4174" y="1746"/>
                </a:cubicBezTo>
                <a:cubicBezTo>
                  <a:pt x="4169" y="1729"/>
                  <a:pt x="4161" y="1717"/>
                  <a:pt x="4150" y="1709"/>
                </a:cubicBezTo>
                <a:lnTo>
                  <a:pt x="4170" y="1673"/>
                </a:lnTo>
                <a:cubicBezTo>
                  <a:pt x="4170" y="1667"/>
                  <a:pt x="4168" y="1658"/>
                  <a:pt x="4165" y="1647"/>
                </a:cubicBezTo>
                <a:cubicBezTo>
                  <a:pt x="4161" y="1635"/>
                  <a:pt x="4157" y="1625"/>
                  <a:pt x="4151" y="1616"/>
                </a:cubicBezTo>
                <a:cubicBezTo>
                  <a:pt x="4145" y="1606"/>
                  <a:pt x="4138" y="1602"/>
                  <a:pt x="4131" y="1602"/>
                </a:cubicBezTo>
                <a:lnTo>
                  <a:pt x="4117" y="1648"/>
                </a:lnTo>
                <a:cubicBezTo>
                  <a:pt x="4104" y="1649"/>
                  <a:pt x="4098" y="1645"/>
                  <a:pt x="4097" y="1638"/>
                </a:cubicBezTo>
                <a:cubicBezTo>
                  <a:pt x="4096" y="1631"/>
                  <a:pt x="4095" y="1623"/>
                  <a:pt x="4094" y="1616"/>
                </a:cubicBezTo>
                <a:cubicBezTo>
                  <a:pt x="4093" y="1609"/>
                  <a:pt x="4086" y="1605"/>
                  <a:pt x="4074" y="1606"/>
                </a:cubicBezTo>
                <a:lnTo>
                  <a:pt x="4111" y="1568"/>
                </a:lnTo>
                <a:lnTo>
                  <a:pt x="4091" y="1530"/>
                </a:lnTo>
                <a:lnTo>
                  <a:pt x="4103" y="1454"/>
                </a:lnTo>
                <a:cubicBezTo>
                  <a:pt x="4090" y="1453"/>
                  <a:pt x="4082" y="1446"/>
                  <a:pt x="4080" y="1430"/>
                </a:cubicBezTo>
                <a:cubicBezTo>
                  <a:pt x="4078" y="1415"/>
                  <a:pt x="4079" y="1403"/>
                  <a:pt x="4082" y="1392"/>
                </a:cubicBezTo>
                <a:cubicBezTo>
                  <a:pt x="4068" y="1394"/>
                  <a:pt x="4057" y="1403"/>
                  <a:pt x="4048" y="1418"/>
                </a:cubicBezTo>
                <a:cubicBezTo>
                  <a:pt x="4039" y="1434"/>
                  <a:pt x="4035" y="1449"/>
                  <a:pt x="4036" y="1464"/>
                </a:cubicBezTo>
                <a:cubicBezTo>
                  <a:pt x="4037" y="1478"/>
                  <a:pt x="4045" y="1486"/>
                  <a:pt x="4059" y="1486"/>
                </a:cubicBezTo>
                <a:cubicBezTo>
                  <a:pt x="4058" y="1490"/>
                  <a:pt x="4056" y="1498"/>
                  <a:pt x="4053" y="1509"/>
                </a:cubicBezTo>
                <a:cubicBezTo>
                  <a:pt x="4051" y="1520"/>
                  <a:pt x="4048" y="1531"/>
                  <a:pt x="4044" y="1541"/>
                </a:cubicBezTo>
                <a:cubicBezTo>
                  <a:pt x="4040" y="1550"/>
                  <a:pt x="4036" y="1556"/>
                  <a:pt x="4030" y="1557"/>
                </a:cubicBezTo>
                <a:cubicBezTo>
                  <a:pt x="4024" y="1547"/>
                  <a:pt x="4022" y="1537"/>
                  <a:pt x="4023" y="1527"/>
                </a:cubicBezTo>
                <a:cubicBezTo>
                  <a:pt x="4023" y="1516"/>
                  <a:pt x="4022" y="1507"/>
                  <a:pt x="4020" y="1500"/>
                </a:cubicBezTo>
                <a:cubicBezTo>
                  <a:pt x="4017" y="1493"/>
                  <a:pt x="4007" y="1490"/>
                  <a:pt x="3991" y="1491"/>
                </a:cubicBezTo>
                <a:cubicBezTo>
                  <a:pt x="3980" y="1491"/>
                  <a:pt x="3974" y="1485"/>
                  <a:pt x="3973" y="1475"/>
                </a:cubicBezTo>
                <a:cubicBezTo>
                  <a:pt x="3971" y="1465"/>
                  <a:pt x="3970" y="1456"/>
                  <a:pt x="3970" y="1446"/>
                </a:cubicBezTo>
                <a:cubicBezTo>
                  <a:pt x="3970" y="1435"/>
                  <a:pt x="3966" y="1429"/>
                  <a:pt x="3960" y="1427"/>
                </a:cubicBezTo>
                <a:cubicBezTo>
                  <a:pt x="3955" y="1425"/>
                  <a:pt x="3946" y="1424"/>
                  <a:pt x="3935" y="1426"/>
                </a:cubicBezTo>
                <a:cubicBezTo>
                  <a:pt x="3934" y="1415"/>
                  <a:pt x="3931" y="1401"/>
                  <a:pt x="3926" y="1382"/>
                </a:cubicBezTo>
                <a:cubicBezTo>
                  <a:pt x="3921" y="1364"/>
                  <a:pt x="3914" y="1347"/>
                  <a:pt x="3905" y="1332"/>
                </a:cubicBezTo>
                <a:cubicBezTo>
                  <a:pt x="3896" y="1317"/>
                  <a:pt x="3886" y="1309"/>
                  <a:pt x="3875" y="1309"/>
                </a:cubicBezTo>
                <a:lnTo>
                  <a:pt x="3872" y="1269"/>
                </a:lnTo>
                <a:lnTo>
                  <a:pt x="3826" y="1267"/>
                </a:lnTo>
                <a:cubicBezTo>
                  <a:pt x="3834" y="1260"/>
                  <a:pt x="3839" y="1252"/>
                  <a:pt x="3842" y="1242"/>
                </a:cubicBezTo>
                <a:cubicBezTo>
                  <a:pt x="3845" y="1232"/>
                  <a:pt x="3846" y="1222"/>
                  <a:pt x="3845" y="1213"/>
                </a:cubicBezTo>
                <a:cubicBezTo>
                  <a:pt x="3845" y="1202"/>
                  <a:pt x="3842" y="1194"/>
                  <a:pt x="3837" y="1188"/>
                </a:cubicBezTo>
                <a:cubicBezTo>
                  <a:pt x="3832" y="1183"/>
                  <a:pt x="3822" y="1181"/>
                  <a:pt x="3808" y="1182"/>
                </a:cubicBezTo>
                <a:lnTo>
                  <a:pt x="3774" y="1184"/>
                </a:lnTo>
                <a:cubicBezTo>
                  <a:pt x="3776" y="1197"/>
                  <a:pt x="3780" y="1209"/>
                  <a:pt x="3788" y="1217"/>
                </a:cubicBezTo>
                <a:cubicBezTo>
                  <a:pt x="3795" y="1226"/>
                  <a:pt x="3800" y="1237"/>
                  <a:pt x="3802" y="1251"/>
                </a:cubicBezTo>
                <a:cubicBezTo>
                  <a:pt x="3788" y="1251"/>
                  <a:pt x="3775" y="1249"/>
                  <a:pt x="3764" y="1245"/>
                </a:cubicBezTo>
                <a:cubicBezTo>
                  <a:pt x="3753" y="1241"/>
                  <a:pt x="3740" y="1239"/>
                  <a:pt x="3726" y="1239"/>
                </a:cubicBezTo>
                <a:cubicBezTo>
                  <a:pt x="3717" y="1231"/>
                  <a:pt x="3709" y="1223"/>
                  <a:pt x="3702" y="1214"/>
                </a:cubicBezTo>
                <a:cubicBezTo>
                  <a:pt x="3695" y="1205"/>
                  <a:pt x="3688" y="1196"/>
                  <a:pt x="3682" y="1185"/>
                </a:cubicBezTo>
                <a:cubicBezTo>
                  <a:pt x="3680" y="1175"/>
                  <a:pt x="3676" y="1169"/>
                  <a:pt x="3669" y="1168"/>
                </a:cubicBezTo>
                <a:cubicBezTo>
                  <a:pt x="3663" y="1167"/>
                  <a:pt x="3658" y="1162"/>
                  <a:pt x="3657" y="1152"/>
                </a:cubicBezTo>
                <a:lnTo>
                  <a:pt x="3678" y="1133"/>
                </a:lnTo>
                <a:cubicBezTo>
                  <a:pt x="3678" y="1130"/>
                  <a:pt x="3678" y="1128"/>
                  <a:pt x="3679" y="1125"/>
                </a:cubicBezTo>
                <a:cubicBezTo>
                  <a:pt x="3679" y="1123"/>
                  <a:pt x="3681" y="1122"/>
                  <a:pt x="3683" y="1121"/>
                </a:cubicBezTo>
                <a:cubicBezTo>
                  <a:pt x="3690" y="1122"/>
                  <a:pt x="3696" y="1125"/>
                  <a:pt x="3704" y="1133"/>
                </a:cubicBezTo>
                <a:cubicBezTo>
                  <a:pt x="3711" y="1140"/>
                  <a:pt x="3716" y="1147"/>
                  <a:pt x="3720" y="1153"/>
                </a:cubicBezTo>
                <a:cubicBezTo>
                  <a:pt x="3720" y="1154"/>
                  <a:pt x="3720" y="1157"/>
                  <a:pt x="3721" y="1162"/>
                </a:cubicBezTo>
                <a:cubicBezTo>
                  <a:pt x="3722" y="1167"/>
                  <a:pt x="3724" y="1169"/>
                  <a:pt x="3727" y="1170"/>
                </a:cubicBezTo>
                <a:cubicBezTo>
                  <a:pt x="3733" y="1169"/>
                  <a:pt x="3738" y="1163"/>
                  <a:pt x="3742" y="1153"/>
                </a:cubicBezTo>
                <a:cubicBezTo>
                  <a:pt x="3746" y="1143"/>
                  <a:pt x="3747" y="1135"/>
                  <a:pt x="3747" y="1128"/>
                </a:cubicBezTo>
                <a:cubicBezTo>
                  <a:pt x="3746" y="1122"/>
                  <a:pt x="3741" y="1118"/>
                  <a:pt x="3732" y="1117"/>
                </a:cubicBezTo>
                <a:cubicBezTo>
                  <a:pt x="3724" y="1117"/>
                  <a:pt x="3717" y="1114"/>
                  <a:pt x="3712" y="1110"/>
                </a:cubicBezTo>
                <a:cubicBezTo>
                  <a:pt x="3706" y="1106"/>
                  <a:pt x="3707" y="1096"/>
                  <a:pt x="3715" y="1079"/>
                </a:cubicBezTo>
                <a:cubicBezTo>
                  <a:pt x="3691" y="1054"/>
                  <a:pt x="3677" y="1032"/>
                  <a:pt x="3674" y="1012"/>
                </a:cubicBezTo>
                <a:cubicBezTo>
                  <a:pt x="3670" y="992"/>
                  <a:pt x="3670" y="972"/>
                  <a:pt x="3674" y="952"/>
                </a:cubicBezTo>
                <a:cubicBezTo>
                  <a:pt x="3678" y="933"/>
                  <a:pt x="3679" y="910"/>
                  <a:pt x="3678" y="886"/>
                </a:cubicBezTo>
                <a:lnTo>
                  <a:pt x="3641" y="843"/>
                </a:lnTo>
                <a:cubicBezTo>
                  <a:pt x="3628" y="842"/>
                  <a:pt x="3618" y="835"/>
                  <a:pt x="3611" y="821"/>
                </a:cubicBezTo>
                <a:cubicBezTo>
                  <a:pt x="3604" y="807"/>
                  <a:pt x="3598" y="792"/>
                  <a:pt x="3592" y="778"/>
                </a:cubicBezTo>
                <a:cubicBezTo>
                  <a:pt x="3585" y="764"/>
                  <a:pt x="3577" y="756"/>
                  <a:pt x="3566" y="756"/>
                </a:cubicBezTo>
                <a:cubicBezTo>
                  <a:pt x="3559" y="756"/>
                  <a:pt x="3552" y="758"/>
                  <a:pt x="3545" y="762"/>
                </a:cubicBezTo>
                <a:cubicBezTo>
                  <a:pt x="3537" y="766"/>
                  <a:pt x="3533" y="773"/>
                  <a:pt x="3533" y="781"/>
                </a:cubicBezTo>
                <a:cubicBezTo>
                  <a:pt x="3534" y="793"/>
                  <a:pt x="3540" y="805"/>
                  <a:pt x="3550" y="819"/>
                </a:cubicBezTo>
                <a:cubicBezTo>
                  <a:pt x="3560" y="832"/>
                  <a:pt x="3571" y="845"/>
                  <a:pt x="3584" y="858"/>
                </a:cubicBezTo>
                <a:cubicBezTo>
                  <a:pt x="3596" y="870"/>
                  <a:pt x="3607" y="881"/>
                  <a:pt x="3616" y="890"/>
                </a:cubicBezTo>
                <a:lnTo>
                  <a:pt x="3594" y="915"/>
                </a:lnTo>
                <a:cubicBezTo>
                  <a:pt x="3595" y="923"/>
                  <a:pt x="3593" y="929"/>
                  <a:pt x="3588" y="933"/>
                </a:cubicBezTo>
                <a:cubicBezTo>
                  <a:pt x="3584" y="937"/>
                  <a:pt x="3579" y="939"/>
                  <a:pt x="3573" y="939"/>
                </a:cubicBezTo>
                <a:cubicBezTo>
                  <a:pt x="3564" y="940"/>
                  <a:pt x="3558" y="938"/>
                  <a:pt x="3555" y="933"/>
                </a:cubicBezTo>
                <a:cubicBezTo>
                  <a:pt x="3551" y="929"/>
                  <a:pt x="3549" y="924"/>
                  <a:pt x="3548" y="918"/>
                </a:cubicBezTo>
                <a:cubicBezTo>
                  <a:pt x="3552" y="918"/>
                  <a:pt x="3556" y="917"/>
                  <a:pt x="3562" y="916"/>
                </a:cubicBezTo>
                <a:cubicBezTo>
                  <a:pt x="3567" y="914"/>
                  <a:pt x="3570" y="911"/>
                  <a:pt x="3571" y="905"/>
                </a:cubicBezTo>
                <a:cubicBezTo>
                  <a:pt x="3569" y="893"/>
                  <a:pt x="3564" y="883"/>
                  <a:pt x="3555" y="873"/>
                </a:cubicBezTo>
                <a:cubicBezTo>
                  <a:pt x="3547" y="863"/>
                  <a:pt x="3539" y="856"/>
                  <a:pt x="3532" y="850"/>
                </a:cubicBezTo>
                <a:lnTo>
                  <a:pt x="3531" y="839"/>
                </a:lnTo>
                <a:cubicBezTo>
                  <a:pt x="3531" y="830"/>
                  <a:pt x="3528" y="823"/>
                  <a:pt x="3522" y="819"/>
                </a:cubicBezTo>
                <a:cubicBezTo>
                  <a:pt x="3517" y="814"/>
                  <a:pt x="3510" y="812"/>
                  <a:pt x="3501" y="812"/>
                </a:cubicBezTo>
                <a:cubicBezTo>
                  <a:pt x="3499" y="798"/>
                  <a:pt x="3494" y="789"/>
                  <a:pt x="3485" y="786"/>
                </a:cubicBezTo>
                <a:cubicBezTo>
                  <a:pt x="3475" y="783"/>
                  <a:pt x="3465" y="783"/>
                  <a:pt x="3453" y="787"/>
                </a:cubicBezTo>
                <a:cubicBezTo>
                  <a:pt x="3453" y="780"/>
                  <a:pt x="3454" y="773"/>
                  <a:pt x="3457" y="765"/>
                </a:cubicBezTo>
                <a:cubicBezTo>
                  <a:pt x="3460" y="757"/>
                  <a:pt x="3465" y="752"/>
                  <a:pt x="3474" y="751"/>
                </a:cubicBezTo>
                <a:lnTo>
                  <a:pt x="3488" y="715"/>
                </a:lnTo>
                <a:lnTo>
                  <a:pt x="3470" y="694"/>
                </a:lnTo>
                <a:cubicBezTo>
                  <a:pt x="3458" y="694"/>
                  <a:pt x="3449" y="691"/>
                  <a:pt x="3442" y="685"/>
                </a:cubicBezTo>
                <a:cubicBezTo>
                  <a:pt x="3435" y="679"/>
                  <a:pt x="3428" y="673"/>
                  <a:pt x="3422" y="667"/>
                </a:cubicBezTo>
                <a:cubicBezTo>
                  <a:pt x="3415" y="661"/>
                  <a:pt x="3407" y="658"/>
                  <a:pt x="3398" y="658"/>
                </a:cubicBezTo>
                <a:cubicBezTo>
                  <a:pt x="3380" y="643"/>
                  <a:pt x="3359" y="630"/>
                  <a:pt x="3336" y="619"/>
                </a:cubicBezTo>
                <a:cubicBezTo>
                  <a:pt x="3314" y="608"/>
                  <a:pt x="3291" y="600"/>
                  <a:pt x="3267" y="593"/>
                </a:cubicBezTo>
                <a:cubicBezTo>
                  <a:pt x="3248" y="594"/>
                  <a:pt x="3234" y="593"/>
                  <a:pt x="3227" y="590"/>
                </a:cubicBezTo>
                <a:cubicBezTo>
                  <a:pt x="3219" y="587"/>
                  <a:pt x="3212" y="584"/>
                  <a:pt x="3207" y="581"/>
                </a:cubicBezTo>
                <a:cubicBezTo>
                  <a:pt x="3201" y="578"/>
                  <a:pt x="3192" y="576"/>
                  <a:pt x="3180" y="577"/>
                </a:cubicBezTo>
                <a:cubicBezTo>
                  <a:pt x="3167" y="578"/>
                  <a:pt x="3146" y="583"/>
                  <a:pt x="3118" y="592"/>
                </a:cubicBezTo>
                <a:cubicBezTo>
                  <a:pt x="3104" y="577"/>
                  <a:pt x="3081" y="563"/>
                  <a:pt x="3048" y="550"/>
                </a:cubicBezTo>
                <a:cubicBezTo>
                  <a:pt x="3016" y="536"/>
                  <a:pt x="2982" y="523"/>
                  <a:pt x="2947" y="511"/>
                </a:cubicBezTo>
                <a:cubicBezTo>
                  <a:pt x="2912" y="499"/>
                  <a:pt x="2884" y="488"/>
                  <a:pt x="2862" y="478"/>
                </a:cubicBezTo>
                <a:cubicBezTo>
                  <a:pt x="2852" y="479"/>
                  <a:pt x="2845" y="482"/>
                  <a:pt x="2844" y="486"/>
                </a:cubicBezTo>
                <a:cubicBezTo>
                  <a:pt x="2842" y="491"/>
                  <a:pt x="2841" y="496"/>
                  <a:pt x="2839" y="500"/>
                </a:cubicBezTo>
                <a:cubicBezTo>
                  <a:pt x="2838" y="505"/>
                  <a:pt x="2833" y="508"/>
                  <a:pt x="2824" y="509"/>
                </a:cubicBezTo>
                <a:cubicBezTo>
                  <a:pt x="2823" y="496"/>
                  <a:pt x="2818" y="488"/>
                  <a:pt x="2808" y="485"/>
                </a:cubicBezTo>
                <a:cubicBezTo>
                  <a:pt x="2799" y="482"/>
                  <a:pt x="2789" y="481"/>
                  <a:pt x="2777" y="482"/>
                </a:cubicBezTo>
                <a:cubicBezTo>
                  <a:pt x="2766" y="483"/>
                  <a:pt x="2756" y="485"/>
                  <a:pt x="2748" y="486"/>
                </a:cubicBezTo>
                <a:cubicBezTo>
                  <a:pt x="2737" y="486"/>
                  <a:pt x="2731" y="481"/>
                  <a:pt x="2730" y="470"/>
                </a:cubicBezTo>
                <a:cubicBezTo>
                  <a:pt x="2729" y="461"/>
                  <a:pt x="2727" y="455"/>
                  <a:pt x="2723" y="452"/>
                </a:cubicBezTo>
                <a:cubicBezTo>
                  <a:pt x="2720" y="449"/>
                  <a:pt x="2714" y="448"/>
                  <a:pt x="2705" y="448"/>
                </a:cubicBezTo>
                <a:lnTo>
                  <a:pt x="2655" y="475"/>
                </a:lnTo>
                <a:cubicBezTo>
                  <a:pt x="2647" y="476"/>
                  <a:pt x="2640" y="480"/>
                  <a:pt x="2637" y="488"/>
                </a:cubicBezTo>
                <a:cubicBezTo>
                  <a:pt x="2634" y="496"/>
                  <a:pt x="2629" y="503"/>
                  <a:pt x="2623" y="511"/>
                </a:cubicBezTo>
                <a:cubicBezTo>
                  <a:pt x="2618" y="519"/>
                  <a:pt x="2606" y="524"/>
                  <a:pt x="2590" y="525"/>
                </a:cubicBezTo>
                <a:cubicBezTo>
                  <a:pt x="2589" y="517"/>
                  <a:pt x="2587" y="511"/>
                  <a:pt x="2584" y="508"/>
                </a:cubicBezTo>
                <a:cubicBezTo>
                  <a:pt x="2580" y="505"/>
                  <a:pt x="2574" y="503"/>
                  <a:pt x="2565" y="504"/>
                </a:cubicBezTo>
                <a:lnTo>
                  <a:pt x="2543" y="511"/>
                </a:lnTo>
                <a:cubicBezTo>
                  <a:pt x="2543" y="528"/>
                  <a:pt x="2533" y="540"/>
                  <a:pt x="2513" y="547"/>
                </a:cubicBezTo>
                <a:cubicBezTo>
                  <a:pt x="2493" y="554"/>
                  <a:pt x="2472" y="558"/>
                  <a:pt x="2448" y="559"/>
                </a:cubicBezTo>
                <a:cubicBezTo>
                  <a:pt x="2425" y="561"/>
                  <a:pt x="2408" y="562"/>
                  <a:pt x="2397" y="562"/>
                </a:cubicBezTo>
                <a:lnTo>
                  <a:pt x="2343" y="612"/>
                </a:lnTo>
                <a:lnTo>
                  <a:pt x="2328" y="567"/>
                </a:lnTo>
                <a:cubicBezTo>
                  <a:pt x="2317" y="561"/>
                  <a:pt x="2305" y="557"/>
                  <a:pt x="2292" y="553"/>
                </a:cubicBezTo>
                <a:cubicBezTo>
                  <a:pt x="2280" y="550"/>
                  <a:pt x="2267" y="548"/>
                  <a:pt x="2253" y="549"/>
                </a:cubicBezTo>
                <a:cubicBezTo>
                  <a:pt x="2244" y="550"/>
                  <a:pt x="2238" y="552"/>
                  <a:pt x="2233" y="555"/>
                </a:cubicBezTo>
                <a:cubicBezTo>
                  <a:pt x="2228" y="558"/>
                  <a:pt x="2221" y="559"/>
                  <a:pt x="2213" y="557"/>
                </a:cubicBezTo>
                <a:cubicBezTo>
                  <a:pt x="2203" y="568"/>
                  <a:pt x="2196" y="581"/>
                  <a:pt x="2190" y="596"/>
                </a:cubicBezTo>
                <a:cubicBezTo>
                  <a:pt x="2185" y="611"/>
                  <a:pt x="2190" y="621"/>
                  <a:pt x="2206" y="627"/>
                </a:cubicBezTo>
                <a:lnTo>
                  <a:pt x="2173" y="646"/>
                </a:lnTo>
                <a:lnTo>
                  <a:pt x="2174" y="652"/>
                </a:lnTo>
                <a:lnTo>
                  <a:pt x="2140" y="660"/>
                </a:lnTo>
                <a:cubicBezTo>
                  <a:pt x="2117" y="676"/>
                  <a:pt x="2096" y="694"/>
                  <a:pt x="2076" y="713"/>
                </a:cubicBezTo>
                <a:cubicBezTo>
                  <a:pt x="2055" y="732"/>
                  <a:pt x="2037" y="754"/>
                  <a:pt x="2021" y="778"/>
                </a:cubicBezTo>
                <a:lnTo>
                  <a:pt x="2016" y="778"/>
                </a:lnTo>
                <a:cubicBezTo>
                  <a:pt x="2001" y="780"/>
                  <a:pt x="1993" y="790"/>
                  <a:pt x="1990" y="807"/>
                </a:cubicBezTo>
                <a:cubicBezTo>
                  <a:pt x="1986" y="823"/>
                  <a:pt x="1983" y="840"/>
                  <a:pt x="1980" y="856"/>
                </a:cubicBezTo>
                <a:cubicBezTo>
                  <a:pt x="1977" y="872"/>
                  <a:pt x="1968" y="880"/>
                  <a:pt x="1954" y="880"/>
                </a:cubicBezTo>
                <a:cubicBezTo>
                  <a:pt x="1934" y="901"/>
                  <a:pt x="1915" y="922"/>
                  <a:pt x="1896" y="944"/>
                </a:cubicBezTo>
                <a:cubicBezTo>
                  <a:pt x="1878" y="965"/>
                  <a:pt x="1868" y="990"/>
                  <a:pt x="1866" y="1019"/>
                </a:cubicBezTo>
                <a:lnTo>
                  <a:pt x="1854" y="1019"/>
                </a:lnTo>
                <a:cubicBezTo>
                  <a:pt x="1846" y="1020"/>
                  <a:pt x="1839" y="1023"/>
                  <a:pt x="1834" y="1029"/>
                </a:cubicBezTo>
                <a:cubicBezTo>
                  <a:pt x="1829" y="1034"/>
                  <a:pt x="1827" y="1041"/>
                  <a:pt x="1828" y="1050"/>
                </a:cubicBezTo>
                <a:lnTo>
                  <a:pt x="1784" y="1076"/>
                </a:lnTo>
                <a:lnTo>
                  <a:pt x="1788" y="1139"/>
                </a:lnTo>
                <a:lnTo>
                  <a:pt x="1733" y="1171"/>
                </a:lnTo>
                <a:lnTo>
                  <a:pt x="1726" y="1235"/>
                </a:lnTo>
                <a:lnTo>
                  <a:pt x="1671" y="1268"/>
                </a:lnTo>
                <a:lnTo>
                  <a:pt x="1669" y="1331"/>
                </a:lnTo>
                <a:cubicBezTo>
                  <a:pt x="1661" y="1332"/>
                  <a:pt x="1655" y="1337"/>
                  <a:pt x="1652" y="1345"/>
                </a:cubicBezTo>
                <a:cubicBezTo>
                  <a:pt x="1649" y="1353"/>
                  <a:pt x="1648" y="1361"/>
                  <a:pt x="1649" y="1367"/>
                </a:cubicBezTo>
                <a:cubicBezTo>
                  <a:pt x="1646" y="1372"/>
                  <a:pt x="1640" y="1374"/>
                  <a:pt x="1632" y="1373"/>
                </a:cubicBezTo>
                <a:cubicBezTo>
                  <a:pt x="1624" y="1371"/>
                  <a:pt x="1618" y="1370"/>
                  <a:pt x="1614" y="1369"/>
                </a:cubicBezTo>
                <a:lnTo>
                  <a:pt x="1607" y="1433"/>
                </a:lnTo>
                <a:lnTo>
                  <a:pt x="1562" y="1517"/>
                </a:lnTo>
                <a:cubicBezTo>
                  <a:pt x="1562" y="1521"/>
                  <a:pt x="1562" y="1530"/>
                  <a:pt x="1562" y="1542"/>
                </a:cubicBezTo>
                <a:cubicBezTo>
                  <a:pt x="1562" y="1554"/>
                  <a:pt x="1559" y="1561"/>
                  <a:pt x="1553" y="1563"/>
                </a:cubicBezTo>
                <a:lnTo>
                  <a:pt x="1539" y="1518"/>
                </a:lnTo>
                <a:lnTo>
                  <a:pt x="1495" y="1556"/>
                </a:lnTo>
                <a:cubicBezTo>
                  <a:pt x="1497" y="1568"/>
                  <a:pt x="1501" y="1576"/>
                  <a:pt x="1509" y="1579"/>
                </a:cubicBezTo>
                <a:cubicBezTo>
                  <a:pt x="1516" y="1581"/>
                  <a:pt x="1524" y="1583"/>
                  <a:pt x="1531" y="1585"/>
                </a:cubicBezTo>
                <a:cubicBezTo>
                  <a:pt x="1539" y="1587"/>
                  <a:pt x="1543" y="1594"/>
                  <a:pt x="1545" y="1604"/>
                </a:cubicBezTo>
                <a:lnTo>
                  <a:pt x="1539" y="1605"/>
                </a:lnTo>
                <a:cubicBezTo>
                  <a:pt x="1528" y="1606"/>
                  <a:pt x="1523" y="1611"/>
                  <a:pt x="1522" y="1619"/>
                </a:cubicBezTo>
                <a:cubicBezTo>
                  <a:pt x="1521" y="1627"/>
                  <a:pt x="1520" y="1635"/>
                  <a:pt x="1519" y="1643"/>
                </a:cubicBezTo>
                <a:cubicBezTo>
                  <a:pt x="1519" y="1650"/>
                  <a:pt x="1513" y="1654"/>
                  <a:pt x="1502" y="1653"/>
                </a:cubicBezTo>
                <a:lnTo>
                  <a:pt x="1478" y="1712"/>
                </a:lnTo>
                <a:cubicBezTo>
                  <a:pt x="1478" y="1716"/>
                  <a:pt x="1478" y="1720"/>
                  <a:pt x="1478" y="1726"/>
                </a:cubicBezTo>
                <a:cubicBezTo>
                  <a:pt x="1478" y="1732"/>
                  <a:pt x="1476" y="1735"/>
                  <a:pt x="1473" y="1736"/>
                </a:cubicBezTo>
                <a:cubicBezTo>
                  <a:pt x="1465" y="1735"/>
                  <a:pt x="1457" y="1732"/>
                  <a:pt x="1451" y="1724"/>
                </a:cubicBezTo>
                <a:cubicBezTo>
                  <a:pt x="1445" y="1717"/>
                  <a:pt x="1440" y="1710"/>
                  <a:pt x="1437" y="1704"/>
                </a:cubicBezTo>
                <a:cubicBezTo>
                  <a:pt x="1433" y="1711"/>
                  <a:pt x="1427" y="1723"/>
                  <a:pt x="1421" y="1739"/>
                </a:cubicBezTo>
                <a:cubicBezTo>
                  <a:pt x="1414" y="1756"/>
                  <a:pt x="1411" y="1772"/>
                  <a:pt x="1411" y="1788"/>
                </a:cubicBezTo>
                <a:cubicBezTo>
                  <a:pt x="1411" y="1803"/>
                  <a:pt x="1418" y="1811"/>
                  <a:pt x="1433" y="1813"/>
                </a:cubicBezTo>
                <a:lnTo>
                  <a:pt x="1406" y="1918"/>
                </a:lnTo>
                <a:lnTo>
                  <a:pt x="1394" y="1919"/>
                </a:lnTo>
                <a:cubicBezTo>
                  <a:pt x="1378" y="1921"/>
                  <a:pt x="1365" y="1926"/>
                  <a:pt x="1357" y="1934"/>
                </a:cubicBezTo>
                <a:cubicBezTo>
                  <a:pt x="1349" y="1943"/>
                  <a:pt x="1342" y="1954"/>
                  <a:pt x="1335" y="1969"/>
                </a:cubicBezTo>
                <a:lnTo>
                  <a:pt x="1378" y="2018"/>
                </a:lnTo>
                <a:lnTo>
                  <a:pt x="1334" y="2050"/>
                </a:lnTo>
                <a:lnTo>
                  <a:pt x="1315" y="2097"/>
                </a:lnTo>
                <a:cubicBezTo>
                  <a:pt x="1315" y="2114"/>
                  <a:pt x="1309" y="2128"/>
                  <a:pt x="1298" y="2139"/>
                </a:cubicBezTo>
                <a:cubicBezTo>
                  <a:pt x="1286" y="2151"/>
                  <a:pt x="1274" y="2161"/>
                  <a:pt x="1262" y="2170"/>
                </a:cubicBezTo>
                <a:cubicBezTo>
                  <a:pt x="1263" y="2179"/>
                  <a:pt x="1262" y="2196"/>
                  <a:pt x="1260" y="2220"/>
                </a:cubicBezTo>
                <a:cubicBezTo>
                  <a:pt x="1258" y="2245"/>
                  <a:pt x="1254" y="2269"/>
                  <a:pt x="1248" y="2291"/>
                </a:cubicBezTo>
                <a:cubicBezTo>
                  <a:pt x="1242" y="2313"/>
                  <a:pt x="1233" y="2326"/>
                  <a:pt x="1222" y="2328"/>
                </a:cubicBezTo>
                <a:lnTo>
                  <a:pt x="1178" y="2279"/>
                </a:lnTo>
                <a:lnTo>
                  <a:pt x="1179" y="2216"/>
                </a:lnTo>
                <a:cubicBezTo>
                  <a:pt x="1178" y="2203"/>
                  <a:pt x="1174" y="2190"/>
                  <a:pt x="1165" y="2176"/>
                </a:cubicBezTo>
                <a:cubicBezTo>
                  <a:pt x="1157" y="2162"/>
                  <a:pt x="1146" y="2153"/>
                  <a:pt x="1135" y="2150"/>
                </a:cubicBezTo>
                <a:cubicBezTo>
                  <a:pt x="1140" y="2147"/>
                  <a:pt x="1145" y="2142"/>
                  <a:pt x="1149" y="2136"/>
                </a:cubicBezTo>
                <a:cubicBezTo>
                  <a:pt x="1154" y="2130"/>
                  <a:pt x="1155" y="2123"/>
                  <a:pt x="1155" y="2114"/>
                </a:cubicBezTo>
                <a:cubicBezTo>
                  <a:pt x="1154" y="2108"/>
                  <a:pt x="1152" y="2104"/>
                  <a:pt x="1148" y="2102"/>
                </a:cubicBezTo>
                <a:cubicBezTo>
                  <a:pt x="1144" y="2099"/>
                  <a:pt x="1140" y="2098"/>
                  <a:pt x="1137" y="2098"/>
                </a:cubicBezTo>
                <a:lnTo>
                  <a:pt x="1151" y="2051"/>
                </a:lnTo>
                <a:cubicBezTo>
                  <a:pt x="1150" y="2042"/>
                  <a:pt x="1148" y="2032"/>
                  <a:pt x="1143" y="2021"/>
                </a:cubicBezTo>
                <a:cubicBezTo>
                  <a:pt x="1139" y="2010"/>
                  <a:pt x="1133" y="2001"/>
                  <a:pt x="1124" y="1996"/>
                </a:cubicBezTo>
                <a:lnTo>
                  <a:pt x="1112" y="1905"/>
                </a:lnTo>
                <a:lnTo>
                  <a:pt x="1078" y="1913"/>
                </a:lnTo>
                <a:cubicBezTo>
                  <a:pt x="1078" y="1916"/>
                  <a:pt x="1078" y="1922"/>
                  <a:pt x="1077" y="1929"/>
                </a:cubicBezTo>
                <a:cubicBezTo>
                  <a:pt x="1077" y="1937"/>
                  <a:pt x="1074" y="1941"/>
                  <a:pt x="1068" y="1942"/>
                </a:cubicBezTo>
                <a:cubicBezTo>
                  <a:pt x="1063" y="1942"/>
                  <a:pt x="1058" y="1939"/>
                  <a:pt x="1055" y="1933"/>
                </a:cubicBezTo>
                <a:cubicBezTo>
                  <a:pt x="1051" y="1927"/>
                  <a:pt x="1050" y="1921"/>
                  <a:pt x="1049" y="1915"/>
                </a:cubicBezTo>
                <a:cubicBezTo>
                  <a:pt x="1049" y="1906"/>
                  <a:pt x="1052" y="1898"/>
                  <a:pt x="1058" y="1890"/>
                </a:cubicBezTo>
                <a:cubicBezTo>
                  <a:pt x="1065" y="1883"/>
                  <a:pt x="1072" y="1879"/>
                  <a:pt x="1081" y="1878"/>
                </a:cubicBezTo>
                <a:cubicBezTo>
                  <a:pt x="1087" y="1872"/>
                  <a:pt x="1091" y="1866"/>
                  <a:pt x="1096" y="1859"/>
                </a:cubicBezTo>
                <a:cubicBezTo>
                  <a:pt x="1100" y="1852"/>
                  <a:pt x="1101" y="1845"/>
                  <a:pt x="1101" y="1836"/>
                </a:cubicBezTo>
                <a:cubicBezTo>
                  <a:pt x="1100" y="1831"/>
                  <a:pt x="1098" y="1827"/>
                  <a:pt x="1093" y="1824"/>
                </a:cubicBezTo>
                <a:cubicBezTo>
                  <a:pt x="1088" y="1821"/>
                  <a:pt x="1083" y="1820"/>
                  <a:pt x="1077" y="1821"/>
                </a:cubicBezTo>
                <a:lnTo>
                  <a:pt x="1073" y="1758"/>
                </a:lnTo>
                <a:cubicBezTo>
                  <a:pt x="1067" y="1759"/>
                  <a:pt x="1062" y="1764"/>
                  <a:pt x="1057" y="1771"/>
                </a:cubicBezTo>
                <a:cubicBezTo>
                  <a:pt x="1052" y="1779"/>
                  <a:pt x="1049" y="1785"/>
                  <a:pt x="1046" y="1788"/>
                </a:cubicBezTo>
                <a:cubicBezTo>
                  <a:pt x="1046" y="1792"/>
                  <a:pt x="1047" y="1798"/>
                  <a:pt x="1046" y="1805"/>
                </a:cubicBezTo>
                <a:cubicBezTo>
                  <a:pt x="1046" y="1812"/>
                  <a:pt x="1045" y="1816"/>
                  <a:pt x="1042" y="1817"/>
                </a:cubicBezTo>
                <a:cubicBezTo>
                  <a:pt x="1038" y="1817"/>
                  <a:pt x="1035" y="1813"/>
                  <a:pt x="1032" y="1806"/>
                </a:cubicBezTo>
                <a:cubicBezTo>
                  <a:pt x="1029" y="1799"/>
                  <a:pt x="1026" y="1791"/>
                  <a:pt x="1025" y="1783"/>
                </a:cubicBezTo>
                <a:cubicBezTo>
                  <a:pt x="1023" y="1775"/>
                  <a:pt x="1022" y="1770"/>
                  <a:pt x="1022" y="1767"/>
                </a:cubicBezTo>
                <a:lnTo>
                  <a:pt x="1047" y="1725"/>
                </a:lnTo>
                <a:cubicBezTo>
                  <a:pt x="1047" y="1716"/>
                  <a:pt x="1044" y="1706"/>
                  <a:pt x="1040" y="1695"/>
                </a:cubicBezTo>
                <a:cubicBezTo>
                  <a:pt x="1036" y="1684"/>
                  <a:pt x="1029" y="1675"/>
                  <a:pt x="1020" y="1670"/>
                </a:cubicBezTo>
                <a:cubicBezTo>
                  <a:pt x="1020" y="1658"/>
                  <a:pt x="1023" y="1648"/>
                  <a:pt x="1027" y="1639"/>
                </a:cubicBezTo>
                <a:cubicBezTo>
                  <a:pt x="1031" y="1630"/>
                  <a:pt x="1034" y="1623"/>
                  <a:pt x="1034" y="1617"/>
                </a:cubicBezTo>
                <a:cubicBezTo>
                  <a:pt x="1030" y="1611"/>
                  <a:pt x="1024" y="1608"/>
                  <a:pt x="1015" y="1605"/>
                </a:cubicBezTo>
                <a:cubicBezTo>
                  <a:pt x="1007" y="1603"/>
                  <a:pt x="999" y="1602"/>
                  <a:pt x="993" y="1603"/>
                </a:cubicBezTo>
                <a:cubicBezTo>
                  <a:pt x="995" y="1573"/>
                  <a:pt x="996" y="1539"/>
                  <a:pt x="997" y="1502"/>
                </a:cubicBezTo>
                <a:cubicBezTo>
                  <a:pt x="998" y="1464"/>
                  <a:pt x="997" y="1427"/>
                  <a:pt x="993" y="1391"/>
                </a:cubicBezTo>
                <a:cubicBezTo>
                  <a:pt x="990" y="1355"/>
                  <a:pt x="983" y="1324"/>
                  <a:pt x="972" y="1299"/>
                </a:cubicBezTo>
                <a:lnTo>
                  <a:pt x="984" y="1235"/>
                </a:lnTo>
                <a:lnTo>
                  <a:pt x="960" y="1214"/>
                </a:lnTo>
                <a:lnTo>
                  <a:pt x="955" y="1140"/>
                </a:lnTo>
                <a:lnTo>
                  <a:pt x="928" y="1090"/>
                </a:lnTo>
                <a:lnTo>
                  <a:pt x="927" y="1078"/>
                </a:lnTo>
                <a:cubicBezTo>
                  <a:pt x="925" y="1055"/>
                  <a:pt x="920" y="1033"/>
                  <a:pt x="913" y="1011"/>
                </a:cubicBezTo>
                <a:cubicBezTo>
                  <a:pt x="905" y="989"/>
                  <a:pt x="897" y="969"/>
                  <a:pt x="890" y="949"/>
                </a:cubicBezTo>
                <a:cubicBezTo>
                  <a:pt x="880" y="947"/>
                  <a:pt x="875" y="938"/>
                  <a:pt x="874" y="923"/>
                </a:cubicBezTo>
                <a:cubicBezTo>
                  <a:pt x="872" y="907"/>
                  <a:pt x="872" y="891"/>
                  <a:pt x="874" y="874"/>
                </a:cubicBezTo>
                <a:cubicBezTo>
                  <a:pt x="875" y="856"/>
                  <a:pt x="876" y="843"/>
                  <a:pt x="876" y="835"/>
                </a:cubicBezTo>
                <a:cubicBezTo>
                  <a:pt x="876" y="829"/>
                  <a:pt x="875" y="822"/>
                  <a:pt x="872" y="816"/>
                </a:cubicBezTo>
                <a:cubicBezTo>
                  <a:pt x="870" y="810"/>
                  <a:pt x="865" y="807"/>
                  <a:pt x="857" y="807"/>
                </a:cubicBezTo>
                <a:lnTo>
                  <a:pt x="846" y="653"/>
                </a:lnTo>
                <a:cubicBezTo>
                  <a:pt x="843" y="607"/>
                  <a:pt x="840" y="572"/>
                  <a:pt x="836" y="547"/>
                </a:cubicBezTo>
                <a:cubicBezTo>
                  <a:pt x="833" y="523"/>
                  <a:pt x="827" y="511"/>
                  <a:pt x="819" y="511"/>
                </a:cubicBezTo>
                <a:lnTo>
                  <a:pt x="820" y="523"/>
                </a:lnTo>
                <a:cubicBezTo>
                  <a:pt x="819" y="536"/>
                  <a:pt x="815" y="547"/>
                  <a:pt x="807" y="555"/>
                </a:cubicBezTo>
                <a:cubicBezTo>
                  <a:pt x="800" y="563"/>
                  <a:pt x="796" y="574"/>
                  <a:pt x="795" y="588"/>
                </a:cubicBezTo>
                <a:cubicBezTo>
                  <a:pt x="797" y="607"/>
                  <a:pt x="799" y="626"/>
                  <a:pt x="801" y="646"/>
                </a:cubicBezTo>
                <a:cubicBezTo>
                  <a:pt x="802" y="665"/>
                  <a:pt x="803" y="681"/>
                  <a:pt x="804" y="693"/>
                </a:cubicBezTo>
                <a:cubicBezTo>
                  <a:pt x="804" y="706"/>
                  <a:pt x="802" y="713"/>
                  <a:pt x="798" y="714"/>
                </a:cubicBezTo>
                <a:cubicBezTo>
                  <a:pt x="788" y="714"/>
                  <a:pt x="783" y="708"/>
                  <a:pt x="783" y="697"/>
                </a:cubicBezTo>
                <a:cubicBezTo>
                  <a:pt x="782" y="686"/>
                  <a:pt x="779" y="675"/>
                  <a:pt x="771" y="665"/>
                </a:cubicBezTo>
                <a:cubicBezTo>
                  <a:pt x="764" y="654"/>
                  <a:pt x="745" y="649"/>
                  <a:pt x="714" y="651"/>
                </a:cubicBezTo>
                <a:cubicBezTo>
                  <a:pt x="692" y="653"/>
                  <a:pt x="681" y="661"/>
                  <a:pt x="680" y="674"/>
                </a:cubicBezTo>
                <a:cubicBezTo>
                  <a:pt x="679" y="687"/>
                  <a:pt x="681" y="702"/>
                  <a:pt x="687" y="719"/>
                </a:cubicBezTo>
                <a:cubicBezTo>
                  <a:pt x="692" y="736"/>
                  <a:pt x="693" y="751"/>
                  <a:pt x="689" y="764"/>
                </a:cubicBezTo>
                <a:cubicBezTo>
                  <a:pt x="686" y="777"/>
                  <a:pt x="670" y="785"/>
                  <a:pt x="643" y="788"/>
                </a:cubicBezTo>
                <a:cubicBezTo>
                  <a:pt x="635" y="789"/>
                  <a:pt x="630" y="792"/>
                  <a:pt x="628" y="797"/>
                </a:cubicBezTo>
                <a:cubicBezTo>
                  <a:pt x="627" y="802"/>
                  <a:pt x="627" y="809"/>
                  <a:pt x="628" y="818"/>
                </a:cubicBezTo>
                <a:cubicBezTo>
                  <a:pt x="628" y="821"/>
                  <a:pt x="627" y="823"/>
                  <a:pt x="624" y="826"/>
                </a:cubicBezTo>
                <a:cubicBezTo>
                  <a:pt x="621" y="828"/>
                  <a:pt x="617" y="830"/>
                  <a:pt x="611" y="830"/>
                </a:cubicBezTo>
                <a:cubicBezTo>
                  <a:pt x="611" y="879"/>
                  <a:pt x="611" y="929"/>
                  <a:pt x="611" y="980"/>
                </a:cubicBezTo>
                <a:cubicBezTo>
                  <a:pt x="610" y="1030"/>
                  <a:pt x="612" y="1080"/>
                  <a:pt x="615" y="1129"/>
                </a:cubicBezTo>
                <a:cubicBezTo>
                  <a:pt x="615" y="1133"/>
                  <a:pt x="615" y="1139"/>
                  <a:pt x="615" y="1148"/>
                </a:cubicBezTo>
                <a:cubicBezTo>
                  <a:pt x="614" y="1157"/>
                  <a:pt x="611" y="1163"/>
                  <a:pt x="606" y="1164"/>
                </a:cubicBezTo>
                <a:cubicBezTo>
                  <a:pt x="600" y="1164"/>
                  <a:pt x="594" y="1159"/>
                  <a:pt x="588" y="1148"/>
                </a:cubicBezTo>
                <a:cubicBezTo>
                  <a:pt x="582" y="1138"/>
                  <a:pt x="577" y="1127"/>
                  <a:pt x="573" y="1114"/>
                </a:cubicBezTo>
                <a:cubicBezTo>
                  <a:pt x="569" y="1102"/>
                  <a:pt x="566" y="1093"/>
                  <a:pt x="566" y="1086"/>
                </a:cubicBezTo>
                <a:lnTo>
                  <a:pt x="564" y="972"/>
                </a:lnTo>
                <a:cubicBezTo>
                  <a:pt x="563" y="950"/>
                  <a:pt x="559" y="938"/>
                  <a:pt x="553" y="934"/>
                </a:cubicBezTo>
                <a:cubicBezTo>
                  <a:pt x="547" y="931"/>
                  <a:pt x="534" y="929"/>
                  <a:pt x="515" y="929"/>
                </a:cubicBezTo>
                <a:lnTo>
                  <a:pt x="514" y="998"/>
                </a:lnTo>
                <a:cubicBezTo>
                  <a:pt x="517" y="998"/>
                  <a:pt x="523" y="998"/>
                  <a:pt x="530" y="999"/>
                </a:cubicBezTo>
                <a:cubicBezTo>
                  <a:pt x="538" y="1000"/>
                  <a:pt x="542" y="1005"/>
                  <a:pt x="544" y="1013"/>
                </a:cubicBezTo>
                <a:cubicBezTo>
                  <a:pt x="543" y="1018"/>
                  <a:pt x="539" y="1024"/>
                  <a:pt x="531" y="1033"/>
                </a:cubicBezTo>
                <a:cubicBezTo>
                  <a:pt x="523" y="1042"/>
                  <a:pt x="515" y="1050"/>
                  <a:pt x="507" y="1058"/>
                </a:cubicBezTo>
                <a:cubicBezTo>
                  <a:pt x="498" y="1067"/>
                  <a:pt x="493" y="1072"/>
                  <a:pt x="490" y="1074"/>
                </a:cubicBezTo>
                <a:lnTo>
                  <a:pt x="450" y="1072"/>
                </a:lnTo>
                <a:cubicBezTo>
                  <a:pt x="448" y="1029"/>
                  <a:pt x="447" y="986"/>
                  <a:pt x="449" y="942"/>
                </a:cubicBezTo>
                <a:cubicBezTo>
                  <a:pt x="451" y="899"/>
                  <a:pt x="451" y="856"/>
                  <a:pt x="449" y="813"/>
                </a:cubicBezTo>
                <a:cubicBezTo>
                  <a:pt x="448" y="801"/>
                  <a:pt x="442" y="790"/>
                  <a:pt x="432" y="779"/>
                </a:cubicBezTo>
                <a:cubicBezTo>
                  <a:pt x="422" y="768"/>
                  <a:pt x="411" y="762"/>
                  <a:pt x="399" y="759"/>
                </a:cubicBezTo>
                <a:lnTo>
                  <a:pt x="401" y="776"/>
                </a:lnTo>
                <a:cubicBezTo>
                  <a:pt x="401" y="793"/>
                  <a:pt x="396" y="802"/>
                  <a:pt x="385" y="804"/>
                </a:cubicBezTo>
                <a:cubicBezTo>
                  <a:pt x="375" y="806"/>
                  <a:pt x="363" y="805"/>
                  <a:pt x="351" y="803"/>
                </a:cubicBezTo>
                <a:lnTo>
                  <a:pt x="350" y="877"/>
                </a:lnTo>
                <a:cubicBezTo>
                  <a:pt x="342" y="881"/>
                  <a:pt x="333" y="883"/>
                  <a:pt x="325" y="884"/>
                </a:cubicBezTo>
                <a:cubicBezTo>
                  <a:pt x="318" y="885"/>
                  <a:pt x="311" y="886"/>
                  <a:pt x="305" y="886"/>
                </a:cubicBezTo>
                <a:cubicBezTo>
                  <a:pt x="276" y="887"/>
                  <a:pt x="257" y="878"/>
                  <a:pt x="250" y="859"/>
                </a:cubicBezTo>
                <a:cubicBezTo>
                  <a:pt x="242" y="841"/>
                  <a:pt x="237" y="821"/>
                  <a:pt x="235" y="799"/>
                </a:cubicBezTo>
                <a:cubicBezTo>
                  <a:pt x="232" y="778"/>
                  <a:pt x="224" y="763"/>
                  <a:pt x="209" y="755"/>
                </a:cubicBezTo>
                <a:cubicBezTo>
                  <a:pt x="203" y="747"/>
                  <a:pt x="197" y="737"/>
                  <a:pt x="192" y="727"/>
                </a:cubicBezTo>
                <a:cubicBezTo>
                  <a:pt x="186" y="716"/>
                  <a:pt x="183" y="705"/>
                  <a:pt x="182" y="694"/>
                </a:cubicBezTo>
                <a:cubicBezTo>
                  <a:pt x="180" y="677"/>
                  <a:pt x="182" y="666"/>
                  <a:pt x="187" y="661"/>
                </a:cubicBezTo>
                <a:cubicBezTo>
                  <a:pt x="192" y="656"/>
                  <a:pt x="203" y="655"/>
                  <a:pt x="220" y="657"/>
                </a:cubicBezTo>
                <a:lnTo>
                  <a:pt x="225" y="645"/>
                </a:lnTo>
                <a:cubicBezTo>
                  <a:pt x="224" y="639"/>
                  <a:pt x="221" y="634"/>
                  <a:pt x="216" y="630"/>
                </a:cubicBezTo>
                <a:cubicBezTo>
                  <a:pt x="212" y="625"/>
                  <a:pt x="206" y="623"/>
                  <a:pt x="200" y="623"/>
                </a:cubicBezTo>
                <a:cubicBezTo>
                  <a:pt x="195" y="627"/>
                  <a:pt x="189" y="630"/>
                  <a:pt x="184" y="633"/>
                </a:cubicBezTo>
                <a:cubicBezTo>
                  <a:pt x="178" y="635"/>
                  <a:pt x="172" y="637"/>
                  <a:pt x="167" y="637"/>
                </a:cubicBezTo>
                <a:cubicBezTo>
                  <a:pt x="159" y="637"/>
                  <a:pt x="154" y="629"/>
                  <a:pt x="153" y="616"/>
                </a:cubicBezTo>
                <a:cubicBezTo>
                  <a:pt x="152" y="603"/>
                  <a:pt x="151" y="591"/>
                  <a:pt x="151" y="581"/>
                </a:cubicBezTo>
                <a:cubicBezTo>
                  <a:pt x="150" y="572"/>
                  <a:pt x="152" y="564"/>
                  <a:pt x="155" y="558"/>
                </a:cubicBezTo>
                <a:cubicBezTo>
                  <a:pt x="159" y="551"/>
                  <a:pt x="166" y="549"/>
                  <a:pt x="178" y="550"/>
                </a:cubicBezTo>
                <a:lnTo>
                  <a:pt x="182" y="521"/>
                </a:lnTo>
                <a:cubicBezTo>
                  <a:pt x="181" y="512"/>
                  <a:pt x="177" y="504"/>
                  <a:pt x="171" y="496"/>
                </a:cubicBezTo>
                <a:cubicBezTo>
                  <a:pt x="165" y="487"/>
                  <a:pt x="156" y="484"/>
                  <a:pt x="144" y="484"/>
                </a:cubicBezTo>
                <a:lnTo>
                  <a:pt x="124" y="433"/>
                </a:lnTo>
                <a:lnTo>
                  <a:pt x="116" y="158"/>
                </a:lnTo>
                <a:cubicBezTo>
                  <a:pt x="105" y="156"/>
                  <a:pt x="99" y="148"/>
                  <a:pt x="99" y="134"/>
                </a:cubicBezTo>
                <a:cubicBezTo>
                  <a:pt x="98" y="119"/>
                  <a:pt x="100" y="104"/>
                  <a:pt x="103" y="87"/>
                </a:cubicBezTo>
                <a:cubicBezTo>
                  <a:pt x="107" y="70"/>
                  <a:pt x="108" y="58"/>
                  <a:pt x="108" y="49"/>
                </a:cubicBezTo>
                <a:cubicBezTo>
                  <a:pt x="108" y="40"/>
                  <a:pt x="105" y="29"/>
                  <a:pt x="100" y="18"/>
                </a:cubicBezTo>
                <a:cubicBezTo>
                  <a:pt x="95" y="6"/>
                  <a:pt x="87" y="0"/>
                  <a:pt x="76" y="0"/>
                </a:cubicBezTo>
                <a:cubicBezTo>
                  <a:pt x="68" y="2"/>
                  <a:pt x="64" y="12"/>
                  <a:pt x="65" y="30"/>
                </a:cubicBezTo>
                <a:cubicBezTo>
                  <a:pt x="67" y="48"/>
                  <a:pt x="68" y="65"/>
                  <a:pt x="68" y="81"/>
                </a:cubicBezTo>
                <a:cubicBezTo>
                  <a:pt x="68" y="97"/>
                  <a:pt x="61" y="103"/>
                  <a:pt x="49" y="100"/>
                </a:cubicBezTo>
                <a:lnTo>
                  <a:pt x="28" y="469"/>
                </a:lnTo>
                <a:cubicBezTo>
                  <a:pt x="21" y="469"/>
                  <a:pt x="17" y="477"/>
                  <a:pt x="17" y="493"/>
                </a:cubicBezTo>
                <a:cubicBezTo>
                  <a:pt x="17" y="509"/>
                  <a:pt x="18" y="527"/>
                  <a:pt x="20" y="546"/>
                </a:cubicBezTo>
                <a:cubicBezTo>
                  <a:pt x="23" y="564"/>
                  <a:pt x="24" y="577"/>
                  <a:pt x="25" y="584"/>
                </a:cubicBezTo>
                <a:cubicBezTo>
                  <a:pt x="26" y="594"/>
                  <a:pt x="26" y="606"/>
                  <a:pt x="24" y="619"/>
                </a:cubicBezTo>
                <a:cubicBezTo>
                  <a:pt x="22" y="632"/>
                  <a:pt x="14" y="638"/>
                  <a:pt x="0" y="637"/>
                </a:cubicBezTo>
                <a:lnTo>
                  <a:pt x="37" y="1658"/>
                </a:lnTo>
                <a:cubicBezTo>
                  <a:pt x="47" y="1672"/>
                  <a:pt x="53" y="1690"/>
                  <a:pt x="55" y="1712"/>
                </a:cubicBezTo>
                <a:cubicBezTo>
                  <a:pt x="57" y="1734"/>
                  <a:pt x="60" y="1754"/>
                  <a:pt x="63" y="1771"/>
                </a:cubicBezTo>
                <a:cubicBezTo>
                  <a:pt x="66" y="1789"/>
                  <a:pt x="74" y="1798"/>
                  <a:pt x="87" y="1798"/>
                </a:cubicBezTo>
                <a:lnTo>
                  <a:pt x="89" y="1821"/>
                </a:lnTo>
                <a:lnTo>
                  <a:pt x="62" y="1846"/>
                </a:lnTo>
                <a:lnTo>
                  <a:pt x="88" y="1890"/>
                </a:lnTo>
                <a:cubicBezTo>
                  <a:pt x="88" y="1897"/>
                  <a:pt x="87" y="1910"/>
                  <a:pt x="85" y="1931"/>
                </a:cubicBezTo>
                <a:cubicBezTo>
                  <a:pt x="83" y="1951"/>
                  <a:pt x="82" y="1974"/>
                  <a:pt x="82" y="1998"/>
                </a:cubicBezTo>
                <a:cubicBezTo>
                  <a:pt x="82" y="2023"/>
                  <a:pt x="85" y="2044"/>
                  <a:pt x="90" y="2063"/>
                </a:cubicBezTo>
                <a:cubicBezTo>
                  <a:pt x="95" y="2081"/>
                  <a:pt x="105" y="2092"/>
                  <a:pt x="119" y="2095"/>
                </a:cubicBezTo>
                <a:lnTo>
                  <a:pt x="119" y="2175"/>
                </a:lnTo>
                <a:cubicBezTo>
                  <a:pt x="131" y="2198"/>
                  <a:pt x="145" y="2222"/>
                  <a:pt x="162" y="2248"/>
                </a:cubicBezTo>
                <a:cubicBezTo>
                  <a:pt x="179" y="2273"/>
                  <a:pt x="189" y="2299"/>
                  <a:pt x="193" y="2325"/>
                </a:cubicBezTo>
                <a:cubicBezTo>
                  <a:pt x="204" y="2336"/>
                  <a:pt x="211" y="2348"/>
                  <a:pt x="213" y="2362"/>
                </a:cubicBezTo>
                <a:cubicBezTo>
                  <a:pt x="214" y="2375"/>
                  <a:pt x="215" y="2390"/>
                  <a:pt x="215" y="2404"/>
                </a:cubicBezTo>
                <a:lnTo>
                  <a:pt x="247" y="2448"/>
                </a:lnTo>
                <a:lnTo>
                  <a:pt x="254" y="2620"/>
                </a:lnTo>
                <a:lnTo>
                  <a:pt x="259" y="2619"/>
                </a:lnTo>
                <a:cubicBezTo>
                  <a:pt x="265" y="2620"/>
                  <a:pt x="270" y="2624"/>
                  <a:pt x="273" y="2631"/>
                </a:cubicBezTo>
                <a:cubicBezTo>
                  <a:pt x="276" y="2639"/>
                  <a:pt x="278" y="2646"/>
                  <a:pt x="279" y="2652"/>
                </a:cubicBezTo>
                <a:cubicBezTo>
                  <a:pt x="280" y="2662"/>
                  <a:pt x="285" y="2676"/>
                  <a:pt x="295" y="2696"/>
                </a:cubicBezTo>
                <a:cubicBezTo>
                  <a:pt x="304" y="2716"/>
                  <a:pt x="313" y="2737"/>
                  <a:pt x="323" y="2759"/>
                </a:cubicBezTo>
                <a:cubicBezTo>
                  <a:pt x="333" y="2781"/>
                  <a:pt x="339" y="2800"/>
                  <a:pt x="341" y="2815"/>
                </a:cubicBezTo>
                <a:cubicBezTo>
                  <a:pt x="344" y="2831"/>
                  <a:pt x="339" y="2839"/>
                  <a:pt x="326" y="2839"/>
                </a:cubicBezTo>
                <a:cubicBezTo>
                  <a:pt x="327" y="2843"/>
                  <a:pt x="331" y="2852"/>
                  <a:pt x="339" y="2865"/>
                </a:cubicBezTo>
                <a:cubicBezTo>
                  <a:pt x="346" y="2878"/>
                  <a:pt x="354" y="2891"/>
                  <a:pt x="362" y="2903"/>
                </a:cubicBezTo>
                <a:cubicBezTo>
                  <a:pt x="370" y="2914"/>
                  <a:pt x="376" y="2921"/>
                  <a:pt x="378" y="2921"/>
                </a:cubicBezTo>
                <a:cubicBezTo>
                  <a:pt x="380" y="2938"/>
                  <a:pt x="385" y="2953"/>
                  <a:pt x="392" y="2966"/>
                </a:cubicBezTo>
                <a:cubicBezTo>
                  <a:pt x="399" y="2978"/>
                  <a:pt x="402" y="2992"/>
                  <a:pt x="401" y="3006"/>
                </a:cubicBezTo>
                <a:cubicBezTo>
                  <a:pt x="412" y="3008"/>
                  <a:pt x="422" y="3019"/>
                  <a:pt x="433" y="3040"/>
                </a:cubicBezTo>
                <a:cubicBezTo>
                  <a:pt x="444" y="3060"/>
                  <a:pt x="455" y="3084"/>
                  <a:pt x="465" y="3111"/>
                </a:cubicBezTo>
                <a:cubicBezTo>
                  <a:pt x="475" y="3139"/>
                  <a:pt x="483" y="3163"/>
                  <a:pt x="490" y="3185"/>
                </a:cubicBezTo>
                <a:cubicBezTo>
                  <a:pt x="497" y="3207"/>
                  <a:pt x="501" y="3219"/>
                  <a:pt x="503" y="3223"/>
                </a:cubicBezTo>
                <a:cubicBezTo>
                  <a:pt x="528" y="3245"/>
                  <a:pt x="550" y="3271"/>
                  <a:pt x="571" y="3300"/>
                </a:cubicBezTo>
                <a:cubicBezTo>
                  <a:pt x="591" y="3330"/>
                  <a:pt x="607" y="3359"/>
                  <a:pt x="618" y="3387"/>
                </a:cubicBezTo>
                <a:lnTo>
                  <a:pt x="673" y="3435"/>
                </a:lnTo>
                <a:cubicBezTo>
                  <a:pt x="674" y="3450"/>
                  <a:pt x="679" y="3462"/>
                  <a:pt x="686" y="3472"/>
                </a:cubicBezTo>
                <a:cubicBezTo>
                  <a:pt x="693" y="3481"/>
                  <a:pt x="700" y="3491"/>
                  <a:pt x="707" y="3501"/>
                </a:cubicBezTo>
                <a:cubicBezTo>
                  <a:pt x="714" y="3511"/>
                  <a:pt x="719" y="3524"/>
                  <a:pt x="720" y="3541"/>
                </a:cubicBezTo>
                <a:cubicBezTo>
                  <a:pt x="745" y="3548"/>
                  <a:pt x="766" y="3560"/>
                  <a:pt x="782" y="3577"/>
                </a:cubicBezTo>
                <a:cubicBezTo>
                  <a:pt x="799" y="3594"/>
                  <a:pt x="815" y="3612"/>
                  <a:pt x="830" y="3631"/>
                </a:cubicBezTo>
                <a:cubicBezTo>
                  <a:pt x="845" y="3651"/>
                  <a:pt x="864" y="3666"/>
                  <a:pt x="885" y="3679"/>
                </a:cubicBezTo>
                <a:lnTo>
                  <a:pt x="884" y="3668"/>
                </a:lnTo>
                <a:cubicBezTo>
                  <a:pt x="888" y="3668"/>
                  <a:pt x="892" y="3674"/>
                  <a:pt x="895" y="3685"/>
                </a:cubicBezTo>
                <a:cubicBezTo>
                  <a:pt x="898" y="3696"/>
                  <a:pt x="901" y="3708"/>
                  <a:pt x="903" y="3721"/>
                </a:cubicBezTo>
                <a:cubicBezTo>
                  <a:pt x="906" y="3733"/>
                  <a:pt x="907" y="3742"/>
                  <a:pt x="907" y="3746"/>
                </a:cubicBezTo>
                <a:lnTo>
                  <a:pt x="933" y="3704"/>
                </a:lnTo>
                <a:cubicBezTo>
                  <a:pt x="939" y="3713"/>
                  <a:pt x="945" y="3722"/>
                  <a:pt x="951" y="3733"/>
                </a:cubicBezTo>
                <a:cubicBezTo>
                  <a:pt x="956" y="3743"/>
                  <a:pt x="959" y="3754"/>
                  <a:pt x="960" y="3766"/>
                </a:cubicBezTo>
                <a:lnTo>
                  <a:pt x="1014" y="3796"/>
                </a:lnTo>
                <a:cubicBezTo>
                  <a:pt x="1021" y="3807"/>
                  <a:pt x="1030" y="3813"/>
                  <a:pt x="1042" y="3815"/>
                </a:cubicBezTo>
                <a:cubicBezTo>
                  <a:pt x="1053" y="3817"/>
                  <a:pt x="1064" y="3819"/>
                  <a:pt x="1073" y="3821"/>
                </a:cubicBezTo>
                <a:cubicBezTo>
                  <a:pt x="1089" y="3824"/>
                  <a:pt x="1108" y="3831"/>
                  <a:pt x="1130" y="3840"/>
                </a:cubicBezTo>
                <a:cubicBezTo>
                  <a:pt x="1151" y="3849"/>
                  <a:pt x="1171" y="3858"/>
                  <a:pt x="1190" y="3867"/>
                </a:cubicBezTo>
                <a:cubicBezTo>
                  <a:pt x="1208" y="3875"/>
                  <a:pt x="1220" y="3879"/>
                  <a:pt x="1227" y="3879"/>
                </a:cubicBezTo>
                <a:lnTo>
                  <a:pt x="1257" y="3900"/>
                </a:lnTo>
                <a:cubicBezTo>
                  <a:pt x="1286" y="3901"/>
                  <a:pt x="1316" y="3903"/>
                  <a:pt x="1346" y="3905"/>
                </a:cubicBezTo>
                <a:cubicBezTo>
                  <a:pt x="1377" y="3906"/>
                  <a:pt x="1407" y="3907"/>
                  <a:pt x="1435" y="3905"/>
                </a:cubicBezTo>
                <a:lnTo>
                  <a:pt x="1496" y="3866"/>
                </a:lnTo>
                <a:cubicBezTo>
                  <a:pt x="1502" y="3857"/>
                  <a:pt x="1511" y="3852"/>
                  <a:pt x="1524" y="3850"/>
                </a:cubicBezTo>
                <a:cubicBezTo>
                  <a:pt x="1537" y="3848"/>
                  <a:pt x="1548" y="3848"/>
                  <a:pt x="1558" y="3850"/>
                </a:cubicBezTo>
                <a:lnTo>
                  <a:pt x="1578" y="3803"/>
                </a:lnTo>
                <a:lnTo>
                  <a:pt x="1607" y="3807"/>
                </a:lnTo>
                <a:cubicBezTo>
                  <a:pt x="1620" y="3805"/>
                  <a:pt x="1635" y="3800"/>
                  <a:pt x="1653" y="3792"/>
                </a:cubicBezTo>
                <a:cubicBezTo>
                  <a:pt x="1671" y="3784"/>
                  <a:pt x="1684" y="3779"/>
                  <a:pt x="1691" y="3778"/>
                </a:cubicBezTo>
                <a:cubicBezTo>
                  <a:pt x="1690" y="3767"/>
                  <a:pt x="1693" y="3761"/>
                  <a:pt x="1698" y="3760"/>
                </a:cubicBezTo>
                <a:cubicBezTo>
                  <a:pt x="1703" y="3759"/>
                  <a:pt x="1710" y="3759"/>
                  <a:pt x="1718" y="3759"/>
                </a:cubicBezTo>
                <a:cubicBezTo>
                  <a:pt x="1724" y="3758"/>
                  <a:pt x="1728" y="3755"/>
                  <a:pt x="1731" y="3751"/>
                </a:cubicBezTo>
                <a:cubicBezTo>
                  <a:pt x="1733" y="3746"/>
                  <a:pt x="1734" y="3741"/>
                  <a:pt x="1734" y="3735"/>
                </a:cubicBezTo>
                <a:cubicBezTo>
                  <a:pt x="1735" y="3724"/>
                  <a:pt x="1738" y="3718"/>
                  <a:pt x="1741" y="3716"/>
                </a:cubicBezTo>
                <a:cubicBezTo>
                  <a:pt x="1745" y="3714"/>
                  <a:pt x="1748" y="3713"/>
                  <a:pt x="1751" y="3711"/>
                </a:cubicBezTo>
                <a:cubicBezTo>
                  <a:pt x="1753" y="3710"/>
                  <a:pt x="1755" y="3704"/>
                  <a:pt x="1754" y="3693"/>
                </a:cubicBezTo>
                <a:lnTo>
                  <a:pt x="1803" y="3649"/>
                </a:lnTo>
                <a:lnTo>
                  <a:pt x="1751" y="3653"/>
                </a:lnTo>
                <a:lnTo>
                  <a:pt x="1714" y="3696"/>
                </a:lnTo>
                <a:cubicBezTo>
                  <a:pt x="1714" y="3699"/>
                  <a:pt x="1714" y="3701"/>
                  <a:pt x="1714" y="3704"/>
                </a:cubicBezTo>
                <a:cubicBezTo>
                  <a:pt x="1713" y="3706"/>
                  <a:pt x="1712" y="3707"/>
                  <a:pt x="1709" y="3708"/>
                </a:cubicBezTo>
                <a:cubicBezTo>
                  <a:pt x="1700" y="3708"/>
                  <a:pt x="1693" y="3705"/>
                  <a:pt x="1686" y="3699"/>
                </a:cubicBezTo>
                <a:cubicBezTo>
                  <a:pt x="1679" y="3693"/>
                  <a:pt x="1673" y="3688"/>
                  <a:pt x="1667" y="3682"/>
                </a:cubicBezTo>
                <a:lnTo>
                  <a:pt x="1678" y="3681"/>
                </a:lnTo>
                <a:cubicBezTo>
                  <a:pt x="1687" y="3680"/>
                  <a:pt x="1696" y="3677"/>
                  <a:pt x="1706" y="3671"/>
                </a:cubicBezTo>
                <a:cubicBezTo>
                  <a:pt x="1715" y="3665"/>
                  <a:pt x="1722" y="3658"/>
                  <a:pt x="1728" y="3649"/>
                </a:cubicBezTo>
                <a:lnTo>
                  <a:pt x="1734" y="3648"/>
                </a:lnTo>
                <a:cubicBezTo>
                  <a:pt x="1745" y="3647"/>
                  <a:pt x="1755" y="3643"/>
                  <a:pt x="1763" y="3636"/>
                </a:cubicBezTo>
                <a:cubicBezTo>
                  <a:pt x="1771" y="3628"/>
                  <a:pt x="1778" y="3620"/>
                  <a:pt x="1783" y="3611"/>
                </a:cubicBezTo>
                <a:cubicBezTo>
                  <a:pt x="1786" y="3616"/>
                  <a:pt x="1792" y="3621"/>
                  <a:pt x="1799" y="3625"/>
                </a:cubicBezTo>
                <a:cubicBezTo>
                  <a:pt x="1806" y="3629"/>
                  <a:pt x="1812" y="3631"/>
                  <a:pt x="1819" y="3631"/>
                </a:cubicBezTo>
                <a:cubicBezTo>
                  <a:pt x="1824" y="3630"/>
                  <a:pt x="1827" y="3628"/>
                  <a:pt x="1828" y="3624"/>
                </a:cubicBezTo>
                <a:cubicBezTo>
                  <a:pt x="1829" y="3620"/>
                  <a:pt x="1829" y="3616"/>
                  <a:pt x="1829" y="3613"/>
                </a:cubicBezTo>
                <a:lnTo>
                  <a:pt x="1877" y="3569"/>
                </a:lnTo>
                <a:cubicBezTo>
                  <a:pt x="1876" y="3559"/>
                  <a:pt x="1872" y="3553"/>
                  <a:pt x="1865" y="3550"/>
                </a:cubicBezTo>
                <a:cubicBezTo>
                  <a:pt x="1858" y="3548"/>
                  <a:pt x="1853" y="3541"/>
                  <a:pt x="1852" y="3531"/>
                </a:cubicBezTo>
                <a:cubicBezTo>
                  <a:pt x="1870" y="3515"/>
                  <a:pt x="1886" y="3496"/>
                  <a:pt x="1900" y="3475"/>
                </a:cubicBezTo>
                <a:cubicBezTo>
                  <a:pt x="1913" y="3454"/>
                  <a:pt x="1929" y="3434"/>
                  <a:pt x="1947" y="3415"/>
                </a:cubicBezTo>
                <a:cubicBezTo>
                  <a:pt x="1946" y="3399"/>
                  <a:pt x="1946" y="3378"/>
                  <a:pt x="1947" y="3353"/>
                </a:cubicBezTo>
                <a:cubicBezTo>
                  <a:pt x="1948" y="3328"/>
                  <a:pt x="1950" y="3302"/>
                  <a:pt x="1955" y="3277"/>
                </a:cubicBezTo>
                <a:cubicBezTo>
                  <a:pt x="1959" y="3253"/>
                  <a:pt x="1965" y="3233"/>
                  <a:pt x="1974" y="3218"/>
                </a:cubicBezTo>
                <a:lnTo>
                  <a:pt x="2029" y="3271"/>
                </a:lnTo>
                <a:lnTo>
                  <a:pt x="2086" y="3181"/>
                </a:lnTo>
                <a:cubicBezTo>
                  <a:pt x="2095" y="3180"/>
                  <a:pt x="2101" y="3173"/>
                  <a:pt x="2102" y="3161"/>
                </a:cubicBezTo>
                <a:cubicBezTo>
                  <a:pt x="2103" y="3149"/>
                  <a:pt x="2103" y="3135"/>
                  <a:pt x="2103" y="3120"/>
                </a:cubicBezTo>
                <a:cubicBezTo>
                  <a:pt x="2103" y="3106"/>
                  <a:pt x="2106" y="3094"/>
                  <a:pt x="2112" y="3085"/>
                </a:cubicBezTo>
                <a:cubicBezTo>
                  <a:pt x="2117" y="3076"/>
                  <a:pt x="2129" y="3074"/>
                  <a:pt x="2148" y="3079"/>
                </a:cubicBezTo>
                <a:cubicBezTo>
                  <a:pt x="2148" y="3072"/>
                  <a:pt x="2150" y="3059"/>
                  <a:pt x="2156" y="3039"/>
                </a:cubicBezTo>
                <a:cubicBezTo>
                  <a:pt x="2161" y="3020"/>
                  <a:pt x="2167" y="3001"/>
                  <a:pt x="2174" y="2982"/>
                </a:cubicBezTo>
                <a:cubicBezTo>
                  <a:pt x="2181" y="2964"/>
                  <a:pt x="2186" y="2953"/>
                  <a:pt x="2191" y="2950"/>
                </a:cubicBezTo>
                <a:cubicBezTo>
                  <a:pt x="2188" y="2933"/>
                  <a:pt x="2180" y="2923"/>
                  <a:pt x="2165" y="2919"/>
                </a:cubicBezTo>
                <a:cubicBezTo>
                  <a:pt x="2150" y="2914"/>
                  <a:pt x="2134" y="2913"/>
                  <a:pt x="2119" y="2915"/>
                </a:cubicBezTo>
                <a:lnTo>
                  <a:pt x="2138" y="2856"/>
                </a:lnTo>
                <a:lnTo>
                  <a:pt x="2115" y="2857"/>
                </a:lnTo>
                <a:cubicBezTo>
                  <a:pt x="2109" y="2858"/>
                  <a:pt x="2102" y="2858"/>
                  <a:pt x="2095" y="2859"/>
                </a:cubicBezTo>
                <a:cubicBezTo>
                  <a:pt x="2088" y="2861"/>
                  <a:pt x="2081" y="2863"/>
                  <a:pt x="2075" y="2866"/>
                </a:cubicBezTo>
                <a:lnTo>
                  <a:pt x="2079" y="2923"/>
                </a:lnTo>
                <a:lnTo>
                  <a:pt x="2058" y="2948"/>
                </a:lnTo>
                <a:lnTo>
                  <a:pt x="2046" y="2943"/>
                </a:lnTo>
                <a:cubicBezTo>
                  <a:pt x="2039" y="2944"/>
                  <a:pt x="2035" y="2950"/>
                  <a:pt x="2033" y="2962"/>
                </a:cubicBezTo>
                <a:cubicBezTo>
                  <a:pt x="2031" y="2974"/>
                  <a:pt x="2031" y="2986"/>
                  <a:pt x="2032" y="3000"/>
                </a:cubicBezTo>
                <a:cubicBezTo>
                  <a:pt x="2034" y="3013"/>
                  <a:pt x="2034" y="3023"/>
                  <a:pt x="2035" y="3030"/>
                </a:cubicBezTo>
                <a:lnTo>
                  <a:pt x="2029" y="3030"/>
                </a:lnTo>
                <a:cubicBezTo>
                  <a:pt x="2019" y="3032"/>
                  <a:pt x="2015" y="3038"/>
                  <a:pt x="2016" y="3050"/>
                </a:cubicBezTo>
                <a:cubicBezTo>
                  <a:pt x="2018" y="3061"/>
                  <a:pt x="2020" y="3070"/>
                  <a:pt x="2021" y="3077"/>
                </a:cubicBezTo>
                <a:cubicBezTo>
                  <a:pt x="2021" y="3091"/>
                  <a:pt x="2017" y="3103"/>
                  <a:pt x="2006" y="3113"/>
                </a:cubicBezTo>
                <a:cubicBezTo>
                  <a:pt x="1996" y="3123"/>
                  <a:pt x="1985" y="3131"/>
                  <a:pt x="1974" y="3137"/>
                </a:cubicBezTo>
                <a:lnTo>
                  <a:pt x="1949" y="3191"/>
                </a:lnTo>
                <a:lnTo>
                  <a:pt x="1925" y="3175"/>
                </a:lnTo>
                <a:lnTo>
                  <a:pt x="1947" y="3168"/>
                </a:lnTo>
                <a:cubicBezTo>
                  <a:pt x="1946" y="3160"/>
                  <a:pt x="1946" y="3150"/>
                  <a:pt x="1945" y="3139"/>
                </a:cubicBezTo>
                <a:cubicBezTo>
                  <a:pt x="1944" y="3127"/>
                  <a:pt x="1946" y="3117"/>
                  <a:pt x="1949" y="3107"/>
                </a:cubicBezTo>
                <a:cubicBezTo>
                  <a:pt x="1952" y="3098"/>
                  <a:pt x="1959" y="3093"/>
                  <a:pt x="1971" y="3092"/>
                </a:cubicBezTo>
                <a:cubicBezTo>
                  <a:pt x="1969" y="3060"/>
                  <a:pt x="1975" y="3031"/>
                  <a:pt x="1989" y="3003"/>
                </a:cubicBezTo>
                <a:cubicBezTo>
                  <a:pt x="2002" y="2976"/>
                  <a:pt x="2017" y="2950"/>
                  <a:pt x="2034" y="2926"/>
                </a:cubicBezTo>
                <a:cubicBezTo>
                  <a:pt x="2044" y="2922"/>
                  <a:pt x="2050" y="2913"/>
                  <a:pt x="2052" y="2901"/>
                </a:cubicBezTo>
                <a:cubicBezTo>
                  <a:pt x="2054" y="2888"/>
                  <a:pt x="2054" y="2877"/>
                  <a:pt x="2053" y="2867"/>
                </a:cubicBezTo>
                <a:lnTo>
                  <a:pt x="2058" y="2867"/>
                </a:lnTo>
                <a:cubicBezTo>
                  <a:pt x="2073" y="2865"/>
                  <a:pt x="2083" y="2857"/>
                  <a:pt x="2088" y="2844"/>
                </a:cubicBezTo>
                <a:cubicBezTo>
                  <a:pt x="2093" y="2831"/>
                  <a:pt x="2099" y="2818"/>
                  <a:pt x="2105" y="2806"/>
                </a:cubicBezTo>
                <a:cubicBezTo>
                  <a:pt x="2111" y="2793"/>
                  <a:pt x="2122" y="2787"/>
                  <a:pt x="2139" y="2787"/>
                </a:cubicBezTo>
                <a:lnTo>
                  <a:pt x="2183" y="2755"/>
                </a:lnTo>
                <a:cubicBezTo>
                  <a:pt x="2181" y="2744"/>
                  <a:pt x="2179" y="2727"/>
                  <a:pt x="2177" y="2704"/>
                </a:cubicBezTo>
                <a:cubicBezTo>
                  <a:pt x="2174" y="2680"/>
                  <a:pt x="2176" y="2658"/>
                  <a:pt x="2180" y="2636"/>
                </a:cubicBezTo>
                <a:cubicBezTo>
                  <a:pt x="2185" y="2615"/>
                  <a:pt x="2197" y="2602"/>
                  <a:pt x="2218" y="2597"/>
                </a:cubicBezTo>
                <a:lnTo>
                  <a:pt x="2244" y="2641"/>
                </a:lnTo>
                <a:lnTo>
                  <a:pt x="2244" y="2728"/>
                </a:lnTo>
                <a:cubicBezTo>
                  <a:pt x="2236" y="2737"/>
                  <a:pt x="2229" y="2748"/>
                  <a:pt x="2224" y="2761"/>
                </a:cubicBezTo>
                <a:cubicBezTo>
                  <a:pt x="2219" y="2774"/>
                  <a:pt x="2213" y="2787"/>
                  <a:pt x="2209" y="2799"/>
                </a:cubicBezTo>
                <a:cubicBezTo>
                  <a:pt x="2212" y="2803"/>
                  <a:pt x="2218" y="2811"/>
                  <a:pt x="2225" y="2823"/>
                </a:cubicBezTo>
                <a:cubicBezTo>
                  <a:pt x="2232" y="2835"/>
                  <a:pt x="2237" y="2842"/>
                  <a:pt x="2240" y="2843"/>
                </a:cubicBezTo>
                <a:cubicBezTo>
                  <a:pt x="2244" y="2842"/>
                  <a:pt x="2246" y="2837"/>
                  <a:pt x="2247" y="2829"/>
                </a:cubicBezTo>
                <a:cubicBezTo>
                  <a:pt x="2248" y="2821"/>
                  <a:pt x="2250" y="2812"/>
                  <a:pt x="2253" y="2804"/>
                </a:cubicBezTo>
                <a:cubicBezTo>
                  <a:pt x="2256" y="2795"/>
                  <a:pt x="2262" y="2790"/>
                  <a:pt x="2271" y="2789"/>
                </a:cubicBezTo>
                <a:lnTo>
                  <a:pt x="2320" y="2751"/>
                </a:lnTo>
                <a:cubicBezTo>
                  <a:pt x="2323" y="2743"/>
                  <a:pt x="2325" y="2729"/>
                  <a:pt x="2327" y="2710"/>
                </a:cubicBezTo>
                <a:cubicBezTo>
                  <a:pt x="2330" y="2691"/>
                  <a:pt x="2333" y="2670"/>
                  <a:pt x="2336" y="2649"/>
                </a:cubicBezTo>
                <a:cubicBezTo>
                  <a:pt x="2340" y="2627"/>
                  <a:pt x="2344" y="2609"/>
                  <a:pt x="2350" y="2595"/>
                </a:cubicBezTo>
                <a:cubicBezTo>
                  <a:pt x="2355" y="2580"/>
                  <a:pt x="2363" y="2574"/>
                  <a:pt x="2371" y="2575"/>
                </a:cubicBezTo>
                <a:cubicBezTo>
                  <a:pt x="2384" y="2549"/>
                  <a:pt x="2399" y="2522"/>
                  <a:pt x="2417" y="2492"/>
                </a:cubicBezTo>
                <a:cubicBezTo>
                  <a:pt x="2434" y="2463"/>
                  <a:pt x="2451" y="2433"/>
                  <a:pt x="2465" y="2403"/>
                </a:cubicBezTo>
                <a:cubicBezTo>
                  <a:pt x="2480" y="2373"/>
                  <a:pt x="2488" y="2343"/>
                  <a:pt x="2491" y="2314"/>
                </a:cubicBezTo>
                <a:lnTo>
                  <a:pt x="2511" y="2278"/>
                </a:lnTo>
                <a:cubicBezTo>
                  <a:pt x="2512" y="2261"/>
                  <a:pt x="2518" y="2245"/>
                  <a:pt x="2530" y="2231"/>
                </a:cubicBezTo>
                <a:cubicBezTo>
                  <a:pt x="2542" y="2216"/>
                  <a:pt x="2550" y="2200"/>
                  <a:pt x="2556" y="2183"/>
                </a:cubicBezTo>
                <a:lnTo>
                  <a:pt x="2593" y="2054"/>
                </a:lnTo>
                <a:lnTo>
                  <a:pt x="2605" y="2053"/>
                </a:lnTo>
                <a:cubicBezTo>
                  <a:pt x="2611" y="2053"/>
                  <a:pt x="2617" y="2051"/>
                  <a:pt x="2624" y="2047"/>
                </a:cubicBezTo>
                <a:cubicBezTo>
                  <a:pt x="2630" y="2043"/>
                  <a:pt x="2635" y="2036"/>
                  <a:pt x="2638" y="2028"/>
                </a:cubicBezTo>
                <a:cubicBezTo>
                  <a:pt x="2654" y="2018"/>
                  <a:pt x="2671" y="2007"/>
                  <a:pt x="2688" y="1996"/>
                </a:cubicBezTo>
                <a:cubicBezTo>
                  <a:pt x="2705" y="1985"/>
                  <a:pt x="2723" y="1976"/>
                  <a:pt x="2743" y="1969"/>
                </a:cubicBezTo>
                <a:lnTo>
                  <a:pt x="2749" y="1980"/>
                </a:lnTo>
                <a:cubicBezTo>
                  <a:pt x="2767" y="1984"/>
                  <a:pt x="2784" y="1989"/>
                  <a:pt x="2801" y="1996"/>
                </a:cubicBezTo>
                <a:cubicBezTo>
                  <a:pt x="2817" y="2002"/>
                  <a:pt x="2832" y="2012"/>
                  <a:pt x="2844" y="2025"/>
                </a:cubicBezTo>
                <a:cubicBezTo>
                  <a:pt x="2838" y="2031"/>
                  <a:pt x="2833" y="2037"/>
                  <a:pt x="2827" y="2044"/>
                </a:cubicBezTo>
                <a:cubicBezTo>
                  <a:pt x="2821" y="2051"/>
                  <a:pt x="2818" y="2058"/>
                  <a:pt x="2818" y="2067"/>
                </a:cubicBezTo>
                <a:cubicBezTo>
                  <a:pt x="2819" y="2072"/>
                  <a:pt x="2823" y="2075"/>
                  <a:pt x="2828" y="2076"/>
                </a:cubicBezTo>
                <a:cubicBezTo>
                  <a:pt x="2834" y="2077"/>
                  <a:pt x="2839" y="2077"/>
                  <a:pt x="2842" y="2077"/>
                </a:cubicBezTo>
                <a:lnTo>
                  <a:pt x="2896" y="2113"/>
                </a:lnTo>
                <a:cubicBezTo>
                  <a:pt x="2907" y="2113"/>
                  <a:pt x="2915" y="2117"/>
                  <a:pt x="2920" y="2123"/>
                </a:cubicBezTo>
                <a:cubicBezTo>
                  <a:pt x="2925" y="2129"/>
                  <a:pt x="2933" y="2133"/>
                  <a:pt x="2944" y="2133"/>
                </a:cubicBezTo>
                <a:lnTo>
                  <a:pt x="2993" y="2175"/>
                </a:lnTo>
                <a:cubicBezTo>
                  <a:pt x="2994" y="2187"/>
                  <a:pt x="2999" y="2195"/>
                  <a:pt x="3008" y="2199"/>
                </a:cubicBezTo>
                <a:cubicBezTo>
                  <a:pt x="3017" y="2204"/>
                  <a:pt x="3026" y="2205"/>
                  <a:pt x="3035" y="2201"/>
                </a:cubicBezTo>
                <a:cubicBezTo>
                  <a:pt x="3036" y="2216"/>
                  <a:pt x="3039" y="2223"/>
                  <a:pt x="3043" y="2224"/>
                </a:cubicBezTo>
                <a:cubicBezTo>
                  <a:pt x="3047" y="2224"/>
                  <a:pt x="3051" y="2224"/>
                  <a:pt x="3056" y="2223"/>
                </a:cubicBezTo>
                <a:cubicBezTo>
                  <a:pt x="3061" y="2221"/>
                  <a:pt x="3066" y="2225"/>
                  <a:pt x="3071" y="2234"/>
                </a:cubicBezTo>
                <a:cubicBezTo>
                  <a:pt x="3076" y="2243"/>
                  <a:pt x="3079" y="2264"/>
                  <a:pt x="3082" y="2296"/>
                </a:cubicBezTo>
                <a:lnTo>
                  <a:pt x="3108" y="2340"/>
                </a:lnTo>
                <a:cubicBezTo>
                  <a:pt x="3120" y="2339"/>
                  <a:pt x="3133" y="2340"/>
                  <a:pt x="3149" y="2344"/>
                </a:cubicBezTo>
                <a:cubicBezTo>
                  <a:pt x="3164" y="2348"/>
                  <a:pt x="3177" y="2354"/>
                  <a:pt x="3189" y="2363"/>
                </a:cubicBezTo>
                <a:cubicBezTo>
                  <a:pt x="3201" y="2372"/>
                  <a:pt x="3208" y="2382"/>
                  <a:pt x="3209" y="2396"/>
                </a:cubicBezTo>
                <a:lnTo>
                  <a:pt x="3241" y="2445"/>
                </a:lnTo>
                <a:lnTo>
                  <a:pt x="3284" y="2477"/>
                </a:lnTo>
                <a:cubicBezTo>
                  <a:pt x="3284" y="2483"/>
                  <a:pt x="3285" y="2492"/>
                  <a:pt x="3288" y="2502"/>
                </a:cubicBezTo>
                <a:cubicBezTo>
                  <a:pt x="3290" y="2512"/>
                  <a:pt x="3296" y="2518"/>
                  <a:pt x="3304" y="2521"/>
                </a:cubicBezTo>
                <a:cubicBezTo>
                  <a:pt x="3307" y="2540"/>
                  <a:pt x="3311" y="2554"/>
                  <a:pt x="3319" y="2562"/>
                </a:cubicBezTo>
                <a:cubicBezTo>
                  <a:pt x="3326" y="2570"/>
                  <a:pt x="3330" y="2581"/>
                  <a:pt x="3332" y="2594"/>
                </a:cubicBezTo>
                <a:cubicBezTo>
                  <a:pt x="3342" y="2611"/>
                  <a:pt x="3353" y="2628"/>
                  <a:pt x="3364" y="2647"/>
                </a:cubicBezTo>
                <a:cubicBezTo>
                  <a:pt x="3375" y="2666"/>
                  <a:pt x="3384" y="2685"/>
                  <a:pt x="3392" y="2705"/>
                </a:cubicBezTo>
                <a:cubicBezTo>
                  <a:pt x="3402" y="2705"/>
                  <a:pt x="3411" y="2713"/>
                  <a:pt x="3421" y="2729"/>
                </a:cubicBezTo>
                <a:cubicBezTo>
                  <a:pt x="3431" y="2745"/>
                  <a:pt x="3439" y="2762"/>
                  <a:pt x="3446" y="2780"/>
                </a:cubicBezTo>
                <a:cubicBezTo>
                  <a:pt x="3453" y="2799"/>
                  <a:pt x="3457" y="2812"/>
                  <a:pt x="3457" y="2821"/>
                </a:cubicBezTo>
                <a:cubicBezTo>
                  <a:pt x="3458" y="2836"/>
                  <a:pt x="3462" y="2848"/>
                  <a:pt x="3469" y="2857"/>
                </a:cubicBezTo>
                <a:cubicBezTo>
                  <a:pt x="3476" y="2866"/>
                  <a:pt x="3487" y="2870"/>
                  <a:pt x="3501" y="2870"/>
                </a:cubicBezTo>
                <a:lnTo>
                  <a:pt x="3502" y="2881"/>
                </a:lnTo>
                <a:cubicBezTo>
                  <a:pt x="3502" y="2890"/>
                  <a:pt x="3505" y="2898"/>
                  <a:pt x="3509" y="2904"/>
                </a:cubicBezTo>
                <a:cubicBezTo>
                  <a:pt x="3514" y="2911"/>
                  <a:pt x="3522" y="2914"/>
                  <a:pt x="3533" y="2913"/>
                </a:cubicBezTo>
                <a:lnTo>
                  <a:pt x="3569" y="3020"/>
                </a:lnTo>
                <a:lnTo>
                  <a:pt x="3617" y="3051"/>
                </a:lnTo>
                <a:lnTo>
                  <a:pt x="3621" y="3103"/>
                </a:lnTo>
                <a:lnTo>
                  <a:pt x="3644" y="3112"/>
                </a:lnTo>
                <a:cubicBezTo>
                  <a:pt x="3647" y="3137"/>
                  <a:pt x="3652" y="3158"/>
                  <a:pt x="3661" y="3178"/>
                </a:cubicBezTo>
                <a:cubicBezTo>
                  <a:pt x="3670" y="3197"/>
                  <a:pt x="3678" y="3217"/>
                  <a:pt x="3687" y="3238"/>
                </a:cubicBezTo>
                <a:cubicBezTo>
                  <a:pt x="3696" y="3260"/>
                  <a:pt x="3702" y="3285"/>
                  <a:pt x="3705" y="3315"/>
                </a:cubicBezTo>
                <a:lnTo>
                  <a:pt x="3728" y="3319"/>
                </a:lnTo>
                <a:cubicBezTo>
                  <a:pt x="3728" y="3326"/>
                  <a:pt x="3729" y="3334"/>
                  <a:pt x="3732" y="3344"/>
                </a:cubicBezTo>
                <a:cubicBezTo>
                  <a:pt x="3734" y="3354"/>
                  <a:pt x="3740" y="3361"/>
                  <a:pt x="3748" y="3364"/>
                </a:cubicBezTo>
                <a:cubicBezTo>
                  <a:pt x="3749" y="3373"/>
                  <a:pt x="3751" y="3382"/>
                  <a:pt x="3755" y="3391"/>
                </a:cubicBezTo>
                <a:cubicBezTo>
                  <a:pt x="3759" y="3399"/>
                  <a:pt x="3766" y="3405"/>
                  <a:pt x="3774" y="3408"/>
                </a:cubicBezTo>
                <a:lnTo>
                  <a:pt x="3778" y="3459"/>
                </a:lnTo>
                <a:lnTo>
                  <a:pt x="3802" y="3475"/>
                </a:lnTo>
                <a:cubicBezTo>
                  <a:pt x="3803" y="3477"/>
                  <a:pt x="3807" y="3488"/>
                  <a:pt x="3815" y="3506"/>
                </a:cubicBezTo>
                <a:cubicBezTo>
                  <a:pt x="3823" y="3524"/>
                  <a:pt x="3832" y="3545"/>
                  <a:pt x="3843" y="3570"/>
                </a:cubicBezTo>
                <a:cubicBezTo>
                  <a:pt x="3854" y="3594"/>
                  <a:pt x="3863" y="3617"/>
                  <a:pt x="3872" y="3638"/>
                </a:cubicBezTo>
                <a:cubicBezTo>
                  <a:pt x="3880" y="3659"/>
                  <a:pt x="3885" y="3674"/>
                  <a:pt x="3885" y="3682"/>
                </a:cubicBezTo>
                <a:cubicBezTo>
                  <a:pt x="3894" y="3687"/>
                  <a:pt x="3901" y="3695"/>
                  <a:pt x="3905" y="3704"/>
                </a:cubicBezTo>
                <a:cubicBezTo>
                  <a:pt x="3909" y="3714"/>
                  <a:pt x="3911" y="3723"/>
                  <a:pt x="3912" y="3732"/>
                </a:cubicBezTo>
                <a:lnTo>
                  <a:pt x="3929" y="3736"/>
                </a:lnTo>
                <a:cubicBezTo>
                  <a:pt x="3930" y="3746"/>
                  <a:pt x="3930" y="3759"/>
                  <a:pt x="3930" y="3773"/>
                </a:cubicBezTo>
                <a:cubicBezTo>
                  <a:pt x="3931" y="3788"/>
                  <a:pt x="3933" y="3802"/>
                  <a:pt x="3937" y="3815"/>
                </a:cubicBezTo>
                <a:cubicBezTo>
                  <a:pt x="3941" y="3829"/>
                  <a:pt x="3948" y="3838"/>
                  <a:pt x="3960" y="3843"/>
                </a:cubicBezTo>
                <a:cubicBezTo>
                  <a:pt x="3963" y="3871"/>
                  <a:pt x="3971" y="3896"/>
                  <a:pt x="3982" y="3919"/>
                </a:cubicBezTo>
                <a:cubicBezTo>
                  <a:pt x="3994" y="3942"/>
                  <a:pt x="4002" y="3968"/>
                  <a:pt x="4005" y="3995"/>
                </a:cubicBezTo>
                <a:cubicBezTo>
                  <a:pt x="3999" y="3999"/>
                  <a:pt x="3993" y="4003"/>
                  <a:pt x="3987" y="4009"/>
                </a:cubicBezTo>
                <a:cubicBezTo>
                  <a:pt x="3981" y="4014"/>
                  <a:pt x="3979" y="4020"/>
                  <a:pt x="3978" y="4026"/>
                </a:cubicBezTo>
                <a:cubicBezTo>
                  <a:pt x="3980" y="4031"/>
                  <a:pt x="3986" y="4034"/>
                  <a:pt x="3997" y="4035"/>
                </a:cubicBezTo>
                <a:cubicBezTo>
                  <a:pt x="4008" y="4035"/>
                  <a:pt x="4015" y="4035"/>
                  <a:pt x="4019" y="4035"/>
                </a:cubicBezTo>
                <a:lnTo>
                  <a:pt x="4020" y="4046"/>
                </a:lnTo>
                <a:cubicBezTo>
                  <a:pt x="4021" y="4055"/>
                  <a:pt x="4023" y="4063"/>
                  <a:pt x="4027" y="4069"/>
                </a:cubicBezTo>
                <a:cubicBezTo>
                  <a:pt x="4031" y="4076"/>
                  <a:pt x="4037" y="4079"/>
                  <a:pt x="4045" y="4079"/>
                </a:cubicBezTo>
                <a:lnTo>
                  <a:pt x="4078" y="4134"/>
                </a:lnTo>
                <a:cubicBezTo>
                  <a:pt x="4073" y="4143"/>
                  <a:pt x="4068" y="4153"/>
                  <a:pt x="4064" y="4164"/>
                </a:cubicBezTo>
                <a:cubicBezTo>
                  <a:pt x="4061" y="4175"/>
                  <a:pt x="4059" y="4187"/>
                  <a:pt x="4059" y="4198"/>
                </a:cubicBezTo>
                <a:cubicBezTo>
                  <a:pt x="4061" y="4210"/>
                  <a:pt x="4066" y="4228"/>
                  <a:pt x="4075" y="4255"/>
                </a:cubicBezTo>
                <a:cubicBezTo>
                  <a:pt x="4085" y="4281"/>
                  <a:pt x="4096" y="4306"/>
                  <a:pt x="4109" y="4329"/>
                </a:cubicBezTo>
                <a:cubicBezTo>
                  <a:pt x="4122" y="4352"/>
                  <a:pt x="4134" y="4364"/>
                  <a:pt x="4146" y="4365"/>
                </a:cubicBezTo>
                <a:cubicBezTo>
                  <a:pt x="4152" y="4365"/>
                  <a:pt x="4156" y="4367"/>
                  <a:pt x="4159" y="4371"/>
                </a:cubicBezTo>
                <a:cubicBezTo>
                  <a:pt x="4162" y="4375"/>
                  <a:pt x="4164" y="4380"/>
                  <a:pt x="4165" y="4386"/>
                </a:cubicBezTo>
                <a:lnTo>
                  <a:pt x="4188" y="4396"/>
                </a:lnTo>
                <a:lnTo>
                  <a:pt x="4192" y="4448"/>
                </a:lnTo>
                <a:lnTo>
                  <a:pt x="4210" y="4464"/>
                </a:lnTo>
                <a:lnTo>
                  <a:pt x="4214" y="4521"/>
                </a:lnTo>
                <a:cubicBezTo>
                  <a:pt x="4223" y="4523"/>
                  <a:pt x="4229" y="4528"/>
                  <a:pt x="4233" y="4535"/>
                </a:cubicBezTo>
                <a:cubicBezTo>
                  <a:pt x="4237" y="4543"/>
                  <a:pt x="4239" y="4551"/>
                  <a:pt x="4240" y="4559"/>
                </a:cubicBezTo>
                <a:cubicBezTo>
                  <a:pt x="4249" y="4561"/>
                  <a:pt x="4257" y="4569"/>
                  <a:pt x="4262" y="4584"/>
                </a:cubicBezTo>
                <a:cubicBezTo>
                  <a:pt x="4267" y="4598"/>
                  <a:pt x="4270" y="4613"/>
                  <a:pt x="4272" y="4629"/>
                </a:cubicBezTo>
                <a:cubicBezTo>
                  <a:pt x="4274" y="4645"/>
                  <a:pt x="4276" y="4658"/>
                  <a:pt x="4276" y="4666"/>
                </a:cubicBezTo>
                <a:lnTo>
                  <a:pt x="4294" y="4671"/>
                </a:lnTo>
                <a:cubicBezTo>
                  <a:pt x="4298" y="4715"/>
                  <a:pt x="4311" y="4761"/>
                  <a:pt x="4333" y="4807"/>
                </a:cubicBezTo>
                <a:cubicBezTo>
                  <a:pt x="4355" y="4853"/>
                  <a:pt x="4376" y="4897"/>
                  <a:pt x="4397" y="4938"/>
                </a:cubicBezTo>
                <a:cubicBezTo>
                  <a:pt x="4419" y="4979"/>
                  <a:pt x="4431" y="5013"/>
                  <a:pt x="4434" y="5040"/>
                </a:cubicBezTo>
                <a:cubicBezTo>
                  <a:pt x="4444" y="5051"/>
                  <a:pt x="4451" y="5064"/>
                  <a:pt x="4455" y="5079"/>
                </a:cubicBezTo>
                <a:cubicBezTo>
                  <a:pt x="4460" y="5095"/>
                  <a:pt x="4462" y="5110"/>
                  <a:pt x="4463" y="5124"/>
                </a:cubicBezTo>
                <a:lnTo>
                  <a:pt x="4482" y="5146"/>
                </a:lnTo>
                <a:cubicBezTo>
                  <a:pt x="4485" y="5179"/>
                  <a:pt x="4489" y="5201"/>
                  <a:pt x="4494" y="5211"/>
                </a:cubicBezTo>
                <a:cubicBezTo>
                  <a:pt x="4499" y="5222"/>
                  <a:pt x="4505" y="5227"/>
                  <a:pt x="4511" y="5226"/>
                </a:cubicBezTo>
                <a:cubicBezTo>
                  <a:pt x="4517" y="5226"/>
                  <a:pt x="4522" y="5227"/>
                  <a:pt x="4527" y="5228"/>
                </a:cubicBezTo>
                <a:cubicBezTo>
                  <a:pt x="4531" y="5229"/>
                  <a:pt x="4534" y="5237"/>
                  <a:pt x="4535" y="5251"/>
                </a:cubicBezTo>
                <a:lnTo>
                  <a:pt x="4582" y="5265"/>
                </a:lnTo>
                <a:lnTo>
                  <a:pt x="4576" y="5168"/>
                </a:lnTo>
                <a:cubicBezTo>
                  <a:pt x="4590" y="5166"/>
                  <a:pt x="4597" y="5162"/>
                  <a:pt x="4598" y="5155"/>
                </a:cubicBezTo>
                <a:cubicBezTo>
                  <a:pt x="4600" y="5147"/>
                  <a:pt x="4601" y="5140"/>
                  <a:pt x="4603" y="5132"/>
                </a:cubicBezTo>
                <a:cubicBezTo>
                  <a:pt x="4605" y="5125"/>
                  <a:pt x="4614" y="5120"/>
                  <a:pt x="4630" y="5118"/>
                </a:cubicBezTo>
                <a:cubicBezTo>
                  <a:pt x="4630" y="5104"/>
                  <a:pt x="4635" y="5093"/>
                  <a:pt x="4647" y="5086"/>
                </a:cubicBezTo>
                <a:cubicBezTo>
                  <a:pt x="4659" y="5079"/>
                  <a:pt x="4672" y="5075"/>
                  <a:pt x="4684" y="5074"/>
                </a:cubicBezTo>
                <a:cubicBezTo>
                  <a:pt x="4698" y="5111"/>
                  <a:pt x="4710" y="5148"/>
                  <a:pt x="4719" y="5187"/>
                </a:cubicBezTo>
                <a:cubicBezTo>
                  <a:pt x="4729" y="5225"/>
                  <a:pt x="4738" y="5263"/>
                  <a:pt x="4746" y="5300"/>
                </a:cubicBezTo>
                <a:lnTo>
                  <a:pt x="4734" y="5375"/>
                </a:lnTo>
                <a:cubicBezTo>
                  <a:pt x="4745" y="5375"/>
                  <a:pt x="4753" y="5379"/>
                  <a:pt x="4756" y="5387"/>
                </a:cubicBezTo>
                <a:cubicBezTo>
                  <a:pt x="4760" y="5396"/>
                  <a:pt x="4759" y="5405"/>
                  <a:pt x="4754" y="5414"/>
                </a:cubicBezTo>
                <a:cubicBezTo>
                  <a:pt x="4763" y="5420"/>
                  <a:pt x="4769" y="5428"/>
                  <a:pt x="4773" y="5440"/>
                </a:cubicBezTo>
                <a:cubicBezTo>
                  <a:pt x="4778" y="5452"/>
                  <a:pt x="4780" y="5464"/>
                  <a:pt x="4781" y="5476"/>
                </a:cubicBezTo>
                <a:lnTo>
                  <a:pt x="4800" y="5503"/>
                </a:lnTo>
                <a:cubicBezTo>
                  <a:pt x="4800" y="5477"/>
                  <a:pt x="4803" y="5451"/>
                  <a:pt x="4809" y="5425"/>
                </a:cubicBezTo>
                <a:cubicBezTo>
                  <a:pt x="4816" y="5398"/>
                  <a:pt x="4819" y="5372"/>
                  <a:pt x="4818" y="5347"/>
                </a:cubicBezTo>
                <a:cubicBezTo>
                  <a:pt x="4821" y="5346"/>
                  <a:pt x="4826" y="5346"/>
                  <a:pt x="4831" y="5345"/>
                </a:cubicBezTo>
                <a:cubicBezTo>
                  <a:pt x="4837" y="5344"/>
                  <a:pt x="4840" y="5342"/>
                  <a:pt x="4840" y="5339"/>
                </a:cubicBezTo>
                <a:cubicBezTo>
                  <a:pt x="4839" y="5334"/>
                  <a:pt x="4836" y="5329"/>
                  <a:pt x="4830" y="5326"/>
                </a:cubicBezTo>
                <a:cubicBezTo>
                  <a:pt x="4824" y="5323"/>
                  <a:pt x="4820" y="5320"/>
                  <a:pt x="4816" y="5318"/>
                </a:cubicBezTo>
                <a:cubicBezTo>
                  <a:pt x="4821" y="5300"/>
                  <a:pt x="4826" y="5283"/>
                  <a:pt x="4831" y="5265"/>
                </a:cubicBezTo>
                <a:cubicBezTo>
                  <a:pt x="4836" y="5248"/>
                  <a:pt x="4838" y="5230"/>
                  <a:pt x="4837" y="5213"/>
                </a:cubicBezTo>
                <a:cubicBezTo>
                  <a:pt x="4835" y="5197"/>
                  <a:pt x="4829" y="5188"/>
                  <a:pt x="4819" y="5185"/>
                </a:cubicBezTo>
                <a:cubicBezTo>
                  <a:pt x="4809" y="5183"/>
                  <a:pt x="4800" y="5181"/>
                  <a:pt x="4792" y="5180"/>
                </a:cubicBezTo>
                <a:cubicBezTo>
                  <a:pt x="4783" y="5179"/>
                  <a:pt x="4780" y="5172"/>
                  <a:pt x="4782" y="5159"/>
                </a:cubicBezTo>
                <a:cubicBezTo>
                  <a:pt x="4784" y="5153"/>
                  <a:pt x="4786" y="5144"/>
                  <a:pt x="4788" y="5131"/>
                </a:cubicBezTo>
                <a:cubicBezTo>
                  <a:pt x="4791" y="5119"/>
                  <a:pt x="4794" y="5106"/>
                  <a:pt x="4796" y="5094"/>
                </a:cubicBezTo>
                <a:cubicBezTo>
                  <a:pt x="4798" y="5082"/>
                  <a:pt x="4799" y="5072"/>
                  <a:pt x="4798" y="5066"/>
                </a:cubicBezTo>
                <a:cubicBezTo>
                  <a:pt x="4797" y="5052"/>
                  <a:pt x="4792" y="5041"/>
                  <a:pt x="4784" y="5033"/>
                </a:cubicBezTo>
                <a:cubicBezTo>
                  <a:pt x="4776" y="5025"/>
                  <a:pt x="4768" y="5017"/>
                  <a:pt x="4760" y="5008"/>
                </a:cubicBezTo>
                <a:cubicBezTo>
                  <a:pt x="4752" y="4999"/>
                  <a:pt x="4747" y="4985"/>
                  <a:pt x="4745" y="4967"/>
                </a:cubicBezTo>
                <a:cubicBezTo>
                  <a:pt x="4751" y="4957"/>
                  <a:pt x="4755" y="4946"/>
                  <a:pt x="4759" y="4933"/>
                </a:cubicBezTo>
                <a:cubicBezTo>
                  <a:pt x="4763" y="4920"/>
                  <a:pt x="4764" y="4908"/>
                  <a:pt x="4763" y="4896"/>
                </a:cubicBezTo>
                <a:cubicBezTo>
                  <a:pt x="4761" y="4872"/>
                  <a:pt x="4755" y="4846"/>
                  <a:pt x="4746" y="4818"/>
                </a:cubicBezTo>
                <a:cubicBezTo>
                  <a:pt x="4737" y="4790"/>
                  <a:pt x="4727" y="4760"/>
                  <a:pt x="4718" y="4726"/>
                </a:cubicBezTo>
                <a:cubicBezTo>
                  <a:pt x="4708" y="4693"/>
                  <a:pt x="4701" y="4655"/>
                  <a:pt x="4698" y="4614"/>
                </a:cubicBezTo>
                <a:cubicBezTo>
                  <a:pt x="4683" y="4601"/>
                  <a:pt x="4675" y="4589"/>
                  <a:pt x="4673" y="4576"/>
                </a:cubicBezTo>
                <a:cubicBezTo>
                  <a:pt x="4671" y="4564"/>
                  <a:pt x="4669" y="4549"/>
                  <a:pt x="4669" y="4529"/>
                </a:cubicBezTo>
                <a:cubicBezTo>
                  <a:pt x="4656" y="4521"/>
                  <a:pt x="4648" y="4505"/>
                  <a:pt x="4644" y="4482"/>
                </a:cubicBezTo>
                <a:cubicBezTo>
                  <a:pt x="4640" y="4459"/>
                  <a:pt x="4635" y="4437"/>
                  <a:pt x="4629" y="4416"/>
                </a:cubicBezTo>
                <a:cubicBezTo>
                  <a:pt x="4623" y="4396"/>
                  <a:pt x="4610" y="4385"/>
                  <a:pt x="4590" y="4385"/>
                </a:cubicBezTo>
                <a:lnTo>
                  <a:pt x="4584" y="4305"/>
                </a:lnTo>
                <a:cubicBezTo>
                  <a:pt x="4584" y="4301"/>
                  <a:pt x="4584" y="4294"/>
                  <a:pt x="4585" y="4283"/>
                </a:cubicBezTo>
                <a:cubicBezTo>
                  <a:pt x="4586" y="4272"/>
                  <a:pt x="4590" y="4266"/>
                  <a:pt x="4599" y="4264"/>
                </a:cubicBezTo>
                <a:cubicBezTo>
                  <a:pt x="4601" y="4265"/>
                  <a:pt x="4603" y="4268"/>
                  <a:pt x="4604" y="4273"/>
                </a:cubicBezTo>
                <a:cubicBezTo>
                  <a:pt x="4605" y="4279"/>
                  <a:pt x="4606" y="4283"/>
                  <a:pt x="4606" y="4287"/>
                </a:cubicBezTo>
                <a:cubicBezTo>
                  <a:pt x="4608" y="4306"/>
                  <a:pt x="4616" y="4328"/>
                  <a:pt x="4628" y="4353"/>
                </a:cubicBezTo>
                <a:cubicBezTo>
                  <a:pt x="4641" y="4378"/>
                  <a:pt x="4654" y="4402"/>
                  <a:pt x="4667" y="4427"/>
                </a:cubicBezTo>
                <a:cubicBezTo>
                  <a:pt x="4680" y="4452"/>
                  <a:pt x="4687" y="4474"/>
                  <a:pt x="4689" y="4493"/>
                </a:cubicBezTo>
                <a:lnTo>
                  <a:pt x="4715" y="4532"/>
                </a:lnTo>
                <a:cubicBezTo>
                  <a:pt x="4716" y="4544"/>
                  <a:pt x="4721" y="4552"/>
                  <a:pt x="4729" y="4555"/>
                </a:cubicBezTo>
                <a:cubicBezTo>
                  <a:pt x="4736" y="4557"/>
                  <a:pt x="4744" y="4562"/>
                  <a:pt x="4752" y="4569"/>
                </a:cubicBezTo>
                <a:cubicBezTo>
                  <a:pt x="4760" y="4576"/>
                  <a:pt x="4765" y="4591"/>
                  <a:pt x="4767" y="4614"/>
                </a:cubicBezTo>
                <a:cubicBezTo>
                  <a:pt x="4767" y="4632"/>
                  <a:pt x="4763" y="4652"/>
                  <a:pt x="4757" y="4673"/>
                </a:cubicBezTo>
                <a:cubicBezTo>
                  <a:pt x="4750" y="4695"/>
                  <a:pt x="4746" y="4716"/>
                  <a:pt x="4747" y="4737"/>
                </a:cubicBezTo>
                <a:lnTo>
                  <a:pt x="4792" y="4733"/>
                </a:lnTo>
                <a:cubicBezTo>
                  <a:pt x="4798" y="4732"/>
                  <a:pt x="4802" y="4733"/>
                  <a:pt x="4804" y="4737"/>
                </a:cubicBezTo>
                <a:cubicBezTo>
                  <a:pt x="4806" y="4742"/>
                  <a:pt x="4807" y="4746"/>
                  <a:pt x="4805" y="4751"/>
                </a:cubicBezTo>
                <a:cubicBezTo>
                  <a:pt x="4803" y="4755"/>
                  <a:pt x="4800" y="4757"/>
                  <a:pt x="4794" y="4756"/>
                </a:cubicBezTo>
                <a:cubicBezTo>
                  <a:pt x="4801" y="4773"/>
                  <a:pt x="4808" y="4792"/>
                  <a:pt x="4813" y="4813"/>
                </a:cubicBezTo>
                <a:cubicBezTo>
                  <a:pt x="4818" y="4834"/>
                  <a:pt x="4821" y="4855"/>
                  <a:pt x="4819" y="4875"/>
                </a:cubicBezTo>
                <a:lnTo>
                  <a:pt x="4843" y="4885"/>
                </a:lnTo>
                <a:lnTo>
                  <a:pt x="4897" y="4996"/>
                </a:lnTo>
                <a:lnTo>
                  <a:pt x="4896" y="5059"/>
                </a:lnTo>
                <a:lnTo>
                  <a:pt x="4928" y="5109"/>
                </a:lnTo>
                <a:cubicBezTo>
                  <a:pt x="4931" y="5149"/>
                  <a:pt x="4938" y="5188"/>
                  <a:pt x="4948" y="5227"/>
                </a:cubicBezTo>
                <a:cubicBezTo>
                  <a:pt x="4958" y="5266"/>
                  <a:pt x="4968" y="5306"/>
                  <a:pt x="4978" y="5346"/>
                </a:cubicBezTo>
                <a:cubicBezTo>
                  <a:pt x="4989" y="5386"/>
                  <a:pt x="4996" y="5428"/>
                  <a:pt x="4999" y="5472"/>
                </a:cubicBezTo>
                <a:cubicBezTo>
                  <a:pt x="5003" y="5477"/>
                  <a:pt x="5007" y="5481"/>
                  <a:pt x="5012" y="5484"/>
                </a:cubicBezTo>
                <a:cubicBezTo>
                  <a:pt x="5018" y="5486"/>
                  <a:pt x="5023" y="5487"/>
                  <a:pt x="5029" y="5487"/>
                </a:cubicBezTo>
                <a:cubicBezTo>
                  <a:pt x="5037" y="5485"/>
                  <a:pt x="5046" y="5479"/>
                  <a:pt x="5053" y="5468"/>
                </a:cubicBezTo>
                <a:cubicBezTo>
                  <a:pt x="5061" y="5457"/>
                  <a:pt x="5070" y="5451"/>
                  <a:pt x="5078" y="5449"/>
                </a:cubicBezTo>
                <a:cubicBezTo>
                  <a:pt x="5086" y="5450"/>
                  <a:pt x="5091" y="5457"/>
                  <a:pt x="5092" y="5470"/>
                </a:cubicBezTo>
                <a:cubicBezTo>
                  <a:pt x="5093" y="5482"/>
                  <a:pt x="5093" y="5492"/>
                  <a:pt x="5093" y="5500"/>
                </a:cubicBezTo>
                <a:cubicBezTo>
                  <a:pt x="5108" y="5547"/>
                  <a:pt x="5121" y="5592"/>
                  <a:pt x="5133" y="5635"/>
                </a:cubicBezTo>
                <a:cubicBezTo>
                  <a:pt x="5144" y="5678"/>
                  <a:pt x="5155" y="5723"/>
                  <a:pt x="5164" y="5771"/>
                </a:cubicBezTo>
                <a:cubicBezTo>
                  <a:pt x="5164" y="5778"/>
                  <a:pt x="5165" y="5787"/>
                  <a:pt x="5168" y="5798"/>
                </a:cubicBezTo>
                <a:cubicBezTo>
                  <a:pt x="5172" y="5809"/>
                  <a:pt x="5179" y="5814"/>
                  <a:pt x="5190" y="5815"/>
                </a:cubicBezTo>
                <a:cubicBezTo>
                  <a:pt x="5190" y="5822"/>
                  <a:pt x="5190" y="5834"/>
                  <a:pt x="5191" y="5852"/>
                </a:cubicBezTo>
                <a:cubicBezTo>
                  <a:pt x="5191" y="5870"/>
                  <a:pt x="5194" y="5887"/>
                  <a:pt x="5198" y="5903"/>
                </a:cubicBezTo>
                <a:cubicBezTo>
                  <a:pt x="5202" y="5919"/>
                  <a:pt x="5210" y="5927"/>
                  <a:pt x="5221" y="5928"/>
                </a:cubicBezTo>
                <a:cubicBezTo>
                  <a:pt x="5230" y="5926"/>
                  <a:pt x="5238" y="5921"/>
                  <a:pt x="5246" y="5912"/>
                </a:cubicBezTo>
                <a:cubicBezTo>
                  <a:pt x="5254" y="5903"/>
                  <a:pt x="5258" y="5894"/>
                  <a:pt x="5258" y="5885"/>
                </a:cubicBezTo>
                <a:cubicBezTo>
                  <a:pt x="5258" y="5879"/>
                  <a:pt x="5256" y="5876"/>
                  <a:pt x="5253" y="5875"/>
                </a:cubicBezTo>
                <a:cubicBezTo>
                  <a:pt x="5250" y="5874"/>
                  <a:pt x="5246" y="5874"/>
                  <a:pt x="5240" y="5874"/>
                </a:cubicBezTo>
                <a:lnTo>
                  <a:pt x="5178" y="5396"/>
                </a:lnTo>
                <a:cubicBezTo>
                  <a:pt x="5162" y="5396"/>
                  <a:pt x="5154" y="5388"/>
                  <a:pt x="5155" y="5372"/>
                </a:cubicBezTo>
                <a:cubicBezTo>
                  <a:pt x="5155" y="5356"/>
                  <a:pt x="5155" y="5342"/>
                  <a:pt x="5156" y="5329"/>
                </a:cubicBezTo>
                <a:cubicBezTo>
                  <a:pt x="5155" y="5322"/>
                  <a:pt x="5153" y="5315"/>
                  <a:pt x="5149" y="5308"/>
                </a:cubicBezTo>
                <a:cubicBezTo>
                  <a:pt x="5145" y="5300"/>
                  <a:pt x="5139" y="5296"/>
                  <a:pt x="5131" y="5296"/>
                </a:cubicBezTo>
                <a:cubicBezTo>
                  <a:pt x="5130" y="5285"/>
                  <a:pt x="5130" y="5270"/>
                  <a:pt x="5130" y="5248"/>
                </a:cubicBezTo>
                <a:cubicBezTo>
                  <a:pt x="5130" y="5227"/>
                  <a:pt x="5127" y="5208"/>
                  <a:pt x="5122" y="5189"/>
                </a:cubicBezTo>
                <a:cubicBezTo>
                  <a:pt x="5117" y="5170"/>
                  <a:pt x="5107" y="5159"/>
                  <a:pt x="5092" y="5155"/>
                </a:cubicBezTo>
                <a:cubicBezTo>
                  <a:pt x="5089" y="5115"/>
                  <a:pt x="5082" y="5076"/>
                  <a:pt x="5072" y="5037"/>
                </a:cubicBezTo>
                <a:cubicBezTo>
                  <a:pt x="5062" y="4999"/>
                  <a:pt x="5052" y="4960"/>
                  <a:pt x="5042" y="4921"/>
                </a:cubicBezTo>
                <a:cubicBezTo>
                  <a:pt x="5031" y="4883"/>
                  <a:pt x="5025" y="4843"/>
                  <a:pt x="5021" y="4804"/>
                </a:cubicBezTo>
                <a:cubicBezTo>
                  <a:pt x="5005" y="4803"/>
                  <a:pt x="4996" y="4796"/>
                  <a:pt x="4993" y="4783"/>
                </a:cubicBezTo>
                <a:cubicBezTo>
                  <a:pt x="4990" y="4769"/>
                  <a:pt x="4988" y="4755"/>
                  <a:pt x="4988" y="4743"/>
                </a:cubicBezTo>
                <a:cubicBezTo>
                  <a:pt x="4986" y="4714"/>
                  <a:pt x="4981" y="4686"/>
                  <a:pt x="4973" y="4658"/>
                </a:cubicBezTo>
                <a:cubicBezTo>
                  <a:pt x="4965" y="4631"/>
                  <a:pt x="4953" y="4604"/>
                  <a:pt x="4937" y="4580"/>
                </a:cubicBezTo>
                <a:lnTo>
                  <a:pt x="4950" y="4515"/>
                </a:lnTo>
                <a:cubicBezTo>
                  <a:pt x="4941" y="4507"/>
                  <a:pt x="4935" y="4497"/>
                  <a:pt x="4932" y="4485"/>
                </a:cubicBezTo>
                <a:cubicBezTo>
                  <a:pt x="4930" y="4473"/>
                  <a:pt x="4928" y="4463"/>
                  <a:pt x="4928" y="4454"/>
                </a:cubicBezTo>
                <a:cubicBezTo>
                  <a:pt x="4916" y="4442"/>
                  <a:pt x="4907" y="4423"/>
                  <a:pt x="4901" y="4394"/>
                </a:cubicBezTo>
                <a:cubicBezTo>
                  <a:pt x="4895" y="4366"/>
                  <a:pt x="4889" y="4334"/>
                  <a:pt x="4885" y="4297"/>
                </a:cubicBezTo>
                <a:cubicBezTo>
                  <a:pt x="4880" y="4261"/>
                  <a:pt x="4874" y="4225"/>
                  <a:pt x="4867" y="4190"/>
                </a:cubicBezTo>
                <a:cubicBezTo>
                  <a:pt x="4859" y="4154"/>
                  <a:pt x="4848" y="4124"/>
                  <a:pt x="4834" y="4098"/>
                </a:cubicBezTo>
                <a:cubicBezTo>
                  <a:pt x="4846" y="4098"/>
                  <a:pt x="4853" y="4101"/>
                  <a:pt x="4854" y="4109"/>
                </a:cubicBezTo>
                <a:cubicBezTo>
                  <a:pt x="4856" y="4116"/>
                  <a:pt x="4857" y="4123"/>
                  <a:pt x="4859" y="4131"/>
                </a:cubicBezTo>
                <a:cubicBezTo>
                  <a:pt x="4861" y="4138"/>
                  <a:pt x="4869" y="4141"/>
                  <a:pt x="4883" y="4141"/>
                </a:cubicBezTo>
                <a:cubicBezTo>
                  <a:pt x="4884" y="4150"/>
                  <a:pt x="4886" y="4159"/>
                  <a:pt x="4890" y="4168"/>
                </a:cubicBezTo>
                <a:cubicBezTo>
                  <a:pt x="4894" y="4178"/>
                  <a:pt x="4901" y="4185"/>
                  <a:pt x="4910" y="4191"/>
                </a:cubicBezTo>
                <a:cubicBezTo>
                  <a:pt x="4910" y="4202"/>
                  <a:pt x="4912" y="4220"/>
                  <a:pt x="4916" y="4245"/>
                </a:cubicBezTo>
                <a:cubicBezTo>
                  <a:pt x="4919" y="4271"/>
                  <a:pt x="4923" y="4298"/>
                  <a:pt x="4928" y="4327"/>
                </a:cubicBezTo>
                <a:cubicBezTo>
                  <a:pt x="4934" y="4357"/>
                  <a:pt x="4940" y="4382"/>
                  <a:pt x="4946" y="4405"/>
                </a:cubicBezTo>
                <a:cubicBezTo>
                  <a:pt x="4953" y="4427"/>
                  <a:pt x="4960" y="4441"/>
                  <a:pt x="4968" y="4445"/>
                </a:cubicBezTo>
                <a:lnTo>
                  <a:pt x="4971" y="4491"/>
                </a:lnTo>
                <a:lnTo>
                  <a:pt x="5001" y="4506"/>
                </a:lnTo>
                <a:lnTo>
                  <a:pt x="5050" y="4635"/>
                </a:lnTo>
                <a:cubicBezTo>
                  <a:pt x="5048" y="4656"/>
                  <a:pt x="5046" y="4679"/>
                  <a:pt x="5044" y="4704"/>
                </a:cubicBezTo>
                <a:cubicBezTo>
                  <a:pt x="5042" y="4730"/>
                  <a:pt x="5041" y="4753"/>
                  <a:pt x="5042" y="4773"/>
                </a:cubicBezTo>
                <a:cubicBezTo>
                  <a:pt x="5043" y="4782"/>
                  <a:pt x="5045" y="4788"/>
                  <a:pt x="5049" y="4791"/>
                </a:cubicBezTo>
                <a:cubicBezTo>
                  <a:pt x="5054" y="4794"/>
                  <a:pt x="5061" y="4795"/>
                  <a:pt x="5072" y="4794"/>
                </a:cubicBezTo>
                <a:cubicBezTo>
                  <a:pt x="5082" y="4794"/>
                  <a:pt x="5091" y="4803"/>
                  <a:pt x="5098" y="4819"/>
                </a:cubicBezTo>
                <a:cubicBezTo>
                  <a:pt x="5104" y="4836"/>
                  <a:pt x="5110" y="4855"/>
                  <a:pt x="5114" y="4879"/>
                </a:cubicBezTo>
                <a:cubicBezTo>
                  <a:pt x="5119" y="4902"/>
                  <a:pt x="5122" y="4925"/>
                  <a:pt x="5125" y="4946"/>
                </a:cubicBezTo>
                <a:cubicBezTo>
                  <a:pt x="5128" y="4967"/>
                  <a:pt x="5130" y="4982"/>
                  <a:pt x="5132" y="4991"/>
                </a:cubicBezTo>
                <a:cubicBezTo>
                  <a:pt x="5141" y="4994"/>
                  <a:pt x="5151" y="4996"/>
                  <a:pt x="5161" y="4997"/>
                </a:cubicBezTo>
                <a:cubicBezTo>
                  <a:pt x="5172" y="4999"/>
                  <a:pt x="5181" y="4999"/>
                  <a:pt x="5190" y="4999"/>
                </a:cubicBezTo>
                <a:cubicBezTo>
                  <a:pt x="5197" y="4997"/>
                  <a:pt x="5199" y="4992"/>
                  <a:pt x="5195" y="4982"/>
                </a:cubicBezTo>
                <a:cubicBezTo>
                  <a:pt x="5191" y="4971"/>
                  <a:pt x="5186" y="4961"/>
                  <a:pt x="5179" y="4949"/>
                </a:cubicBezTo>
                <a:cubicBezTo>
                  <a:pt x="5173" y="4938"/>
                  <a:pt x="5169" y="4930"/>
                  <a:pt x="5168" y="4925"/>
                </a:cubicBezTo>
                <a:cubicBezTo>
                  <a:pt x="5168" y="4913"/>
                  <a:pt x="5173" y="4906"/>
                  <a:pt x="5183" y="4904"/>
                </a:cubicBezTo>
                <a:cubicBezTo>
                  <a:pt x="5193" y="4903"/>
                  <a:pt x="5203" y="4900"/>
                  <a:pt x="5213" y="4896"/>
                </a:cubicBezTo>
                <a:cubicBezTo>
                  <a:pt x="5223" y="4893"/>
                  <a:pt x="5227" y="4882"/>
                  <a:pt x="5227" y="4864"/>
                </a:cubicBezTo>
                <a:cubicBezTo>
                  <a:pt x="5226" y="4855"/>
                  <a:pt x="5224" y="4841"/>
                  <a:pt x="5221" y="4821"/>
                </a:cubicBezTo>
                <a:cubicBezTo>
                  <a:pt x="5218" y="4802"/>
                  <a:pt x="5212" y="4783"/>
                  <a:pt x="5205" y="4767"/>
                </a:cubicBezTo>
                <a:cubicBezTo>
                  <a:pt x="5198" y="4750"/>
                  <a:pt x="5189" y="4741"/>
                  <a:pt x="5178" y="4741"/>
                </a:cubicBezTo>
                <a:cubicBezTo>
                  <a:pt x="5171" y="4661"/>
                  <a:pt x="5168" y="4581"/>
                  <a:pt x="5170" y="4500"/>
                </a:cubicBezTo>
                <a:cubicBezTo>
                  <a:pt x="5173" y="4419"/>
                  <a:pt x="5171" y="4339"/>
                  <a:pt x="5167" y="4259"/>
                </a:cubicBezTo>
                <a:cubicBezTo>
                  <a:pt x="5165" y="4231"/>
                  <a:pt x="5159" y="4204"/>
                  <a:pt x="5150" y="4179"/>
                </a:cubicBezTo>
                <a:cubicBezTo>
                  <a:pt x="5141" y="4155"/>
                  <a:pt x="5131" y="4129"/>
                  <a:pt x="5122" y="4103"/>
                </a:cubicBezTo>
                <a:cubicBezTo>
                  <a:pt x="5113" y="4077"/>
                  <a:pt x="5107" y="4048"/>
                  <a:pt x="5104" y="4016"/>
                </a:cubicBezTo>
                <a:cubicBezTo>
                  <a:pt x="5104" y="4007"/>
                  <a:pt x="5101" y="3998"/>
                  <a:pt x="5097" y="3989"/>
                </a:cubicBezTo>
                <a:cubicBezTo>
                  <a:pt x="5093" y="3979"/>
                  <a:pt x="5087" y="3972"/>
                  <a:pt x="5078" y="3966"/>
                </a:cubicBezTo>
                <a:cubicBezTo>
                  <a:pt x="5075" y="3932"/>
                  <a:pt x="5069" y="3899"/>
                  <a:pt x="5062" y="3867"/>
                </a:cubicBezTo>
                <a:cubicBezTo>
                  <a:pt x="5055" y="3835"/>
                  <a:pt x="5050" y="3801"/>
                  <a:pt x="5047" y="3767"/>
                </a:cubicBezTo>
                <a:lnTo>
                  <a:pt x="5020" y="3712"/>
                </a:lnTo>
                <a:cubicBezTo>
                  <a:pt x="5019" y="3686"/>
                  <a:pt x="5018" y="3663"/>
                  <a:pt x="5016" y="3641"/>
                </a:cubicBezTo>
                <a:cubicBezTo>
                  <a:pt x="5013" y="3619"/>
                  <a:pt x="5002" y="3598"/>
                  <a:pt x="4982" y="3576"/>
                </a:cubicBezTo>
                <a:cubicBezTo>
                  <a:pt x="4981" y="3541"/>
                  <a:pt x="4976" y="3501"/>
                  <a:pt x="4967" y="3455"/>
                </a:cubicBezTo>
                <a:cubicBezTo>
                  <a:pt x="4958" y="3410"/>
                  <a:pt x="4944" y="3366"/>
                  <a:pt x="4926" y="3323"/>
                </a:cubicBezTo>
                <a:cubicBezTo>
                  <a:pt x="4908" y="3280"/>
                  <a:pt x="4886" y="3245"/>
                  <a:pt x="4859" y="3217"/>
                </a:cubicBezTo>
                <a:lnTo>
                  <a:pt x="4827" y="3099"/>
                </a:lnTo>
                <a:cubicBezTo>
                  <a:pt x="4812" y="3099"/>
                  <a:pt x="4804" y="3092"/>
                  <a:pt x="4804" y="3077"/>
                </a:cubicBezTo>
                <a:cubicBezTo>
                  <a:pt x="4805" y="3063"/>
                  <a:pt x="4805" y="3050"/>
                  <a:pt x="4806" y="3037"/>
                </a:cubicBezTo>
                <a:lnTo>
                  <a:pt x="4794" y="3038"/>
                </a:lnTo>
                <a:cubicBezTo>
                  <a:pt x="4781" y="3038"/>
                  <a:pt x="4772" y="3031"/>
                  <a:pt x="4766" y="3017"/>
                </a:cubicBezTo>
                <a:cubicBezTo>
                  <a:pt x="4760" y="3004"/>
                  <a:pt x="4757" y="2988"/>
                  <a:pt x="4755" y="2969"/>
                </a:cubicBezTo>
                <a:cubicBezTo>
                  <a:pt x="4754" y="2951"/>
                  <a:pt x="4752" y="2934"/>
                  <a:pt x="4752" y="2920"/>
                </a:cubicBezTo>
                <a:lnTo>
                  <a:pt x="4727" y="2893"/>
                </a:lnTo>
                <a:cubicBezTo>
                  <a:pt x="4726" y="2884"/>
                  <a:pt x="4722" y="2870"/>
                  <a:pt x="4716" y="2851"/>
                </a:cubicBezTo>
                <a:cubicBezTo>
                  <a:pt x="4709" y="2831"/>
                  <a:pt x="4702" y="2813"/>
                  <a:pt x="4694" y="2797"/>
                </a:cubicBezTo>
                <a:cubicBezTo>
                  <a:pt x="4685" y="2780"/>
                  <a:pt x="4678" y="2771"/>
                  <a:pt x="4672" y="2771"/>
                </a:cubicBezTo>
                <a:lnTo>
                  <a:pt x="4674" y="2719"/>
                </a:lnTo>
                <a:cubicBezTo>
                  <a:pt x="4673" y="2704"/>
                  <a:pt x="4670" y="2695"/>
                  <a:pt x="4665" y="2693"/>
                </a:cubicBezTo>
                <a:cubicBezTo>
                  <a:pt x="4661" y="2691"/>
                  <a:pt x="4655" y="2690"/>
                  <a:pt x="4650" y="2691"/>
                </a:cubicBezTo>
                <a:cubicBezTo>
                  <a:pt x="4644" y="2692"/>
                  <a:pt x="4638" y="2689"/>
                  <a:pt x="4633" y="2684"/>
                </a:cubicBezTo>
                <a:cubicBezTo>
                  <a:pt x="4628" y="2678"/>
                  <a:pt x="4625" y="2664"/>
                  <a:pt x="4623" y="2642"/>
                </a:cubicBezTo>
                <a:cubicBezTo>
                  <a:pt x="4623" y="2639"/>
                  <a:pt x="4622" y="2635"/>
                  <a:pt x="4621" y="2631"/>
                </a:cubicBezTo>
                <a:cubicBezTo>
                  <a:pt x="4619" y="2627"/>
                  <a:pt x="4616" y="2625"/>
                  <a:pt x="4610" y="2625"/>
                </a:cubicBezTo>
                <a:lnTo>
                  <a:pt x="4593" y="2546"/>
                </a:lnTo>
                <a:lnTo>
                  <a:pt x="4588" y="2547"/>
                </a:lnTo>
                <a:cubicBezTo>
                  <a:pt x="4576" y="2547"/>
                  <a:pt x="4566" y="2544"/>
                  <a:pt x="4558" y="2537"/>
                </a:cubicBezTo>
                <a:cubicBezTo>
                  <a:pt x="4550" y="2530"/>
                  <a:pt x="4546" y="2521"/>
                  <a:pt x="4545" y="2509"/>
                </a:cubicBezTo>
                <a:cubicBezTo>
                  <a:pt x="4544" y="2505"/>
                  <a:pt x="4544" y="2499"/>
                  <a:pt x="4545" y="2490"/>
                </a:cubicBezTo>
                <a:cubicBezTo>
                  <a:pt x="4545" y="2481"/>
                  <a:pt x="4548" y="2476"/>
                  <a:pt x="4554" y="2474"/>
                </a:cubicBezTo>
                <a:cubicBezTo>
                  <a:pt x="4559" y="2475"/>
                  <a:pt x="4563" y="2481"/>
                  <a:pt x="4565" y="2491"/>
                </a:cubicBezTo>
                <a:cubicBezTo>
                  <a:pt x="4567" y="2502"/>
                  <a:pt x="4568" y="2509"/>
                  <a:pt x="4568" y="2513"/>
                </a:cubicBezTo>
                <a:lnTo>
                  <a:pt x="4613" y="2493"/>
                </a:lnTo>
                <a:cubicBezTo>
                  <a:pt x="4612" y="2482"/>
                  <a:pt x="4610" y="2472"/>
                  <a:pt x="4606" y="2463"/>
                </a:cubicBezTo>
                <a:cubicBezTo>
                  <a:pt x="4601" y="2454"/>
                  <a:pt x="4595" y="2445"/>
                  <a:pt x="4586" y="2437"/>
                </a:cubicBezTo>
                <a:cubicBezTo>
                  <a:pt x="4585" y="2429"/>
                  <a:pt x="4581" y="2425"/>
                  <a:pt x="4576" y="2427"/>
                </a:cubicBezTo>
                <a:cubicBezTo>
                  <a:pt x="4570" y="2429"/>
                  <a:pt x="4565" y="2433"/>
                  <a:pt x="4559" y="2439"/>
                </a:cubicBezTo>
                <a:cubicBezTo>
                  <a:pt x="4553" y="2445"/>
                  <a:pt x="4549" y="2449"/>
                  <a:pt x="4547" y="2452"/>
                </a:cubicBezTo>
                <a:cubicBezTo>
                  <a:pt x="4528" y="2452"/>
                  <a:pt x="4518" y="2446"/>
                  <a:pt x="4516" y="2433"/>
                </a:cubicBezTo>
                <a:cubicBezTo>
                  <a:pt x="4514" y="2420"/>
                  <a:pt x="4513" y="2406"/>
                  <a:pt x="4514" y="2391"/>
                </a:cubicBezTo>
                <a:lnTo>
                  <a:pt x="4487" y="2341"/>
                </a:lnTo>
                <a:cubicBezTo>
                  <a:pt x="4490" y="2344"/>
                  <a:pt x="4495" y="2347"/>
                  <a:pt x="4500" y="2351"/>
                </a:cubicBezTo>
                <a:cubicBezTo>
                  <a:pt x="4505" y="2354"/>
                  <a:pt x="4511" y="2356"/>
                  <a:pt x="4517" y="2356"/>
                </a:cubicBezTo>
                <a:cubicBezTo>
                  <a:pt x="4526" y="2355"/>
                  <a:pt x="4530" y="2350"/>
                  <a:pt x="4531" y="2342"/>
                </a:cubicBezTo>
                <a:cubicBezTo>
                  <a:pt x="4532" y="2333"/>
                  <a:pt x="4532" y="2325"/>
                  <a:pt x="4532" y="2317"/>
                </a:cubicBezTo>
                <a:cubicBezTo>
                  <a:pt x="4531" y="2308"/>
                  <a:pt x="4535" y="2304"/>
                  <a:pt x="4542" y="2303"/>
                </a:cubicBezTo>
                <a:cubicBezTo>
                  <a:pt x="4548" y="2303"/>
                  <a:pt x="4555" y="2306"/>
                  <a:pt x="4562" y="2311"/>
                </a:cubicBezTo>
                <a:cubicBezTo>
                  <a:pt x="4569" y="2317"/>
                  <a:pt x="4575" y="2323"/>
                  <a:pt x="4578" y="2329"/>
                </a:cubicBezTo>
                <a:lnTo>
                  <a:pt x="4547" y="2210"/>
                </a:lnTo>
                <a:cubicBezTo>
                  <a:pt x="4535" y="2211"/>
                  <a:pt x="4527" y="2208"/>
                  <a:pt x="4521" y="2201"/>
                </a:cubicBezTo>
                <a:cubicBezTo>
                  <a:pt x="4515" y="2194"/>
                  <a:pt x="4514" y="2184"/>
                  <a:pt x="4516" y="2172"/>
                </a:cubicBezTo>
                <a:lnTo>
                  <a:pt x="4453" y="2188"/>
                </a:lnTo>
                <a:cubicBezTo>
                  <a:pt x="4454" y="2195"/>
                  <a:pt x="4454" y="2202"/>
                  <a:pt x="4453" y="2210"/>
                </a:cubicBezTo>
                <a:cubicBezTo>
                  <a:pt x="4452" y="2218"/>
                  <a:pt x="4447" y="2222"/>
                  <a:pt x="4439" y="2224"/>
                </a:cubicBezTo>
                <a:cubicBezTo>
                  <a:pt x="4433" y="2224"/>
                  <a:pt x="4427" y="2221"/>
                  <a:pt x="4422" y="2215"/>
                </a:cubicBezTo>
                <a:cubicBezTo>
                  <a:pt x="4416" y="2209"/>
                  <a:pt x="4411" y="2203"/>
                  <a:pt x="4408" y="2197"/>
                </a:cubicBezTo>
                <a:lnTo>
                  <a:pt x="4406" y="2174"/>
                </a:lnTo>
                <a:cubicBezTo>
                  <a:pt x="4406" y="2165"/>
                  <a:pt x="4405" y="2155"/>
                  <a:pt x="4402" y="2145"/>
                </a:cubicBezTo>
                <a:cubicBezTo>
                  <a:pt x="4398" y="2135"/>
                  <a:pt x="4391" y="2130"/>
                  <a:pt x="4380" y="2130"/>
                </a:cubicBezTo>
                <a:cubicBezTo>
                  <a:pt x="4381" y="2137"/>
                  <a:pt x="4381" y="2147"/>
                  <a:pt x="4380" y="2160"/>
                </a:cubicBezTo>
                <a:cubicBezTo>
                  <a:pt x="4379" y="2173"/>
                  <a:pt x="4375" y="2181"/>
                  <a:pt x="4367" y="2183"/>
                </a:cubicBezTo>
                <a:cubicBezTo>
                  <a:pt x="4363" y="2177"/>
                  <a:pt x="4358" y="2172"/>
                  <a:pt x="4351" y="2168"/>
                </a:cubicBezTo>
                <a:cubicBezTo>
                  <a:pt x="4344" y="2164"/>
                  <a:pt x="4337" y="2162"/>
                  <a:pt x="4331" y="2162"/>
                </a:cubicBezTo>
                <a:cubicBezTo>
                  <a:pt x="4323" y="2164"/>
                  <a:pt x="4318" y="2168"/>
                  <a:pt x="4317" y="2176"/>
                </a:cubicBezTo>
                <a:cubicBezTo>
                  <a:pt x="4316" y="2184"/>
                  <a:pt x="4315" y="2191"/>
                  <a:pt x="4316" y="2198"/>
                </a:cubicBezTo>
                <a:lnTo>
                  <a:pt x="4368" y="2275"/>
                </a:lnTo>
                <a:cubicBezTo>
                  <a:pt x="4373" y="2274"/>
                  <a:pt x="4376" y="2275"/>
                  <a:pt x="4378" y="2278"/>
                </a:cubicBezTo>
                <a:cubicBezTo>
                  <a:pt x="4379" y="2281"/>
                  <a:pt x="4380" y="2285"/>
                  <a:pt x="4380" y="2291"/>
                </a:cubicBezTo>
                <a:cubicBezTo>
                  <a:pt x="4380" y="2295"/>
                  <a:pt x="4378" y="2302"/>
                  <a:pt x="4374" y="2311"/>
                </a:cubicBezTo>
                <a:cubicBezTo>
                  <a:pt x="4370" y="2320"/>
                  <a:pt x="4366" y="2325"/>
                  <a:pt x="4360" y="2327"/>
                </a:cubicBezTo>
                <a:cubicBezTo>
                  <a:pt x="4357" y="2327"/>
                  <a:pt x="4355" y="2326"/>
                  <a:pt x="4354" y="2324"/>
                </a:cubicBezTo>
                <a:cubicBezTo>
                  <a:pt x="4354" y="2321"/>
                  <a:pt x="4353" y="2319"/>
                  <a:pt x="4353" y="2316"/>
                </a:cubicBezTo>
                <a:cubicBezTo>
                  <a:pt x="4347" y="2312"/>
                  <a:pt x="4337" y="2306"/>
                  <a:pt x="4325" y="2297"/>
                </a:cubicBezTo>
                <a:cubicBezTo>
                  <a:pt x="4313" y="2288"/>
                  <a:pt x="4301" y="2279"/>
                  <a:pt x="4291" y="2270"/>
                </a:cubicBezTo>
                <a:cubicBezTo>
                  <a:pt x="4280" y="2261"/>
                  <a:pt x="4275" y="2253"/>
                  <a:pt x="4274" y="2247"/>
                </a:cubicBezTo>
                <a:cubicBezTo>
                  <a:pt x="4273" y="2238"/>
                  <a:pt x="4275" y="2233"/>
                  <a:pt x="4280" y="2231"/>
                </a:cubicBezTo>
                <a:cubicBezTo>
                  <a:pt x="4284" y="2229"/>
                  <a:pt x="4289" y="2228"/>
                  <a:pt x="4295" y="2228"/>
                </a:cubicBezTo>
                <a:lnTo>
                  <a:pt x="4247" y="2191"/>
                </a:lnTo>
                <a:cubicBezTo>
                  <a:pt x="4246" y="2180"/>
                  <a:pt x="4241" y="2164"/>
                  <a:pt x="4234" y="2142"/>
                </a:cubicBezTo>
                <a:cubicBezTo>
                  <a:pt x="4226" y="2120"/>
                  <a:pt x="4217" y="2097"/>
                  <a:pt x="4206" y="2073"/>
                </a:cubicBezTo>
                <a:cubicBezTo>
                  <a:pt x="4195" y="2048"/>
                  <a:pt x="4184" y="2028"/>
                  <a:pt x="4174" y="2011"/>
                </a:cubicBezTo>
                <a:cubicBezTo>
                  <a:pt x="4163" y="1994"/>
                  <a:pt x="4154" y="1986"/>
                  <a:pt x="4146" y="1985"/>
                </a:cubicBezTo>
                <a:cubicBezTo>
                  <a:pt x="4144" y="1987"/>
                  <a:pt x="4142" y="1993"/>
                  <a:pt x="4140" y="2005"/>
                </a:cubicBezTo>
                <a:cubicBezTo>
                  <a:pt x="4138" y="2017"/>
                  <a:pt x="4136" y="2030"/>
                  <a:pt x="4134" y="2042"/>
                </a:cubicBezTo>
                <a:cubicBezTo>
                  <a:pt x="4132" y="2054"/>
                  <a:pt x="4130" y="2060"/>
                  <a:pt x="4128" y="2061"/>
                </a:cubicBezTo>
                <a:lnTo>
                  <a:pt x="4119" y="1924"/>
                </a:lnTo>
                <a:lnTo>
                  <a:pt x="4070" y="1882"/>
                </a:lnTo>
                <a:cubicBezTo>
                  <a:pt x="4069" y="1870"/>
                  <a:pt x="4067" y="1858"/>
                  <a:pt x="4062" y="1846"/>
                </a:cubicBezTo>
                <a:cubicBezTo>
                  <a:pt x="4058" y="1835"/>
                  <a:pt x="4052" y="1826"/>
                  <a:pt x="4043" y="1820"/>
                </a:cubicBezTo>
                <a:cubicBezTo>
                  <a:pt x="4048" y="1814"/>
                  <a:pt x="4053" y="1807"/>
                  <a:pt x="4059" y="1800"/>
                </a:cubicBezTo>
                <a:cubicBezTo>
                  <a:pt x="4065" y="1794"/>
                  <a:pt x="4072" y="1790"/>
                  <a:pt x="4081" y="1789"/>
                </a:cubicBezTo>
                <a:cubicBezTo>
                  <a:pt x="4083" y="1789"/>
                  <a:pt x="4085" y="1790"/>
                  <a:pt x="4086" y="1792"/>
                </a:cubicBezTo>
                <a:cubicBezTo>
                  <a:pt x="4087" y="1794"/>
                  <a:pt x="4087" y="1797"/>
                  <a:pt x="4087" y="1800"/>
                </a:cubicBezTo>
                <a:cubicBezTo>
                  <a:pt x="4097" y="1820"/>
                  <a:pt x="4111" y="1839"/>
                  <a:pt x="4129" y="1858"/>
                </a:cubicBezTo>
                <a:cubicBezTo>
                  <a:pt x="4146" y="1877"/>
                  <a:pt x="4165" y="1892"/>
                  <a:pt x="4186" y="1902"/>
                </a:cubicBezTo>
                <a:cubicBezTo>
                  <a:pt x="4189" y="1934"/>
                  <a:pt x="4197" y="1962"/>
                  <a:pt x="4211" y="1986"/>
                </a:cubicBezTo>
                <a:cubicBezTo>
                  <a:pt x="4225" y="2010"/>
                  <a:pt x="4240" y="2034"/>
                  <a:pt x="4257" y="2057"/>
                </a:cubicBezTo>
                <a:cubicBezTo>
                  <a:pt x="4273" y="2080"/>
                  <a:pt x="4288" y="2106"/>
                  <a:pt x="4300" y="2136"/>
                </a:cubicBezTo>
                <a:lnTo>
                  <a:pt x="4362" y="2114"/>
                </a:lnTo>
                <a:close/>
                <a:moveTo>
                  <a:pt x="3086" y="721"/>
                </a:moveTo>
                <a:cubicBezTo>
                  <a:pt x="3099" y="735"/>
                  <a:pt x="3110" y="747"/>
                  <a:pt x="3121" y="758"/>
                </a:cubicBezTo>
                <a:cubicBezTo>
                  <a:pt x="3132" y="768"/>
                  <a:pt x="3145" y="773"/>
                  <a:pt x="3159" y="773"/>
                </a:cubicBezTo>
                <a:cubicBezTo>
                  <a:pt x="3167" y="772"/>
                  <a:pt x="3172" y="767"/>
                  <a:pt x="3173" y="759"/>
                </a:cubicBezTo>
                <a:cubicBezTo>
                  <a:pt x="3174" y="751"/>
                  <a:pt x="3175" y="744"/>
                  <a:pt x="3174" y="737"/>
                </a:cubicBezTo>
                <a:cubicBezTo>
                  <a:pt x="3180" y="737"/>
                  <a:pt x="3187" y="735"/>
                  <a:pt x="3194" y="731"/>
                </a:cubicBezTo>
                <a:cubicBezTo>
                  <a:pt x="3201" y="727"/>
                  <a:pt x="3203" y="721"/>
                  <a:pt x="3201" y="713"/>
                </a:cubicBezTo>
                <a:cubicBezTo>
                  <a:pt x="3210" y="712"/>
                  <a:pt x="3215" y="714"/>
                  <a:pt x="3217" y="717"/>
                </a:cubicBezTo>
                <a:cubicBezTo>
                  <a:pt x="3218" y="721"/>
                  <a:pt x="3220" y="724"/>
                  <a:pt x="3223" y="728"/>
                </a:cubicBezTo>
                <a:cubicBezTo>
                  <a:pt x="3225" y="732"/>
                  <a:pt x="3232" y="733"/>
                  <a:pt x="3242" y="733"/>
                </a:cubicBezTo>
                <a:cubicBezTo>
                  <a:pt x="3258" y="754"/>
                  <a:pt x="3273" y="776"/>
                  <a:pt x="3287" y="798"/>
                </a:cubicBezTo>
                <a:cubicBezTo>
                  <a:pt x="3300" y="821"/>
                  <a:pt x="3313" y="843"/>
                  <a:pt x="3326" y="865"/>
                </a:cubicBezTo>
                <a:cubicBezTo>
                  <a:pt x="3356" y="864"/>
                  <a:pt x="3377" y="872"/>
                  <a:pt x="3390" y="888"/>
                </a:cubicBezTo>
                <a:cubicBezTo>
                  <a:pt x="3403" y="904"/>
                  <a:pt x="3413" y="919"/>
                  <a:pt x="3421" y="934"/>
                </a:cubicBezTo>
                <a:cubicBezTo>
                  <a:pt x="3428" y="948"/>
                  <a:pt x="3439" y="953"/>
                  <a:pt x="3453" y="948"/>
                </a:cubicBezTo>
                <a:lnTo>
                  <a:pt x="3466" y="970"/>
                </a:lnTo>
                <a:cubicBezTo>
                  <a:pt x="3480" y="970"/>
                  <a:pt x="3489" y="978"/>
                  <a:pt x="3492" y="993"/>
                </a:cubicBezTo>
                <a:cubicBezTo>
                  <a:pt x="3495" y="1008"/>
                  <a:pt x="3496" y="1021"/>
                  <a:pt x="3493" y="1031"/>
                </a:cubicBezTo>
                <a:lnTo>
                  <a:pt x="3509" y="1093"/>
                </a:lnTo>
                <a:lnTo>
                  <a:pt x="3451" y="1086"/>
                </a:lnTo>
                <a:cubicBezTo>
                  <a:pt x="3449" y="1063"/>
                  <a:pt x="3443" y="1040"/>
                  <a:pt x="3433" y="1018"/>
                </a:cubicBezTo>
                <a:cubicBezTo>
                  <a:pt x="3424" y="996"/>
                  <a:pt x="3415" y="973"/>
                  <a:pt x="3407" y="951"/>
                </a:cubicBezTo>
                <a:cubicBezTo>
                  <a:pt x="3393" y="951"/>
                  <a:pt x="3385" y="953"/>
                  <a:pt x="3382" y="956"/>
                </a:cubicBezTo>
                <a:cubicBezTo>
                  <a:pt x="3379" y="958"/>
                  <a:pt x="3379" y="965"/>
                  <a:pt x="3380" y="976"/>
                </a:cubicBezTo>
                <a:cubicBezTo>
                  <a:pt x="3380" y="981"/>
                  <a:pt x="3380" y="986"/>
                  <a:pt x="3377" y="990"/>
                </a:cubicBezTo>
                <a:cubicBezTo>
                  <a:pt x="3375" y="993"/>
                  <a:pt x="3373" y="997"/>
                  <a:pt x="3370" y="1000"/>
                </a:cubicBezTo>
                <a:cubicBezTo>
                  <a:pt x="3351" y="975"/>
                  <a:pt x="3328" y="955"/>
                  <a:pt x="3301" y="938"/>
                </a:cubicBezTo>
                <a:cubicBezTo>
                  <a:pt x="3274" y="922"/>
                  <a:pt x="3247" y="907"/>
                  <a:pt x="3219" y="895"/>
                </a:cubicBezTo>
                <a:cubicBezTo>
                  <a:pt x="3203" y="896"/>
                  <a:pt x="3193" y="893"/>
                  <a:pt x="3190" y="887"/>
                </a:cubicBezTo>
                <a:cubicBezTo>
                  <a:pt x="3186" y="881"/>
                  <a:pt x="3183" y="874"/>
                  <a:pt x="3181" y="868"/>
                </a:cubicBezTo>
                <a:cubicBezTo>
                  <a:pt x="3179" y="862"/>
                  <a:pt x="3172" y="859"/>
                  <a:pt x="3159" y="859"/>
                </a:cubicBezTo>
                <a:cubicBezTo>
                  <a:pt x="3159" y="848"/>
                  <a:pt x="3156" y="840"/>
                  <a:pt x="3152" y="837"/>
                </a:cubicBezTo>
                <a:cubicBezTo>
                  <a:pt x="3148" y="833"/>
                  <a:pt x="3140" y="831"/>
                  <a:pt x="3129" y="833"/>
                </a:cubicBezTo>
                <a:cubicBezTo>
                  <a:pt x="3123" y="833"/>
                  <a:pt x="3120" y="831"/>
                  <a:pt x="3118" y="826"/>
                </a:cubicBezTo>
                <a:cubicBezTo>
                  <a:pt x="3117" y="822"/>
                  <a:pt x="3116" y="816"/>
                  <a:pt x="3116" y="810"/>
                </a:cubicBezTo>
                <a:lnTo>
                  <a:pt x="3092" y="806"/>
                </a:lnTo>
                <a:lnTo>
                  <a:pt x="3114" y="788"/>
                </a:lnTo>
                <a:cubicBezTo>
                  <a:pt x="3105" y="779"/>
                  <a:pt x="3098" y="769"/>
                  <a:pt x="3094" y="757"/>
                </a:cubicBezTo>
                <a:cubicBezTo>
                  <a:pt x="3090" y="744"/>
                  <a:pt x="3087" y="732"/>
                  <a:pt x="3086" y="721"/>
                </a:cubicBezTo>
                <a:close/>
                <a:moveTo>
                  <a:pt x="4599" y="5505"/>
                </a:moveTo>
                <a:lnTo>
                  <a:pt x="4629" y="5526"/>
                </a:lnTo>
                <a:lnTo>
                  <a:pt x="4637" y="5635"/>
                </a:lnTo>
                <a:cubicBezTo>
                  <a:pt x="4653" y="5651"/>
                  <a:pt x="4665" y="5681"/>
                  <a:pt x="4673" y="5723"/>
                </a:cubicBezTo>
                <a:cubicBezTo>
                  <a:pt x="4680" y="5765"/>
                  <a:pt x="4686" y="5811"/>
                  <a:pt x="4691" y="5859"/>
                </a:cubicBezTo>
                <a:cubicBezTo>
                  <a:pt x="4695" y="5907"/>
                  <a:pt x="4701" y="5949"/>
                  <a:pt x="4709" y="5983"/>
                </a:cubicBezTo>
                <a:cubicBezTo>
                  <a:pt x="4717" y="6018"/>
                  <a:pt x="4729" y="6035"/>
                  <a:pt x="4745" y="6035"/>
                </a:cubicBezTo>
                <a:cubicBezTo>
                  <a:pt x="4748" y="6034"/>
                  <a:pt x="4750" y="6030"/>
                  <a:pt x="4750" y="6023"/>
                </a:cubicBezTo>
                <a:cubicBezTo>
                  <a:pt x="4750" y="6016"/>
                  <a:pt x="4750" y="6010"/>
                  <a:pt x="4749" y="6006"/>
                </a:cubicBezTo>
                <a:lnTo>
                  <a:pt x="4729" y="5721"/>
                </a:lnTo>
                <a:lnTo>
                  <a:pt x="4723" y="5721"/>
                </a:lnTo>
                <a:cubicBezTo>
                  <a:pt x="4715" y="5721"/>
                  <a:pt x="4709" y="5712"/>
                  <a:pt x="4704" y="5696"/>
                </a:cubicBezTo>
                <a:cubicBezTo>
                  <a:pt x="4700" y="5679"/>
                  <a:pt x="4697" y="5659"/>
                  <a:pt x="4696" y="5635"/>
                </a:cubicBezTo>
                <a:cubicBezTo>
                  <a:pt x="4694" y="5612"/>
                  <a:pt x="4694" y="5589"/>
                  <a:pt x="4693" y="5568"/>
                </a:cubicBezTo>
                <a:cubicBezTo>
                  <a:pt x="4693" y="5547"/>
                  <a:pt x="4693" y="5531"/>
                  <a:pt x="4692" y="5522"/>
                </a:cubicBezTo>
                <a:lnTo>
                  <a:pt x="4645" y="5422"/>
                </a:lnTo>
                <a:lnTo>
                  <a:pt x="4647" y="5364"/>
                </a:lnTo>
                <a:lnTo>
                  <a:pt x="4614" y="5309"/>
                </a:lnTo>
                <a:lnTo>
                  <a:pt x="4614" y="5303"/>
                </a:lnTo>
                <a:cubicBezTo>
                  <a:pt x="4613" y="5294"/>
                  <a:pt x="4611" y="5285"/>
                  <a:pt x="4606" y="5277"/>
                </a:cubicBezTo>
                <a:cubicBezTo>
                  <a:pt x="4602" y="5269"/>
                  <a:pt x="4594" y="5265"/>
                  <a:pt x="4582" y="5265"/>
                </a:cubicBezTo>
                <a:lnTo>
                  <a:pt x="4599" y="5505"/>
                </a:lnTo>
                <a:close/>
                <a:moveTo>
                  <a:pt x="3940" y="1586"/>
                </a:moveTo>
                <a:cubicBezTo>
                  <a:pt x="3940" y="1591"/>
                  <a:pt x="3941" y="1598"/>
                  <a:pt x="3941" y="1609"/>
                </a:cubicBezTo>
                <a:cubicBezTo>
                  <a:pt x="3941" y="1620"/>
                  <a:pt x="3940" y="1630"/>
                  <a:pt x="3939" y="1640"/>
                </a:cubicBezTo>
                <a:cubicBezTo>
                  <a:pt x="3937" y="1650"/>
                  <a:pt x="3933" y="1655"/>
                  <a:pt x="3928" y="1656"/>
                </a:cubicBezTo>
                <a:cubicBezTo>
                  <a:pt x="3911" y="1637"/>
                  <a:pt x="3898" y="1616"/>
                  <a:pt x="3886" y="1592"/>
                </a:cubicBezTo>
                <a:cubicBezTo>
                  <a:pt x="3875" y="1568"/>
                  <a:pt x="3864" y="1545"/>
                  <a:pt x="3854" y="1523"/>
                </a:cubicBezTo>
                <a:cubicBezTo>
                  <a:pt x="3843" y="1502"/>
                  <a:pt x="3831" y="1485"/>
                  <a:pt x="3817" y="1474"/>
                </a:cubicBezTo>
                <a:cubicBezTo>
                  <a:pt x="3817" y="1467"/>
                  <a:pt x="3815" y="1461"/>
                  <a:pt x="3811" y="1454"/>
                </a:cubicBezTo>
                <a:cubicBezTo>
                  <a:pt x="3807" y="1447"/>
                  <a:pt x="3801" y="1444"/>
                  <a:pt x="3792" y="1447"/>
                </a:cubicBezTo>
                <a:lnTo>
                  <a:pt x="3773" y="1420"/>
                </a:lnTo>
                <a:lnTo>
                  <a:pt x="3770" y="1374"/>
                </a:lnTo>
                <a:lnTo>
                  <a:pt x="3711" y="1349"/>
                </a:lnTo>
                <a:cubicBezTo>
                  <a:pt x="3711" y="1342"/>
                  <a:pt x="3709" y="1333"/>
                  <a:pt x="3707" y="1322"/>
                </a:cubicBezTo>
                <a:cubicBezTo>
                  <a:pt x="3704" y="1310"/>
                  <a:pt x="3699" y="1302"/>
                  <a:pt x="3690" y="1299"/>
                </a:cubicBezTo>
                <a:lnTo>
                  <a:pt x="3716" y="1257"/>
                </a:lnTo>
                <a:lnTo>
                  <a:pt x="3764" y="1294"/>
                </a:lnTo>
                <a:cubicBezTo>
                  <a:pt x="3765" y="1300"/>
                  <a:pt x="3766" y="1309"/>
                  <a:pt x="3768" y="1318"/>
                </a:cubicBezTo>
                <a:cubicBezTo>
                  <a:pt x="3771" y="1327"/>
                  <a:pt x="3776" y="1332"/>
                  <a:pt x="3784" y="1333"/>
                </a:cubicBezTo>
                <a:cubicBezTo>
                  <a:pt x="3786" y="1349"/>
                  <a:pt x="3791" y="1361"/>
                  <a:pt x="3799" y="1369"/>
                </a:cubicBezTo>
                <a:cubicBezTo>
                  <a:pt x="3807" y="1376"/>
                  <a:pt x="3815" y="1384"/>
                  <a:pt x="3823" y="1393"/>
                </a:cubicBezTo>
                <a:cubicBezTo>
                  <a:pt x="3831" y="1401"/>
                  <a:pt x="3835" y="1414"/>
                  <a:pt x="3837" y="1432"/>
                </a:cubicBezTo>
                <a:cubicBezTo>
                  <a:pt x="3840" y="1436"/>
                  <a:pt x="3848" y="1444"/>
                  <a:pt x="3860" y="1458"/>
                </a:cubicBezTo>
                <a:cubicBezTo>
                  <a:pt x="3872" y="1473"/>
                  <a:pt x="3883" y="1484"/>
                  <a:pt x="3894" y="1493"/>
                </a:cubicBezTo>
                <a:cubicBezTo>
                  <a:pt x="3905" y="1501"/>
                  <a:pt x="3910" y="1499"/>
                  <a:pt x="3910" y="1485"/>
                </a:cubicBezTo>
                <a:cubicBezTo>
                  <a:pt x="3925" y="1489"/>
                  <a:pt x="3940" y="1496"/>
                  <a:pt x="3954" y="1505"/>
                </a:cubicBezTo>
                <a:cubicBezTo>
                  <a:pt x="3967" y="1514"/>
                  <a:pt x="3975" y="1526"/>
                  <a:pt x="3977" y="1543"/>
                </a:cubicBezTo>
                <a:cubicBezTo>
                  <a:pt x="3988" y="1555"/>
                  <a:pt x="4000" y="1571"/>
                  <a:pt x="4013" y="1590"/>
                </a:cubicBezTo>
                <a:cubicBezTo>
                  <a:pt x="4026" y="1610"/>
                  <a:pt x="4034" y="1627"/>
                  <a:pt x="4036" y="1643"/>
                </a:cubicBezTo>
                <a:cubicBezTo>
                  <a:pt x="4036" y="1646"/>
                  <a:pt x="4035" y="1648"/>
                  <a:pt x="4033" y="1651"/>
                </a:cubicBezTo>
                <a:cubicBezTo>
                  <a:pt x="4031" y="1653"/>
                  <a:pt x="4028" y="1655"/>
                  <a:pt x="4025" y="1655"/>
                </a:cubicBezTo>
                <a:cubicBezTo>
                  <a:pt x="4014" y="1656"/>
                  <a:pt x="4002" y="1654"/>
                  <a:pt x="3992" y="1649"/>
                </a:cubicBezTo>
                <a:cubicBezTo>
                  <a:pt x="3981" y="1645"/>
                  <a:pt x="3973" y="1639"/>
                  <a:pt x="3966" y="1630"/>
                </a:cubicBezTo>
                <a:lnTo>
                  <a:pt x="3965" y="1619"/>
                </a:lnTo>
                <a:cubicBezTo>
                  <a:pt x="3965" y="1610"/>
                  <a:pt x="3963" y="1602"/>
                  <a:pt x="3959" y="1596"/>
                </a:cubicBezTo>
                <a:cubicBezTo>
                  <a:pt x="3955" y="1589"/>
                  <a:pt x="3949" y="1586"/>
                  <a:pt x="3940" y="1586"/>
                </a:cubicBezTo>
                <a:close/>
                <a:moveTo>
                  <a:pt x="4338" y="3667"/>
                </a:moveTo>
                <a:lnTo>
                  <a:pt x="4295" y="3619"/>
                </a:lnTo>
                <a:cubicBezTo>
                  <a:pt x="4308" y="3617"/>
                  <a:pt x="4315" y="3612"/>
                  <a:pt x="4317" y="3601"/>
                </a:cubicBezTo>
                <a:cubicBezTo>
                  <a:pt x="4319" y="3591"/>
                  <a:pt x="4317" y="3580"/>
                  <a:pt x="4312" y="3568"/>
                </a:cubicBezTo>
                <a:cubicBezTo>
                  <a:pt x="4307" y="3556"/>
                  <a:pt x="4302" y="3546"/>
                  <a:pt x="4295" y="3538"/>
                </a:cubicBezTo>
                <a:lnTo>
                  <a:pt x="4358" y="3614"/>
                </a:lnTo>
                <a:cubicBezTo>
                  <a:pt x="4361" y="3621"/>
                  <a:pt x="4366" y="3630"/>
                  <a:pt x="4372" y="3641"/>
                </a:cubicBezTo>
                <a:cubicBezTo>
                  <a:pt x="4378" y="3651"/>
                  <a:pt x="4384" y="3657"/>
                  <a:pt x="4390" y="3658"/>
                </a:cubicBezTo>
                <a:cubicBezTo>
                  <a:pt x="4395" y="3657"/>
                  <a:pt x="4398" y="3653"/>
                  <a:pt x="4399" y="3645"/>
                </a:cubicBezTo>
                <a:cubicBezTo>
                  <a:pt x="4399" y="3638"/>
                  <a:pt x="4399" y="3632"/>
                  <a:pt x="4399" y="3629"/>
                </a:cubicBezTo>
                <a:cubicBezTo>
                  <a:pt x="4407" y="3622"/>
                  <a:pt x="4412" y="3614"/>
                  <a:pt x="4415" y="3604"/>
                </a:cubicBezTo>
                <a:cubicBezTo>
                  <a:pt x="4418" y="3594"/>
                  <a:pt x="4419" y="3585"/>
                  <a:pt x="4418" y="3576"/>
                </a:cubicBezTo>
                <a:cubicBezTo>
                  <a:pt x="4418" y="3575"/>
                  <a:pt x="4418" y="3573"/>
                  <a:pt x="4419" y="3570"/>
                </a:cubicBezTo>
                <a:cubicBezTo>
                  <a:pt x="4419" y="3566"/>
                  <a:pt x="4420" y="3564"/>
                  <a:pt x="4423" y="3564"/>
                </a:cubicBezTo>
                <a:cubicBezTo>
                  <a:pt x="4424" y="3565"/>
                  <a:pt x="4427" y="3571"/>
                  <a:pt x="4433" y="3581"/>
                </a:cubicBezTo>
                <a:cubicBezTo>
                  <a:pt x="4439" y="3591"/>
                  <a:pt x="4442" y="3599"/>
                  <a:pt x="4443" y="3603"/>
                </a:cubicBezTo>
                <a:lnTo>
                  <a:pt x="4401" y="3663"/>
                </a:lnTo>
                <a:cubicBezTo>
                  <a:pt x="4408" y="3666"/>
                  <a:pt x="4413" y="3669"/>
                  <a:pt x="4418" y="3674"/>
                </a:cubicBezTo>
                <a:cubicBezTo>
                  <a:pt x="4423" y="3679"/>
                  <a:pt x="4426" y="3684"/>
                  <a:pt x="4426" y="3690"/>
                </a:cubicBezTo>
                <a:cubicBezTo>
                  <a:pt x="4426" y="3696"/>
                  <a:pt x="4423" y="3699"/>
                  <a:pt x="4418" y="3701"/>
                </a:cubicBezTo>
                <a:cubicBezTo>
                  <a:pt x="4412" y="3702"/>
                  <a:pt x="4408" y="3703"/>
                  <a:pt x="4404" y="3703"/>
                </a:cubicBezTo>
                <a:cubicBezTo>
                  <a:pt x="4398" y="3706"/>
                  <a:pt x="4393" y="3711"/>
                  <a:pt x="4389" y="3716"/>
                </a:cubicBezTo>
                <a:cubicBezTo>
                  <a:pt x="4385" y="3722"/>
                  <a:pt x="4383" y="3727"/>
                  <a:pt x="4383" y="3733"/>
                </a:cubicBezTo>
                <a:cubicBezTo>
                  <a:pt x="4385" y="3740"/>
                  <a:pt x="4390" y="3743"/>
                  <a:pt x="4401" y="3742"/>
                </a:cubicBezTo>
                <a:cubicBezTo>
                  <a:pt x="4411" y="3741"/>
                  <a:pt x="4421" y="3739"/>
                  <a:pt x="4432" y="3735"/>
                </a:cubicBezTo>
                <a:cubicBezTo>
                  <a:pt x="4443" y="3731"/>
                  <a:pt x="4449" y="3729"/>
                  <a:pt x="4452" y="3728"/>
                </a:cubicBezTo>
                <a:cubicBezTo>
                  <a:pt x="4452" y="3737"/>
                  <a:pt x="4455" y="3747"/>
                  <a:pt x="4459" y="3756"/>
                </a:cubicBezTo>
                <a:cubicBezTo>
                  <a:pt x="4463" y="3765"/>
                  <a:pt x="4470" y="3773"/>
                  <a:pt x="4478" y="3778"/>
                </a:cubicBezTo>
                <a:cubicBezTo>
                  <a:pt x="4479" y="3795"/>
                  <a:pt x="4473" y="3808"/>
                  <a:pt x="4462" y="3817"/>
                </a:cubicBezTo>
                <a:cubicBezTo>
                  <a:pt x="4450" y="3826"/>
                  <a:pt x="4436" y="3833"/>
                  <a:pt x="4419" y="3836"/>
                </a:cubicBezTo>
                <a:cubicBezTo>
                  <a:pt x="4403" y="3840"/>
                  <a:pt x="4388" y="3842"/>
                  <a:pt x="4374" y="3843"/>
                </a:cubicBezTo>
                <a:cubicBezTo>
                  <a:pt x="4361" y="3845"/>
                  <a:pt x="4349" y="3844"/>
                  <a:pt x="4336" y="3842"/>
                </a:cubicBezTo>
                <a:cubicBezTo>
                  <a:pt x="4324" y="3840"/>
                  <a:pt x="4316" y="3832"/>
                  <a:pt x="4315" y="3819"/>
                </a:cubicBezTo>
                <a:lnTo>
                  <a:pt x="4319" y="3801"/>
                </a:lnTo>
                <a:lnTo>
                  <a:pt x="4348" y="3805"/>
                </a:lnTo>
                <a:cubicBezTo>
                  <a:pt x="4354" y="3805"/>
                  <a:pt x="4359" y="3804"/>
                  <a:pt x="4364" y="3801"/>
                </a:cubicBezTo>
                <a:cubicBezTo>
                  <a:pt x="4368" y="3799"/>
                  <a:pt x="4370" y="3794"/>
                  <a:pt x="4370" y="3786"/>
                </a:cubicBezTo>
                <a:cubicBezTo>
                  <a:pt x="4365" y="3785"/>
                  <a:pt x="4357" y="3775"/>
                  <a:pt x="4345" y="3756"/>
                </a:cubicBezTo>
                <a:cubicBezTo>
                  <a:pt x="4334" y="3738"/>
                  <a:pt x="4326" y="3719"/>
                  <a:pt x="4321" y="3700"/>
                </a:cubicBezTo>
                <a:cubicBezTo>
                  <a:pt x="4317" y="3681"/>
                  <a:pt x="4322" y="3670"/>
                  <a:pt x="4338" y="3667"/>
                </a:cubicBezTo>
                <a:close/>
                <a:moveTo>
                  <a:pt x="1907" y="3246"/>
                </a:moveTo>
                <a:cubicBezTo>
                  <a:pt x="1908" y="3272"/>
                  <a:pt x="1904" y="3295"/>
                  <a:pt x="1894" y="3316"/>
                </a:cubicBezTo>
                <a:cubicBezTo>
                  <a:pt x="1884" y="3336"/>
                  <a:pt x="1873" y="3356"/>
                  <a:pt x="1860" y="3375"/>
                </a:cubicBezTo>
                <a:cubicBezTo>
                  <a:pt x="1847" y="3394"/>
                  <a:pt x="1837" y="3414"/>
                  <a:pt x="1828" y="3435"/>
                </a:cubicBezTo>
                <a:cubicBezTo>
                  <a:pt x="1816" y="3436"/>
                  <a:pt x="1808" y="3441"/>
                  <a:pt x="1803" y="3450"/>
                </a:cubicBezTo>
                <a:cubicBezTo>
                  <a:pt x="1798" y="3459"/>
                  <a:pt x="1796" y="3468"/>
                  <a:pt x="1796" y="3477"/>
                </a:cubicBezTo>
                <a:lnTo>
                  <a:pt x="1827" y="3510"/>
                </a:lnTo>
                <a:cubicBezTo>
                  <a:pt x="1828" y="3521"/>
                  <a:pt x="1825" y="3531"/>
                  <a:pt x="1818" y="3539"/>
                </a:cubicBezTo>
                <a:cubicBezTo>
                  <a:pt x="1811" y="3547"/>
                  <a:pt x="1802" y="3551"/>
                  <a:pt x="1790" y="3553"/>
                </a:cubicBezTo>
                <a:lnTo>
                  <a:pt x="1747" y="3510"/>
                </a:lnTo>
                <a:lnTo>
                  <a:pt x="1763" y="3416"/>
                </a:lnTo>
                <a:lnTo>
                  <a:pt x="1775" y="3416"/>
                </a:lnTo>
                <a:cubicBezTo>
                  <a:pt x="1781" y="3415"/>
                  <a:pt x="1786" y="3412"/>
                  <a:pt x="1790" y="3407"/>
                </a:cubicBezTo>
                <a:cubicBezTo>
                  <a:pt x="1794" y="3403"/>
                  <a:pt x="1796" y="3397"/>
                  <a:pt x="1796" y="3391"/>
                </a:cubicBezTo>
                <a:lnTo>
                  <a:pt x="1848" y="3319"/>
                </a:lnTo>
                <a:lnTo>
                  <a:pt x="1860" y="3318"/>
                </a:lnTo>
                <a:cubicBezTo>
                  <a:pt x="1863" y="3318"/>
                  <a:pt x="1864" y="3317"/>
                  <a:pt x="1865" y="3317"/>
                </a:cubicBezTo>
                <a:cubicBezTo>
                  <a:pt x="1865" y="3316"/>
                  <a:pt x="1866" y="3314"/>
                  <a:pt x="1865" y="3312"/>
                </a:cubicBezTo>
                <a:cubicBezTo>
                  <a:pt x="1863" y="3303"/>
                  <a:pt x="1858" y="3295"/>
                  <a:pt x="1849" y="3287"/>
                </a:cubicBezTo>
                <a:cubicBezTo>
                  <a:pt x="1840" y="3279"/>
                  <a:pt x="1835" y="3271"/>
                  <a:pt x="1833" y="3262"/>
                </a:cubicBezTo>
                <a:cubicBezTo>
                  <a:pt x="1833" y="3258"/>
                  <a:pt x="1837" y="3256"/>
                  <a:pt x="1845" y="3255"/>
                </a:cubicBezTo>
                <a:cubicBezTo>
                  <a:pt x="1852" y="3254"/>
                  <a:pt x="1860" y="3253"/>
                  <a:pt x="1868" y="3253"/>
                </a:cubicBezTo>
                <a:cubicBezTo>
                  <a:pt x="1876" y="3253"/>
                  <a:pt x="1882" y="3253"/>
                  <a:pt x="1884" y="3253"/>
                </a:cubicBezTo>
                <a:lnTo>
                  <a:pt x="1905" y="3228"/>
                </a:lnTo>
                <a:cubicBezTo>
                  <a:pt x="1909" y="3228"/>
                  <a:pt x="1914" y="3230"/>
                  <a:pt x="1919" y="3234"/>
                </a:cubicBezTo>
                <a:cubicBezTo>
                  <a:pt x="1925" y="3237"/>
                  <a:pt x="1929" y="3241"/>
                  <a:pt x="1929" y="3244"/>
                </a:cubicBezTo>
                <a:cubicBezTo>
                  <a:pt x="1929" y="3246"/>
                  <a:pt x="1925" y="3247"/>
                  <a:pt x="1918" y="3247"/>
                </a:cubicBezTo>
                <a:cubicBezTo>
                  <a:pt x="1911" y="3246"/>
                  <a:pt x="1908" y="3246"/>
                  <a:pt x="1907" y="3246"/>
                </a:cubicBezTo>
                <a:close/>
                <a:moveTo>
                  <a:pt x="4412" y="3898"/>
                </a:moveTo>
                <a:cubicBezTo>
                  <a:pt x="4413" y="3892"/>
                  <a:pt x="4418" y="3889"/>
                  <a:pt x="4426" y="3887"/>
                </a:cubicBezTo>
                <a:cubicBezTo>
                  <a:pt x="4435" y="3885"/>
                  <a:pt x="4442" y="3884"/>
                  <a:pt x="4446" y="3884"/>
                </a:cubicBezTo>
                <a:lnTo>
                  <a:pt x="4468" y="3882"/>
                </a:lnTo>
                <a:cubicBezTo>
                  <a:pt x="4475" y="3900"/>
                  <a:pt x="4482" y="3919"/>
                  <a:pt x="4489" y="3940"/>
                </a:cubicBezTo>
                <a:cubicBezTo>
                  <a:pt x="4496" y="3960"/>
                  <a:pt x="4507" y="3976"/>
                  <a:pt x="4522" y="3988"/>
                </a:cubicBezTo>
                <a:cubicBezTo>
                  <a:pt x="4524" y="4027"/>
                  <a:pt x="4529" y="4058"/>
                  <a:pt x="4534" y="4080"/>
                </a:cubicBezTo>
                <a:cubicBezTo>
                  <a:pt x="4540" y="4103"/>
                  <a:pt x="4548" y="4125"/>
                  <a:pt x="4557" y="4145"/>
                </a:cubicBezTo>
                <a:cubicBezTo>
                  <a:pt x="4567" y="4166"/>
                  <a:pt x="4580" y="4192"/>
                  <a:pt x="4596" y="4224"/>
                </a:cubicBezTo>
                <a:lnTo>
                  <a:pt x="4559" y="4186"/>
                </a:lnTo>
                <a:cubicBezTo>
                  <a:pt x="4557" y="4170"/>
                  <a:pt x="4552" y="4158"/>
                  <a:pt x="4543" y="4150"/>
                </a:cubicBezTo>
                <a:cubicBezTo>
                  <a:pt x="4534" y="4143"/>
                  <a:pt x="4525" y="4134"/>
                  <a:pt x="4516" y="4125"/>
                </a:cubicBezTo>
                <a:cubicBezTo>
                  <a:pt x="4507" y="4116"/>
                  <a:pt x="4502" y="4102"/>
                  <a:pt x="4500" y="4081"/>
                </a:cubicBezTo>
                <a:cubicBezTo>
                  <a:pt x="4499" y="4077"/>
                  <a:pt x="4498" y="4068"/>
                  <a:pt x="4496" y="4056"/>
                </a:cubicBezTo>
                <a:cubicBezTo>
                  <a:pt x="4494" y="4043"/>
                  <a:pt x="4491" y="4031"/>
                  <a:pt x="4488" y="4020"/>
                </a:cubicBezTo>
                <a:cubicBezTo>
                  <a:pt x="4484" y="4009"/>
                  <a:pt x="4481" y="4003"/>
                  <a:pt x="4477" y="4003"/>
                </a:cubicBezTo>
                <a:cubicBezTo>
                  <a:pt x="4474" y="4004"/>
                  <a:pt x="4473" y="4011"/>
                  <a:pt x="4473" y="4024"/>
                </a:cubicBezTo>
                <a:cubicBezTo>
                  <a:pt x="4474" y="4036"/>
                  <a:pt x="4474" y="4044"/>
                  <a:pt x="4474" y="4049"/>
                </a:cubicBezTo>
                <a:cubicBezTo>
                  <a:pt x="4465" y="4048"/>
                  <a:pt x="4459" y="4042"/>
                  <a:pt x="4457" y="4028"/>
                </a:cubicBezTo>
                <a:cubicBezTo>
                  <a:pt x="4455" y="4015"/>
                  <a:pt x="4455" y="4001"/>
                  <a:pt x="4457" y="3985"/>
                </a:cubicBezTo>
                <a:cubicBezTo>
                  <a:pt x="4458" y="3970"/>
                  <a:pt x="4460" y="3959"/>
                  <a:pt x="4462" y="3952"/>
                </a:cubicBezTo>
                <a:cubicBezTo>
                  <a:pt x="4459" y="3950"/>
                  <a:pt x="4454" y="3945"/>
                  <a:pt x="4446" y="3937"/>
                </a:cubicBezTo>
                <a:cubicBezTo>
                  <a:pt x="4438" y="3929"/>
                  <a:pt x="4431" y="3921"/>
                  <a:pt x="4424" y="3913"/>
                </a:cubicBezTo>
                <a:cubicBezTo>
                  <a:pt x="4417" y="3905"/>
                  <a:pt x="4413" y="3900"/>
                  <a:pt x="4412" y="3898"/>
                </a:cubicBezTo>
                <a:close/>
                <a:moveTo>
                  <a:pt x="2631" y="1931"/>
                </a:moveTo>
                <a:cubicBezTo>
                  <a:pt x="2639" y="1921"/>
                  <a:pt x="2648" y="1911"/>
                  <a:pt x="2659" y="1901"/>
                </a:cubicBezTo>
                <a:cubicBezTo>
                  <a:pt x="2670" y="1890"/>
                  <a:pt x="2682" y="1881"/>
                  <a:pt x="2696" y="1874"/>
                </a:cubicBezTo>
                <a:lnTo>
                  <a:pt x="2709" y="1896"/>
                </a:lnTo>
                <a:cubicBezTo>
                  <a:pt x="2702" y="1903"/>
                  <a:pt x="2695" y="1914"/>
                  <a:pt x="2688" y="1927"/>
                </a:cubicBezTo>
                <a:cubicBezTo>
                  <a:pt x="2681" y="1941"/>
                  <a:pt x="2673" y="1953"/>
                  <a:pt x="2664" y="1964"/>
                </a:cubicBezTo>
                <a:cubicBezTo>
                  <a:pt x="2656" y="1974"/>
                  <a:pt x="2646" y="1978"/>
                  <a:pt x="2634" y="1976"/>
                </a:cubicBezTo>
                <a:cubicBezTo>
                  <a:pt x="2620" y="1986"/>
                  <a:pt x="2607" y="1997"/>
                  <a:pt x="2595" y="2009"/>
                </a:cubicBezTo>
                <a:cubicBezTo>
                  <a:pt x="2582" y="2022"/>
                  <a:pt x="2572" y="2035"/>
                  <a:pt x="2564" y="2050"/>
                </a:cubicBezTo>
                <a:lnTo>
                  <a:pt x="2526" y="2070"/>
                </a:lnTo>
                <a:cubicBezTo>
                  <a:pt x="2521" y="2070"/>
                  <a:pt x="2513" y="2068"/>
                  <a:pt x="2500" y="2065"/>
                </a:cubicBezTo>
                <a:cubicBezTo>
                  <a:pt x="2487" y="2061"/>
                  <a:pt x="2480" y="2056"/>
                  <a:pt x="2478" y="2050"/>
                </a:cubicBezTo>
                <a:cubicBezTo>
                  <a:pt x="2479" y="2048"/>
                  <a:pt x="2483" y="2047"/>
                  <a:pt x="2489" y="2047"/>
                </a:cubicBezTo>
                <a:cubicBezTo>
                  <a:pt x="2496" y="2048"/>
                  <a:pt x="2500" y="2048"/>
                  <a:pt x="2501" y="2049"/>
                </a:cubicBezTo>
                <a:lnTo>
                  <a:pt x="2594" y="1973"/>
                </a:lnTo>
                <a:cubicBezTo>
                  <a:pt x="2593" y="1960"/>
                  <a:pt x="2595" y="1954"/>
                  <a:pt x="2600" y="1954"/>
                </a:cubicBezTo>
                <a:cubicBezTo>
                  <a:pt x="2605" y="1954"/>
                  <a:pt x="2612" y="1954"/>
                  <a:pt x="2621" y="1954"/>
                </a:cubicBezTo>
                <a:cubicBezTo>
                  <a:pt x="2626" y="1953"/>
                  <a:pt x="2629" y="1950"/>
                  <a:pt x="2630" y="1944"/>
                </a:cubicBezTo>
                <a:cubicBezTo>
                  <a:pt x="2631" y="1939"/>
                  <a:pt x="2631" y="1934"/>
                  <a:pt x="2631" y="1931"/>
                </a:cubicBezTo>
                <a:close/>
                <a:moveTo>
                  <a:pt x="1427" y="3860"/>
                </a:moveTo>
                <a:cubicBezTo>
                  <a:pt x="1426" y="3868"/>
                  <a:pt x="1422" y="3872"/>
                  <a:pt x="1414" y="3873"/>
                </a:cubicBezTo>
                <a:cubicBezTo>
                  <a:pt x="1407" y="3873"/>
                  <a:pt x="1399" y="3874"/>
                  <a:pt x="1393" y="3873"/>
                </a:cubicBezTo>
                <a:cubicBezTo>
                  <a:pt x="1371" y="3875"/>
                  <a:pt x="1344" y="3875"/>
                  <a:pt x="1314" y="3871"/>
                </a:cubicBezTo>
                <a:cubicBezTo>
                  <a:pt x="1284" y="3868"/>
                  <a:pt x="1256" y="3861"/>
                  <a:pt x="1232" y="3848"/>
                </a:cubicBezTo>
                <a:cubicBezTo>
                  <a:pt x="1208" y="3835"/>
                  <a:pt x="1195" y="3816"/>
                  <a:pt x="1192" y="3790"/>
                </a:cubicBezTo>
                <a:cubicBezTo>
                  <a:pt x="1213" y="3791"/>
                  <a:pt x="1234" y="3797"/>
                  <a:pt x="1256" y="3809"/>
                </a:cubicBezTo>
                <a:cubicBezTo>
                  <a:pt x="1277" y="3820"/>
                  <a:pt x="1300" y="3831"/>
                  <a:pt x="1324" y="3841"/>
                </a:cubicBezTo>
                <a:cubicBezTo>
                  <a:pt x="1348" y="3852"/>
                  <a:pt x="1375" y="3857"/>
                  <a:pt x="1403" y="3855"/>
                </a:cubicBezTo>
                <a:cubicBezTo>
                  <a:pt x="1412" y="3854"/>
                  <a:pt x="1417" y="3851"/>
                  <a:pt x="1419" y="3845"/>
                </a:cubicBezTo>
                <a:cubicBezTo>
                  <a:pt x="1421" y="3840"/>
                  <a:pt x="1422" y="3834"/>
                  <a:pt x="1423" y="3828"/>
                </a:cubicBezTo>
                <a:cubicBezTo>
                  <a:pt x="1424" y="3823"/>
                  <a:pt x="1428" y="3820"/>
                  <a:pt x="1435" y="3819"/>
                </a:cubicBezTo>
                <a:lnTo>
                  <a:pt x="1447" y="3818"/>
                </a:lnTo>
                <a:lnTo>
                  <a:pt x="1483" y="3844"/>
                </a:lnTo>
                <a:lnTo>
                  <a:pt x="1471" y="3845"/>
                </a:lnTo>
                <a:cubicBezTo>
                  <a:pt x="1463" y="3846"/>
                  <a:pt x="1456" y="3849"/>
                  <a:pt x="1449" y="3854"/>
                </a:cubicBezTo>
                <a:cubicBezTo>
                  <a:pt x="1443" y="3859"/>
                  <a:pt x="1435" y="3861"/>
                  <a:pt x="1427" y="3860"/>
                </a:cubicBezTo>
                <a:close/>
                <a:moveTo>
                  <a:pt x="2301" y="2229"/>
                </a:moveTo>
                <a:cubicBezTo>
                  <a:pt x="2312" y="2214"/>
                  <a:pt x="2324" y="2196"/>
                  <a:pt x="2335" y="2177"/>
                </a:cubicBezTo>
                <a:cubicBezTo>
                  <a:pt x="2346" y="2157"/>
                  <a:pt x="2351" y="2137"/>
                  <a:pt x="2351" y="2117"/>
                </a:cubicBezTo>
                <a:cubicBezTo>
                  <a:pt x="2356" y="2110"/>
                  <a:pt x="2364" y="2101"/>
                  <a:pt x="2374" y="2090"/>
                </a:cubicBezTo>
                <a:cubicBezTo>
                  <a:pt x="2383" y="2078"/>
                  <a:pt x="2394" y="2068"/>
                  <a:pt x="2404" y="2058"/>
                </a:cubicBezTo>
                <a:cubicBezTo>
                  <a:pt x="2415" y="2049"/>
                  <a:pt x="2424" y="2043"/>
                  <a:pt x="2432" y="2042"/>
                </a:cubicBezTo>
                <a:cubicBezTo>
                  <a:pt x="2434" y="2042"/>
                  <a:pt x="2436" y="2043"/>
                  <a:pt x="2437" y="2045"/>
                </a:cubicBezTo>
                <a:cubicBezTo>
                  <a:pt x="2438" y="2048"/>
                  <a:pt x="2438" y="2050"/>
                  <a:pt x="2438" y="2053"/>
                </a:cubicBezTo>
                <a:cubicBezTo>
                  <a:pt x="2439" y="2068"/>
                  <a:pt x="2435" y="2080"/>
                  <a:pt x="2426" y="2091"/>
                </a:cubicBezTo>
                <a:cubicBezTo>
                  <a:pt x="2417" y="2102"/>
                  <a:pt x="2405" y="2110"/>
                  <a:pt x="2391" y="2114"/>
                </a:cubicBezTo>
                <a:lnTo>
                  <a:pt x="2378" y="2172"/>
                </a:lnTo>
                <a:cubicBezTo>
                  <a:pt x="2367" y="2172"/>
                  <a:pt x="2361" y="2179"/>
                  <a:pt x="2360" y="2192"/>
                </a:cubicBezTo>
                <a:cubicBezTo>
                  <a:pt x="2358" y="2205"/>
                  <a:pt x="2358" y="2218"/>
                  <a:pt x="2357" y="2232"/>
                </a:cubicBezTo>
                <a:cubicBezTo>
                  <a:pt x="2357" y="2246"/>
                  <a:pt x="2352" y="2254"/>
                  <a:pt x="2343" y="2255"/>
                </a:cubicBezTo>
                <a:cubicBezTo>
                  <a:pt x="2335" y="2255"/>
                  <a:pt x="2327" y="2253"/>
                  <a:pt x="2320" y="2247"/>
                </a:cubicBezTo>
                <a:cubicBezTo>
                  <a:pt x="2313" y="2241"/>
                  <a:pt x="2307" y="2235"/>
                  <a:pt x="2301" y="2229"/>
                </a:cubicBezTo>
                <a:close/>
                <a:moveTo>
                  <a:pt x="576" y="1235"/>
                </a:moveTo>
                <a:cubicBezTo>
                  <a:pt x="584" y="1237"/>
                  <a:pt x="590" y="1244"/>
                  <a:pt x="594" y="1255"/>
                </a:cubicBezTo>
                <a:cubicBezTo>
                  <a:pt x="598" y="1266"/>
                  <a:pt x="601" y="1278"/>
                  <a:pt x="602" y="1291"/>
                </a:cubicBezTo>
                <a:cubicBezTo>
                  <a:pt x="604" y="1303"/>
                  <a:pt x="605" y="1313"/>
                  <a:pt x="605" y="1319"/>
                </a:cubicBezTo>
                <a:cubicBezTo>
                  <a:pt x="607" y="1348"/>
                  <a:pt x="608" y="1377"/>
                  <a:pt x="608" y="1405"/>
                </a:cubicBezTo>
                <a:cubicBezTo>
                  <a:pt x="607" y="1434"/>
                  <a:pt x="607" y="1463"/>
                  <a:pt x="606" y="1492"/>
                </a:cubicBezTo>
                <a:cubicBezTo>
                  <a:pt x="603" y="1495"/>
                  <a:pt x="600" y="1496"/>
                  <a:pt x="597" y="1497"/>
                </a:cubicBezTo>
                <a:cubicBezTo>
                  <a:pt x="595" y="1498"/>
                  <a:pt x="592" y="1499"/>
                  <a:pt x="589" y="1499"/>
                </a:cubicBezTo>
                <a:cubicBezTo>
                  <a:pt x="586" y="1498"/>
                  <a:pt x="584" y="1495"/>
                  <a:pt x="583" y="1490"/>
                </a:cubicBezTo>
                <a:cubicBezTo>
                  <a:pt x="582" y="1485"/>
                  <a:pt x="582" y="1483"/>
                  <a:pt x="582" y="1482"/>
                </a:cubicBezTo>
                <a:cubicBezTo>
                  <a:pt x="579" y="1442"/>
                  <a:pt x="578" y="1400"/>
                  <a:pt x="577" y="1359"/>
                </a:cubicBezTo>
                <a:cubicBezTo>
                  <a:pt x="576" y="1317"/>
                  <a:pt x="576" y="1276"/>
                  <a:pt x="576" y="1235"/>
                </a:cubicBezTo>
                <a:close/>
                <a:moveTo>
                  <a:pt x="1529" y="3605"/>
                </a:moveTo>
                <a:cubicBezTo>
                  <a:pt x="1532" y="3602"/>
                  <a:pt x="1540" y="3593"/>
                  <a:pt x="1554" y="3579"/>
                </a:cubicBezTo>
                <a:cubicBezTo>
                  <a:pt x="1568" y="3565"/>
                  <a:pt x="1581" y="3555"/>
                  <a:pt x="1595" y="3548"/>
                </a:cubicBezTo>
                <a:cubicBezTo>
                  <a:pt x="1608" y="3541"/>
                  <a:pt x="1616" y="3547"/>
                  <a:pt x="1619" y="3565"/>
                </a:cubicBezTo>
                <a:lnTo>
                  <a:pt x="1624" y="3564"/>
                </a:lnTo>
                <a:cubicBezTo>
                  <a:pt x="1633" y="3563"/>
                  <a:pt x="1638" y="3559"/>
                  <a:pt x="1641" y="3553"/>
                </a:cubicBezTo>
                <a:cubicBezTo>
                  <a:pt x="1643" y="3547"/>
                  <a:pt x="1643" y="3540"/>
                  <a:pt x="1639" y="3534"/>
                </a:cubicBezTo>
                <a:lnTo>
                  <a:pt x="1684" y="3514"/>
                </a:lnTo>
                <a:lnTo>
                  <a:pt x="1691" y="3531"/>
                </a:lnTo>
                <a:cubicBezTo>
                  <a:pt x="1691" y="3537"/>
                  <a:pt x="1687" y="3544"/>
                  <a:pt x="1679" y="3551"/>
                </a:cubicBezTo>
                <a:cubicBezTo>
                  <a:pt x="1672" y="3558"/>
                  <a:pt x="1665" y="3564"/>
                  <a:pt x="1659" y="3567"/>
                </a:cubicBezTo>
                <a:cubicBezTo>
                  <a:pt x="1656" y="3578"/>
                  <a:pt x="1652" y="3587"/>
                  <a:pt x="1647" y="3594"/>
                </a:cubicBezTo>
                <a:cubicBezTo>
                  <a:pt x="1642" y="3601"/>
                  <a:pt x="1640" y="3610"/>
                  <a:pt x="1640" y="3620"/>
                </a:cubicBezTo>
                <a:lnTo>
                  <a:pt x="1592" y="3601"/>
                </a:lnTo>
                <a:lnTo>
                  <a:pt x="1529" y="3605"/>
                </a:lnTo>
                <a:close/>
                <a:moveTo>
                  <a:pt x="2134" y="2632"/>
                </a:moveTo>
                <a:cubicBezTo>
                  <a:pt x="2140" y="2632"/>
                  <a:pt x="2145" y="2634"/>
                  <a:pt x="2150" y="2639"/>
                </a:cubicBezTo>
                <a:cubicBezTo>
                  <a:pt x="2155" y="2644"/>
                  <a:pt x="2158" y="2650"/>
                  <a:pt x="2159" y="2659"/>
                </a:cubicBezTo>
                <a:cubicBezTo>
                  <a:pt x="2159" y="2671"/>
                  <a:pt x="2156" y="2686"/>
                  <a:pt x="2148" y="2703"/>
                </a:cubicBezTo>
                <a:cubicBezTo>
                  <a:pt x="2141" y="2721"/>
                  <a:pt x="2130" y="2736"/>
                  <a:pt x="2117" y="2750"/>
                </a:cubicBezTo>
                <a:cubicBezTo>
                  <a:pt x="2104" y="2764"/>
                  <a:pt x="2090" y="2772"/>
                  <a:pt x="2075" y="2774"/>
                </a:cubicBezTo>
                <a:cubicBezTo>
                  <a:pt x="2069" y="2774"/>
                  <a:pt x="2065" y="2773"/>
                  <a:pt x="2061" y="2771"/>
                </a:cubicBezTo>
                <a:cubicBezTo>
                  <a:pt x="2057" y="2768"/>
                  <a:pt x="2054" y="2764"/>
                  <a:pt x="2051" y="2758"/>
                </a:cubicBezTo>
                <a:cubicBezTo>
                  <a:pt x="2065" y="2749"/>
                  <a:pt x="2078" y="2736"/>
                  <a:pt x="2091" y="2722"/>
                </a:cubicBezTo>
                <a:cubicBezTo>
                  <a:pt x="2103" y="2707"/>
                  <a:pt x="2108" y="2691"/>
                  <a:pt x="2108" y="2674"/>
                </a:cubicBezTo>
                <a:cubicBezTo>
                  <a:pt x="2112" y="2671"/>
                  <a:pt x="2117" y="2667"/>
                  <a:pt x="2123" y="2661"/>
                </a:cubicBezTo>
                <a:cubicBezTo>
                  <a:pt x="2129" y="2655"/>
                  <a:pt x="2132" y="2649"/>
                  <a:pt x="2132" y="2644"/>
                </a:cubicBezTo>
                <a:cubicBezTo>
                  <a:pt x="2133" y="2638"/>
                  <a:pt x="2128" y="2635"/>
                  <a:pt x="2117" y="2633"/>
                </a:cubicBezTo>
                <a:cubicBezTo>
                  <a:pt x="2117" y="2630"/>
                  <a:pt x="2117" y="2625"/>
                  <a:pt x="2119" y="2619"/>
                </a:cubicBezTo>
                <a:cubicBezTo>
                  <a:pt x="2121" y="2614"/>
                  <a:pt x="2124" y="2610"/>
                  <a:pt x="2126" y="2609"/>
                </a:cubicBezTo>
                <a:cubicBezTo>
                  <a:pt x="2129" y="2610"/>
                  <a:pt x="2131" y="2614"/>
                  <a:pt x="2132" y="2621"/>
                </a:cubicBezTo>
                <a:cubicBezTo>
                  <a:pt x="2133" y="2627"/>
                  <a:pt x="2134" y="2631"/>
                  <a:pt x="2134" y="2632"/>
                </a:cubicBezTo>
                <a:close/>
                <a:moveTo>
                  <a:pt x="3086" y="721"/>
                </a:moveTo>
                <a:cubicBezTo>
                  <a:pt x="3070" y="723"/>
                  <a:pt x="3055" y="728"/>
                  <a:pt x="3041" y="735"/>
                </a:cubicBezTo>
                <a:cubicBezTo>
                  <a:pt x="3028" y="743"/>
                  <a:pt x="3013" y="748"/>
                  <a:pt x="2996" y="750"/>
                </a:cubicBezTo>
                <a:cubicBezTo>
                  <a:pt x="2989" y="750"/>
                  <a:pt x="2979" y="749"/>
                  <a:pt x="2966" y="747"/>
                </a:cubicBezTo>
                <a:cubicBezTo>
                  <a:pt x="2953" y="744"/>
                  <a:pt x="2945" y="739"/>
                  <a:pt x="2943" y="731"/>
                </a:cubicBezTo>
                <a:cubicBezTo>
                  <a:pt x="2944" y="722"/>
                  <a:pt x="2947" y="717"/>
                  <a:pt x="2955" y="715"/>
                </a:cubicBezTo>
                <a:cubicBezTo>
                  <a:pt x="2963" y="712"/>
                  <a:pt x="2970" y="711"/>
                  <a:pt x="2977" y="711"/>
                </a:cubicBezTo>
                <a:cubicBezTo>
                  <a:pt x="2985" y="704"/>
                  <a:pt x="2995" y="697"/>
                  <a:pt x="3007" y="690"/>
                </a:cubicBezTo>
                <a:cubicBezTo>
                  <a:pt x="3019" y="683"/>
                  <a:pt x="3031" y="679"/>
                  <a:pt x="3043" y="678"/>
                </a:cubicBezTo>
                <a:cubicBezTo>
                  <a:pt x="3049" y="677"/>
                  <a:pt x="3053" y="679"/>
                  <a:pt x="3057" y="684"/>
                </a:cubicBezTo>
                <a:cubicBezTo>
                  <a:pt x="3060" y="688"/>
                  <a:pt x="3061" y="693"/>
                  <a:pt x="3062" y="699"/>
                </a:cubicBezTo>
                <a:cubicBezTo>
                  <a:pt x="3068" y="702"/>
                  <a:pt x="3073" y="705"/>
                  <a:pt x="3076" y="710"/>
                </a:cubicBezTo>
                <a:cubicBezTo>
                  <a:pt x="3080" y="714"/>
                  <a:pt x="3083" y="718"/>
                  <a:pt x="3086" y="721"/>
                </a:cubicBezTo>
                <a:close/>
                <a:moveTo>
                  <a:pt x="5117" y="4768"/>
                </a:moveTo>
                <a:lnTo>
                  <a:pt x="5109" y="4659"/>
                </a:lnTo>
                <a:cubicBezTo>
                  <a:pt x="5120" y="4660"/>
                  <a:pt x="5130" y="4669"/>
                  <a:pt x="5137" y="4687"/>
                </a:cubicBezTo>
                <a:cubicBezTo>
                  <a:pt x="5144" y="4706"/>
                  <a:pt x="5149" y="4728"/>
                  <a:pt x="5153" y="4753"/>
                </a:cubicBezTo>
                <a:cubicBezTo>
                  <a:pt x="5157" y="4779"/>
                  <a:pt x="5159" y="4802"/>
                  <a:pt x="5161" y="4823"/>
                </a:cubicBezTo>
                <a:cubicBezTo>
                  <a:pt x="5162" y="4844"/>
                  <a:pt x="5163" y="4857"/>
                  <a:pt x="5163" y="4863"/>
                </a:cubicBezTo>
                <a:cubicBezTo>
                  <a:pt x="5148" y="4862"/>
                  <a:pt x="5140" y="4855"/>
                  <a:pt x="5140" y="4839"/>
                </a:cubicBezTo>
                <a:cubicBezTo>
                  <a:pt x="5140" y="4823"/>
                  <a:pt x="5140" y="4808"/>
                  <a:pt x="5140" y="4792"/>
                </a:cubicBezTo>
                <a:cubicBezTo>
                  <a:pt x="5140" y="4776"/>
                  <a:pt x="5132" y="4768"/>
                  <a:pt x="5117" y="4768"/>
                </a:cubicBezTo>
                <a:close/>
                <a:moveTo>
                  <a:pt x="4511" y="4897"/>
                </a:moveTo>
                <a:cubicBezTo>
                  <a:pt x="4507" y="4897"/>
                  <a:pt x="4504" y="4897"/>
                  <a:pt x="4500" y="4897"/>
                </a:cubicBezTo>
                <a:cubicBezTo>
                  <a:pt x="4496" y="4896"/>
                  <a:pt x="4494" y="4895"/>
                  <a:pt x="4493" y="4892"/>
                </a:cubicBezTo>
                <a:cubicBezTo>
                  <a:pt x="4493" y="4889"/>
                  <a:pt x="4494" y="4888"/>
                  <a:pt x="4496" y="4887"/>
                </a:cubicBezTo>
                <a:cubicBezTo>
                  <a:pt x="4499" y="4886"/>
                  <a:pt x="4501" y="4886"/>
                  <a:pt x="4504" y="4886"/>
                </a:cubicBezTo>
                <a:cubicBezTo>
                  <a:pt x="4513" y="4886"/>
                  <a:pt x="4520" y="4892"/>
                  <a:pt x="4526" y="4904"/>
                </a:cubicBezTo>
                <a:cubicBezTo>
                  <a:pt x="4532" y="4915"/>
                  <a:pt x="4536" y="4926"/>
                  <a:pt x="4536" y="4935"/>
                </a:cubicBezTo>
                <a:lnTo>
                  <a:pt x="4562" y="4968"/>
                </a:lnTo>
                <a:lnTo>
                  <a:pt x="4568" y="5065"/>
                </a:lnTo>
                <a:cubicBezTo>
                  <a:pt x="4569" y="5069"/>
                  <a:pt x="4569" y="5075"/>
                  <a:pt x="4569" y="5084"/>
                </a:cubicBezTo>
                <a:cubicBezTo>
                  <a:pt x="4569" y="5093"/>
                  <a:pt x="4568" y="5099"/>
                  <a:pt x="4565" y="5100"/>
                </a:cubicBezTo>
                <a:cubicBezTo>
                  <a:pt x="4561" y="5099"/>
                  <a:pt x="4558" y="5095"/>
                  <a:pt x="4554" y="5085"/>
                </a:cubicBezTo>
                <a:cubicBezTo>
                  <a:pt x="4551" y="5076"/>
                  <a:pt x="4549" y="5067"/>
                  <a:pt x="4547" y="5057"/>
                </a:cubicBezTo>
                <a:cubicBezTo>
                  <a:pt x="4545" y="5047"/>
                  <a:pt x="4544" y="5041"/>
                  <a:pt x="4544" y="5038"/>
                </a:cubicBezTo>
                <a:cubicBezTo>
                  <a:pt x="4541" y="5013"/>
                  <a:pt x="4535" y="4989"/>
                  <a:pt x="4527" y="4967"/>
                </a:cubicBezTo>
                <a:cubicBezTo>
                  <a:pt x="4519" y="4945"/>
                  <a:pt x="4513" y="4922"/>
                  <a:pt x="4511" y="4897"/>
                </a:cubicBezTo>
                <a:close/>
                <a:moveTo>
                  <a:pt x="4154" y="3324"/>
                </a:moveTo>
                <a:lnTo>
                  <a:pt x="4175" y="3300"/>
                </a:lnTo>
                <a:cubicBezTo>
                  <a:pt x="4174" y="3293"/>
                  <a:pt x="4172" y="3286"/>
                  <a:pt x="4168" y="3278"/>
                </a:cubicBezTo>
                <a:cubicBezTo>
                  <a:pt x="4164" y="3271"/>
                  <a:pt x="4158" y="3267"/>
                  <a:pt x="4150" y="3267"/>
                </a:cubicBezTo>
                <a:cubicBezTo>
                  <a:pt x="4149" y="3260"/>
                  <a:pt x="4150" y="3252"/>
                  <a:pt x="4153" y="3242"/>
                </a:cubicBezTo>
                <a:cubicBezTo>
                  <a:pt x="4156" y="3232"/>
                  <a:pt x="4161" y="3227"/>
                  <a:pt x="4170" y="3225"/>
                </a:cubicBezTo>
                <a:cubicBezTo>
                  <a:pt x="4184" y="3225"/>
                  <a:pt x="4192" y="3234"/>
                  <a:pt x="4193" y="3250"/>
                </a:cubicBezTo>
                <a:cubicBezTo>
                  <a:pt x="4195" y="3267"/>
                  <a:pt x="4197" y="3283"/>
                  <a:pt x="4199" y="3300"/>
                </a:cubicBezTo>
                <a:cubicBezTo>
                  <a:pt x="4200" y="3316"/>
                  <a:pt x="4208" y="3325"/>
                  <a:pt x="4223" y="3325"/>
                </a:cubicBezTo>
                <a:cubicBezTo>
                  <a:pt x="4223" y="3336"/>
                  <a:pt x="4218" y="3343"/>
                  <a:pt x="4207" y="3343"/>
                </a:cubicBezTo>
                <a:cubicBezTo>
                  <a:pt x="4198" y="3344"/>
                  <a:pt x="4188" y="3342"/>
                  <a:pt x="4178" y="3338"/>
                </a:cubicBezTo>
                <a:cubicBezTo>
                  <a:pt x="4168" y="3334"/>
                  <a:pt x="4160" y="3330"/>
                  <a:pt x="4154" y="3324"/>
                </a:cubicBezTo>
                <a:close/>
                <a:moveTo>
                  <a:pt x="1635" y="3471"/>
                </a:moveTo>
                <a:lnTo>
                  <a:pt x="1653" y="3407"/>
                </a:lnTo>
                <a:cubicBezTo>
                  <a:pt x="1662" y="3403"/>
                  <a:pt x="1670" y="3400"/>
                  <a:pt x="1679" y="3397"/>
                </a:cubicBezTo>
                <a:cubicBezTo>
                  <a:pt x="1687" y="3394"/>
                  <a:pt x="1696" y="3393"/>
                  <a:pt x="1704" y="3392"/>
                </a:cubicBezTo>
                <a:lnTo>
                  <a:pt x="1721" y="3391"/>
                </a:lnTo>
                <a:cubicBezTo>
                  <a:pt x="1720" y="3414"/>
                  <a:pt x="1713" y="3433"/>
                  <a:pt x="1699" y="3447"/>
                </a:cubicBezTo>
                <a:cubicBezTo>
                  <a:pt x="1686" y="3461"/>
                  <a:pt x="1666" y="3469"/>
                  <a:pt x="1641" y="3471"/>
                </a:cubicBezTo>
                <a:lnTo>
                  <a:pt x="1635" y="3471"/>
                </a:lnTo>
                <a:close/>
                <a:moveTo>
                  <a:pt x="1489" y="3683"/>
                </a:moveTo>
                <a:lnTo>
                  <a:pt x="1486" y="3643"/>
                </a:lnTo>
                <a:cubicBezTo>
                  <a:pt x="1497" y="3644"/>
                  <a:pt x="1510" y="3645"/>
                  <a:pt x="1527" y="3645"/>
                </a:cubicBezTo>
                <a:cubicBezTo>
                  <a:pt x="1544" y="3646"/>
                  <a:pt x="1560" y="3649"/>
                  <a:pt x="1574" y="3654"/>
                </a:cubicBezTo>
                <a:cubicBezTo>
                  <a:pt x="1588" y="3659"/>
                  <a:pt x="1596" y="3668"/>
                  <a:pt x="1598" y="3681"/>
                </a:cubicBezTo>
                <a:cubicBezTo>
                  <a:pt x="1595" y="3684"/>
                  <a:pt x="1591" y="3687"/>
                  <a:pt x="1586" y="3690"/>
                </a:cubicBezTo>
                <a:cubicBezTo>
                  <a:pt x="1581" y="3692"/>
                  <a:pt x="1576" y="3694"/>
                  <a:pt x="1570" y="3694"/>
                </a:cubicBezTo>
                <a:cubicBezTo>
                  <a:pt x="1564" y="3694"/>
                  <a:pt x="1560" y="3692"/>
                  <a:pt x="1557" y="3688"/>
                </a:cubicBezTo>
                <a:cubicBezTo>
                  <a:pt x="1554" y="3684"/>
                  <a:pt x="1552" y="3679"/>
                  <a:pt x="1551" y="3673"/>
                </a:cubicBezTo>
                <a:cubicBezTo>
                  <a:pt x="1543" y="3671"/>
                  <a:pt x="1535" y="3672"/>
                  <a:pt x="1529" y="3675"/>
                </a:cubicBezTo>
                <a:cubicBezTo>
                  <a:pt x="1522" y="3678"/>
                  <a:pt x="1514" y="3680"/>
                  <a:pt x="1506" y="3682"/>
                </a:cubicBezTo>
                <a:lnTo>
                  <a:pt x="1489" y="3683"/>
                </a:lnTo>
                <a:close/>
                <a:moveTo>
                  <a:pt x="4607" y="3649"/>
                </a:moveTo>
                <a:cubicBezTo>
                  <a:pt x="4604" y="3649"/>
                  <a:pt x="4600" y="3649"/>
                  <a:pt x="4596" y="3649"/>
                </a:cubicBezTo>
                <a:cubicBezTo>
                  <a:pt x="4593" y="3648"/>
                  <a:pt x="4590" y="3647"/>
                  <a:pt x="4590" y="3644"/>
                </a:cubicBezTo>
                <a:cubicBezTo>
                  <a:pt x="4590" y="3639"/>
                  <a:pt x="4592" y="3635"/>
                  <a:pt x="4595" y="3634"/>
                </a:cubicBezTo>
                <a:cubicBezTo>
                  <a:pt x="4599" y="3632"/>
                  <a:pt x="4603" y="3631"/>
                  <a:pt x="4606" y="3631"/>
                </a:cubicBezTo>
                <a:cubicBezTo>
                  <a:pt x="4615" y="3632"/>
                  <a:pt x="4621" y="3635"/>
                  <a:pt x="4625" y="3643"/>
                </a:cubicBezTo>
                <a:cubicBezTo>
                  <a:pt x="4629" y="3651"/>
                  <a:pt x="4631" y="3658"/>
                  <a:pt x="4631" y="3664"/>
                </a:cubicBezTo>
                <a:lnTo>
                  <a:pt x="4682" y="3735"/>
                </a:lnTo>
                <a:cubicBezTo>
                  <a:pt x="4683" y="3738"/>
                  <a:pt x="4683" y="3743"/>
                  <a:pt x="4683" y="3751"/>
                </a:cubicBezTo>
                <a:cubicBezTo>
                  <a:pt x="4683" y="3759"/>
                  <a:pt x="4683" y="3767"/>
                  <a:pt x="4682" y="3775"/>
                </a:cubicBezTo>
                <a:cubicBezTo>
                  <a:pt x="4681" y="3783"/>
                  <a:pt x="4678" y="3787"/>
                  <a:pt x="4674" y="3788"/>
                </a:cubicBezTo>
                <a:lnTo>
                  <a:pt x="4607" y="3649"/>
                </a:lnTo>
                <a:close/>
                <a:moveTo>
                  <a:pt x="4620" y="2929"/>
                </a:moveTo>
                <a:cubicBezTo>
                  <a:pt x="4619" y="2930"/>
                  <a:pt x="4615" y="2930"/>
                  <a:pt x="4609" y="2929"/>
                </a:cubicBezTo>
                <a:cubicBezTo>
                  <a:pt x="4602" y="2929"/>
                  <a:pt x="4598" y="2928"/>
                  <a:pt x="4597" y="2925"/>
                </a:cubicBezTo>
                <a:cubicBezTo>
                  <a:pt x="4597" y="2925"/>
                  <a:pt x="4601" y="2924"/>
                  <a:pt x="4606" y="2922"/>
                </a:cubicBezTo>
                <a:cubicBezTo>
                  <a:pt x="4611" y="2920"/>
                  <a:pt x="4616" y="2918"/>
                  <a:pt x="4619" y="2918"/>
                </a:cubicBezTo>
                <a:cubicBezTo>
                  <a:pt x="4624" y="2923"/>
                  <a:pt x="4631" y="2936"/>
                  <a:pt x="4640" y="2957"/>
                </a:cubicBezTo>
                <a:cubicBezTo>
                  <a:pt x="4648" y="2978"/>
                  <a:pt x="4658" y="3000"/>
                  <a:pt x="4668" y="3025"/>
                </a:cubicBezTo>
                <a:cubicBezTo>
                  <a:pt x="4678" y="3050"/>
                  <a:pt x="4688" y="3071"/>
                  <a:pt x="4697" y="3087"/>
                </a:cubicBezTo>
                <a:cubicBezTo>
                  <a:pt x="4706" y="3104"/>
                  <a:pt x="4713" y="3110"/>
                  <a:pt x="4719" y="3106"/>
                </a:cubicBezTo>
                <a:lnTo>
                  <a:pt x="4725" y="3117"/>
                </a:lnTo>
                <a:cubicBezTo>
                  <a:pt x="4725" y="3123"/>
                  <a:pt x="4723" y="3126"/>
                  <a:pt x="4719" y="3128"/>
                </a:cubicBezTo>
                <a:cubicBezTo>
                  <a:pt x="4714" y="3129"/>
                  <a:pt x="4709" y="3130"/>
                  <a:pt x="4703" y="3130"/>
                </a:cubicBezTo>
                <a:lnTo>
                  <a:pt x="4698" y="3131"/>
                </a:lnTo>
                <a:cubicBezTo>
                  <a:pt x="4689" y="3097"/>
                  <a:pt x="4677" y="3063"/>
                  <a:pt x="4663" y="3030"/>
                </a:cubicBezTo>
                <a:cubicBezTo>
                  <a:pt x="4649" y="2996"/>
                  <a:pt x="4635" y="2963"/>
                  <a:pt x="4620" y="2929"/>
                </a:cubicBezTo>
                <a:close/>
                <a:moveTo>
                  <a:pt x="4404" y="2462"/>
                </a:moveTo>
                <a:cubicBezTo>
                  <a:pt x="4398" y="2462"/>
                  <a:pt x="4392" y="2461"/>
                  <a:pt x="4388" y="2459"/>
                </a:cubicBezTo>
                <a:cubicBezTo>
                  <a:pt x="4383" y="2456"/>
                  <a:pt x="4380" y="2452"/>
                  <a:pt x="4380" y="2446"/>
                </a:cubicBezTo>
                <a:cubicBezTo>
                  <a:pt x="4379" y="2440"/>
                  <a:pt x="4380" y="2432"/>
                  <a:pt x="4382" y="2424"/>
                </a:cubicBezTo>
                <a:cubicBezTo>
                  <a:pt x="4385" y="2416"/>
                  <a:pt x="4389" y="2412"/>
                  <a:pt x="4394" y="2411"/>
                </a:cubicBezTo>
                <a:cubicBezTo>
                  <a:pt x="4397" y="2411"/>
                  <a:pt x="4399" y="2412"/>
                  <a:pt x="4400" y="2414"/>
                </a:cubicBezTo>
                <a:cubicBezTo>
                  <a:pt x="4400" y="2416"/>
                  <a:pt x="4401" y="2419"/>
                  <a:pt x="4401" y="2422"/>
                </a:cubicBezTo>
                <a:cubicBezTo>
                  <a:pt x="4402" y="2433"/>
                  <a:pt x="4406" y="2445"/>
                  <a:pt x="4413" y="2458"/>
                </a:cubicBezTo>
                <a:cubicBezTo>
                  <a:pt x="4419" y="2471"/>
                  <a:pt x="4425" y="2483"/>
                  <a:pt x="4429" y="2494"/>
                </a:cubicBezTo>
                <a:lnTo>
                  <a:pt x="4450" y="2545"/>
                </a:lnTo>
                <a:cubicBezTo>
                  <a:pt x="4440" y="2534"/>
                  <a:pt x="4430" y="2521"/>
                  <a:pt x="4420" y="2506"/>
                </a:cubicBezTo>
                <a:cubicBezTo>
                  <a:pt x="4411" y="2491"/>
                  <a:pt x="4405" y="2476"/>
                  <a:pt x="4404" y="2462"/>
                </a:cubicBezTo>
                <a:close/>
                <a:moveTo>
                  <a:pt x="1233" y="3729"/>
                </a:moveTo>
                <a:lnTo>
                  <a:pt x="1236" y="3683"/>
                </a:lnTo>
                <a:lnTo>
                  <a:pt x="1277" y="3692"/>
                </a:lnTo>
                <a:cubicBezTo>
                  <a:pt x="1278" y="3698"/>
                  <a:pt x="1278" y="3707"/>
                  <a:pt x="1276" y="3716"/>
                </a:cubicBezTo>
                <a:cubicBezTo>
                  <a:pt x="1275" y="3726"/>
                  <a:pt x="1271" y="3732"/>
                  <a:pt x="1262" y="3733"/>
                </a:cubicBezTo>
                <a:cubicBezTo>
                  <a:pt x="1257" y="3733"/>
                  <a:pt x="1251" y="3733"/>
                  <a:pt x="1246" y="3731"/>
                </a:cubicBezTo>
                <a:cubicBezTo>
                  <a:pt x="1241" y="3730"/>
                  <a:pt x="1236" y="3729"/>
                  <a:pt x="1233" y="3729"/>
                </a:cubicBezTo>
                <a:close/>
                <a:moveTo>
                  <a:pt x="1382" y="3719"/>
                </a:moveTo>
                <a:cubicBezTo>
                  <a:pt x="1391" y="3712"/>
                  <a:pt x="1401" y="3705"/>
                  <a:pt x="1413" y="3698"/>
                </a:cubicBezTo>
                <a:cubicBezTo>
                  <a:pt x="1425" y="3691"/>
                  <a:pt x="1437" y="3687"/>
                  <a:pt x="1449" y="3686"/>
                </a:cubicBezTo>
                <a:cubicBezTo>
                  <a:pt x="1460" y="3685"/>
                  <a:pt x="1466" y="3690"/>
                  <a:pt x="1467" y="3702"/>
                </a:cubicBezTo>
                <a:cubicBezTo>
                  <a:pt x="1459" y="3708"/>
                  <a:pt x="1450" y="3713"/>
                  <a:pt x="1439" y="3716"/>
                </a:cubicBezTo>
                <a:cubicBezTo>
                  <a:pt x="1429" y="3720"/>
                  <a:pt x="1420" y="3722"/>
                  <a:pt x="1411" y="3723"/>
                </a:cubicBezTo>
                <a:lnTo>
                  <a:pt x="1382" y="3719"/>
                </a:lnTo>
                <a:close/>
                <a:moveTo>
                  <a:pt x="1205" y="2421"/>
                </a:moveTo>
                <a:lnTo>
                  <a:pt x="1213" y="2369"/>
                </a:lnTo>
                <a:lnTo>
                  <a:pt x="1256" y="2406"/>
                </a:lnTo>
                <a:lnTo>
                  <a:pt x="1211" y="2421"/>
                </a:lnTo>
                <a:lnTo>
                  <a:pt x="1205" y="2421"/>
                </a:lnTo>
                <a:close/>
                <a:moveTo>
                  <a:pt x="5004" y="5213"/>
                </a:moveTo>
                <a:lnTo>
                  <a:pt x="4999" y="5144"/>
                </a:lnTo>
                <a:cubicBezTo>
                  <a:pt x="5008" y="5144"/>
                  <a:pt x="5015" y="5147"/>
                  <a:pt x="5021" y="5153"/>
                </a:cubicBezTo>
                <a:cubicBezTo>
                  <a:pt x="5026" y="5160"/>
                  <a:pt x="5029" y="5168"/>
                  <a:pt x="5030" y="5176"/>
                </a:cubicBezTo>
                <a:lnTo>
                  <a:pt x="5004" y="5213"/>
                </a:lnTo>
                <a:close/>
                <a:moveTo>
                  <a:pt x="1836" y="3141"/>
                </a:moveTo>
                <a:lnTo>
                  <a:pt x="1843" y="3078"/>
                </a:lnTo>
                <a:cubicBezTo>
                  <a:pt x="1849" y="3080"/>
                  <a:pt x="1852" y="3084"/>
                  <a:pt x="1854" y="3089"/>
                </a:cubicBezTo>
                <a:cubicBezTo>
                  <a:pt x="1856" y="3094"/>
                  <a:pt x="1856" y="3099"/>
                  <a:pt x="1857" y="3105"/>
                </a:cubicBezTo>
                <a:cubicBezTo>
                  <a:pt x="1857" y="3112"/>
                  <a:pt x="1856" y="3119"/>
                  <a:pt x="1854" y="3127"/>
                </a:cubicBezTo>
                <a:cubicBezTo>
                  <a:pt x="1851" y="3135"/>
                  <a:pt x="1847" y="3140"/>
                  <a:pt x="1842" y="3141"/>
                </a:cubicBezTo>
                <a:lnTo>
                  <a:pt x="1836" y="3141"/>
                </a:lnTo>
                <a:close/>
                <a:moveTo>
                  <a:pt x="3548" y="918"/>
                </a:moveTo>
                <a:cubicBezTo>
                  <a:pt x="3539" y="916"/>
                  <a:pt x="3530" y="911"/>
                  <a:pt x="3521" y="903"/>
                </a:cubicBezTo>
                <a:cubicBezTo>
                  <a:pt x="3512" y="896"/>
                  <a:pt x="3507" y="887"/>
                  <a:pt x="3505" y="875"/>
                </a:cubicBezTo>
                <a:cubicBezTo>
                  <a:pt x="3517" y="875"/>
                  <a:pt x="3527" y="879"/>
                  <a:pt x="3535" y="887"/>
                </a:cubicBezTo>
                <a:cubicBezTo>
                  <a:pt x="3543" y="896"/>
                  <a:pt x="3547" y="906"/>
                  <a:pt x="3548" y="918"/>
                </a:cubicBezTo>
                <a:close/>
                <a:moveTo>
                  <a:pt x="3951" y="3712"/>
                </a:moveTo>
                <a:lnTo>
                  <a:pt x="3954" y="3671"/>
                </a:lnTo>
                <a:cubicBezTo>
                  <a:pt x="3960" y="3671"/>
                  <a:pt x="3966" y="3672"/>
                  <a:pt x="3973" y="3675"/>
                </a:cubicBezTo>
                <a:cubicBezTo>
                  <a:pt x="3979" y="3678"/>
                  <a:pt x="3983" y="3684"/>
                  <a:pt x="3984" y="3692"/>
                </a:cubicBezTo>
                <a:lnTo>
                  <a:pt x="3951" y="3712"/>
                </a:lnTo>
                <a:close/>
                <a:moveTo>
                  <a:pt x="4041" y="1717"/>
                </a:moveTo>
                <a:lnTo>
                  <a:pt x="4073" y="1675"/>
                </a:lnTo>
                <a:lnTo>
                  <a:pt x="4081" y="1714"/>
                </a:lnTo>
                <a:lnTo>
                  <a:pt x="4041" y="1717"/>
                </a:lnTo>
                <a:close/>
                <a:moveTo>
                  <a:pt x="5084" y="4632"/>
                </a:moveTo>
                <a:lnTo>
                  <a:pt x="5085" y="4563"/>
                </a:lnTo>
                <a:cubicBezTo>
                  <a:pt x="5088" y="4568"/>
                  <a:pt x="5090" y="4575"/>
                  <a:pt x="5093" y="4586"/>
                </a:cubicBezTo>
                <a:cubicBezTo>
                  <a:pt x="5095" y="4597"/>
                  <a:pt x="5097" y="4607"/>
                  <a:pt x="5096" y="4616"/>
                </a:cubicBezTo>
                <a:cubicBezTo>
                  <a:pt x="5095" y="4626"/>
                  <a:pt x="5091" y="4631"/>
                  <a:pt x="5084" y="4632"/>
                </a:cubicBezTo>
                <a:close/>
                <a:moveTo>
                  <a:pt x="4617" y="5027"/>
                </a:moveTo>
                <a:lnTo>
                  <a:pt x="4619" y="4964"/>
                </a:lnTo>
                <a:cubicBezTo>
                  <a:pt x="4621" y="4968"/>
                  <a:pt x="4624" y="4975"/>
                  <a:pt x="4626" y="4985"/>
                </a:cubicBezTo>
                <a:cubicBezTo>
                  <a:pt x="4629" y="4995"/>
                  <a:pt x="4630" y="5004"/>
                  <a:pt x="4629" y="5013"/>
                </a:cubicBezTo>
                <a:cubicBezTo>
                  <a:pt x="4629" y="5021"/>
                  <a:pt x="4625" y="5026"/>
                  <a:pt x="4617" y="5027"/>
                </a:cubicBezTo>
                <a:close/>
                <a:moveTo>
                  <a:pt x="4693" y="3884"/>
                </a:moveTo>
                <a:lnTo>
                  <a:pt x="4696" y="3844"/>
                </a:lnTo>
                <a:cubicBezTo>
                  <a:pt x="4701" y="3843"/>
                  <a:pt x="4706" y="3846"/>
                  <a:pt x="4709" y="3850"/>
                </a:cubicBezTo>
                <a:cubicBezTo>
                  <a:pt x="4712" y="3854"/>
                  <a:pt x="4714" y="3859"/>
                  <a:pt x="4714" y="3865"/>
                </a:cubicBezTo>
                <a:lnTo>
                  <a:pt x="4693" y="3884"/>
                </a:lnTo>
                <a:close/>
                <a:moveTo>
                  <a:pt x="4564" y="2790"/>
                </a:moveTo>
                <a:lnTo>
                  <a:pt x="4567" y="2749"/>
                </a:lnTo>
                <a:cubicBezTo>
                  <a:pt x="4573" y="2749"/>
                  <a:pt x="4578" y="2751"/>
                  <a:pt x="4581" y="2755"/>
                </a:cubicBezTo>
                <a:cubicBezTo>
                  <a:pt x="4584" y="2760"/>
                  <a:pt x="4586" y="2765"/>
                  <a:pt x="4586" y="2771"/>
                </a:cubicBezTo>
                <a:lnTo>
                  <a:pt x="4564" y="2790"/>
                </a:lnTo>
                <a:close/>
                <a:moveTo>
                  <a:pt x="2293" y="2437"/>
                </a:moveTo>
                <a:cubicBezTo>
                  <a:pt x="2292" y="2434"/>
                  <a:pt x="2291" y="2431"/>
                  <a:pt x="2289" y="2429"/>
                </a:cubicBezTo>
                <a:cubicBezTo>
                  <a:pt x="2287" y="2427"/>
                  <a:pt x="2286" y="2426"/>
                  <a:pt x="2286" y="2426"/>
                </a:cubicBezTo>
                <a:cubicBezTo>
                  <a:pt x="2286" y="2420"/>
                  <a:pt x="2287" y="2417"/>
                  <a:pt x="2289" y="2416"/>
                </a:cubicBezTo>
                <a:cubicBezTo>
                  <a:pt x="2291" y="2414"/>
                  <a:pt x="2294" y="2414"/>
                  <a:pt x="2297" y="2414"/>
                </a:cubicBezTo>
                <a:cubicBezTo>
                  <a:pt x="2300" y="2414"/>
                  <a:pt x="2304" y="2414"/>
                  <a:pt x="2308" y="2416"/>
                </a:cubicBezTo>
                <a:cubicBezTo>
                  <a:pt x="2312" y="2418"/>
                  <a:pt x="2314" y="2421"/>
                  <a:pt x="2315" y="2424"/>
                </a:cubicBezTo>
                <a:cubicBezTo>
                  <a:pt x="2315" y="2429"/>
                  <a:pt x="2313" y="2433"/>
                  <a:pt x="2309" y="2434"/>
                </a:cubicBezTo>
                <a:cubicBezTo>
                  <a:pt x="2305" y="2436"/>
                  <a:pt x="2302" y="2437"/>
                  <a:pt x="2298" y="2437"/>
                </a:cubicBezTo>
                <a:lnTo>
                  <a:pt x="2293" y="2437"/>
                </a:lnTo>
                <a:close/>
                <a:moveTo>
                  <a:pt x="2158" y="2573"/>
                </a:moveTo>
                <a:lnTo>
                  <a:pt x="2151" y="2556"/>
                </a:lnTo>
                <a:cubicBezTo>
                  <a:pt x="2152" y="2553"/>
                  <a:pt x="2152" y="2551"/>
                  <a:pt x="2154" y="2551"/>
                </a:cubicBezTo>
                <a:cubicBezTo>
                  <a:pt x="2156" y="2550"/>
                  <a:pt x="2157" y="2550"/>
                  <a:pt x="2157" y="2550"/>
                </a:cubicBezTo>
                <a:cubicBezTo>
                  <a:pt x="2163" y="2550"/>
                  <a:pt x="2168" y="2550"/>
                  <a:pt x="2173" y="2552"/>
                </a:cubicBezTo>
                <a:cubicBezTo>
                  <a:pt x="2177" y="2554"/>
                  <a:pt x="2180" y="2557"/>
                  <a:pt x="2180" y="2560"/>
                </a:cubicBezTo>
                <a:cubicBezTo>
                  <a:pt x="2180" y="2565"/>
                  <a:pt x="2179" y="2569"/>
                  <a:pt x="2175" y="2570"/>
                </a:cubicBezTo>
                <a:cubicBezTo>
                  <a:pt x="2171" y="2572"/>
                  <a:pt x="2167" y="2572"/>
                  <a:pt x="2164" y="2572"/>
                </a:cubicBezTo>
                <a:lnTo>
                  <a:pt x="2158" y="2573"/>
                </a:lnTo>
                <a:close/>
                <a:moveTo>
                  <a:pt x="2940" y="2001"/>
                </a:moveTo>
                <a:cubicBezTo>
                  <a:pt x="2940" y="1998"/>
                  <a:pt x="2939" y="1996"/>
                  <a:pt x="2937" y="1995"/>
                </a:cubicBezTo>
                <a:cubicBezTo>
                  <a:pt x="2935" y="1994"/>
                  <a:pt x="2934" y="1992"/>
                  <a:pt x="2934" y="1990"/>
                </a:cubicBezTo>
                <a:cubicBezTo>
                  <a:pt x="2934" y="1987"/>
                  <a:pt x="2935" y="1984"/>
                  <a:pt x="2937" y="1982"/>
                </a:cubicBezTo>
                <a:cubicBezTo>
                  <a:pt x="2939" y="1979"/>
                  <a:pt x="2941" y="1978"/>
                  <a:pt x="2944" y="1978"/>
                </a:cubicBezTo>
                <a:cubicBezTo>
                  <a:pt x="2948" y="1977"/>
                  <a:pt x="2951" y="1977"/>
                  <a:pt x="2955" y="1978"/>
                </a:cubicBezTo>
                <a:cubicBezTo>
                  <a:pt x="2959" y="1979"/>
                  <a:pt x="2962" y="1982"/>
                  <a:pt x="2962" y="1988"/>
                </a:cubicBezTo>
                <a:cubicBezTo>
                  <a:pt x="2962" y="1991"/>
                  <a:pt x="2959" y="1994"/>
                  <a:pt x="2954" y="1996"/>
                </a:cubicBezTo>
                <a:cubicBezTo>
                  <a:pt x="2948" y="1999"/>
                  <a:pt x="2944" y="2000"/>
                  <a:pt x="2940" y="2001"/>
                </a:cubicBezTo>
                <a:close/>
                <a:moveTo>
                  <a:pt x="4058" y="1951"/>
                </a:moveTo>
                <a:cubicBezTo>
                  <a:pt x="4057" y="1949"/>
                  <a:pt x="4056" y="1947"/>
                  <a:pt x="4054" y="1946"/>
                </a:cubicBezTo>
                <a:cubicBezTo>
                  <a:pt x="4053" y="1945"/>
                  <a:pt x="4051" y="1943"/>
                  <a:pt x="4051" y="1940"/>
                </a:cubicBezTo>
                <a:cubicBezTo>
                  <a:pt x="4051" y="1937"/>
                  <a:pt x="4052" y="1935"/>
                  <a:pt x="4054" y="1932"/>
                </a:cubicBezTo>
                <a:cubicBezTo>
                  <a:pt x="4056" y="1930"/>
                  <a:pt x="4059" y="1928"/>
                  <a:pt x="4062" y="1928"/>
                </a:cubicBezTo>
                <a:cubicBezTo>
                  <a:pt x="4065" y="1928"/>
                  <a:pt x="4068" y="1928"/>
                  <a:pt x="4072" y="1929"/>
                </a:cubicBezTo>
                <a:cubicBezTo>
                  <a:pt x="4077" y="1930"/>
                  <a:pt x="4079" y="1933"/>
                  <a:pt x="4080" y="1938"/>
                </a:cubicBezTo>
                <a:cubicBezTo>
                  <a:pt x="4079" y="1941"/>
                  <a:pt x="4076" y="1944"/>
                  <a:pt x="4071" y="1947"/>
                </a:cubicBezTo>
                <a:cubicBezTo>
                  <a:pt x="4065" y="1950"/>
                  <a:pt x="4061" y="1951"/>
                  <a:pt x="4058" y="1951"/>
                </a:cubicBezTo>
                <a:close/>
                <a:moveTo>
                  <a:pt x="4465" y="2595"/>
                </a:moveTo>
                <a:cubicBezTo>
                  <a:pt x="4464" y="2593"/>
                  <a:pt x="4463" y="2591"/>
                  <a:pt x="4461" y="2590"/>
                </a:cubicBezTo>
                <a:cubicBezTo>
                  <a:pt x="4460" y="2589"/>
                  <a:pt x="4459" y="2587"/>
                  <a:pt x="4458" y="2584"/>
                </a:cubicBezTo>
                <a:cubicBezTo>
                  <a:pt x="4458" y="2581"/>
                  <a:pt x="4459" y="2579"/>
                  <a:pt x="4461" y="2576"/>
                </a:cubicBezTo>
                <a:cubicBezTo>
                  <a:pt x="4463" y="2574"/>
                  <a:pt x="4466" y="2572"/>
                  <a:pt x="4469" y="2572"/>
                </a:cubicBezTo>
                <a:cubicBezTo>
                  <a:pt x="4472" y="2572"/>
                  <a:pt x="4476" y="2572"/>
                  <a:pt x="4480" y="2573"/>
                </a:cubicBezTo>
                <a:cubicBezTo>
                  <a:pt x="4484" y="2574"/>
                  <a:pt x="4486" y="2577"/>
                  <a:pt x="4487" y="2582"/>
                </a:cubicBezTo>
                <a:cubicBezTo>
                  <a:pt x="4486" y="2585"/>
                  <a:pt x="4483" y="2588"/>
                  <a:pt x="4478" y="2591"/>
                </a:cubicBezTo>
                <a:cubicBezTo>
                  <a:pt x="4473" y="2594"/>
                  <a:pt x="4468" y="2595"/>
                  <a:pt x="4465" y="2595"/>
                </a:cubicBezTo>
                <a:close/>
                <a:moveTo>
                  <a:pt x="4243" y="3622"/>
                </a:moveTo>
                <a:lnTo>
                  <a:pt x="4243" y="3617"/>
                </a:lnTo>
                <a:cubicBezTo>
                  <a:pt x="4242" y="3611"/>
                  <a:pt x="4242" y="3607"/>
                  <a:pt x="4243" y="3604"/>
                </a:cubicBezTo>
                <a:cubicBezTo>
                  <a:pt x="4244" y="3601"/>
                  <a:pt x="4248" y="3599"/>
                  <a:pt x="4253" y="3599"/>
                </a:cubicBezTo>
                <a:cubicBezTo>
                  <a:pt x="4256" y="3598"/>
                  <a:pt x="4259" y="3598"/>
                  <a:pt x="4261" y="3599"/>
                </a:cubicBezTo>
                <a:cubicBezTo>
                  <a:pt x="4263" y="3599"/>
                  <a:pt x="4265" y="3601"/>
                  <a:pt x="4265" y="3604"/>
                </a:cubicBezTo>
                <a:cubicBezTo>
                  <a:pt x="4265" y="3609"/>
                  <a:pt x="4263" y="3614"/>
                  <a:pt x="4259" y="3617"/>
                </a:cubicBezTo>
                <a:cubicBezTo>
                  <a:pt x="4254" y="3620"/>
                  <a:pt x="4249" y="3622"/>
                  <a:pt x="4243" y="3622"/>
                </a:cubicBezTo>
                <a:close/>
                <a:moveTo>
                  <a:pt x="3050" y="2085"/>
                </a:moveTo>
                <a:cubicBezTo>
                  <a:pt x="3039" y="2086"/>
                  <a:pt x="3032" y="2086"/>
                  <a:pt x="3029" y="2084"/>
                </a:cubicBezTo>
                <a:cubicBezTo>
                  <a:pt x="3027" y="2081"/>
                  <a:pt x="3025" y="2075"/>
                  <a:pt x="3025" y="2064"/>
                </a:cubicBezTo>
                <a:cubicBezTo>
                  <a:pt x="3031" y="2064"/>
                  <a:pt x="3037" y="2066"/>
                  <a:pt x="3041" y="2070"/>
                </a:cubicBezTo>
                <a:cubicBezTo>
                  <a:pt x="3046" y="2074"/>
                  <a:pt x="3049" y="2079"/>
                  <a:pt x="3050" y="2085"/>
                </a:cubicBezTo>
                <a:close/>
                <a:moveTo>
                  <a:pt x="2011" y="2773"/>
                </a:moveTo>
                <a:cubicBezTo>
                  <a:pt x="2011" y="2770"/>
                  <a:pt x="2010" y="2768"/>
                  <a:pt x="2008" y="2767"/>
                </a:cubicBezTo>
                <a:cubicBezTo>
                  <a:pt x="2006" y="2766"/>
                  <a:pt x="2005" y="2764"/>
                  <a:pt x="2005" y="2762"/>
                </a:cubicBezTo>
                <a:cubicBezTo>
                  <a:pt x="2005" y="2759"/>
                  <a:pt x="2006" y="2757"/>
                  <a:pt x="2008" y="2756"/>
                </a:cubicBezTo>
                <a:cubicBezTo>
                  <a:pt x="2010" y="2756"/>
                  <a:pt x="2013" y="2755"/>
                  <a:pt x="2016" y="2755"/>
                </a:cubicBezTo>
                <a:cubicBezTo>
                  <a:pt x="2019" y="2755"/>
                  <a:pt x="2023" y="2756"/>
                  <a:pt x="2027" y="2758"/>
                </a:cubicBezTo>
                <a:cubicBezTo>
                  <a:pt x="2031" y="2760"/>
                  <a:pt x="2033" y="2762"/>
                  <a:pt x="2034" y="2765"/>
                </a:cubicBezTo>
                <a:cubicBezTo>
                  <a:pt x="2034" y="2768"/>
                  <a:pt x="2032" y="2770"/>
                  <a:pt x="2029" y="2771"/>
                </a:cubicBezTo>
                <a:cubicBezTo>
                  <a:pt x="2025" y="2772"/>
                  <a:pt x="2023" y="2772"/>
                  <a:pt x="2023" y="2772"/>
                </a:cubicBezTo>
                <a:lnTo>
                  <a:pt x="2011" y="2773"/>
                </a:lnTo>
                <a:close/>
                <a:moveTo>
                  <a:pt x="683" y="1038"/>
                </a:moveTo>
                <a:lnTo>
                  <a:pt x="689" y="963"/>
                </a:lnTo>
                <a:lnTo>
                  <a:pt x="694" y="945"/>
                </a:lnTo>
                <a:cubicBezTo>
                  <a:pt x="697" y="946"/>
                  <a:pt x="697" y="949"/>
                  <a:pt x="697" y="954"/>
                </a:cubicBezTo>
                <a:cubicBezTo>
                  <a:pt x="696" y="960"/>
                  <a:pt x="696" y="965"/>
                  <a:pt x="696" y="968"/>
                </a:cubicBezTo>
                <a:lnTo>
                  <a:pt x="683" y="1038"/>
                </a:lnTo>
                <a:close/>
                <a:moveTo>
                  <a:pt x="3098" y="2122"/>
                </a:moveTo>
                <a:lnTo>
                  <a:pt x="3102" y="2099"/>
                </a:lnTo>
                <a:cubicBezTo>
                  <a:pt x="3105" y="2098"/>
                  <a:pt x="3109" y="2098"/>
                  <a:pt x="3113" y="2099"/>
                </a:cubicBezTo>
                <a:cubicBezTo>
                  <a:pt x="3117" y="2100"/>
                  <a:pt x="3120" y="2103"/>
                  <a:pt x="3120" y="2109"/>
                </a:cubicBezTo>
                <a:cubicBezTo>
                  <a:pt x="3120" y="2112"/>
                  <a:pt x="3117" y="2115"/>
                  <a:pt x="3112" y="2117"/>
                </a:cubicBezTo>
                <a:cubicBezTo>
                  <a:pt x="3106" y="2120"/>
                  <a:pt x="3102" y="2122"/>
                  <a:pt x="3098" y="2122"/>
                </a:cubicBezTo>
                <a:close/>
                <a:moveTo>
                  <a:pt x="4463" y="4791"/>
                </a:moveTo>
                <a:lnTo>
                  <a:pt x="4467" y="4768"/>
                </a:lnTo>
                <a:cubicBezTo>
                  <a:pt x="4470" y="4767"/>
                  <a:pt x="4474" y="4767"/>
                  <a:pt x="4478" y="4768"/>
                </a:cubicBezTo>
                <a:cubicBezTo>
                  <a:pt x="4482" y="4769"/>
                  <a:pt x="4484" y="4772"/>
                  <a:pt x="4485" y="4778"/>
                </a:cubicBezTo>
                <a:cubicBezTo>
                  <a:pt x="4485" y="4781"/>
                  <a:pt x="4482" y="4784"/>
                  <a:pt x="4476" y="4786"/>
                </a:cubicBezTo>
                <a:cubicBezTo>
                  <a:pt x="4471" y="4789"/>
                  <a:pt x="4466" y="4791"/>
                  <a:pt x="4463" y="4791"/>
                </a:cubicBezTo>
                <a:close/>
                <a:moveTo>
                  <a:pt x="2687" y="519"/>
                </a:moveTo>
                <a:lnTo>
                  <a:pt x="2691" y="490"/>
                </a:lnTo>
                <a:cubicBezTo>
                  <a:pt x="2694" y="489"/>
                  <a:pt x="2698" y="489"/>
                  <a:pt x="2702" y="490"/>
                </a:cubicBezTo>
                <a:cubicBezTo>
                  <a:pt x="2706" y="491"/>
                  <a:pt x="2708" y="494"/>
                  <a:pt x="2709" y="500"/>
                </a:cubicBezTo>
                <a:lnTo>
                  <a:pt x="2687" y="519"/>
                </a:lnTo>
                <a:close/>
                <a:moveTo>
                  <a:pt x="4159" y="2174"/>
                </a:moveTo>
                <a:lnTo>
                  <a:pt x="4163" y="2145"/>
                </a:lnTo>
                <a:cubicBezTo>
                  <a:pt x="4166" y="2145"/>
                  <a:pt x="4170" y="2145"/>
                  <a:pt x="4174" y="2146"/>
                </a:cubicBezTo>
                <a:cubicBezTo>
                  <a:pt x="4178" y="2147"/>
                  <a:pt x="4180" y="2150"/>
                  <a:pt x="4181" y="2155"/>
                </a:cubicBezTo>
                <a:lnTo>
                  <a:pt x="4159" y="2174"/>
                </a:lnTo>
                <a:close/>
                <a:moveTo>
                  <a:pt x="4257" y="3483"/>
                </a:moveTo>
                <a:lnTo>
                  <a:pt x="4261" y="3460"/>
                </a:lnTo>
                <a:cubicBezTo>
                  <a:pt x="4264" y="3460"/>
                  <a:pt x="4268" y="3460"/>
                  <a:pt x="4272" y="3461"/>
                </a:cubicBezTo>
                <a:cubicBezTo>
                  <a:pt x="4276" y="3462"/>
                  <a:pt x="4278" y="3465"/>
                  <a:pt x="4279" y="3470"/>
                </a:cubicBezTo>
                <a:cubicBezTo>
                  <a:pt x="4278" y="3473"/>
                  <a:pt x="4275" y="3476"/>
                  <a:pt x="4270" y="3479"/>
                </a:cubicBezTo>
                <a:cubicBezTo>
                  <a:pt x="4265" y="3482"/>
                  <a:pt x="4260" y="3483"/>
                  <a:pt x="4257" y="3483"/>
                </a:cubicBezTo>
                <a:close/>
                <a:moveTo>
                  <a:pt x="4130" y="1671"/>
                </a:moveTo>
                <a:lnTo>
                  <a:pt x="4117" y="1648"/>
                </a:lnTo>
                <a:cubicBezTo>
                  <a:pt x="4121" y="1649"/>
                  <a:pt x="4126" y="1650"/>
                  <a:pt x="4134" y="1654"/>
                </a:cubicBezTo>
                <a:cubicBezTo>
                  <a:pt x="4141" y="1657"/>
                  <a:pt x="4146" y="1660"/>
                  <a:pt x="4147" y="1664"/>
                </a:cubicBezTo>
                <a:cubicBezTo>
                  <a:pt x="4146" y="1666"/>
                  <a:pt x="4144" y="1668"/>
                  <a:pt x="4141" y="1669"/>
                </a:cubicBezTo>
                <a:cubicBezTo>
                  <a:pt x="4137" y="1670"/>
                  <a:pt x="4133" y="1670"/>
                  <a:pt x="4130" y="1671"/>
                </a:cubicBezTo>
                <a:close/>
                <a:moveTo>
                  <a:pt x="2267" y="2479"/>
                </a:moveTo>
                <a:lnTo>
                  <a:pt x="2271" y="2461"/>
                </a:lnTo>
                <a:cubicBezTo>
                  <a:pt x="2274" y="2461"/>
                  <a:pt x="2278" y="2461"/>
                  <a:pt x="2282" y="2462"/>
                </a:cubicBezTo>
                <a:cubicBezTo>
                  <a:pt x="2286" y="2463"/>
                  <a:pt x="2289" y="2466"/>
                  <a:pt x="2289" y="2472"/>
                </a:cubicBezTo>
                <a:cubicBezTo>
                  <a:pt x="2289" y="2474"/>
                  <a:pt x="2288" y="2476"/>
                  <a:pt x="2286" y="2477"/>
                </a:cubicBezTo>
                <a:cubicBezTo>
                  <a:pt x="2284" y="2478"/>
                  <a:pt x="2281" y="2478"/>
                  <a:pt x="2278" y="2478"/>
                </a:cubicBezTo>
                <a:lnTo>
                  <a:pt x="2267" y="2479"/>
                </a:lnTo>
                <a:close/>
                <a:moveTo>
                  <a:pt x="2172" y="2526"/>
                </a:moveTo>
                <a:lnTo>
                  <a:pt x="2172" y="2520"/>
                </a:lnTo>
                <a:cubicBezTo>
                  <a:pt x="2172" y="2517"/>
                  <a:pt x="2172" y="2516"/>
                  <a:pt x="2172" y="2515"/>
                </a:cubicBezTo>
                <a:cubicBezTo>
                  <a:pt x="2173" y="2514"/>
                  <a:pt x="2175" y="2514"/>
                  <a:pt x="2177" y="2514"/>
                </a:cubicBezTo>
                <a:cubicBezTo>
                  <a:pt x="2180" y="2513"/>
                  <a:pt x="2184" y="2514"/>
                  <a:pt x="2188" y="2515"/>
                </a:cubicBezTo>
                <a:cubicBezTo>
                  <a:pt x="2192" y="2516"/>
                  <a:pt x="2194" y="2519"/>
                  <a:pt x="2195" y="2524"/>
                </a:cubicBezTo>
                <a:lnTo>
                  <a:pt x="2190" y="2530"/>
                </a:lnTo>
                <a:cubicBezTo>
                  <a:pt x="2187" y="2530"/>
                  <a:pt x="2184" y="2530"/>
                  <a:pt x="2181" y="2528"/>
                </a:cubicBezTo>
                <a:cubicBezTo>
                  <a:pt x="2178" y="2527"/>
                  <a:pt x="2175" y="2526"/>
                  <a:pt x="2172" y="2526"/>
                </a:cubicBezTo>
                <a:close/>
                <a:moveTo>
                  <a:pt x="4271" y="3689"/>
                </a:moveTo>
                <a:lnTo>
                  <a:pt x="4276" y="3672"/>
                </a:lnTo>
                <a:cubicBezTo>
                  <a:pt x="4279" y="3671"/>
                  <a:pt x="4282" y="3671"/>
                  <a:pt x="4286" y="3672"/>
                </a:cubicBezTo>
                <a:cubicBezTo>
                  <a:pt x="4290" y="3672"/>
                  <a:pt x="4293" y="3674"/>
                  <a:pt x="4293" y="3676"/>
                </a:cubicBezTo>
                <a:cubicBezTo>
                  <a:pt x="4293" y="3682"/>
                  <a:pt x="4290" y="3685"/>
                  <a:pt x="4285" y="3687"/>
                </a:cubicBezTo>
                <a:cubicBezTo>
                  <a:pt x="4279" y="3689"/>
                  <a:pt x="4274" y="3689"/>
                  <a:pt x="4271" y="3689"/>
                </a:cubicBezTo>
                <a:close/>
                <a:moveTo>
                  <a:pt x="3620" y="959"/>
                </a:moveTo>
                <a:cubicBezTo>
                  <a:pt x="3620" y="953"/>
                  <a:pt x="3621" y="948"/>
                  <a:pt x="3624" y="943"/>
                </a:cubicBezTo>
                <a:cubicBezTo>
                  <a:pt x="3626" y="938"/>
                  <a:pt x="3630" y="936"/>
                  <a:pt x="3636" y="935"/>
                </a:cubicBezTo>
                <a:lnTo>
                  <a:pt x="3636" y="941"/>
                </a:lnTo>
                <a:cubicBezTo>
                  <a:pt x="3637" y="952"/>
                  <a:pt x="3632" y="958"/>
                  <a:pt x="3620" y="959"/>
                </a:cubicBezTo>
                <a:close/>
                <a:moveTo>
                  <a:pt x="2985" y="2067"/>
                </a:moveTo>
                <a:cubicBezTo>
                  <a:pt x="2985" y="2061"/>
                  <a:pt x="2986" y="2055"/>
                  <a:pt x="2988" y="2051"/>
                </a:cubicBezTo>
                <a:cubicBezTo>
                  <a:pt x="2991" y="2046"/>
                  <a:pt x="2995" y="2043"/>
                  <a:pt x="3001" y="2043"/>
                </a:cubicBezTo>
                <a:lnTo>
                  <a:pt x="3001" y="2054"/>
                </a:lnTo>
                <a:cubicBezTo>
                  <a:pt x="3001" y="2060"/>
                  <a:pt x="3000" y="2063"/>
                  <a:pt x="2996" y="2064"/>
                </a:cubicBezTo>
                <a:cubicBezTo>
                  <a:pt x="2992" y="2066"/>
                  <a:pt x="2988" y="2067"/>
                  <a:pt x="2985" y="2067"/>
                </a:cubicBezTo>
                <a:close/>
                <a:moveTo>
                  <a:pt x="2193" y="2496"/>
                </a:moveTo>
                <a:lnTo>
                  <a:pt x="2203" y="2478"/>
                </a:lnTo>
                <a:cubicBezTo>
                  <a:pt x="2206" y="2477"/>
                  <a:pt x="2209" y="2477"/>
                  <a:pt x="2211" y="2478"/>
                </a:cubicBezTo>
                <a:cubicBezTo>
                  <a:pt x="2214" y="2478"/>
                  <a:pt x="2215" y="2480"/>
                  <a:pt x="2215" y="2483"/>
                </a:cubicBezTo>
                <a:cubicBezTo>
                  <a:pt x="2215" y="2488"/>
                  <a:pt x="2212" y="2492"/>
                  <a:pt x="2207" y="2493"/>
                </a:cubicBezTo>
                <a:cubicBezTo>
                  <a:pt x="2201" y="2495"/>
                  <a:pt x="2197" y="2496"/>
                  <a:pt x="2193" y="2496"/>
                </a:cubicBezTo>
                <a:close/>
                <a:moveTo>
                  <a:pt x="4814" y="5536"/>
                </a:moveTo>
                <a:cubicBezTo>
                  <a:pt x="4815" y="5542"/>
                  <a:pt x="4817" y="5549"/>
                  <a:pt x="4822" y="5556"/>
                </a:cubicBezTo>
                <a:cubicBezTo>
                  <a:pt x="4826" y="5563"/>
                  <a:pt x="4830" y="5570"/>
                  <a:pt x="4834" y="5575"/>
                </a:cubicBezTo>
                <a:cubicBezTo>
                  <a:pt x="4833" y="5567"/>
                  <a:pt x="4831" y="5560"/>
                  <a:pt x="4828" y="5553"/>
                </a:cubicBezTo>
                <a:cubicBezTo>
                  <a:pt x="4825" y="5547"/>
                  <a:pt x="4820" y="5542"/>
                  <a:pt x="4814" y="5536"/>
                </a:cubicBezTo>
                <a:close/>
                <a:moveTo>
                  <a:pt x="4814" y="5536"/>
                </a:moveTo>
                <a:cubicBezTo>
                  <a:pt x="4813" y="5531"/>
                  <a:pt x="4812" y="5525"/>
                  <a:pt x="4809" y="5520"/>
                </a:cubicBezTo>
                <a:cubicBezTo>
                  <a:pt x="4807" y="5514"/>
                  <a:pt x="4804" y="5508"/>
                  <a:pt x="4800" y="5503"/>
                </a:cubicBezTo>
                <a:cubicBezTo>
                  <a:pt x="4800" y="5509"/>
                  <a:pt x="4801" y="5515"/>
                  <a:pt x="4803" y="5522"/>
                </a:cubicBezTo>
                <a:cubicBezTo>
                  <a:pt x="4805" y="5529"/>
                  <a:pt x="4808" y="5534"/>
                  <a:pt x="4814" y="5536"/>
                </a:cubicBez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文本框 11"/>
          <p:cNvSpPr txBox="1"/>
          <p:nvPr/>
        </p:nvSpPr>
        <p:spPr>
          <a:xfrm>
            <a:off x="2935605" y="2780030"/>
            <a:ext cx="7045960" cy="2030095"/>
          </a:xfrm>
          <a:prstGeom prst="rect">
            <a:avLst/>
          </a:prstGeom>
          <a:noFill/>
        </p:spPr>
        <p:txBody>
          <a:bodyPr wrap="square" rtlCol="0">
            <a:spAutoFit/>
            <a:scene3d>
              <a:camera prst="orthographicFront"/>
              <a:lightRig rig="threePt" dir="t"/>
            </a:scene3d>
            <a:sp3d contourW="12700"/>
          </a:bodyPr>
          <a:p>
            <a:pPr marL="285750" indent="-285750" algn="just" fontAlgn="auto">
              <a:lnSpc>
                <a:spcPct val="150000"/>
              </a:lnSpc>
              <a:buFont typeface="Arial" panose="020B0604020202090204" pitchFamily="34" charset="0"/>
              <a:buChar char="•"/>
            </a:pPr>
            <a:r>
              <a:rPr lang="zh-CN" altLang="en-US" sz="1400" smtClean="0">
                <a:latin typeface="PingFang SC" panose="020B0400000000000000" charset="-122"/>
                <a:ea typeface="PingFang SC" panose="020B0400000000000000" charset="-122"/>
                <a:cs typeface="PingFang SC Semibold" panose="020B0400000000000000" charset="-122"/>
              </a:rPr>
              <a:t>对 LAndExp 中每个 RelExp 进行判断：若该RelExp为真，则往后判断下一个 RelExp；若 为假，则直接跳转到当前 LAndExp 的尾部</a:t>
            </a:r>
            <a:endParaRPr lang="zh-CN" altLang="en-US" sz="1400" smtClean="0">
              <a:latin typeface="PingFang SC" panose="020B0400000000000000" charset="-122"/>
              <a:ea typeface="PingFang SC" panose="020B0400000000000000" charset="-122"/>
              <a:cs typeface="PingFang SC Semibold" panose="020B0400000000000000" charset="-122"/>
            </a:endParaRPr>
          </a:p>
          <a:p>
            <a:pPr marL="285750" indent="-285750" algn="just" fontAlgn="auto">
              <a:lnSpc>
                <a:spcPct val="150000"/>
              </a:lnSpc>
              <a:buFont typeface="Arial" panose="020B0604020202090204" pitchFamily="34" charset="0"/>
              <a:buChar char="•"/>
            </a:pPr>
            <a:r>
              <a:rPr lang="zh-CN" altLang="en-US" sz="1400" smtClean="0">
                <a:latin typeface="PingFang SC" panose="020B0400000000000000" charset="-122"/>
                <a:ea typeface="PingFang SC" panose="020B0400000000000000" charset="-122"/>
                <a:cs typeface="PingFang SC Semibold" panose="020B0400000000000000" charset="-122"/>
              </a:rPr>
              <a:t>对 LOrExp 中的每个 LAndExp 进行判断：若该LAndExp为真，则直接跳转进入到 if 语句 块内部；若为假，则往后判断下一个 LAndExp</a:t>
            </a:r>
            <a:endParaRPr lang="zh-CN" altLang="en-US" sz="1400" smtClean="0">
              <a:latin typeface="PingFang SC" panose="020B0400000000000000" charset="-122"/>
              <a:ea typeface="PingFang SC" panose="020B0400000000000000" charset="-122"/>
              <a:cs typeface="PingFang SC Semibold" panose="020B0400000000000000" charset="-122"/>
            </a:endParaRPr>
          </a:p>
          <a:p>
            <a:pPr marL="285750" indent="-285750" algn="just" fontAlgn="auto">
              <a:lnSpc>
                <a:spcPct val="150000"/>
              </a:lnSpc>
              <a:buFont typeface="Arial" panose="020B0604020202090204" pitchFamily="34" charset="0"/>
              <a:buChar char="•"/>
            </a:pPr>
            <a:r>
              <a:rPr lang="zh-CN" altLang="en-US" sz="1400" smtClean="0">
                <a:latin typeface="PingFang SC" panose="020B0400000000000000" charset="-122"/>
                <a:ea typeface="PingFang SC" panose="020B0400000000000000" charset="-122"/>
                <a:cs typeface="PingFang SC Semibold" panose="020B0400000000000000" charset="-122"/>
              </a:rPr>
              <a:t>若所有的 LOrExp 判断完毕后还没发生跳转，说明不满足判断条件，此时跳转到 if 语句块 尾部（或 else 语句块首部）</a:t>
            </a:r>
            <a:endParaRPr lang="zh-CN" altLang="en-US" sz="1400" smtClean="0">
              <a:latin typeface="PingFang SC" panose="020B0400000000000000" charset="-122"/>
              <a:ea typeface="PingFang SC" panose="020B0400000000000000" charset="-122"/>
              <a:cs typeface="PingFang SC Semibold" panose="020B0400000000000000" charset="-122"/>
            </a:endParaRPr>
          </a:p>
        </p:txBody>
      </p:sp>
      <p:sp>
        <p:nvSpPr>
          <p:cNvPr id="2" name="文本框 1"/>
          <p:cNvSpPr txBox="1"/>
          <p:nvPr/>
        </p:nvSpPr>
        <p:spPr>
          <a:xfrm>
            <a:off x="2935605" y="2505710"/>
            <a:ext cx="4064000" cy="368300"/>
          </a:xfrm>
          <a:prstGeom prst="rect">
            <a:avLst/>
          </a:prstGeom>
          <a:noFill/>
        </p:spPr>
        <p:txBody>
          <a:bodyPr wrap="square" rtlCol="0">
            <a:spAutoFit/>
          </a:bodyPr>
          <a:p>
            <a:r>
              <a:rPr lang="zh-CN" altLang="en-US" b="1"/>
              <a:t>嵌套解析</a:t>
            </a:r>
            <a:endParaRPr lang="zh-CN" altLang="en-US" b="1"/>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rot="3660000">
            <a:off x="220980" y="-1193165"/>
            <a:ext cx="2242185" cy="4464050"/>
          </a:xfrm>
          <a:custGeom>
            <a:avLst/>
            <a:gdLst/>
            <a:ahLst/>
            <a:cxnLst>
              <a:cxn ang="3">
                <a:pos x="hc" y="t"/>
              </a:cxn>
              <a:cxn ang="cd2">
                <a:pos x="l" y="vc"/>
              </a:cxn>
              <a:cxn ang="cd4">
                <a:pos x="hc" y="b"/>
              </a:cxn>
              <a:cxn ang="0">
                <a:pos x="r" y="vc"/>
              </a:cxn>
            </a:cxnLst>
            <a:rect l="l" t="t" r="r" b="b"/>
            <a:pathLst>
              <a:path w="8889" h="10784">
                <a:moveTo>
                  <a:pt x="8219" y="3054"/>
                </a:moveTo>
                <a:cubicBezTo>
                  <a:pt x="8275" y="3105"/>
                  <a:pt x="8363" y="3128"/>
                  <a:pt x="8410" y="3127"/>
                </a:cubicBezTo>
                <a:lnTo>
                  <a:pt x="8412" y="3127"/>
                </a:lnTo>
                <a:lnTo>
                  <a:pt x="8415" y="3127"/>
                </a:lnTo>
                <a:lnTo>
                  <a:pt x="8418" y="3127"/>
                </a:lnTo>
                <a:cubicBezTo>
                  <a:pt x="8407" y="3158"/>
                  <a:pt x="8396" y="3199"/>
                  <a:pt x="8389" y="3224"/>
                </a:cubicBezTo>
                <a:cubicBezTo>
                  <a:pt x="8383" y="3253"/>
                  <a:pt x="8359" y="3281"/>
                  <a:pt x="8343" y="3290"/>
                </a:cubicBezTo>
                <a:lnTo>
                  <a:pt x="8343" y="3292"/>
                </a:lnTo>
                <a:lnTo>
                  <a:pt x="8343" y="3294"/>
                </a:lnTo>
                <a:cubicBezTo>
                  <a:pt x="8344" y="3326"/>
                  <a:pt x="8302" y="3360"/>
                  <a:pt x="8273" y="3383"/>
                </a:cubicBezTo>
                <a:cubicBezTo>
                  <a:pt x="8264" y="3391"/>
                  <a:pt x="8249" y="3405"/>
                  <a:pt x="8245" y="3409"/>
                </a:cubicBezTo>
                <a:cubicBezTo>
                  <a:pt x="8212" y="3385"/>
                  <a:pt x="8161" y="3366"/>
                  <a:pt x="8138" y="3367"/>
                </a:cubicBezTo>
                <a:lnTo>
                  <a:pt x="8137" y="3367"/>
                </a:lnTo>
                <a:lnTo>
                  <a:pt x="8136" y="3367"/>
                </a:lnTo>
                <a:lnTo>
                  <a:pt x="8130" y="3367"/>
                </a:lnTo>
                <a:cubicBezTo>
                  <a:pt x="8120" y="3370"/>
                  <a:pt x="8114" y="3370"/>
                  <a:pt x="8113" y="3370"/>
                </a:cubicBezTo>
                <a:lnTo>
                  <a:pt x="8110" y="3370"/>
                </a:lnTo>
                <a:lnTo>
                  <a:pt x="8110" y="3367"/>
                </a:lnTo>
                <a:lnTo>
                  <a:pt x="8109" y="3367"/>
                </a:lnTo>
                <a:lnTo>
                  <a:pt x="8109" y="3367"/>
                </a:lnTo>
                <a:lnTo>
                  <a:pt x="8109" y="3367"/>
                </a:lnTo>
                <a:lnTo>
                  <a:pt x="8109" y="3367"/>
                </a:lnTo>
                <a:lnTo>
                  <a:pt x="8108" y="3367"/>
                </a:lnTo>
                <a:lnTo>
                  <a:pt x="8108" y="3367"/>
                </a:lnTo>
                <a:cubicBezTo>
                  <a:pt x="8105" y="3366"/>
                  <a:pt x="8060" y="3384"/>
                  <a:pt x="7997" y="3409"/>
                </a:cubicBezTo>
                <a:lnTo>
                  <a:pt x="8170" y="3454"/>
                </a:lnTo>
                <a:cubicBezTo>
                  <a:pt x="8149" y="3458"/>
                  <a:pt x="8124" y="3463"/>
                  <a:pt x="8108" y="3466"/>
                </a:cubicBezTo>
                <a:cubicBezTo>
                  <a:pt x="8093" y="3469"/>
                  <a:pt x="8078" y="3472"/>
                  <a:pt x="8070" y="3473"/>
                </a:cubicBezTo>
                <a:cubicBezTo>
                  <a:pt x="8045" y="3479"/>
                  <a:pt x="8011" y="3482"/>
                  <a:pt x="7997" y="3482"/>
                </a:cubicBezTo>
                <a:cubicBezTo>
                  <a:pt x="7894" y="3484"/>
                  <a:pt x="7844" y="3552"/>
                  <a:pt x="7815" y="3590"/>
                </a:cubicBezTo>
                <a:lnTo>
                  <a:pt x="7814" y="3592"/>
                </a:lnTo>
                <a:cubicBezTo>
                  <a:pt x="7810" y="3596"/>
                  <a:pt x="7805" y="3603"/>
                  <a:pt x="7804" y="3605"/>
                </a:cubicBezTo>
                <a:cubicBezTo>
                  <a:pt x="7801" y="3609"/>
                  <a:pt x="7799" y="3612"/>
                  <a:pt x="7799" y="3612"/>
                </a:cubicBezTo>
                <a:cubicBezTo>
                  <a:pt x="7792" y="3619"/>
                  <a:pt x="7783" y="3633"/>
                  <a:pt x="7782" y="3634"/>
                </a:cubicBezTo>
                <a:cubicBezTo>
                  <a:pt x="7754" y="3679"/>
                  <a:pt x="7698" y="3731"/>
                  <a:pt x="7624" y="3734"/>
                </a:cubicBezTo>
                <a:lnTo>
                  <a:pt x="7600" y="3689"/>
                </a:lnTo>
                <a:cubicBezTo>
                  <a:pt x="7624" y="3646"/>
                  <a:pt x="7664" y="3592"/>
                  <a:pt x="7691" y="3563"/>
                </a:cubicBezTo>
                <a:cubicBezTo>
                  <a:pt x="7724" y="3524"/>
                  <a:pt x="7771" y="3469"/>
                  <a:pt x="7799" y="3439"/>
                </a:cubicBezTo>
                <a:lnTo>
                  <a:pt x="7997" y="3334"/>
                </a:lnTo>
                <a:cubicBezTo>
                  <a:pt x="7987" y="3329"/>
                  <a:pt x="7981" y="3311"/>
                  <a:pt x="7982" y="3304"/>
                </a:cubicBezTo>
                <a:lnTo>
                  <a:pt x="7982" y="3303"/>
                </a:lnTo>
                <a:lnTo>
                  <a:pt x="7982" y="3302"/>
                </a:lnTo>
                <a:lnTo>
                  <a:pt x="7982" y="3301"/>
                </a:lnTo>
                <a:lnTo>
                  <a:pt x="7982" y="3296"/>
                </a:lnTo>
                <a:cubicBezTo>
                  <a:pt x="7984" y="3175"/>
                  <a:pt x="8360" y="2743"/>
                  <a:pt x="8394" y="2729"/>
                </a:cubicBezTo>
                <a:cubicBezTo>
                  <a:pt x="8389" y="2722"/>
                  <a:pt x="8370" y="2706"/>
                  <a:pt x="8356" y="2693"/>
                </a:cubicBezTo>
                <a:cubicBezTo>
                  <a:pt x="8347" y="2685"/>
                  <a:pt x="8335" y="2673"/>
                  <a:pt x="8328" y="2667"/>
                </a:cubicBezTo>
                <a:cubicBezTo>
                  <a:pt x="8287" y="2631"/>
                  <a:pt x="8246" y="2581"/>
                  <a:pt x="8242" y="2545"/>
                </a:cubicBezTo>
                <a:lnTo>
                  <a:pt x="8242" y="2544"/>
                </a:lnTo>
                <a:lnTo>
                  <a:pt x="8242" y="2542"/>
                </a:lnTo>
                <a:lnTo>
                  <a:pt x="8242" y="2541"/>
                </a:lnTo>
                <a:cubicBezTo>
                  <a:pt x="8241" y="2527"/>
                  <a:pt x="8259" y="2511"/>
                  <a:pt x="8268" y="2506"/>
                </a:cubicBezTo>
                <a:cubicBezTo>
                  <a:pt x="8305" y="2499"/>
                  <a:pt x="8333" y="2471"/>
                  <a:pt x="8333" y="2464"/>
                </a:cubicBezTo>
                <a:lnTo>
                  <a:pt x="8333" y="2463"/>
                </a:lnTo>
                <a:lnTo>
                  <a:pt x="8333" y="2463"/>
                </a:lnTo>
                <a:lnTo>
                  <a:pt x="8333" y="2459"/>
                </a:lnTo>
                <a:lnTo>
                  <a:pt x="8333" y="2458"/>
                </a:lnTo>
                <a:cubicBezTo>
                  <a:pt x="8334" y="2446"/>
                  <a:pt x="8307" y="2425"/>
                  <a:pt x="8294" y="2417"/>
                </a:cubicBezTo>
                <a:cubicBezTo>
                  <a:pt x="8446" y="2329"/>
                  <a:pt x="8579" y="2033"/>
                  <a:pt x="8592" y="1989"/>
                </a:cubicBezTo>
                <a:cubicBezTo>
                  <a:pt x="8575" y="1974"/>
                  <a:pt x="8568" y="1948"/>
                  <a:pt x="8568" y="1936"/>
                </a:cubicBezTo>
                <a:lnTo>
                  <a:pt x="8568" y="1933"/>
                </a:lnTo>
                <a:cubicBezTo>
                  <a:pt x="8566" y="1850"/>
                  <a:pt x="8774" y="1698"/>
                  <a:pt x="8820" y="1674"/>
                </a:cubicBezTo>
                <a:cubicBezTo>
                  <a:pt x="8867" y="1648"/>
                  <a:pt x="8890" y="1615"/>
                  <a:pt x="8889" y="1599"/>
                </a:cubicBezTo>
                <a:lnTo>
                  <a:pt x="8889" y="1596"/>
                </a:lnTo>
                <a:lnTo>
                  <a:pt x="8889" y="1595"/>
                </a:lnTo>
                <a:cubicBezTo>
                  <a:pt x="8891" y="1567"/>
                  <a:pt x="8836" y="1524"/>
                  <a:pt x="8789" y="1501"/>
                </a:cubicBezTo>
                <a:cubicBezTo>
                  <a:pt x="8771" y="1483"/>
                  <a:pt x="8744" y="1474"/>
                  <a:pt x="8732" y="1474"/>
                </a:cubicBezTo>
                <a:lnTo>
                  <a:pt x="8728" y="1474"/>
                </a:lnTo>
                <a:cubicBezTo>
                  <a:pt x="8697" y="1473"/>
                  <a:pt x="8661" y="1505"/>
                  <a:pt x="8641" y="1529"/>
                </a:cubicBezTo>
                <a:cubicBezTo>
                  <a:pt x="8573" y="1554"/>
                  <a:pt x="8534" y="1598"/>
                  <a:pt x="8535" y="1619"/>
                </a:cubicBezTo>
                <a:lnTo>
                  <a:pt x="8536" y="1620"/>
                </a:lnTo>
                <a:lnTo>
                  <a:pt x="8536" y="1626"/>
                </a:lnTo>
                <a:cubicBezTo>
                  <a:pt x="8535" y="1634"/>
                  <a:pt x="8541" y="1647"/>
                  <a:pt x="8541" y="1648"/>
                </a:cubicBezTo>
                <a:lnTo>
                  <a:pt x="8567" y="1722"/>
                </a:lnTo>
                <a:cubicBezTo>
                  <a:pt x="8363" y="1774"/>
                  <a:pt x="8202" y="1945"/>
                  <a:pt x="8170" y="2047"/>
                </a:cubicBezTo>
                <a:cubicBezTo>
                  <a:pt x="8096" y="2093"/>
                  <a:pt x="8016" y="2155"/>
                  <a:pt x="7966" y="2200"/>
                </a:cubicBezTo>
                <a:cubicBezTo>
                  <a:pt x="7910" y="2251"/>
                  <a:pt x="7824" y="2311"/>
                  <a:pt x="7773" y="2344"/>
                </a:cubicBezTo>
                <a:cubicBezTo>
                  <a:pt x="7795" y="2354"/>
                  <a:pt x="7810" y="2374"/>
                  <a:pt x="7809" y="2378"/>
                </a:cubicBezTo>
                <a:lnTo>
                  <a:pt x="7809" y="2381"/>
                </a:lnTo>
                <a:cubicBezTo>
                  <a:pt x="7809" y="2387"/>
                  <a:pt x="7799" y="2402"/>
                  <a:pt x="7799" y="2402"/>
                </a:cubicBezTo>
                <a:cubicBezTo>
                  <a:pt x="7786" y="2410"/>
                  <a:pt x="7771" y="2417"/>
                  <a:pt x="7763" y="2420"/>
                </a:cubicBezTo>
                <a:cubicBezTo>
                  <a:pt x="7742" y="2429"/>
                  <a:pt x="7726" y="2439"/>
                  <a:pt x="7727" y="2444"/>
                </a:cubicBezTo>
                <a:lnTo>
                  <a:pt x="7727" y="2445"/>
                </a:lnTo>
                <a:lnTo>
                  <a:pt x="7727" y="2445"/>
                </a:lnTo>
                <a:lnTo>
                  <a:pt x="7727" y="2447"/>
                </a:lnTo>
                <a:cubicBezTo>
                  <a:pt x="7727" y="2454"/>
                  <a:pt x="7744" y="2472"/>
                  <a:pt x="7748" y="2476"/>
                </a:cubicBezTo>
                <a:lnTo>
                  <a:pt x="7699" y="2579"/>
                </a:lnTo>
                <a:lnTo>
                  <a:pt x="7376" y="2729"/>
                </a:lnTo>
                <a:lnTo>
                  <a:pt x="7302" y="2757"/>
                </a:lnTo>
                <a:cubicBezTo>
                  <a:pt x="7298" y="2754"/>
                  <a:pt x="7295" y="2746"/>
                  <a:pt x="7295" y="2746"/>
                </a:cubicBezTo>
                <a:lnTo>
                  <a:pt x="7296" y="2745"/>
                </a:lnTo>
                <a:lnTo>
                  <a:pt x="7296" y="2745"/>
                </a:lnTo>
                <a:lnTo>
                  <a:pt x="7296" y="2742"/>
                </a:lnTo>
                <a:lnTo>
                  <a:pt x="7296" y="2741"/>
                </a:lnTo>
                <a:lnTo>
                  <a:pt x="7296" y="2740"/>
                </a:lnTo>
                <a:cubicBezTo>
                  <a:pt x="7296" y="2733"/>
                  <a:pt x="7305" y="2719"/>
                  <a:pt x="7306" y="2718"/>
                </a:cubicBezTo>
                <a:cubicBezTo>
                  <a:pt x="7317" y="2704"/>
                  <a:pt x="7325" y="2688"/>
                  <a:pt x="7327" y="2685"/>
                </a:cubicBezTo>
                <a:lnTo>
                  <a:pt x="7327" y="2684"/>
                </a:lnTo>
                <a:lnTo>
                  <a:pt x="7327" y="2684"/>
                </a:lnTo>
                <a:lnTo>
                  <a:pt x="7327" y="2684"/>
                </a:lnTo>
                <a:cubicBezTo>
                  <a:pt x="7364" y="2679"/>
                  <a:pt x="7383" y="2649"/>
                  <a:pt x="7382" y="2631"/>
                </a:cubicBezTo>
                <a:lnTo>
                  <a:pt x="7382" y="2630"/>
                </a:lnTo>
                <a:lnTo>
                  <a:pt x="7382" y="2629"/>
                </a:lnTo>
                <a:lnTo>
                  <a:pt x="7382" y="2626"/>
                </a:lnTo>
                <a:lnTo>
                  <a:pt x="7384" y="2623"/>
                </a:lnTo>
                <a:lnTo>
                  <a:pt x="7384" y="2615"/>
                </a:lnTo>
                <a:lnTo>
                  <a:pt x="7384" y="2612"/>
                </a:lnTo>
                <a:cubicBezTo>
                  <a:pt x="7390" y="2538"/>
                  <a:pt x="7205" y="2475"/>
                  <a:pt x="7059" y="2478"/>
                </a:cubicBezTo>
                <a:lnTo>
                  <a:pt x="7051" y="2478"/>
                </a:lnTo>
                <a:lnTo>
                  <a:pt x="7030" y="2478"/>
                </a:lnTo>
                <a:lnTo>
                  <a:pt x="7020" y="2479"/>
                </a:lnTo>
                <a:lnTo>
                  <a:pt x="7011" y="2479"/>
                </a:lnTo>
                <a:lnTo>
                  <a:pt x="7001" y="2481"/>
                </a:lnTo>
                <a:lnTo>
                  <a:pt x="6998" y="2479"/>
                </a:lnTo>
                <a:lnTo>
                  <a:pt x="6995" y="2479"/>
                </a:lnTo>
                <a:cubicBezTo>
                  <a:pt x="6960" y="2479"/>
                  <a:pt x="6909" y="2482"/>
                  <a:pt x="6887" y="2484"/>
                </a:cubicBezTo>
                <a:cubicBezTo>
                  <a:pt x="6836" y="2487"/>
                  <a:pt x="6757" y="2489"/>
                  <a:pt x="6722" y="2490"/>
                </a:cubicBezTo>
                <a:cubicBezTo>
                  <a:pt x="6707" y="2491"/>
                  <a:pt x="6689" y="2491"/>
                  <a:pt x="6681" y="2491"/>
                </a:cubicBezTo>
                <a:cubicBezTo>
                  <a:pt x="6728" y="2477"/>
                  <a:pt x="6752" y="2436"/>
                  <a:pt x="6751" y="2419"/>
                </a:cubicBezTo>
                <a:lnTo>
                  <a:pt x="6751" y="2418"/>
                </a:lnTo>
                <a:lnTo>
                  <a:pt x="6751" y="2417"/>
                </a:lnTo>
                <a:lnTo>
                  <a:pt x="6751" y="2414"/>
                </a:lnTo>
                <a:lnTo>
                  <a:pt x="6751" y="2413"/>
                </a:lnTo>
                <a:lnTo>
                  <a:pt x="6751" y="2412"/>
                </a:lnTo>
                <a:cubicBezTo>
                  <a:pt x="6752" y="2390"/>
                  <a:pt x="6728" y="2359"/>
                  <a:pt x="6707" y="2344"/>
                </a:cubicBezTo>
                <a:lnTo>
                  <a:pt x="6807" y="2239"/>
                </a:lnTo>
                <a:lnTo>
                  <a:pt x="6806" y="2237"/>
                </a:lnTo>
                <a:lnTo>
                  <a:pt x="6806" y="2235"/>
                </a:lnTo>
                <a:cubicBezTo>
                  <a:pt x="6806" y="2192"/>
                  <a:pt x="6900" y="2123"/>
                  <a:pt x="6954" y="2092"/>
                </a:cubicBezTo>
                <a:cubicBezTo>
                  <a:pt x="6921" y="2085"/>
                  <a:pt x="6901" y="2060"/>
                  <a:pt x="6902" y="2052"/>
                </a:cubicBezTo>
                <a:lnTo>
                  <a:pt x="6902" y="2052"/>
                </a:lnTo>
                <a:lnTo>
                  <a:pt x="6902" y="2051"/>
                </a:lnTo>
                <a:lnTo>
                  <a:pt x="6902" y="2048"/>
                </a:lnTo>
                <a:cubicBezTo>
                  <a:pt x="6901" y="2035"/>
                  <a:pt x="6936" y="2014"/>
                  <a:pt x="6948" y="2008"/>
                </a:cubicBezTo>
                <a:cubicBezTo>
                  <a:pt x="6977" y="1993"/>
                  <a:pt x="7001" y="1975"/>
                  <a:pt x="7001" y="1968"/>
                </a:cubicBezTo>
                <a:lnTo>
                  <a:pt x="7001" y="1966"/>
                </a:lnTo>
                <a:lnTo>
                  <a:pt x="7001" y="1965"/>
                </a:lnTo>
                <a:cubicBezTo>
                  <a:pt x="7001" y="1959"/>
                  <a:pt x="6983" y="1945"/>
                  <a:pt x="6980" y="1944"/>
                </a:cubicBezTo>
                <a:cubicBezTo>
                  <a:pt x="7040" y="1856"/>
                  <a:pt x="7103" y="1740"/>
                  <a:pt x="7132" y="1676"/>
                </a:cubicBezTo>
                <a:cubicBezTo>
                  <a:pt x="7169" y="1595"/>
                  <a:pt x="7236" y="1478"/>
                  <a:pt x="7276" y="1411"/>
                </a:cubicBezTo>
                <a:cubicBezTo>
                  <a:pt x="7369" y="1370"/>
                  <a:pt x="7431" y="1275"/>
                  <a:pt x="7429" y="1229"/>
                </a:cubicBezTo>
                <a:lnTo>
                  <a:pt x="7429" y="1226"/>
                </a:lnTo>
                <a:lnTo>
                  <a:pt x="7429" y="1219"/>
                </a:lnTo>
                <a:lnTo>
                  <a:pt x="7429" y="1217"/>
                </a:lnTo>
                <a:lnTo>
                  <a:pt x="7429" y="1215"/>
                </a:lnTo>
                <a:cubicBezTo>
                  <a:pt x="7431" y="1172"/>
                  <a:pt x="7355" y="1122"/>
                  <a:pt x="7299" y="1123"/>
                </a:cubicBezTo>
                <a:lnTo>
                  <a:pt x="7296" y="1123"/>
                </a:lnTo>
                <a:cubicBezTo>
                  <a:pt x="7295" y="1084"/>
                  <a:pt x="7143" y="1187"/>
                  <a:pt x="7104" y="1373"/>
                </a:cubicBezTo>
                <a:cubicBezTo>
                  <a:pt x="7077" y="1512"/>
                  <a:pt x="6962" y="1605"/>
                  <a:pt x="6832" y="1641"/>
                </a:cubicBezTo>
                <a:cubicBezTo>
                  <a:pt x="6792" y="1654"/>
                  <a:pt x="6771" y="1678"/>
                  <a:pt x="6772" y="1688"/>
                </a:cubicBezTo>
                <a:lnTo>
                  <a:pt x="6772" y="1688"/>
                </a:lnTo>
                <a:lnTo>
                  <a:pt x="6772" y="1689"/>
                </a:lnTo>
                <a:lnTo>
                  <a:pt x="6772" y="1692"/>
                </a:lnTo>
                <a:lnTo>
                  <a:pt x="6772" y="1693"/>
                </a:lnTo>
                <a:lnTo>
                  <a:pt x="6772" y="1693"/>
                </a:lnTo>
                <a:cubicBezTo>
                  <a:pt x="6771" y="1710"/>
                  <a:pt x="6817" y="1744"/>
                  <a:pt x="6856" y="1766"/>
                </a:cubicBezTo>
                <a:cubicBezTo>
                  <a:pt x="6769" y="1802"/>
                  <a:pt x="6718" y="1855"/>
                  <a:pt x="6687" y="1887"/>
                </a:cubicBezTo>
                <a:cubicBezTo>
                  <a:pt x="6675" y="1899"/>
                  <a:pt x="6657" y="1917"/>
                  <a:pt x="6650" y="1921"/>
                </a:cubicBezTo>
                <a:cubicBezTo>
                  <a:pt x="6622" y="1950"/>
                  <a:pt x="6568" y="1985"/>
                  <a:pt x="6534" y="2004"/>
                </a:cubicBezTo>
                <a:cubicBezTo>
                  <a:pt x="6552" y="2013"/>
                  <a:pt x="6562" y="2034"/>
                  <a:pt x="6562" y="2042"/>
                </a:cubicBezTo>
                <a:lnTo>
                  <a:pt x="6562" y="2042"/>
                </a:lnTo>
                <a:lnTo>
                  <a:pt x="6562" y="2043"/>
                </a:lnTo>
                <a:lnTo>
                  <a:pt x="6562" y="2044"/>
                </a:lnTo>
                <a:cubicBezTo>
                  <a:pt x="6562" y="2066"/>
                  <a:pt x="6544" y="2096"/>
                  <a:pt x="6534" y="2106"/>
                </a:cubicBezTo>
                <a:lnTo>
                  <a:pt x="6508" y="2106"/>
                </a:lnTo>
                <a:lnTo>
                  <a:pt x="6508" y="2329"/>
                </a:lnTo>
                <a:cubicBezTo>
                  <a:pt x="6452" y="2344"/>
                  <a:pt x="6273" y="2411"/>
                  <a:pt x="6276" y="2449"/>
                </a:cubicBezTo>
                <a:lnTo>
                  <a:pt x="6276" y="2451"/>
                </a:lnTo>
                <a:lnTo>
                  <a:pt x="6276" y="2457"/>
                </a:lnTo>
                <a:lnTo>
                  <a:pt x="6275" y="2458"/>
                </a:lnTo>
                <a:lnTo>
                  <a:pt x="6275" y="2459"/>
                </a:lnTo>
                <a:cubicBezTo>
                  <a:pt x="6275" y="2474"/>
                  <a:pt x="6296" y="2497"/>
                  <a:pt x="6310" y="2506"/>
                </a:cubicBezTo>
                <a:lnTo>
                  <a:pt x="6310" y="2509"/>
                </a:lnTo>
                <a:lnTo>
                  <a:pt x="6307" y="2512"/>
                </a:lnTo>
                <a:lnTo>
                  <a:pt x="6306" y="2513"/>
                </a:lnTo>
                <a:cubicBezTo>
                  <a:pt x="6301" y="2520"/>
                  <a:pt x="6274" y="2524"/>
                  <a:pt x="6274" y="2524"/>
                </a:cubicBezTo>
                <a:lnTo>
                  <a:pt x="6273" y="2524"/>
                </a:lnTo>
                <a:cubicBezTo>
                  <a:pt x="6259" y="2524"/>
                  <a:pt x="6238" y="2511"/>
                  <a:pt x="6235" y="2506"/>
                </a:cubicBezTo>
                <a:cubicBezTo>
                  <a:pt x="6216" y="2498"/>
                  <a:pt x="6200" y="2447"/>
                  <a:pt x="6201" y="2429"/>
                </a:cubicBezTo>
                <a:lnTo>
                  <a:pt x="6201" y="2428"/>
                </a:lnTo>
                <a:lnTo>
                  <a:pt x="6201" y="2427"/>
                </a:lnTo>
                <a:lnTo>
                  <a:pt x="6201" y="2426"/>
                </a:lnTo>
                <a:lnTo>
                  <a:pt x="6201" y="2423"/>
                </a:lnTo>
                <a:lnTo>
                  <a:pt x="6201" y="2422"/>
                </a:lnTo>
                <a:lnTo>
                  <a:pt x="6201" y="2420"/>
                </a:lnTo>
                <a:lnTo>
                  <a:pt x="6201" y="2419"/>
                </a:lnTo>
                <a:cubicBezTo>
                  <a:pt x="6200" y="2406"/>
                  <a:pt x="6208" y="2391"/>
                  <a:pt x="6211" y="2388"/>
                </a:cubicBezTo>
                <a:cubicBezTo>
                  <a:pt x="6275" y="2368"/>
                  <a:pt x="6290" y="2334"/>
                  <a:pt x="6299" y="2315"/>
                </a:cubicBezTo>
                <a:cubicBezTo>
                  <a:pt x="6302" y="2309"/>
                  <a:pt x="6308" y="2300"/>
                  <a:pt x="6310" y="2297"/>
                </a:cubicBezTo>
                <a:cubicBezTo>
                  <a:pt x="6317" y="2280"/>
                  <a:pt x="6345" y="2252"/>
                  <a:pt x="6359" y="2239"/>
                </a:cubicBezTo>
                <a:lnTo>
                  <a:pt x="6359" y="2077"/>
                </a:lnTo>
                <a:lnTo>
                  <a:pt x="6534" y="2004"/>
                </a:lnTo>
                <a:lnTo>
                  <a:pt x="6459" y="1884"/>
                </a:lnTo>
                <a:cubicBezTo>
                  <a:pt x="6611" y="1801"/>
                  <a:pt x="6721" y="1619"/>
                  <a:pt x="6756" y="1529"/>
                </a:cubicBezTo>
                <a:cubicBezTo>
                  <a:pt x="6827" y="1496"/>
                  <a:pt x="6863" y="1447"/>
                  <a:pt x="6862" y="1419"/>
                </a:cubicBezTo>
                <a:lnTo>
                  <a:pt x="6862" y="1417"/>
                </a:lnTo>
                <a:lnTo>
                  <a:pt x="6862" y="1413"/>
                </a:lnTo>
                <a:lnTo>
                  <a:pt x="6862" y="1411"/>
                </a:lnTo>
                <a:cubicBezTo>
                  <a:pt x="6863" y="1371"/>
                  <a:pt x="6821" y="1319"/>
                  <a:pt x="6781" y="1293"/>
                </a:cubicBezTo>
                <a:lnTo>
                  <a:pt x="6980" y="1011"/>
                </a:lnTo>
                <a:cubicBezTo>
                  <a:pt x="6973" y="1007"/>
                  <a:pt x="6970" y="989"/>
                  <a:pt x="6971" y="986"/>
                </a:cubicBezTo>
                <a:cubicBezTo>
                  <a:pt x="6979" y="882"/>
                  <a:pt x="7115" y="699"/>
                  <a:pt x="7178" y="641"/>
                </a:cubicBezTo>
                <a:cubicBezTo>
                  <a:pt x="7162" y="630"/>
                  <a:pt x="7153" y="613"/>
                  <a:pt x="7154" y="610"/>
                </a:cubicBezTo>
                <a:lnTo>
                  <a:pt x="7154" y="609"/>
                </a:lnTo>
                <a:lnTo>
                  <a:pt x="7154" y="609"/>
                </a:lnTo>
                <a:lnTo>
                  <a:pt x="7154" y="607"/>
                </a:lnTo>
                <a:lnTo>
                  <a:pt x="7153" y="606"/>
                </a:lnTo>
                <a:cubicBezTo>
                  <a:pt x="7152" y="592"/>
                  <a:pt x="7188" y="565"/>
                  <a:pt x="7202" y="558"/>
                </a:cubicBezTo>
                <a:cubicBezTo>
                  <a:pt x="7224" y="545"/>
                  <a:pt x="7240" y="520"/>
                  <a:pt x="7239" y="513"/>
                </a:cubicBezTo>
                <a:lnTo>
                  <a:pt x="7239" y="512"/>
                </a:lnTo>
                <a:lnTo>
                  <a:pt x="7239" y="512"/>
                </a:lnTo>
                <a:lnTo>
                  <a:pt x="7239" y="509"/>
                </a:lnTo>
                <a:cubicBezTo>
                  <a:pt x="7240" y="497"/>
                  <a:pt x="7216" y="474"/>
                  <a:pt x="7203" y="464"/>
                </a:cubicBezTo>
                <a:cubicBezTo>
                  <a:pt x="7208" y="463"/>
                  <a:pt x="7218" y="457"/>
                  <a:pt x="7218" y="457"/>
                </a:cubicBezTo>
                <a:cubicBezTo>
                  <a:pt x="7267" y="434"/>
                  <a:pt x="7295" y="418"/>
                  <a:pt x="7296" y="403"/>
                </a:cubicBezTo>
                <a:lnTo>
                  <a:pt x="7296" y="401"/>
                </a:lnTo>
                <a:cubicBezTo>
                  <a:pt x="7291" y="379"/>
                  <a:pt x="7260" y="358"/>
                  <a:pt x="7236" y="342"/>
                </a:cubicBezTo>
                <a:cubicBezTo>
                  <a:pt x="7231" y="337"/>
                  <a:pt x="7220" y="329"/>
                  <a:pt x="7215" y="325"/>
                </a:cubicBezTo>
                <a:cubicBezTo>
                  <a:pt x="7211" y="322"/>
                  <a:pt x="7205" y="318"/>
                  <a:pt x="7203" y="316"/>
                </a:cubicBezTo>
                <a:lnTo>
                  <a:pt x="6880" y="479"/>
                </a:lnTo>
                <a:cubicBezTo>
                  <a:pt x="6884" y="488"/>
                  <a:pt x="6886" y="504"/>
                  <a:pt x="6886" y="506"/>
                </a:cubicBezTo>
                <a:lnTo>
                  <a:pt x="6886" y="510"/>
                </a:lnTo>
                <a:lnTo>
                  <a:pt x="6886" y="511"/>
                </a:lnTo>
                <a:lnTo>
                  <a:pt x="6886" y="512"/>
                </a:lnTo>
                <a:cubicBezTo>
                  <a:pt x="6887" y="533"/>
                  <a:pt x="6867" y="558"/>
                  <a:pt x="6851" y="568"/>
                </a:cubicBezTo>
                <a:cubicBezTo>
                  <a:pt x="6838" y="582"/>
                  <a:pt x="6814" y="600"/>
                  <a:pt x="6805" y="606"/>
                </a:cubicBezTo>
                <a:cubicBezTo>
                  <a:pt x="6762" y="636"/>
                  <a:pt x="6724" y="672"/>
                  <a:pt x="6726" y="696"/>
                </a:cubicBezTo>
                <a:lnTo>
                  <a:pt x="6726" y="697"/>
                </a:lnTo>
                <a:lnTo>
                  <a:pt x="6726" y="698"/>
                </a:lnTo>
                <a:lnTo>
                  <a:pt x="6726" y="703"/>
                </a:lnTo>
                <a:cubicBezTo>
                  <a:pt x="6726" y="712"/>
                  <a:pt x="6731" y="728"/>
                  <a:pt x="6732" y="731"/>
                </a:cubicBezTo>
                <a:lnTo>
                  <a:pt x="6632" y="849"/>
                </a:lnTo>
                <a:cubicBezTo>
                  <a:pt x="6648" y="858"/>
                  <a:pt x="6653" y="874"/>
                  <a:pt x="6653" y="877"/>
                </a:cubicBezTo>
                <a:lnTo>
                  <a:pt x="6653" y="879"/>
                </a:lnTo>
                <a:cubicBezTo>
                  <a:pt x="6637" y="890"/>
                  <a:pt x="6631" y="900"/>
                  <a:pt x="6631" y="901"/>
                </a:cubicBezTo>
                <a:lnTo>
                  <a:pt x="6631" y="901"/>
                </a:lnTo>
                <a:lnTo>
                  <a:pt x="6629" y="903"/>
                </a:lnTo>
                <a:lnTo>
                  <a:pt x="6629" y="906"/>
                </a:lnTo>
                <a:lnTo>
                  <a:pt x="6631" y="906"/>
                </a:lnTo>
                <a:lnTo>
                  <a:pt x="6631" y="907"/>
                </a:lnTo>
                <a:lnTo>
                  <a:pt x="6632" y="907"/>
                </a:lnTo>
                <a:lnTo>
                  <a:pt x="6634" y="908"/>
                </a:lnTo>
                <a:lnTo>
                  <a:pt x="6635" y="908"/>
                </a:lnTo>
                <a:lnTo>
                  <a:pt x="6636" y="908"/>
                </a:lnTo>
                <a:lnTo>
                  <a:pt x="6638" y="908"/>
                </a:lnTo>
                <a:lnTo>
                  <a:pt x="6639" y="909"/>
                </a:lnTo>
                <a:lnTo>
                  <a:pt x="6639" y="909"/>
                </a:lnTo>
                <a:lnTo>
                  <a:pt x="6641" y="909"/>
                </a:lnTo>
                <a:lnTo>
                  <a:pt x="6643" y="909"/>
                </a:lnTo>
                <a:lnTo>
                  <a:pt x="6644" y="909"/>
                </a:lnTo>
                <a:lnTo>
                  <a:pt x="6645" y="910"/>
                </a:lnTo>
                <a:lnTo>
                  <a:pt x="6645" y="910"/>
                </a:lnTo>
                <a:lnTo>
                  <a:pt x="6647" y="910"/>
                </a:lnTo>
                <a:lnTo>
                  <a:pt x="6647" y="912"/>
                </a:lnTo>
                <a:lnTo>
                  <a:pt x="6647" y="912"/>
                </a:lnTo>
                <a:lnTo>
                  <a:pt x="6647" y="912"/>
                </a:lnTo>
                <a:lnTo>
                  <a:pt x="6647" y="912"/>
                </a:lnTo>
                <a:lnTo>
                  <a:pt x="6647" y="912"/>
                </a:lnTo>
                <a:cubicBezTo>
                  <a:pt x="6649" y="916"/>
                  <a:pt x="6557" y="965"/>
                  <a:pt x="6434" y="1026"/>
                </a:cubicBezTo>
                <a:lnTo>
                  <a:pt x="6235" y="1293"/>
                </a:lnTo>
                <a:cubicBezTo>
                  <a:pt x="6219" y="1330"/>
                  <a:pt x="6131" y="1400"/>
                  <a:pt x="6088" y="1426"/>
                </a:cubicBezTo>
                <a:cubicBezTo>
                  <a:pt x="6106" y="1437"/>
                  <a:pt x="6115" y="1455"/>
                  <a:pt x="6114" y="1459"/>
                </a:cubicBezTo>
                <a:lnTo>
                  <a:pt x="6114" y="1461"/>
                </a:lnTo>
                <a:lnTo>
                  <a:pt x="6114" y="1461"/>
                </a:lnTo>
                <a:cubicBezTo>
                  <a:pt x="6116" y="1478"/>
                  <a:pt x="6081" y="1504"/>
                  <a:pt x="6062" y="1514"/>
                </a:cubicBezTo>
                <a:lnTo>
                  <a:pt x="5913" y="1604"/>
                </a:lnTo>
                <a:cubicBezTo>
                  <a:pt x="5904" y="1599"/>
                  <a:pt x="5901" y="1586"/>
                  <a:pt x="5901" y="1584"/>
                </a:cubicBezTo>
                <a:cubicBezTo>
                  <a:pt x="5905" y="1560"/>
                  <a:pt x="5930" y="1533"/>
                  <a:pt x="5946" y="1516"/>
                </a:cubicBezTo>
                <a:lnTo>
                  <a:pt x="5947" y="1515"/>
                </a:lnTo>
                <a:lnTo>
                  <a:pt x="5948" y="1514"/>
                </a:lnTo>
                <a:lnTo>
                  <a:pt x="5949" y="1513"/>
                </a:lnTo>
                <a:lnTo>
                  <a:pt x="5949" y="1512"/>
                </a:lnTo>
                <a:lnTo>
                  <a:pt x="5950" y="1511"/>
                </a:lnTo>
                <a:lnTo>
                  <a:pt x="5952" y="1509"/>
                </a:lnTo>
                <a:lnTo>
                  <a:pt x="5954" y="1508"/>
                </a:lnTo>
                <a:lnTo>
                  <a:pt x="5956" y="1506"/>
                </a:lnTo>
                <a:lnTo>
                  <a:pt x="5957" y="1504"/>
                </a:lnTo>
                <a:lnTo>
                  <a:pt x="5958" y="1503"/>
                </a:lnTo>
                <a:lnTo>
                  <a:pt x="5960" y="1502"/>
                </a:lnTo>
                <a:lnTo>
                  <a:pt x="5961" y="1501"/>
                </a:lnTo>
                <a:lnTo>
                  <a:pt x="5962" y="1500"/>
                </a:lnTo>
                <a:lnTo>
                  <a:pt x="5965" y="1496"/>
                </a:lnTo>
                <a:lnTo>
                  <a:pt x="5966" y="1495"/>
                </a:lnTo>
                <a:cubicBezTo>
                  <a:pt x="5988" y="1475"/>
                  <a:pt x="6007" y="1450"/>
                  <a:pt x="6013" y="1441"/>
                </a:cubicBezTo>
                <a:cubicBezTo>
                  <a:pt x="6000" y="1441"/>
                  <a:pt x="5988" y="1437"/>
                  <a:pt x="5988" y="1436"/>
                </a:cubicBezTo>
                <a:lnTo>
                  <a:pt x="5988" y="1435"/>
                </a:lnTo>
                <a:lnTo>
                  <a:pt x="5988" y="1435"/>
                </a:lnTo>
                <a:lnTo>
                  <a:pt x="5985" y="1434"/>
                </a:lnTo>
                <a:lnTo>
                  <a:pt x="5983" y="1432"/>
                </a:lnTo>
                <a:lnTo>
                  <a:pt x="5982" y="1431"/>
                </a:lnTo>
                <a:lnTo>
                  <a:pt x="5982" y="1422"/>
                </a:lnTo>
                <a:cubicBezTo>
                  <a:pt x="5983" y="1411"/>
                  <a:pt x="5986" y="1389"/>
                  <a:pt x="5988" y="1381"/>
                </a:cubicBezTo>
                <a:cubicBezTo>
                  <a:pt x="5999" y="1377"/>
                  <a:pt x="6016" y="1371"/>
                  <a:pt x="6024" y="1369"/>
                </a:cubicBezTo>
                <a:cubicBezTo>
                  <a:pt x="6043" y="1363"/>
                  <a:pt x="6087" y="1348"/>
                  <a:pt x="6082" y="1335"/>
                </a:cubicBezTo>
                <a:lnTo>
                  <a:pt x="6082" y="1334"/>
                </a:lnTo>
                <a:cubicBezTo>
                  <a:pt x="6082" y="1328"/>
                  <a:pt x="6066" y="1311"/>
                  <a:pt x="6062" y="1308"/>
                </a:cubicBezTo>
                <a:cubicBezTo>
                  <a:pt x="6097" y="1232"/>
                  <a:pt x="6151" y="1135"/>
                  <a:pt x="6199" y="1067"/>
                </a:cubicBezTo>
                <a:lnTo>
                  <a:pt x="6204" y="1059"/>
                </a:lnTo>
                <a:lnTo>
                  <a:pt x="6208" y="1052"/>
                </a:lnTo>
                <a:lnTo>
                  <a:pt x="6213" y="1044"/>
                </a:lnTo>
                <a:cubicBezTo>
                  <a:pt x="6308" y="902"/>
                  <a:pt x="6416" y="717"/>
                  <a:pt x="6434" y="613"/>
                </a:cubicBezTo>
                <a:cubicBezTo>
                  <a:pt x="6457" y="595"/>
                  <a:pt x="6469" y="572"/>
                  <a:pt x="6468" y="561"/>
                </a:cubicBezTo>
                <a:lnTo>
                  <a:pt x="6468" y="561"/>
                </a:lnTo>
                <a:lnTo>
                  <a:pt x="6468" y="560"/>
                </a:lnTo>
                <a:lnTo>
                  <a:pt x="6468" y="559"/>
                </a:lnTo>
                <a:lnTo>
                  <a:pt x="6468" y="556"/>
                </a:lnTo>
                <a:lnTo>
                  <a:pt x="6468" y="556"/>
                </a:lnTo>
                <a:lnTo>
                  <a:pt x="6468" y="555"/>
                </a:lnTo>
                <a:cubicBezTo>
                  <a:pt x="6468" y="537"/>
                  <a:pt x="6436" y="508"/>
                  <a:pt x="6410" y="494"/>
                </a:cubicBezTo>
                <a:lnTo>
                  <a:pt x="6384" y="494"/>
                </a:lnTo>
                <a:cubicBezTo>
                  <a:pt x="6479" y="443"/>
                  <a:pt x="6775" y="79"/>
                  <a:pt x="6762" y="21"/>
                </a:cubicBezTo>
                <a:cubicBezTo>
                  <a:pt x="6762" y="14"/>
                  <a:pt x="6757" y="7"/>
                  <a:pt x="6757" y="6"/>
                </a:cubicBezTo>
                <a:lnTo>
                  <a:pt x="6756" y="6"/>
                </a:lnTo>
                <a:lnTo>
                  <a:pt x="6756" y="6"/>
                </a:lnTo>
                <a:lnTo>
                  <a:pt x="6755" y="6"/>
                </a:lnTo>
                <a:cubicBezTo>
                  <a:pt x="6743" y="1"/>
                  <a:pt x="6716" y="0"/>
                  <a:pt x="6708" y="0"/>
                </a:cubicBezTo>
                <a:lnTo>
                  <a:pt x="6704" y="0"/>
                </a:lnTo>
                <a:cubicBezTo>
                  <a:pt x="6654" y="-1"/>
                  <a:pt x="6582" y="20"/>
                  <a:pt x="6557" y="36"/>
                </a:cubicBezTo>
                <a:lnTo>
                  <a:pt x="6459" y="139"/>
                </a:lnTo>
                <a:cubicBezTo>
                  <a:pt x="6399" y="174"/>
                  <a:pt x="6358" y="241"/>
                  <a:pt x="6359" y="269"/>
                </a:cubicBezTo>
                <a:lnTo>
                  <a:pt x="6359" y="270"/>
                </a:lnTo>
                <a:lnTo>
                  <a:pt x="6359" y="272"/>
                </a:lnTo>
                <a:cubicBezTo>
                  <a:pt x="6275" y="305"/>
                  <a:pt x="6233" y="356"/>
                  <a:pt x="6207" y="386"/>
                </a:cubicBezTo>
                <a:lnTo>
                  <a:pt x="6205" y="388"/>
                </a:lnTo>
                <a:lnTo>
                  <a:pt x="6204" y="389"/>
                </a:lnTo>
                <a:lnTo>
                  <a:pt x="6202" y="391"/>
                </a:lnTo>
                <a:cubicBezTo>
                  <a:pt x="6195" y="400"/>
                  <a:pt x="6183" y="413"/>
                  <a:pt x="6180" y="416"/>
                </a:cubicBezTo>
                <a:cubicBezTo>
                  <a:pt x="6160" y="443"/>
                  <a:pt x="6116" y="477"/>
                  <a:pt x="6088" y="494"/>
                </a:cubicBezTo>
                <a:lnTo>
                  <a:pt x="5169" y="1456"/>
                </a:lnTo>
                <a:cubicBezTo>
                  <a:pt x="5107" y="1476"/>
                  <a:pt x="5040" y="1520"/>
                  <a:pt x="5043" y="1541"/>
                </a:cubicBezTo>
                <a:lnTo>
                  <a:pt x="5043" y="1543"/>
                </a:lnTo>
                <a:lnTo>
                  <a:pt x="5043" y="1547"/>
                </a:lnTo>
                <a:cubicBezTo>
                  <a:pt x="5043" y="1559"/>
                  <a:pt x="5060" y="1582"/>
                  <a:pt x="5070" y="1589"/>
                </a:cubicBezTo>
                <a:cubicBezTo>
                  <a:pt x="4958" y="1636"/>
                  <a:pt x="4920" y="1693"/>
                  <a:pt x="4921" y="1735"/>
                </a:cubicBezTo>
                <a:lnTo>
                  <a:pt x="4921" y="1736"/>
                </a:lnTo>
                <a:cubicBezTo>
                  <a:pt x="4791" y="1815"/>
                  <a:pt x="4623" y="2098"/>
                  <a:pt x="4624" y="2151"/>
                </a:cubicBezTo>
                <a:lnTo>
                  <a:pt x="4351" y="2402"/>
                </a:lnTo>
                <a:lnTo>
                  <a:pt x="4375" y="2506"/>
                </a:lnTo>
                <a:cubicBezTo>
                  <a:pt x="4215" y="2581"/>
                  <a:pt x="4105" y="2729"/>
                  <a:pt x="4036" y="2820"/>
                </a:cubicBezTo>
                <a:lnTo>
                  <a:pt x="4033" y="2825"/>
                </a:lnTo>
                <a:lnTo>
                  <a:pt x="4029" y="2830"/>
                </a:lnTo>
                <a:lnTo>
                  <a:pt x="4028" y="2831"/>
                </a:lnTo>
                <a:cubicBezTo>
                  <a:pt x="4012" y="2852"/>
                  <a:pt x="3986" y="2886"/>
                  <a:pt x="3980" y="2894"/>
                </a:cubicBezTo>
                <a:cubicBezTo>
                  <a:pt x="3932" y="2963"/>
                  <a:pt x="3840" y="3044"/>
                  <a:pt x="3781" y="3084"/>
                </a:cubicBezTo>
                <a:cubicBezTo>
                  <a:pt x="3780" y="3113"/>
                  <a:pt x="3758" y="3145"/>
                  <a:pt x="3738" y="3163"/>
                </a:cubicBezTo>
                <a:cubicBezTo>
                  <a:pt x="3706" y="3196"/>
                  <a:pt x="3696" y="3206"/>
                  <a:pt x="3696" y="3206"/>
                </a:cubicBezTo>
                <a:lnTo>
                  <a:pt x="3696" y="3206"/>
                </a:lnTo>
                <a:cubicBezTo>
                  <a:pt x="3696" y="3206"/>
                  <a:pt x="3706" y="3194"/>
                  <a:pt x="3710" y="3189"/>
                </a:cubicBezTo>
                <a:cubicBezTo>
                  <a:pt x="3714" y="3185"/>
                  <a:pt x="3719" y="3179"/>
                  <a:pt x="3720" y="3178"/>
                </a:cubicBezTo>
                <a:cubicBezTo>
                  <a:pt x="3730" y="3168"/>
                  <a:pt x="3736" y="3160"/>
                  <a:pt x="3735" y="3161"/>
                </a:cubicBezTo>
                <a:lnTo>
                  <a:pt x="3736" y="3161"/>
                </a:lnTo>
                <a:lnTo>
                  <a:pt x="3736" y="3160"/>
                </a:lnTo>
                <a:lnTo>
                  <a:pt x="3736" y="3160"/>
                </a:lnTo>
                <a:lnTo>
                  <a:pt x="3736" y="3160"/>
                </a:lnTo>
                <a:cubicBezTo>
                  <a:pt x="3741" y="3154"/>
                  <a:pt x="3656" y="3245"/>
                  <a:pt x="3548" y="3358"/>
                </a:cubicBezTo>
                <a:cubicBezTo>
                  <a:pt x="3522" y="3385"/>
                  <a:pt x="3475" y="3435"/>
                  <a:pt x="3458" y="3454"/>
                </a:cubicBezTo>
                <a:cubicBezTo>
                  <a:pt x="3474" y="3468"/>
                  <a:pt x="3483" y="3491"/>
                  <a:pt x="3483" y="3500"/>
                </a:cubicBezTo>
                <a:lnTo>
                  <a:pt x="3483" y="3501"/>
                </a:lnTo>
                <a:lnTo>
                  <a:pt x="3483" y="3502"/>
                </a:lnTo>
                <a:cubicBezTo>
                  <a:pt x="3484" y="3515"/>
                  <a:pt x="3451" y="3534"/>
                  <a:pt x="3434" y="3542"/>
                </a:cubicBezTo>
                <a:cubicBezTo>
                  <a:pt x="3394" y="3568"/>
                  <a:pt x="3329" y="3604"/>
                  <a:pt x="3288" y="3622"/>
                </a:cubicBezTo>
                <a:cubicBezTo>
                  <a:pt x="3235" y="3645"/>
                  <a:pt x="3196" y="3698"/>
                  <a:pt x="3186" y="3734"/>
                </a:cubicBezTo>
                <a:cubicBezTo>
                  <a:pt x="3200" y="3746"/>
                  <a:pt x="3206" y="3766"/>
                  <a:pt x="3205" y="3770"/>
                </a:cubicBezTo>
                <a:lnTo>
                  <a:pt x="3205" y="3774"/>
                </a:lnTo>
                <a:lnTo>
                  <a:pt x="3206" y="3776"/>
                </a:lnTo>
                <a:cubicBezTo>
                  <a:pt x="3207" y="3801"/>
                  <a:pt x="3151" y="3839"/>
                  <a:pt x="3112" y="3852"/>
                </a:cubicBezTo>
                <a:lnTo>
                  <a:pt x="3112" y="3858"/>
                </a:lnTo>
                <a:cubicBezTo>
                  <a:pt x="3112" y="3977"/>
                  <a:pt x="2879" y="4206"/>
                  <a:pt x="2789" y="4267"/>
                </a:cubicBezTo>
                <a:cubicBezTo>
                  <a:pt x="2817" y="4274"/>
                  <a:pt x="2830" y="4293"/>
                  <a:pt x="2830" y="4300"/>
                </a:cubicBezTo>
                <a:lnTo>
                  <a:pt x="2830" y="4300"/>
                </a:lnTo>
                <a:lnTo>
                  <a:pt x="2830" y="4301"/>
                </a:lnTo>
                <a:lnTo>
                  <a:pt x="2830" y="4304"/>
                </a:lnTo>
                <a:cubicBezTo>
                  <a:pt x="2822" y="4308"/>
                  <a:pt x="2819" y="4312"/>
                  <a:pt x="2819" y="4312"/>
                </a:cubicBezTo>
                <a:lnTo>
                  <a:pt x="2818" y="4313"/>
                </a:lnTo>
                <a:lnTo>
                  <a:pt x="2818" y="4313"/>
                </a:lnTo>
                <a:lnTo>
                  <a:pt x="2818" y="4314"/>
                </a:lnTo>
                <a:lnTo>
                  <a:pt x="2818" y="4314"/>
                </a:lnTo>
                <a:lnTo>
                  <a:pt x="2819" y="4314"/>
                </a:lnTo>
                <a:lnTo>
                  <a:pt x="2819" y="4315"/>
                </a:lnTo>
                <a:lnTo>
                  <a:pt x="2820" y="4315"/>
                </a:lnTo>
                <a:lnTo>
                  <a:pt x="2820" y="4315"/>
                </a:lnTo>
                <a:lnTo>
                  <a:pt x="2821" y="4315"/>
                </a:lnTo>
                <a:cubicBezTo>
                  <a:pt x="2823" y="4315"/>
                  <a:pt x="2828" y="4314"/>
                  <a:pt x="2828" y="4314"/>
                </a:cubicBezTo>
                <a:lnTo>
                  <a:pt x="2829" y="4314"/>
                </a:lnTo>
                <a:lnTo>
                  <a:pt x="2830" y="4314"/>
                </a:lnTo>
                <a:lnTo>
                  <a:pt x="2831" y="4314"/>
                </a:lnTo>
                <a:lnTo>
                  <a:pt x="2832" y="4314"/>
                </a:lnTo>
                <a:lnTo>
                  <a:pt x="2832" y="4314"/>
                </a:lnTo>
                <a:lnTo>
                  <a:pt x="2833" y="4314"/>
                </a:lnTo>
                <a:lnTo>
                  <a:pt x="2833" y="4314"/>
                </a:lnTo>
                <a:lnTo>
                  <a:pt x="2834" y="4314"/>
                </a:lnTo>
                <a:lnTo>
                  <a:pt x="2834" y="4314"/>
                </a:lnTo>
                <a:lnTo>
                  <a:pt x="2834" y="4314"/>
                </a:lnTo>
                <a:lnTo>
                  <a:pt x="2833" y="4315"/>
                </a:lnTo>
                <a:cubicBezTo>
                  <a:pt x="2837" y="4315"/>
                  <a:pt x="2791" y="4336"/>
                  <a:pt x="2715" y="4370"/>
                </a:cubicBezTo>
                <a:lnTo>
                  <a:pt x="2709" y="4370"/>
                </a:lnTo>
                <a:lnTo>
                  <a:pt x="2707" y="4371"/>
                </a:lnTo>
                <a:lnTo>
                  <a:pt x="2703" y="4371"/>
                </a:lnTo>
                <a:cubicBezTo>
                  <a:pt x="2682" y="4371"/>
                  <a:pt x="2652" y="4364"/>
                  <a:pt x="2640" y="4356"/>
                </a:cubicBezTo>
                <a:cubicBezTo>
                  <a:pt x="2624" y="4450"/>
                  <a:pt x="2515" y="4696"/>
                  <a:pt x="2416" y="4844"/>
                </a:cubicBezTo>
                <a:cubicBezTo>
                  <a:pt x="2315" y="4912"/>
                  <a:pt x="2260" y="5044"/>
                  <a:pt x="2243" y="5124"/>
                </a:cubicBezTo>
                <a:lnTo>
                  <a:pt x="2169" y="5214"/>
                </a:lnTo>
                <a:lnTo>
                  <a:pt x="2045" y="5332"/>
                </a:lnTo>
                <a:lnTo>
                  <a:pt x="2045" y="5333"/>
                </a:lnTo>
                <a:cubicBezTo>
                  <a:pt x="2041" y="5362"/>
                  <a:pt x="2017" y="5390"/>
                  <a:pt x="1993" y="5406"/>
                </a:cubicBezTo>
                <a:cubicBezTo>
                  <a:pt x="1964" y="5427"/>
                  <a:pt x="1947" y="5461"/>
                  <a:pt x="1945" y="5480"/>
                </a:cubicBezTo>
                <a:lnTo>
                  <a:pt x="1772" y="5672"/>
                </a:lnTo>
                <a:lnTo>
                  <a:pt x="1673" y="5717"/>
                </a:lnTo>
                <a:lnTo>
                  <a:pt x="1574" y="5835"/>
                </a:lnTo>
                <a:lnTo>
                  <a:pt x="1566" y="5835"/>
                </a:lnTo>
                <a:lnTo>
                  <a:pt x="1562" y="5835"/>
                </a:lnTo>
                <a:lnTo>
                  <a:pt x="1558" y="5834"/>
                </a:lnTo>
                <a:cubicBezTo>
                  <a:pt x="1482" y="5833"/>
                  <a:pt x="1475" y="5855"/>
                  <a:pt x="1474" y="5884"/>
                </a:cubicBezTo>
                <a:lnTo>
                  <a:pt x="1474" y="5891"/>
                </a:lnTo>
                <a:lnTo>
                  <a:pt x="1475" y="5894"/>
                </a:lnTo>
                <a:cubicBezTo>
                  <a:pt x="1475" y="5935"/>
                  <a:pt x="1406" y="5938"/>
                  <a:pt x="1378" y="5939"/>
                </a:cubicBezTo>
                <a:lnTo>
                  <a:pt x="1377" y="5939"/>
                </a:lnTo>
                <a:lnTo>
                  <a:pt x="1375" y="5939"/>
                </a:lnTo>
                <a:lnTo>
                  <a:pt x="1350" y="5939"/>
                </a:lnTo>
                <a:lnTo>
                  <a:pt x="1350" y="5946"/>
                </a:lnTo>
                <a:cubicBezTo>
                  <a:pt x="1341" y="5972"/>
                  <a:pt x="1339" y="5989"/>
                  <a:pt x="1339" y="5991"/>
                </a:cubicBezTo>
                <a:cubicBezTo>
                  <a:pt x="1339" y="6001"/>
                  <a:pt x="1346" y="6004"/>
                  <a:pt x="1348" y="6004"/>
                </a:cubicBezTo>
                <a:lnTo>
                  <a:pt x="1348" y="6005"/>
                </a:lnTo>
                <a:lnTo>
                  <a:pt x="1350" y="6006"/>
                </a:lnTo>
                <a:lnTo>
                  <a:pt x="1352" y="6007"/>
                </a:lnTo>
                <a:lnTo>
                  <a:pt x="1353" y="6008"/>
                </a:lnTo>
                <a:lnTo>
                  <a:pt x="1354" y="6009"/>
                </a:lnTo>
                <a:lnTo>
                  <a:pt x="1354" y="6012"/>
                </a:lnTo>
                <a:lnTo>
                  <a:pt x="1356" y="6014"/>
                </a:lnTo>
                <a:lnTo>
                  <a:pt x="1356" y="6015"/>
                </a:lnTo>
                <a:lnTo>
                  <a:pt x="1356" y="6015"/>
                </a:lnTo>
                <a:lnTo>
                  <a:pt x="1356" y="6016"/>
                </a:lnTo>
                <a:lnTo>
                  <a:pt x="1356" y="6016"/>
                </a:lnTo>
                <a:lnTo>
                  <a:pt x="1356" y="6017"/>
                </a:lnTo>
                <a:cubicBezTo>
                  <a:pt x="1359" y="6028"/>
                  <a:pt x="1313" y="6122"/>
                  <a:pt x="1251" y="6234"/>
                </a:cubicBezTo>
                <a:cubicBezTo>
                  <a:pt x="1226" y="6247"/>
                  <a:pt x="1201" y="6269"/>
                  <a:pt x="1202" y="6277"/>
                </a:cubicBezTo>
                <a:lnTo>
                  <a:pt x="1202" y="6278"/>
                </a:lnTo>
                <a:lnTo>
                  <a:pt x="1202" y="6279"/>
                </a:lnTo>
                <a:lnTo>
                  <a:pt x="1177" y="6279"/>
                </a:lnTo>
                <a:cubicBezTo>
                  <a:pt x="1176" y="6286"/>
                  <a:pt x="1167" y="6305"/>
                  <a:pt x="1164" y="6310"/>
                </a:cubicBezTo>
                <a:cubicBezTo>
                  <a:pt x="1155" y="6323"/>
                  <a:pt x="1151" y="6337"/>
                  <a:pt x="1151" y="6340"/>
                </a:cubicBezTo>
                <a:cubicBezTo>
                  <a:pt x="1152" y="6355"/>
                  <a:pt x="1119" y="6368"/>
                  <a:pt x="1106" y="6367"/>
                </a:cubicBezTo>
                <a:lnTo>
                  <a:pt x="1105" y="6367"/>
                </a:lnTo>
                <a:lnTo>
                  <a:pt x="1104" y="6367"/>
                </a:lnTo>
                <a:lnTo>
                  <a:pt x="1102" y="6367"/>
                </a:lnTo>
                <a:lnTo>
                  <a:pt x="1102" y="6369"/>
                </a:lnTo>
                <a:lnTo>
                  <a:pt x="1102" y="6372"/>
                </a:lnTo>
                <a:lnTo>
                  <a:pt x="1102" y="6376"/>
                </a:lnTo>
                <a:lnTo>
                  <a:pt x="1102" y="6381"/>
                </a:lnTo>
                <a:cubicBezTo>
                  <a:pt x="1102" y="6384"/>
                  <a:pt x="1102" y="6390"/>
                  <a:pt x="1102" y="6391"/>
                </a:cubicBezTo>
                <a:cubicBezTo>
                  <a:pt x="1103" y="6424"/>
                  <a:pt x="1094" y="6459"/>
                  <a:pt x="1078" y="6487"/>
                </a:cubicBezTo>
                <a:cubicBezTo>
                  <a:pt x="1077" y="6494"/>
                  <a:pt x="1066" y="6507"/>
                  <a:pt x="1063" y="6509"/>
                </a:cubicBezTo>
                <a:cubicBezTo>
                  <a:pt x="1055" y="6517"/>
                  <a:pt x="1053" y="6530"/>
                  <a:pt x="1053" y="6530"/>
                </a:cubicBezTo>
                <a:cubicBezTo>
                  <a:pt x="824" y="6668"/>
                  <a:pt x="819" y="6712"/>
                  <a:pt x="807" y="6761"/>
                </a:cubicBezTo>
                <a:lnTo>
                  <a:pt x="807" y="6764"/>
                </a:lnTo>
                <a:cubicBezTo>
                  <a:pt x="804" y="6781"/>
                  <a:pt x="791" y="6822"/>
                  <a:pt x="780" y="6842"/>
                </a:cubicBezTo>
                <a:cubicBezTo>
                  <a:pt x="691" y="6917"/>
                  <a:pt x="608" y="7048"/>
                  <a:pt x="581" y="7107"/>
                </a:cubicBezTo>
                <a:cubicBezTo>
                  <a:pt x="467" y="7310"/>
                  <a:pt x="267" y="7564"/>
                  <a:pt x="110" y="7699"/>
                </a:cubicBezTo>
                <a:lnTo>
                  <a:pt x="110" y="7705"/>
                </a:lnTo>
                <a:cubicBezTo>
                  <a:pt x="104" y="7716"/>
                  <a:pt x="104" y="7724"/>
                  <a:pt x="104" y="7725"/>
                </a:cubicBezTo>
                <a:lnTo>
                  <a:pt x="104" y="7727"/>
                </a:lnTo>
                <a:lnTo>
                  <a:pt x="105" y="7728"/>
                </a:lnTo>
                <a:lnTo>
                  <a:pt x="106" y="7730"/>
                </a:lnTo>
                <a:lnTo>
                  <a:pt x="107" y="7731"/>
                </a:lnTo>
                <a:lnTo>
                  <a:pt x="108" y="7731"/>
                </a:lnTo>
                <a:lnTo>
                  <a:pt x="109" y="7732"/>
                </a:lnTo>
                <a:lnTo>
                  <a:pt x="111" y="7734"/>
                </a:lnTo>
                <a:lnTo>
                  <a:pt x="112" y="7735"/>
                </a:lnTo>
                <a:lnTo>
                  <a:pt x="112" y="7737"/>
                </a:lnTo>
                <a:lnTo>
                  <a:pt x="112" y="7737"/>
                </a:lnTo>
                <a:lnTo>
                  <a:pt x="112" y="7737"/>
                </a:lnTo>
                <a:lnTo>
                  <a:pt x="112" y="7737"/>
                </a:lnTo>
                <a:lnTo>
                  <a:pt x="112" y="7738"/>
                </a:lnTo>
                <a:lnTo>
                  <a:pt x="112" y="7738"/>
                </a:lnTo>
                <a:cubicBezTo>
                  <a:pt x="114" y="7743"/>
                  <a:pt x="82" y="7776"/>
                  <a:pt x="36" y="7817"/>
                </a:cubicBezTo>
                <a:cubicBezTo>
                  <a:pt x="60" y="7829"/>
                  <a:pt x="61" y="7837"/>
                  <a:pt x="61" y="7842"/>
                </a:cubicBezTo>
                <a:lnTo>
                  <a:pt x="61" y="7842"/>
                </a:lnTo>
                <a:lnTo>
                  <a:pt x="61" y="7843"/>
                </a:lnTo>
                <a:lnTo>
                  <a:pt x="61" y="7844"/>
                </a:lnTo>
                <a:cubicBezTo>
                  <a:pt x="52" y="7870"/>
                  <a:pt x="23" y="7893"/>
                  <a:pt x="0" y="7903"/>
                </a:cubicBezTo>
                <a:lnTo>
                  <a:pt x="3349" y="10336"/>
                </a:lnTo>
                <a:lnTo>
                  <a:pt x="3508" y="10377"/>
                </a:lnTo>
                <a:lnTo>
                  <a:pt x="3469" y="10424"/>
                </a:lnTo>
                <a:lnTo>
                  <a:pt x="3966" y="10784"/>
                </a:lnTo>
                <a:cubicBezTo>
                  <a:pt x="3988" y="10748"/>
                  <a:pt x="4004" y="10710"/>
                  <a:pt x="4004" y="10702"/>
                </a:cubicBezTo>
                <a:cubicBezTo>
                  <a:pt x="3953" y="10675"/>
                  <a:pt x="3878" y="10622"/>
                  <a:pt x="3880" y="10601"/>
                </a:cubicBezTo>
                <a:lnTo>
                  <a:pt x="3880" y="10600"/>
                </a:lnTo>
                <a:lnTo>
                  <a:pt x="3880" y="10598"/>
                </a:lnTo>
                <a:cubicBezTo>
                  <a:pt x="3879" y="10569"/>
                  <a:pt x="3933" y="10570"/>
                  <a:pt x="3945" y="10570"/>
                </a:cubicBezTo>
                <a:lnTo>
                  <a:pt x="3954" y="10570"/>
                </a:lnTo>
                <a:cubicBezTo>
                  <a:pt x="3973" y="10566"/>
                  <a:pt x="3982" y="10553"/>
                  <a:pt x="3981" y="10550"/>
                </a:cubicBezTo>
                <a:lnTo>
                  <a:pt x="3981" y="10549"/>
                </a:lnTo>
                <a:lnTo>
                  <a:pt x="3981" y="10549"/>
                </a:lnTo>
                <a:lnTo>
                  <a:pt x="3981" y="10548"/>
                </a:lnTo>
                <a:lnTo>
                  <a:pt x="3981" y="10546"/>
                </a:lnTo>
                <a:cubicBezTo>
                  <a:pt x="3982" y="10522"/>
                  <a:pt x="3938" y="10497"/>
                  <a:pt x="3917" y="10498"/>
                </a:cubicBezTo>
                <a:lnTo>
                  <a:pt x="3915" y="10498"/>
                </a:lnTo>
                <a:lnTo>
                  <a:pt x="3914" y="10498"/>
                </a:lnTo>
                <a:lnTo>
                  <a:pt x="3913" y="10498"/>
                </a:lnTo>
                <a:lnTo>
                  <a:pt x="3911" y="10498"/>
                </a:lnTo>
                <a:lnTo>
                  <a:pt x="3910" y="10498"/>
                </a:lnTo>
                <a:cubicBezTo>
                  <a:pt x="3899" y="10497"/>
                  <a:pt x="3883" y="10507"/>
                  <a:pt x="3880" y="10510"/>
                </a:cubicBezTo>
                <a:cubicBezTo>
                  <a:pt x="3880" y="10507"/>
                  <a:pt x="3877" y="10486"/>
                  <a:pt x="3876" y="10475"/>
                </a:cubicBezTo>
                <a:cubicBezTo>
                  <a:pt x="3876" y="10472"/>
                  <a:pt x="3875" y="10468"/>
                  <a:pt x="3875" y="10467"/>
                </a:cubicBezTo>
                <a:cubicBezTo>
                  <a:pt x="3874" y="10458"/>
                  <a:pt x="3874" y="10443"/>
                  <a:pt x="3874" y="10440"/>
                </a:cubicBezTo>
                <a:lnTo>
                  <a:pt x="3874" y="10432"/>
                </a:lnTo>
                <a:lnTo>
                  <a:pt x="3874" y="10431"/>
                </a:lnTo>
                <a:lnTo>
                  <a:pt x="3874" y="10430"/>
                </a:lnTo>
                <a:lnTo>
                  <a:pt x="3874" y="10429"/>
                </a:lnTo>
                <a:lnTo>
                  <a:pt x="3874" y="10428"/>
                </a:lnTo>
                <a:cubicBezTo>
                  <a:pt x="3873" y="10406"/>
                  <a:pt x="3885" y="10366"/>
                  <a:pt x="3905" y="10362"/>
                </a:cubicBezTo>
                <a:lnTo>
                  <a:pt x="4104" y="10095"/>
                </a:lnTo>
                <a:lnTo>
                  <a:pt x="4127" y="10095"/>
                </a:lnTo>
                <a:lnTo>
                  <a:pt x="4351" y="9830"/>
                </a:lnTo>
                <a:lnTo>
                  <a:pt x="4375" y="9682"/>
                </a:lnTo>
                <a:lnTo>
                  <a:pt x="4573" y="9637"/>
                </a:lnTo>
                <a:cubicBezTo>
                  <a:pt x="4573" y="9641"/>
                  <a:pt x="4573" y="9652"/>
                  <a:pt x="4573" y="9659"/>
                </a:cubicBezTo>
                <a:cubicBezTo>
                  <a:pt x="4572" y="9672"/>
                  <a:pt x="4572" y="9690"/>
                  <a:pt x="4572" y="9698"/>
                </a:cubicBezTo>
                <a:cubicBezTo>
                  <a:pt x="4572" y="9701"/>
                  <a:pt x="4573" y="9708"/>
                  <a:pt x="4573" y="9711"/>
                </a:cubicBezTo>
                <a:cubicBezTo>
                  <a:pt x="4573" y="9714"/>
                  <a:pt x="4573" y="9719"/>
                  <a:pt x="4573" y="9719"/>
                </a:cubicBezTo>
                <a:lnTo>
                  <a:pt x="4573" y="9721"/>
                </a:lnTo>
                <a:lnTo>
                  <a:pt x="4573" y="9722"/>
                </a:lnTo>
                <a:lnTo>
                  <a:pt x="4573" y="9723"/>
                </a:lnTo>
                <a:cubicBezTo>
                  <a:pt x="4571" y="9752"/>
                  <a:pt x="4591" y="9790"/>
                  <a:pt x="4648" y="9800"/>
                </a:cubicBezTo>
                <a:cubicBezTo>
                  <a:pt x="4718" y="9793"/>
                  <a:pt x="4723" y="9738"/>
                  <a:pt x="4723" y="9725"/>
                </a:cubicBezTo>
                <a:cubicBezTo>
                  <a:pt x="4846" y="9642"/>
                  <a:pt x="4966" y="9493"/>
                  <a:pt x="5021" y="9415"/>
                </a:cubicBezTo>
                <a:cubicBezTo>
                  <a:pt x="5022" y="9387"/>
                  <a:pt x="5044" y="9358"/>
                  <a:pt x="5060" y="9348"/>
                </a:cubicBezTo>
                <a:cubicBezTo>
                  <a:pt x="5081" y="9333"/>
                  <a:pt x="5095" y="9301"/>
                  <a:pt x="5096" y="9282"/>
                </a:cubicBezTo>
                <a:cubicBezTo>
                  <a:pt x="5272" y="9197"/>
                  <a:pt x="5408" y="8939"/>
                  <a:pt x="5442" y="8853"/>
                </a:cubicBezTo>
                <a:lnTo>
                  <a:pt x="5444" y="8853"/>
                </a:lnTo>
                <a:cubicBezTo>
                  <a:pt x="5489" y="8853"/>
                  <a:pt x="5491" y="8824"/>
                  <a:pt x="5492" y="8816"/>
                </a:cubicBezTo>
                <a:lnTo>
                  <a:pt x="5492" y="8815"/>
                </a:lnTo>
                <a:lnTo>
                  <a:pt x="5492" y="8814"/>
                </a:lnTo>
                <a:lnTo>
                  <a:pt x="5492" y="8814"/>
                </a:lnTo>
                <a:lnTo>
                  <a:pt x="5492" y="8809"/>
                </a:lnTo>
                <a:cubicBezTo>
                  <a:pt x="5486" y="8755"/>
                  <a:pt x="5432" y="8634"/>
                  <a:pt x="5318" y="8617"/>
                </a:cubicBezTo>
                <a:cubicBezTo>
                  <a:pt x="5293" y="8621"/>
                  <a:pt x="5294" y="8656"/>
                  <a:pt x="5294" y="8663"/>
                </a:cubicBezTo>
                <a:lnTo>
                  <a:pt x="5294" y="8665"/>
                </a:lnTo>
                <a:lnTo>
                  <a:pt x="5294" y="8667"/>
                </a:lnTo>
                <a:lnTo>
                  <a:pt x="5294" y="8669"/>
                </a:lnTo>
                <a:lnTo>
                  <a:pt x="5293" y="8670"/>
                </a:lnTo>
                <a:lnTo>
                  <a:pt x="5293" y="8670"/>
                </a:lnTo>
                <a:lnTo>
                  <a:pt x="5292" y="8671"/>
                </a:lnTo>
                <a:lnTo>
                  <a:pt x="5292" y="8674"/>
                </a:lnTo>
                <a:lnTo>
                  <a:pt x="5294" y="8674"/>
                </a:lnTo>
                <a:lnTo>
                  <a:pt x="5294" y="8675"/>
                </a:lnTo>
                <a:lnTo>
                  <a:pt x="5194" y="8809"/>
                </a:lnTo>
                <a:lnTo>
                  <a:pt x="5194" y="8814"/>
                </a:lnTo>
                <a:lnTo>
                  <a:pt x="5194" y="8816"/>
                </a:lnTo>
                <a:cubicBezTo>
                  <a:pt x="5197" y="8866"/>
                  <a:pt x="5158" y="8920"/>
                  <a:pt x="5096" y="8957"/>
                </a:cubicBezTo>
                <a:lnTo>
                  <a:pt x="5096" y="8964"/>
                </a:lnTo>
                <a:lnTo>
                  <a:pt x="5096" y="8969"/>
                </a:lnTo>
                <a:cubicBezTo>
                  <a:pt x="5100" y="9068"/>
                  <a:pt x="5018" y="9201"/>
                  <a:pt x="4921" y="9252"/>
                </a:cubicBezTo>
                <a:lnTo>
                  <a:pt x="4573" y="9135"/>
                </a:lnTo>
                <a:lnTo>
                  <a:pt x="4573" y="9120"/>
                </a:lnTo>
                <a:cubicBezTo>
                  <a:pt x="4604" y="9099"/>
                  <a:pt x="4666" y="9094"/>
                  <a:pt x="4695" y="9092"/>
                </a:cubicBezTo>
                <a:lnTo>
                  <a:pt x="4697" y="9092"/>
                </a:lnTo>
                <a:lnTo>
                  <a:pt x="4699" y="9091"/>
                </a:lnTo>
                <a:lnTo>
                  <a:pt x="4700" y="9091"/>
                </a:lnTo>
                <a:cubicBezTo>
                  <a:pt x="4706" y="9091"/>
                  <a:pt x="4714" y="9090"/>
                  <a:pt x="4717" y="9090"/>
                </a:cubicBezTo>
                <a:cubicBezTo>
                  <a:pt x="4720" y="9090"/>
                  <a:pt x="4722" y="9090"/>
                  <a:pt x="4723" y="9090"/>
                </a:cubicBezTo>
                <a:lnTo>
                  <a:pt x="4726" y="9090"/>
                </a:lnTo>
                <a:lnTo>
                  <a:pt x="4728" y="9090"/>
                </a:lnTo>
                <a:lnTo>
                  <a:pt x="4731" y="9090"/>
                </a:lnTo>
                <a:cubicBezTo>
                  <a:pt x="4783" y="9090"/>
                  <a:pt x="4802" y="9068"/>
                  <a:pt x="4802" y="9057"/>
                </a:cubicBezTo>
                <a:lnTo>
                  <a:pt x="4802" y="9049"/>
                </a:lnTo>
                <a:lnTo>
                  <a:pt x="4802" y="9048"/>
                </a:lnTo>
                <a:cubicBezTo>
                  <a:pt x="4802" y="9021"/>
                  <a:pt x="4747" y="8969"/>
                  <a:pt x="4723" y="8957"/>
                </a:cubicBezTo>
                <a:lnTo>
                  <a:pt x="4748" y="8912"/>
                </a:lnTo>
                <a:lnTo>
                  <a:pt x="4749" y="8912"/>
                </a:lnTo>
                <a:lnTo>
                  <a:pt x="4751" y="8912"/>
                </a:lnTo>
                <a:lnTo>
                  <a:pt x="4829" y="8912"/>
                </a:lnTo>
                <a:cubicBezTo>
                  <a:pt x="4845" y="8915"/>
                  <a:pt x="4872" y="8915"/>
                  <a:pt x="4876" y="8915"/>
                </a:cubicBezTo>
                <a:lnTo>
                  <a:pt x="4881" y="8915"/>
                </a:lnTo>
                <a:cubicBezTo>
                  <a:pt x="4969" y="8917"/>
                  <a:pt x="5026" y="8876"/>
                  <a:pt x="5026" y="8837"/>
                </a:cubicBezTo>
                <a:lnTo>
                  <a:pt x="5026" y="8835"/>
                </a:lnTo>
                <a:lnTo>
                  <a:pt x="5025" y="8833"/>
                </a:lnTo>
                <a:lnTo>
                  <a:pt x="5026" y="8832"/>
                </a:lnTo>
                <a:lnTo>
                  <a:pt x="5026" y="8831"/>
                </a:lnTo>
                <a:lnTo>
                  <a:pt x="5026" y="8830"/>
                </a:lnTo>
                <a:lnTo>
                  <a:pt x="5026" y="8829"/>
                </a:lnTo>
                <a:cubicBezTo>
                  <a:pt x="5026" y="8821"/>
                  <a:pt x="5022" y="8807"/>
                  <a:pt x="5021" y="8806"/>
                </a:cubicBezTo>
                <a:lnTo>
                  <a:pt x="5021" y="8804"/>
                </a:lnTo>
                <a:lnTo>
                  <a:pt x="5021" y="8803"/>
                </a:lnTo>
                <a:lnTo>
                  <a:pt x="5021" y="8801"/>
                </a:lnTo>
                <a:lnTo>
                  <a:pt x="5021" y="8800"/>
                </a:lnTo>
                <a:lnTo>
                  <a:pt x="5021" y="8799"/>
                </a:lnTo>
                <a:lnTo>
                  <a:pt x="5021" y="8794"/>
                </a:lnTo>
                <a:lnTo>
                  <a:pt x="5021" y="8790"/>
                </a:lnTo>
                <a:cubicBezTo>
                  <a:pt x="5021" y="8696"/>
                  <a:pt x="5160" y="8411"/>
                  <a:pt x="5203" y="8324"/>
                </a:cubicBezTo>
                <a:cubicBezTo>
                  <a:pt x="5209" y="8311"/>
                  <a:pt x="5219" y="8292"/>
                  <a:pt x="5219" y="8290"/>
                </a:cubicBezTo>
                <a:lnTo>
                  <a:pt x="5318" y="8187"/>
                </a:lnTo>
                <a:lnTo>
                  <a:pt x="5467" y="8217"/>
                </a:lnTo>
                <a:lnTo>
                  <a:pt x="5442" y="8632"/>
                </a:lnTo>
                <a:cubicBezTo>
                  <a:pt x="5561" y="8632"/>
                  <a:pt x="5588" y="8560"/>
                  <a:pt x="5604" y="8523"/>
                </a:cubicBezTo>
                <a:cubicBezTo>
                  <a:pt x="5606" y="8521"/>
                  <a:pt x="5608" y="8516"/>
                  <a:pt x="5608" y="8515"/>
                </a:cubicBezTo>
                <a:lnTo>
                  <a:pt x="5609" y="8514"/>
                </a:lnTo>
                <a:lnTo>
                  <a:pt x="5609" y="8513"/>
                </a:lnTo>
                <a:lnTo>
                  <a:pt x="5610" y="8512"/>
                </a:lnTo>
                <a:lnTo>
                  <a:pt x="5610" y="8511"/>
                </a:lnTo>
                <a:lnTo>
                  <a:pt x="5611" y="8510"/>
                </a:lnTo>
                <a:lnTo>
                  <a:pt x="5611" y="8510"/>
                </a:lnTo>
                <a:cubicBezTo>
                  <a:pt x="5614" y="8506"/>
                  <a:pt x="5618" y="8495"/>
                  <a:pt x="5619" y="8492"/>
                </a:cubicBezTo>
                <a:cubicBezTo>
                  <a:pt x="5621" y="8488"/>
                  <a:pt x="5623" y="8482"/>
                  <a:pt x="5624" y="8481"/>
                </a:cubicBezTo>
                <a:cubicBezTo>
                  <a:pt x="5632" y="8443"/>
                  <a:pt x="5668" y="8399"/>
                  <a:pt x="5740" y="8395"/>
                </a:cubicBezTo>
                <a:lnTo>
                  <a:pt x="5962" y="8142"/>
                </a:lnTo>
                <a:lnTo>
                  <a:pt x="5962" y="8136"/>
                </a:lnTo>
                <a:lnTo>
                  <a:pt x="5962" y="8134"/>
                </a:lnTo>
                <a:cubicBezTo>
                  <a:pt x="5961" y="8083"/>
                  <a:pt x="6019" y="8036"/>
                  <a:pt x="6059" y="8003"/>
                </a:cubicBezTo>
                <a:lnTo>
                  <a:pt x="6061" y="8001"/>
                </a:lnTo>
                <a:cubicBezTo>
                  <a:pt x="6073" y="7991"/>
                  <a:pt x="6088" y="7979"/>
                  <a:pt x="6092" y="7977"/>
                </a:cubicBezTo>
                <a:cubicBezTo>
                  <a:pt x="6121" y="7955"/>
                  <a:pt x="6136" y="7916"/>
                  <a:pt x="6137" y="7892"/>
                </a:cubicBezTo>
                <a:lnTo>
                  <a:pt x="6286" y="7817"/>
                </a:lnTo>
                <a:lnTo>
                  <a:pt x="6384" y="7670"/>
                </a:lnTo>
                <a:lnTo>
                  <a:pt x="6583" y="7567"/>
                </a:lnTo>
                <a:lnTo>
                  <a:pt x="6583" y="7389"/>
                </a:lnTo>
                <a:cubicBezTo>
                  <a:pt x="6659" y="7303"/>
                  <a:pt x="6760" y="7163"/>
                  <a:pt x="6756" y="7096"/>
                </a:cubicBezTo>
                <a:lnTo>
                  <a:pt x="6756" y="7092"/>
                </a:lnTo>
                <a:lnTo>
                  <a:pt x="6856" y="7047"/>
                </a:lnTo>
                <a:lnTo>
                  <a:pt x="7103" y="6767"/>
                </a:lnTo>
                <a:lnTo>
                  <a:pt x="7129" y="6604"/>
                </a:lnTo>
                <a:lnTo>
                  <a:pt x="7208" y="6604"/>
                </a:lnTo>
                <a:cubicBezTo>
                  <a:pt x="7306" y="6605"/>
                  <a:pt x="7328" y="6550"/>
                  <a:pt x="7327" y="6519"/>
                </a:cubicBezTo>
                <a:lnTo>
                  <a:pt x="7327" y="6515"/>
                </a:lnTo>
                <a:cubicBezTo>
                  <a:pt x="7388" y="6496"/>
                  <a:pt x="7427" y="6446"/>
                  <a:pt x="7426" y="6429"/>
                </a:cubicBezTo>
                <a:lnTo>
                  <a:pt x="7426" y="6428"/>
                </a:lnTo>
                <a:lnTo>
                  <a:pt x="7426" y="6424"/>
                </a:lnTo>
                <a:lnTo>
                  <a:pt x="7424" y="6422"/>
                </a:lnTo>
                <a:lnTo>
                  <a:pt x="7423" y="6419"/>
                </a:lnTo>
                <a:lnTo>
                  <a:pt x="7421" y="6418"/>
                </a:lnTo>
                <a:lnTo>
                  <a:pt x="7420" y="6416"/>
                </a:lnTo>
                <a:cubicBezTo>
                  <a:pt x="7411" y="6412"/>
                  <a:pt x="7401" y="6412"/>
                  <a:pt x="7396" y="6412"/>
                </a:cubicBezTo>
                <a:cubicBezTo>
                  <a:pt x="7394" y="6412"/>
                  <a:pt x="7391" y="6412"/>
                  <a:pt x="7391" y="6412"/>
                </a:cubicBezTo>
                <a:lnTo>
                  <a:pt x="7390" y="6412"/>
                </a:lnTo>
                <a:lnTo>
                  <a:pt x="7389" y="6412"/>
                </a:lnTo>
                <a:lnTo>
                  <a:pt x="7388" y="6412"/>
                </a:lnTo>
                <a:lnTo>
                  <a:pt x="7388" y="6412"/>
                </a:lnTo>
                <a:lnTo>
                  <a:pt x="7387" y="6412"/>
                </a:lnTo>
                <a:lnTo>
                  <a:pt x="7376" y="6412"/>
                </a:lnTo>
                <a:lnTo>
                  <a:pt x="7227" y="6294"/>
                </a:lnTo>
                <a:cubicBezTo>
                  <a:pt x="7230" y="6241"/>
                  <a:pt x="7254" y="6181"/>
                  <a:pt x="7279" y="6141"/>
                </a:cubicBezTo>
                <a:cubicBezTo>
                  <a:pt x="7309" y="6097"/>
                  <a:pt x="7325" y="6034"/>
                  <a:pt x="7327" y="5997"/>
                </a:cubicBezTo>
                <a:lnTo>
                  <a:pt x="7332" y="5997"/>
                </a:lnTo>
                <a:lnTo>
                  <a:pt x="7334" y="5997"/>
                </a:lnTo>
                <a:lnTo>
                  <a:pt x="7337" y="5997"/>
                </a:lnTo>
                <a:cubicBezTo>
                  <a:pt x="7389" y="5998"/>
                  <a:pt x="7438" y="5968"/>
                  <a:pt x="7451" y="5939"/>
                </a:cubicBezTo>
                <a:lnTo>
                  <a:pt x="7500" y="5939"/>
                </a:lnTo>
                <a:cubicBezTo>
                  <a:pt x="7529" y="5932"/>
                  <a:pt x="7543" y="5919"/>
                  <a:pt x="7542" y="5915"/>
                </a:cubicBezTo>
                <a:lnTo>
                  <a:pt x="7542" y="5912"/>
                </a:lnTo>
                <a:lnTo>
                  <a:pt x="7541" y="5909"/>
                </a:lnTo>
                <a:lnTo>
                  <a:pt x="7541" y="5908"/>
                </a:lnTo>
                <a:cubicBezTo>
                  <a:pt x="7538" y="5902"/>
                  <a:pt x="7527" y="5894"/>
                  <a:pt x="7526" y="5894"/>
                </a:cubicBezTo>
                <a:lnTo>
                  <a:pt x="7526" y="5894"/>
                </a:lnTo>
                <a:lnTo>
                  <a:pt x="7500" y="5894"/>
                </a:lnTo>
                <a:cubicBezTo>
                  <a:pt x="7523" y="5845"/>
                  <a:pt x="7526" y="5778"/>
                  <a:pt x="7526" y="5742"/>
                </a:cubicBezTo>
                <a:lnTo>
                  <a:pt x="7526" y="5732"/>
                </a:lnTo>
                <a:cubicBezTo>
                  <a:pt x="7599" y="5691"/>
                  <a:pt x="7655" y="5618"/>
                  <a:pt x="7687" y="5576"/>
                </a:cubicBezTo>
                <a:cubicBezTo>
                  <a:pt x="7704" y="5554"/>
                  <a:pt x="7730" y="5524"/>
                  <a:pt x="7742" y="5512"/>
                </a:cubicBezTo>
                <a:cubicBezTo>
                  <a:pt x="7766" y="5482"/>
                  <a:pt x="7791" y="5457"/>
                  <a:pt x="7799" y="5450"/>
                </a:cubicBezTo>
                <a:lnTo>
                  <a:pt x="7798" y="5446"/>
                </a:lnTo>
                <a:lnTo>
                  <a:pt x="7798" y="5442"/>
                </a:lnTo>
                <a:cubicBezTo>
                  <a:pt x="7798" y="5363"/>
                  <a:pt x="7880" y="5297"/>
                  <a:pt x="7929" y="5256"/>
                </a:cubicBezTo>
                <a:lnTo>
                  <a:pt x="7932" y="5254"/>
                </a:lnTo>
                <a:lnTo>
                  <a:pt x="7934" y="5251"/>
                </a:lnTo>
                <a:lnTo>
                  <a:pt x="7935" y="5250"/>
                </a:lnTo>
                <a:cubicBezTo>
                  <a:pt x="7946" y="5242"/>
                  <a:pt x="7960" y="5229"/>
                  <a:pt x="7968" y="5223"/>
                </a:cubicBezTo>
                <a:cubicBezTo>
                  <a:pt x="7975" y="5217"/>
                  <a:pt x="7979" y="5214"/>
                  <a:pt x="7984" y="5209"/>
                </a:cubicBezTo>
                <a:cubicBezTo>
                  <a:pt x="8024" y="5177"/>
                  <a:pt x="8046" y="5126"/>
                  <a:pt x="8046" y="5095"/>
                </a:cubicBezTo>
                <a:lnTo>
                  <a:pt x="8195" y="4947"/>
                </a:lnTo>
                <a:lnTo>
                  <a:pt x="8195" y="4902"/>
                </a:lnTo>
                <a:lnTo>
                  <a:pt x="8245" y="4902"/>
                </a:lnTo>
                <a:cubicBezTo>
                  <a:pt x="8292" y="4875"/>
                  <a:pt x="8353" y="4822"/>
                  <a:pt x="8385" y="4789"/>
                </a:cubicBezTo>
                <a:cubicBezTo>
                  <a:pt x="8391" y="4783"/>
                  <a:pt x="8403" y="4770"/>
                  <a:pt x="8408" y="4765"/>
                </a:cubicBezTo>
                <a:cubicBezTo>
                  <a:pt x="8412" y="4760"/>
                  <a:pt x="8417" y="4755"/>
                  <a:pt x="8418" y="4754"/>
                </a:cubicBezTo>
                <a:cubicBezTo>
                  <a:pt x="8490" y="4677"/>
                  <a:pt x="8602" y="4577"/>
                  <a:pt x="8691" y="4534"/>
                </a:cubicBezTo>
                <a:lnTo>
                  <a:pt x="8814" y="4311"/>
                </a:lnTo>
                <a:lnTo>
                  <a:pt x="8691" y="4222"/>
                </a:lnTo>
                <a:lnTo>
                  <a:pt x="8567" y="4237"/>
                </a:lnTo>
                <a:lnTo>
                  <a:pt x="8616" y="4074"/>
                </a:lnTo>
                <a:lnTo>
                  <a:pt x="8418" y="4029"/>
                </a:lnTo>
                <a:lnTo>
                  <a:pt x="8418" y="4034"/>
                </a:lnTo>
                <a:cubicBezTo>
                  <a:pt x="8420" y="4132"/>
                  <a:pt x="8277" y="4236"/>
                  <a:pt x="8204" y="4289"/>
                </a:cubicBezTo>
                <a:lnTo>
                  <a:pt x="8200" y="4294"/>
                </a:lnTo>
                <a:lnTo>
                  <a:pt x="8195" y="4296"/>
                </a:lnTo>
                <a:lnTo>
                  <a:pt x="8195" y="4295"/>
                </a:lnTo>
                <a:lnTo>
                  <a:pt x="8197" y="4292"/>
                </a:lnTo>
                <a:lnTo>
                  <a:pt x="8198" y="4291"/>
                </a:lnTo>
                <a:lnTo>
                  <a:pt x="8198" y="4289"/>
                </a:lnTo>
                <a:cubicBezTo>
                  <a:pt x="8220" y="4253"/>
                  <a:pt x="8245" y="4202"/>
                  <a:pt x="8245" y="4179"/>
                </a:cubicBezTo>
                <a:lnTo>
                  <a:pt x="8343" y="4074"/>
                </a:lnTo>
                <a:cubicBezTo>
                  <a:pt x="8333" y="4068"/>
                  <a:pt x="8328" y="4053"/>
                  <a:pt x="8328" y="4048"/>
                </a:cubicBezTo>
                <a:lnTo>
                  <a:pt x="8328" y="4047"/>
                </a:lnTo>
                <a:lnTo>
                  <a:pt x="8328" y="4047"/>
                </a:lnTo>
                <a:lnTo>
                  <a:pt x="8328" y="4046"/>
                </a:lnTo>
                <a:cubicBezTo>
                  <a:pt x="8328" y="4012"/>
                  <a:pt x="8389" y="3967"/>
                  <a:pt x="8425" y="3940"/>
                </a:cubicBezTo>
                <a:cubicBezTo>
                  <a:pt x="8429" y="3937"/>
                  <a:pt x="8436" y="3932"/>
                  <a:pt x="8438" y="3930"/>
                </a:cubicBezTo>
                <a:cubicBezTo>
                  <a:pt x="8441" y="3928"/>
                  <a:pt x="8445" y="3925"/>
                  <a:pt x="8445" y="3925"/>
                </a:cubicBezTo>
                <a:lnTo>
                  <a:pt x="8448" y="3924"/>
                </a:lnTo>
                <a:lnTo>
                  <a:pt x="8450" y="3921"/>
                </a:lnTo>
                <a:lnTo>
                  <a:pt x="8452" y="3919"/>
                </a:lnTo>
                <a:lnTo>
                  <a:pt x="8455" y="3918"/>
                </a:lnTo>
                <a:cubicBezTo>
                  <a:pt x="8507" y="3881"/>
                  <a:pt x="8558" y="3836"/>
                  <a:pt x="8558" y="3806"/>
                </a:cubicBezTo>
                <a:cubicBezTo>
                  <a:pt x="8558" y="3797"/>
                  <a:pt x="8546" y="3780"/>
                  <a:pt x="8541" y="3779"/>
                </a:cubicBezTo>
                <a:cubicBezTo>
                  <a:pt x="8543" y="3762"/>
                  <a:pt x="8558" y="3738"/>
                  <a:pt x="8569" y="3725"/>
                </a:cubicBezTo>
                <a:cubicBezTo>
                  <a:pt x="8584" y="3709"/>
                  <a:pt x="8591" y="3692"/>
                  <a:pt x="8592" y="3689"/>
                </a:cubicBezTo>
                <a:cubicBezTo>
                  <a:pt x="8574" y="3705"/>
                  <a:pt x="8561" y="3707"/>
                  <a:pt x="8561" y="3707"/>
                </a:cubicBezTo>
                <a:lnTo>
                  <a:pt x="8558" y="3707"/>
                </a:lnTo>
                <a:lnTo>
                  <a:pt x="8556" y="3706"/>
                </a:lnTo>
                <a:lnTo>
                  <a:pt x="8555" y="3705"/>
                </a:lnTo>
                <a:cubicBezTo>
                  <a:pt x="8553" y="3703"/>
                  <a:pt x="8552" y="3696"/>
                  <a:pt x="8552" y="3697"/>
                </a:cubicBezTo>
                <a:lnTo>
                  <a:pt x="8551" y="3695"/>
                </a:lnTo>
                <a:lnTo>
                  <a:pt x="8550" y="3693"/>
                </a:lnTo>
                <a:lnTo>
                  <a:pt x="8549" y="3691"/>
                </a:lnTo>
                <a:lnTo>
                  <a:pt x="8547" y="3689"/>
                </a:lnTo>
                <a:lnTo>
                  <a:pt x="8546" y="3689"/>
                </a:lnTo>
                <a:lnTo>
                  <a:pt x="8546" y="3689"/>
                </a:lnTo>
                <a:lnTo>
                  <a:pt x="8545" y="3689"/>
                </a:lnTo>
                <a:lnTo>
                  <a:pt x="8545" y="3688"/>
                </a:lnTo>
                <a:lnTo>
                  <a:pt x="8544" y="3688"/>
                </a:lnTo>
                <a:cubicBezTo>
                  <a:pt x="8537" y="3684"/>
                  <a:pt x="8473" y="3755"/>
                  <a:pt x="8394" y="3852"/>
                </a:cubicBezTo>
                <a:lnTo>
                  <a:pt x="8319" y="3897"/>
                </a:lnTo>
                <a:lnTo>
                  <a:pt x="8319" y="3764"/>
                </a:lnTo>
                <a:lnTo>
                  <a:pt x="8443" y="3659"/>
                </a:lnTo>
                <a:cubicBezTo>
                  <a:pt x="8531" y="3638"/>
                  <a:pt x="8537" y="3578"/>
                  <a:pt x="8541" y="3551"/>
                </a:cubicBezTo>
                <a:lnTo>
                  <a:pt x="8541" y="3549"/>
                </a:lnTo>
                <a:lnTo>
                  <a:pt x="8541" y="3542"/>
                </a:lnTo>
                <a:cubicBezTo>
                  <a:pt x="8547" y="3539"/>
                  <a:pt x="8557" y="3533"/>
                  <a:pt x="8560" y="3531"/>
                </a:cubicBezTo>
                <a:cubicBezTo>
                  <a:pt x="8564" y="3529"/>
                  <a:pt x="8567" y="3527"/>
                  <a:pt x="8567" y="3527"/>
                </a:cubicBezTo>
                <a:cubicBezTo>
                  <a:pt x="8650" y="3478"/>
                  <a:pt x="8748" y="3409"/>
                  <a:pt x="8749" y="3369"/>
                </a:cubicBezTo>
                <a:cubicBezTo>
                  <a:pt x="8749" y="3361"/>
                  <a:pt x="8742" y="3349"/>
                  <a:pt x="8740" y="3349"/>
                </a:cubicBezTo>
                <a:cubicBezTo>
                  <a:pt x="8721" y="3345"/>
                  <a:pt x="8682" y="3342"/>
                  <a:pt x="8661" y="3342"/>
                </a:cubicBezTo>
                <a:lnTo>
                  <a:pt x="8658" y="3342"/>
                </a:lnTo>
                <a:lnTo>
                  <a:pt x="8657" y="3342"/>
                </a:lnTo>
                <a:lnTo>
                  <a:pt x="8655" y="3342"/>
                </a:lnTo>
                <a:lnTo>
                  <a:pt x="8653" y="3342"/>
                </a:lnTo>
                <a:lnTo>
                  <a:pt x="8649" y="3342"/>
                </a:lnTo>
                <a:lnTo>
                  <a:pt x="8615" y="3342"/>
                </a:lnTo>
                <a:cubicBezTo>
                  <a:pt x="8611" y="3342"/>
                  <a:pt x="8604" y="3342"/>
                  <a:pt x="8602" y="3342"/>
                </a:cubicBezTo>
                <a:cubicBezTo>
                  <a:pt x="8572" y="3342"/>
                  <a:pt x="8536" y="3338"/>
                  <a:pt x="8518" y="3334"/>
                </a:cubicBezTo>
                <a:cubicBezTo>
                  <a:pt x="8574" y="3288"/>
                  <a:pt x="8644" y="3217"/>
                  <a:pt x="8642" y="3177"/>
                </a:cubicBezTo>
                <a:lnTo>
                  <a:pt x="8641" y="3175"/>
                </a:lnTo>
                <a:lnTo>
                  <a:pt x="8641" y="3169"/>
                </a:lnTo>
                <a:lnTo>
                  <a:pt x="8641" y="3167"/>
                </a:lnTo>
                <a:cubicBezTo>
                  <a:pt x="8643" y="3139"/>
                  <a:pt x="8602" y="3126"/>
                  <a:pt x="8571" y="3127"/>
                </a:cubicBezTo>
                <a:lnTo>
                  <a:pt x="8567" y="3127"/>
                </a:lnTo>
                <a:lnTo>
                  <a:pt x="8467" y="3084"/>
                </a:lnTo>
                <a:cubicBezTo>
                  <a:pt x="8491" y="3061"/>
                  <a:pt x="8513" y="3029"/>
                  <a:pt x="8521" y="3015"/>
                </a:cubicBezTo>
                <a:cubicBezTo>
                  <a:pt x="8532" y="2994"/>
                  <a:pt x="8568" y="2964"/>
                  <a:pt x="8592" y="2949"/>
                </a:cubicBezTo>
                <a:lnTo>
                  <a:pt x="8343" y="2921"/>
                </a:lnTo>
                <a:lnTo>
                  <a:pt x="8343" y="2923"/>
                </a:lnTo>
                <a:lnTo>
                  <a:pt x="8343" y="2925"/>
                </a:lnTo>
                <a:lnTo>
                  <a:pt x="8343" y="2927"/>
                </a:lnTo>
                <a:cubicBezTo>
                  <a:pt x="8346" y="2972"/>
                  <a:pt x="8295" y="3023"/>
                  <a:pt x="8219" y="3054"/>
                </a:cubicBezTo>
                <a:close/>
                <a:moveTo>
                  <a:pt x="5665" y="7772"/>
                </a:moveTo>
                <a:lnTo>
                  <a:pt x="5665" y="7769"/>
                </a:lnTo>
                <a:cubicBezTo>
                  <a:pt x="5662" y="7708"/>
                  <a:pt x="5753" y="7628"/>
                  <a:pt x="5809" y="7577"/>
                </a:cubicBezTo>
                <a:lnTo>
                  <a:pt x="5813" y="7574"/>
                </a:lnTo>
                <a:lnTo>
                  <a:pt x="5816" y="7571"/>
                </a:lnTo>
                <a:lnTo>
                  <a:pt x="5819" y="7568"/>
                </a:lnTo>
                <a:cubicBezTo>
                  <a:pt x="5835" y="7555"/>
                  <a:pt x="5857" y="7535"/>
                  <a:pt x="5869" y="7523"/>
                </a:cubicBezTo>
                <a:cubicBezTo>
                  <a:pt x="5877" y="7515"/>
                  <a:pt x="5882" y="7511"/>
                  <a:pt x="5888" y="7505"/>
                </a:cubicBezTo>
                <a:cubicBezTo>
                  <a:pt x="5937" y="7462"/>
                  <a:pt x="5962" y="7405"/>
                  <a:pt x="5962" y="7374"/>
                </a:cubicBezTo>
                <a:lnTo>
                  <a:pt x="5962" y="7372"/>
                </a:lnTo>
                <a:lnTo>
                  <a:pt x="5962" y="7371"/>
                </a:lnTo>
                <a:lnTo>
                  <a:pt x="5962" y="7369"/>
                </a:lnTo>
                <a:lnTo>
                  <a:pt x="5962" y="7362"/>
                </a:lnTo>
                <a:lnTo>
                  <a:pt x="5962" y="7361"/>
                </a:lnTo>
                <a:lnTo>
                  <a:pt x="5962" y="7359"/>
                </a:lnTo>
                <a:lnTo>
                  <a:pt x="5962" y="7357"/>
                </a:lnTo>
                <a:lnTo>
                  <a:pt x="5962" y="7355"/>
                </a:lnTo>
                <a:cubicBezTo>
                  <a:pt x="5960" y="7320"/>
                  <a:pt x="5979" y="7260"/>
                  <a:pt x="6037" y="7240"/>
                </a:cubicBezTo>
                <a:lnTo>
                  <a:pt x="6137" y="7107"/>
                </a:lnTo>
                <a:lnTo>
                  <a:pt x="6137" y="7103"/>
                </a:lnTo>
                <a:cubicBezTo>
                  <a:pt x="6133" y="7018"/>
                  <a:pt x="6238" y="6941"/>
                  <a:pt x="6303" y="6892"/>
                </a:cubicBezTo>
                <a:cubicBezTo>
                  <a:pt x="6339" y="6864"/>
                  <a:pt x="6369" y="6840"/>
                  <a:pt x="6384" y="6827"/>
                </a:cubicBezTo>
                <a:lnTo>
                  <a:pt x="6384" y="6825"/>
                </a:lnTo>
                <a:cubicBezTo>
                  <a:pt x="6384" y="6819"/>
                  <a:pt x="6398" y="6796"/>
                  <a:pt x="6401" y="6792"/>
                </a:cubicBezTo>
                <a:cubicBezTo>
                  <a:pt x="6406" y="6784"/>
                  <a:pt x="6417" y="6767"/>
                  <a:pt x="6423" y="6755"/>
                </a:cubicBezTo>
                <a:cubicBezTo>
                  <a:pt x="6427" y="6749"/>
                  <a:pt x="6432" y="6741"/>
                  <a:pt x="6434" y="6737"/>
                </a:cubicBezTo>
                <a:lnTo>
                  <a:pt x="6484" y="6767"/>
                </a:lnTo>
                <a:cubicBezTo>
                  <a:pt x="6604" y="6723"/>
                  <a:pt x="6645" y="6705"/>
                  <a:pt x="6647" y="6704"/>
                </a:cubicBezTo>
                <a:cubicBezTo>
                  <a:pt x="6606" y="6803"/>
                  <a:pt x="6582" y="6924"/>
                  <a:pt x="6583" y="6955"/>
                </a:cubicBezTo>
                <a:lnTo>
                  <a:pt x="6583" y="6956"/>
                </a:lnTo>
                <a:lnTo>
                  <a:pt x="6583" y="6958"/>
                </a:lnTo>
                <a:lnTo>
                  <a:pt x="6583" y="6959"/>
                </a:lnTo>
                <a:lnTo>
                  <a:pt x="6459" y="7107"/>
                </a:lnTo>
                <a:lnTo>
                  <a:pt x="6452" y="7107"/>
                </a:lnTo>
                <a:lnTo>
                  <a:pt x="6447" y="7107"/>
                </a:lnTo>
                <a:lnTo>
                  <a:pt x="6443" y="7107"/>
                </a:lnTo>
                <a:cubicBezTo>
                  <a:pt x="6362" y="7106"/>
                  <a:pt x="6362" y="7132"/>
                  <a:pt x="6359" y="7161"/>
                </a:cubicBezTo>
                <a:lnTo>
                  <a:pt x="6359" y="7162"/>
                </a:lnTo>
                <a:lnTo>
                  <a:pt x="6359" y="7164"/>
                </a:lnTo>
                <a:lnTo>
                  <a:pt x="6359" y="7168"/>
                </a:lnTo>
                <a:lnTo>
                  <a:pt x="6359" y="7169"/>
                </a:lnTo>
                <a:lnTo>
                  <a:pt x="6359" y="7171"/>
                </a:lnTo>
                <a:lnTo>
                  <a:pt x="6359" y="7172"/>
                </a:lnTo>
                <a:lnTo>
                  <a:pt x="6359" y="7173"/>
                </a:lnTo>
                <a:lnTo>
                  <a:pt x="6359" y="7177"/>
                </a:lnTo>
                <a:lnTo>
                  <a:pt x="6359" y="7178"/>
                </a:lnTo>
                <a:lnTo>
                  <a:pt x="6359" y="7182"/>
                </a:lnTo>
                <a:cubicBezTo>
                  <a:pt x="6352" y="7222"/>
                  <a:pt x="6284" y="7224"/>
                  <a:pt x="6246" y="7225"/>
                </a:cubicBezTo>
                <a:lnTo>
                  <a:pt x="6244" y="7225"/>
                </a:lnTo>
                <a:lnTo>
                  <a:pt x="6242" y="7225"/>
                </a:lnTo>
                <a:lnTo>
                  <a:pt x="6240" y="7225"/>
                </a:lnTo>
                <a:lnTo>
                  <a:pt x="6235" y="7225"/>
                </a:lnTo>
                <a:lnTo>
                  <a:pt x="5938" y="7699"/>
                </a:lnTo>
                <a:lnTo>
                  <a:pt x="5934" y="7699"/>
                </a:lnTo>
                <a:lnTo>
                  <a:pt x="5931" y="7699"/>
                </a:lnTo>
                <a:lnTo>
                  <a:pt x="5928" y="7699"/>
                </a:lnTo>
                <a:cubicBezTo>
                  <a:pt x="5864" y="7699"/>
                  <a:pt x="5861" y="7730"/>
                  <a:pt x="5861" y="7744"/>
                </a:cubicBezTo>
                <a:lnTo>
                  <a:pt x="5861" y="7745"/>
                </a:lnTo>
                <a:lnTo>
                  <a:pt x="5861" y="7747"/>
                </a:lnTo>
                <a:lnTo>
                  <a:pt x="5861" y="7758"/>
                </a:lnTo>
                <a:cubicBezTo>
                  <a:pt x="5861" y="7767"/>
                  <a:pt x="5863" y="7785"/>
                  <a:pt x="5864" y="7787"/>
                </a:cubicBezTo>
                <a:cubicBezTo>
                  <a:pt x="5860" y="7818"/>
                  <a:pt x="5815" y="7817"/>
                  <a:pt x="5795" y="7817"/>
                </a:cubicBezTo>
                <a:lnTo>
                  <a:pt x="5764" y="7817"/>
                </a:lnTo>
                <a:lnTo>
                  <a:pt x="5764" y="7822"/>
                </a:lnTo>
                <a:cubicBezTo>
                  <a:pt x="5770" y="7913"/>
                  <a:pt x="5550" y="8085"/>
                  <a:pt x="5418" y="8099"/>
                </a:cubicBezTo>
                <a:lnTo>
                  <a:pt x="5418" y="7995"/>
                </a:lnTo>
                <a:cubicBezTo>
                  <a:pt x="5443" y="7965"/>
                  <a:pt x="5480" y="7926"/>
                  <a:pt x="5503" y="7905"/>
                </a:cubicBezTo>
                <a:cubicBezTo>
                  <a:pt x="5531" y="7877"/>
                  <a:pt x="5556" y="7838"/>
                  <a:pt x="5565" y="7817"/>
                </a:cubicBezTo>
                <a:lnTo>
                  <a:pt x="5665" y="7772"/>
                </a:lnTo>
                <a:close/>
                <a:moveTo>
                  <a:pt x="6647" y="6704"/>
                </a:moveTo>
                <a:lnTo>
                  <a:pt x="6648" y="6703"/>
                </a:lnTo>
                <a:lnTo>
                  <a:pt x="6650" y="6701"/>
                </a:lnTo>
                <a:lnTo>
                  <a:pt x="6650" y="6700"/>
                </a:lnTo>
                <a:lnTo>
                  <a:pt x="6648" y="6700"/>
                </a:lnTo>
                <a:lnTo>
                  <a:pt x="6648" y="6701"/>
                </a:lnTo>
                <a:lnTo>
                  <a:pt x="6647" y="6704"/>
                </a:lnTo>
                <a:close/>
                <a:moveTo>
                  <a:pt x="6648" y="6700"/>
                </a:moveTo>
                <a:cubicBezTo>
                  <a:pt x="6647" y="6700"/>
                  <a:pt x="6639" y="6702"/>
                  <a:pt x="6641" y="6701"/>
                </a:cubicBezTo>
                <a:lnTo>
                  <a:pt x="6636" y="6701"/>
                </a:lnTo>
                <a:lnTo>
                  <a:pt x="6635" y="6701"/>
                </a:lnTo>
                <a:lnTo>
                  <a:pt x="6634" y="6701"/>
                </a:lnTo>
                <a:lnTo>
                  <a:pt x="6631" y="6701"/>
                </a:lnTo>
                <a:lnTo>
                  <a:pt x="6631" y="6700"/>
                </a:lnTo>
                <a:cubicBezTo>
                  <a:pt x="6630" y="6700"/>
                  <a:pt x="6645" y="6693"/>
                  <a:pt x="6653" y="6689"/>
                </a:cubicBezTo>
                <a:lnTo>
                  <a:pt x="6650" y="6695"/>
                </a:lnTo>
                <a:lnTo>
                  <a:pt x="6648" y="6700"/>
                </a:lnTo>
                <a:close/>
                <a:moveTo>
                  <a:pt x="6653" y="6689"/>
                </a:moveTo>
                <a:lnTo>
                  <a:pt x="6653" y="6689"/>
                </a:lnTo>
                <a:lnTo>
                  <a:pt x="6653" y="6690"/>
                </a:lnTo>
                <a:lnTo>
                  <a:pt x="6653" y="6690"/>
                </a:lnTo>
                <a:lnTo>
                  <a:pt x="6653" y="6690"/>
                </a:lnTo>
                <a:lnTo>
                  <a:pt x="6653" y="6690"/>
                </a:lnTo>
                <a:lnTo>
                  <a:pt x="6653" y="6690"/>
                </a:lnTo>
                <a:lnTo>
                  <a:pt x="6653" y="6689"/>
                </a:lnTo>
                <a:close/>
                <a:moveTo>
                  <a:pt x="6653" y="6689"/>
                </a:moveTo>
                <a:cubicBezTo>
                  <a:pt x="6654" y="6688"/>
                  <a:pt x="6658" y="6677"/>
                  <a:pt x="6657" y="6679"/>
                </a:cubicBezTo>
                <a:lnTo>
                  <a:pt x="6657" y="6677"/>
                </a:lnTo>
                <a:cubicBezTo>
                  <a:pt x="6656" y="6680"/>
                  <a:pt x="6653" y="6689"/>
                  <a:pt x="6653" y="6689"/>
                </a:cubicBezTo>
                <a:close/>
                <a:moveTo>
                  <a:pt x="3632" y="10200"/>
                </a:moveTo>
                <a:lnTo>
                  <a:pt x="3583" y="10258"/>
                </a:lnTo>
                <a:cubicBezTo>
                  <a:pt x="3573" y="10255"/>
                  <a:pt x="3563" y="10252"/>
                  <a:pt x="3564" y="10252"/>
                </a:cubicBezTo>
                <a:lnTo>
                  <a:pt x="3558" y="10252"/>
                </a:lnTo>
                <a:lnTo>
                  <a:pt x="3556" y="10253"/>
                </a:lnTo>
                <a:lnTo>
                  <a:pt x="3553" y="10253"/>
                </a:lnTo>
                <a:lnTo>
                  <a:pt x="3552" y="10255"/>
                </a:lnTo>
                <a:lnTo>
                  <a:pt x="3550" y="10256"/>
                </a:lnTo>
                <a:lnTo>
                  <a:pt x="3549" y="10258"/>
                </a:lnTo>
                <a:lnTo>
                  <a:pt x="3547" y="10259"/>
                </a:lnTo>
                <a:lnTo>
                  <a:pt x="3547" y="10262"/>
                </a:lnTo>
                <a:cubicBezTo>
                  <a:pt x="3547" y="10265"/>
                  <a:pt x="3557" y="10273"/>
                  <a:pt x="3556" y="10273"/>
                </a:cubicBezTo>
                <a:lnTo>
                  <a:pt x="3434" y="10243"/>
                </a:lnTo>
                <a:lnTo>
                  <a:pt x="3434" y="10140"/>
                </a:lnTo>
                <a:lnTo>
                  <a:pt x="3483" y="10140"/>
                </a:lnTo>
                <a:lnTo>
                  <a:pt x="3558" y="9992"/>
                </a:lnTo>
                <a:lnTo>
                  <a:pt x="3707" y="9888"/>
                </a:lnTo>
                <a:lnTo>
                  <a:pt x="3702" y="9888"/>
                </a:lnTo>
                <a:lnTo>
                  <a:pt x="3701" y="9886"/>
                </a:lnTo>
                <a:lnTo>
                  <a:pt x="3698" y="9885"/>
                </a:lnTo>
                <a:lnTo>
                  <a:pt x="3696" y="9882"/>
                </a:lnTo>
                <a:lnTo>
                  <a:pt x="3693" y="9879"/>
                </a:lnTo>
                <a:lnTo>
                  <a:pt x="3693" y="9877"/>
                </a:lnTo>
                <a:lnTo>
                  <a:pt x="3692" y="9876"/>
                </a:lnTo>
                <a:cubicBezTo>
                  <a:pt x="3691" y="9855"/>
                  <a:pt x="3753" y="9835"/>
                  <a:pt x="3768" y="9836"/>
                </a:cubicBezTo>
                <a:lnTo>
                  <a:pt x="3772" y="9836"/>
                </a:lnTo>
                <a:cubicBezTo>
                  <a:pt x="3784" y="9836"/>
                  <a:pt x="3804" y="9842"/>
                  <a:pt x="3805" y="9845"/>
                </a:cubicBezTo>
                <a:cubicBezTo>
                  <a:pt x="3889" y="9798"/>
                  <a:pt x="3906" y="9725"/>
                  <a:pt x="3905" y="9685"/>
                </a:cubicBezTo>
                <a:lnTo>
                  <a:pt x="3905" y="9682"/>
                </a:lnTo>
                <a:cubicBezTo>
                  <a:pt x="3947" y="9629"/>
                  <a:pt x="4040" y="9540"/>
                  <a:pt x="4104" y="9504"/>
                </a:cubicBezTo>
                <a:lnTo>
                  <a:pt x="4127" y="9400"/>
                </a:lnTo>
                <a:lnTo>
                  <a:pt x="4227" y="9445"/>
                </a:lnTo>
                <a:lnTo>
                  <a:pt x="4351" y="9460"/>
                </a:lnTo>
                <a:cubicBezTo>
                  <a:pt x="4282" y="9500"/>
                  <a:pt x="4253" y="9574"/>
                  <a:pt x="4237" y="9614"/>
                </a:cubicBezTo>
                <a:cubicBezTo>
                  <a:pt x="4233" y="9624"/>
                  <a:pt x="4228" y="9635"/>
                  <a:pt x="4227" y="9637"/>
                </a:cubicBezTo>
                <a:lnTo>
                  <a:pt x="4104" y="9593"/>
                </a:lnTo>
                <a:cubicBezTo>
                  <a:pt x="3992" y="9668"/>
                  <a:pt x="3885" y="9928"/>
                  <a:pt x="3880" y="9977"/>
                </a:cubicBezTo>
                <a:lnTo>
                  <a:pt x="3707" y="10155"/>
                </a:lnTo>
                <a:cubicBezTo>
                  <a:pt x="3705" y="10156"/>
                  <a:pt x="3702" y="10160"/>
                  <a:pt x="3701" y="10160"/>
                </a:cubicBezTo>
                <a:cubicBezTo>
                  <a:pt x="3688" y="10175"/>
                  <a:pt x="3661" y="10201"/>
                  <a:pt x="3643" y="10201"/>
                </a:cubicBezTo>
                <a:lnTo>
                  <a:pt x="3637" y="10201"/>
                </a:lnTo>
                <a:lnTo>
                  <a:pt x="3634" y="10200"/>
                </a:lnTo>
                <a:lnTo>
                  <a:pt x="3632" y="10200"/>
                </a:lnTo>
                <a:close/>
                <a:moveTo>
                  <a:pt x="3556" y="10273"/>
                </a:moveTo>
                <a:lnTo>
                  <a:pt x="3557" y="10273"/>
                </a:lnTo>
                <a:lnTo>
                  <a:pt x="3557" y="10273"/>
                </a:lnTo>
                <a:lnTo>
                  <a:pt x="3558" y="10273"/>
                </a:lnTo>
                <a:lnTo>
                  <a:pt x="3556" y="10273"/>
                </a:lnTo>
                <a:close/>
                <a:moveTo>
                  <a:pt x="5565" y="3099"/>
                </a:moveTo>
                <a:cubicBezTo>
                  <a:pt x="5582" y="3093"/>
                  <a:pt x="5590" y="3071"/>
                  <a:pt x="5589" y="3063"/>
                </a:cubicBezTo>
                <a:lnTo>
                  <a:pt x="5589" y="3060"/>
                </a:lnTo>
                <a:cubicBezTo>
                  <a:pt x="5589" y="3054"/>
                  <a:pt x="5587" y="3044"/>
                  <a:pt x="5587" y="3041"/>
                </a:cubicBezTo>
                <a:cubicBezTo>
                  <a:pt x="5586" y="3039"/>
                  <a:pt x="5586" y="3037"/>
                  <a:pt x="5586" y="3037"/>
                </a:cubicBezTo>
                <a:cubicBezTo>
                  <a:pt x="5580" y="3020"/>
                  <a:pt x="5577" y="2989"/>
                  <a:pt x="5577" y="2973"/>
                </a:cubicBezTo>
                <a:cubicBezTo>
                  <a:pt x="5604" y="2952"/>
                  <a:pt x="5615" y="2936"/>
                  <a:pt x="5615" y="2935"/>
                </a:cubicBezTo>
                <a:lnTo>
                  <a:pt x="5615" y="2934"/>
                </a:lnTo>
                <a:lnTo>
                  <a:pt x="5615" y="2928"/>
                </a:lnTo>
                <a:lnTo>
                  <a:pt x="5613" y="2927"/>
                </a:lnTo>
                <a:lnTo>
                  <a:pt x="5613" y="2926"/>
                </a:lnTo>
                <a:lnTo>
                  <a:pt x="5612" y="2926"/>
                </a:lnTo>
                <a:cubicBezTo>
                  <a:pt x="5610" y="2924"/>
                  <a:pt x="5603" y="2923"/>
                  <a:pt x="5602" y="2923"/>
                </a:cubicBezTo>
                <a:lnTo>
                  <a:pt x="5601" y="2923"/>
                </a:lnTo>
                <a:lnTo>
                  <a:pt x="5600" y="2924"/>
                </a:lnTo>
                <a:lnTo>
                  <a:pt x="5599" y="2924"/>
                </a:lnTo>
                <a:lnTo>
                  <a:pt x="5598" y="2924"/>
                </a:lnTo>
                <a:cubicBezTo>
                  <a:pt x="5596" y="2923"/>
                  <a:pt x="5592" y="2923"/>
                  <a:pt x="5591" y="2923"/>
                </a:cubicBezTo>
                <a:cubicBezTo>
                  <a:pt x="5587" y="2923"/>
                  <a:pt x="5581" y="2924"/>
                  <a:pt x="5580" y="2924"/>
                </a:cubicBezTo>
                <a:lnTo>
                  <a:pt x="5580" y="2924"/>
                </a:lnTo>
                <a:lnTo>
                  <a:pt x="5579" y="2924"/>
                </a:lnTo>
                <a:lnTo>
                  <a:pt x="5579" y="2924"/>
                </a:lnTo>
                <a:lnTo>
                  <a:pt x="5574" y="2924"/>
                </a:lnTo>
                <a:lnTo>
                  <a:pt x="5571" y="2925"/>
                </a:lnTo>
                <a:lnTo>
                  <a:pt x="5564" y="2925"/>
                </a:lnTo>
                <a:lnTo>
                  <a:pt x="5561" y="2924"/>
                </a:lnTo>
                <a:lnTo>
                  <a:pt x="5558" y="2924"/>
                </a:lnTo>
                <a:lnTo>
                  <a:pt x="5558" y="2923"/>
                </a:lnTo>
                <a:lnTo>
                  <a:pt x="5556" y="2923"/>
                </a:lnTo>
                <a:lnTo>
                  <a:pt x="5556" y="2921"/>
                </a:lnTo>
                <a:lnTo>
                  <a:pt x="5556" y="2921"/>
                </a:lnTo>
                <a:lnTo>
                  <a:pt x="5556" y="2920"/>
                </a:lnTo>
                <a:lnTo>
                  <a:pt x="5555" y="2920"/>
                </a:lnTo>
                <a:lnTo>
                  <a:pt x="5556" y="2919"/>
                </a:lnTo>
                <a:cubicBezTo>
                  <a:pt x="5553" y="2911"/>
                  <a:pt x="5724" y="2813"/>
                  <a:pt x="5938" y="2699"/>
                </a:cubicBezTo>
                <a:lnTo>
                  <a:pt x="6037" y="2714"/>
                </a:lnTo>
                <a:lnTo>
                  <a:pt x="5962" y="2832"/>
                </a:lnTo>
                <a:lnTo>
                  <a:pt x="5740" y="2934"/>
                </a:lnTo>
                <a:lnTo>
                  <a:pt x="5764" y="3084"/>
                </a:lnTo>
                <a:lnTo>
                  <a:pt x="5740" y="3084"/>
                </a:lnTo>
                <a:lnTo>
                  <a:pt x="5565" y="3099"/>
                </a:lnTo>
                <a:close/>
                <a:moveTo>
                  <a:pt x="7103" y="6352"/>
                </a:moveTo>
                <a:lnTo>
                  <a:pt x="7103" y="6353"/>
                </a:lnTo>
                <a:cubicBezTo>
                  <a:pt x="7104" y="6366"/>
                  <a:pt x="7056" y="6395"/>
                  <a:pt x="7037" y="6407"/>
                </a:cubicBezTo>
                <a:cubicBezTo>
                  <a:pt x="7034" y="6409"/>
                  <a:pt x="7030" y="6411"/>
                  <a:pt x="7029" y="6412"/>
                </a:cubicBezTo>
                <a:lnTo>
                  <a:pt x="6954" y="6560"/>
                </a:lnTo>
                <a:cubicBezTo>
                  <a:pt x="6909" y="6529"/>
                  <a:pt x="6844" y="6514"/>
                  <a:pt x="6808" y="6515"/>
                </a:cubicBezTo>
                <a:lnTo>
                  <a:pt x="6807" y="6515"/>
                </a:lnTo>
                <a:cubicBezTo>
                  <a:pt x="6842" y="6487"/>
                  <a:pt x="6877" y="6447"/>
                  <a:pt x="6890" y="6425"/>
                </a:cubicBezTo>
                <a:cubicBezTo>
                  <a:pt x="6909" y="6397"/>
                  <a:pt x="6938" y="6359"/>
                  <a:pt x="6954" y="6337"/>
                </a:cubicBezTo>
                <a:lnTo>
                  <a:pt x="6955" y="6337"/>
                </a:lnTo>
                <a:lnTo>
                  <a:pt x="6956" y="6337"/>
                </a:lnTo>
                <a:lnTo>
                  <a:pt x="6958" y="6337"/>
                </a:lnTo>
                <a:lnTo>
                  <a:pt x="6960" y="6337"/>
                </a:lnTo>
                <a:lnTo>
                  <a:pt x="6964" y="6337"/>
                </a:lnTo>
                <a:lnTo>
                  <a:pt x="6966" y="6337"/>
                </a:lnTo>
                <a:lnTo>
                  <a:pt x="6967" y="6337"/>
                </a:lnTo>
                <a:lnTo>
                  <a:pt x="6974" y="6337"/>
                </a:lnTo>
                <a:lnTo>
                  <a:pt x="6975" y="6337"/>
                </a:lnTo>
                <a:lnTo>
                  <a:pt x="6978" y="6337"/>
                </a:lnTo>
                <a:cubicBezTo>
                  <a:pt x="7003" y="6336"/>
                  <a:pt x="7035" y="6334"/>
                  <a:pt x="7060" y="6334"/>
                </a:cubicBezTo>
                <a:lnTo>
                  <a:pt x="7062" y="6334"/>
                </a:lnTo>
                <a:lnTo>
                  <a:pt x="7064" y="6334"/>
                </a:lnTo>
                <a:lnTo>
                  <a:pt x="7066" y="6334"/>
                </a:lnTo>
                <a:cubicBezTo>
                  <a:pt x="7091" y="6334"/>
                  <a:pt x="7104" y="6346"/>
                  <a:pt x="7103" y="6352"/>
                </a:cubicBezTo>
                <a:close/>
                <a:moveTo>
                  <a:pt x="7402" y="5642"/>
                </a:moveTo>
                <a:cubicBezTo>
                  <a:pt x="7332" y="5637"/>
                  <a:pt x="7327" y="5581"/>
                  <a:pt x="7327" y="5569"/>
                </a:cubicBezTo>
                <a:cubicBezTo>
                  <a:pt x="7326" y="5533"/>
                  <a:pt x="7395" y="5524"/>
                  <a:pt x="7424" y="5524"/>
                </a:cubicBezTo>
                <a:lnTo>
                  <a:pt x="7426" y="5524"/>
                </a:lnTo>
                <a:lnTo>
                  <a:pt x="7426" y="5421"/>
                </a:lnTo>
                <a:lnTo>
                  <a:pt x="7549" y="5480"/>
                </a:lnTo>
                <a:lnTo>
                  <a:pt x="7426" y="5612"/>
                </a:lnTo>
                <a:lnTo>
                  <a:pt x="7426" y="5614"/>
                </a:lnTo>
                <a:lnTo>
                  <a:pt x="7426" y="5614"/>
                </a:lnTo>
                <a:lnTo>
                  <a:pt x="7426" y="5615"/>
                </a:lnTo>
                <a:cubicBezTo>
                  <a:pt x="7426" y="5620"/>
                  <a:pt x="7420" y="5635"/>
                  <a:pt x="7419" y="5636"/>
                </a:cubicBezTo>
                <a:lnTo>
                  <a:pt x="7418" y="5636"/>
                </a:lnTo>
                <a:cubicBezTo>
                  <a:pt x="7417" y="5639"/>
                  <a:pt x="7404" y="5643"/>
                  <a:pt x="7403" y="5642"/>
                </a:cubicBezTo>
                <a:lnTo>
                  <a:pt x="7402" y="5642"/>
                </a:lnTo>
                <a:lnTo>
                  <a:pt x="7402" y="5642"/>
                </a:lnTo>
                <a:close/>
                <a:moveTo>
                  <a:pt x="4524" y="9252"/>
                </a:moveTo>
                <a:lnTo>
                  <a:pt x="4530" y="9252"/>
                </a:lnTo>
                <a:lnTo>
                  <a:pt x="4532" y="9252"/>
                </a:lnTo>
                <a:lnTo>
                  <a:pt x="4534" y="9252"/>
                </a:lnTo>
                <a:cubicBezTo>
                  <a:pt x="4579" y="9252"/>
                  <a:pt x="4599" y="9277"/>
                  <a:pt x="4599" y="9294"/>
                </a:cubicBezTo>
                <a:lnTo>
                  <a:pt x="4599" y="9299"/>
                </a:lnTo>
                <a:lnTo>
                  <a:pt x="4599" y="9301"/>
                </a:lnTo>
                <a:cubicBezTo>
                  <a:pt x="4600" y="9344"/>
                  <a:pt x="4536" y="9414"/>
                  <a:pt x="4500" y="9445"/>
                </a:cubicBezTo>
                <a:lnTo>
                  <a:pt x="4475" y="9400"/>
                </a:lnTo>
                <a:lnTo>
                  <a:pt x="4500" y="9282"/>
                </a:lnTo>
                <a:lnTo>
                  <a:pt x="4503" y="9282"/>
                </a:lnTo>
                <a:lnTo>
                  <a:pt x="4508" y="9281"/>
                </a:lnTo>
                <a:lnTo>
                  <a:pt x="4511" y="9281"/>
                </a:lnTo>
                <a:lnTo>
                  <a:pt x="4514" y="9279"/>
                </a:lnTo>
                <a:lnTo>
                  <a:pt x="4517" y="9278"/>
                </a:lnTo>
                <a:cubicBezTo>
                  <a:pt x="4524" y="9272"/>
                  <a:pt x="4524" y="9263"/>
                  <a:pt x="4524" y="9260"/>
                </a:cubicBezTo>
                <a:lnTo>
                  <a:pt x="4524" y="9259"/>
                </a:lnTo>
                <a:lnTo>
                  <a:pt x="4524" y="9258"/>
                </a:lnTo>
                <a:lnTo>
                  <a:pt x="4524" y="9257"/>
                </a:lnTo>
                <a:lnTo>
                  <a:pt x="4524" y="9256"/>
                </a:lnTo>
                <a:lnTo>
                  <a:pt x="4524" y="9256"/>
                </a:lnTo>
                <a:lnTo>
                  <a:pt x="4524" y="9255"/>
                </a:lnTo>
                <a:lnTo>
                  <a:pt x="4524" y="9252"/>
                </a:lnTo>
                <a:close/>
                <a:moveTo>
                  <a:pt x="7426" y="5347"/>
                </a:moveTo>
                <a:lnTo>
                  <a:pt x="7526" y="5272"/>
                </a:lnTo>
                <a:lnTo>
                  <a:pt x="7526" y="5229"/>
                </a:lnTo>
                <a:lnTo>
                  <a:pt x="7527" y="5229"/>
                </a:lnTo>
                <a:cubicBezTo>
                  <a:pt x="7549" y="5229"/>
                  <a:pt x="7550" y="5271"/>
                  <a:pt x="7549" y="5271"/>
                </a:cubicBezTo>
                <a:lnTo>
                  <a:pt x="7549" y="5317"/>
                </a:lnTo>
                <a:lnTo>
                  <a:pt x="7426" y="5377"/>
                </a:lnTo>
                <a:lnTo>
                  <a:pt x="7426" y="5347"/>
                </a:lnTo>
                <a:close/>
                <a:moveTo>
                  <a:pt x="6954" y="5954"/>
                </a:moveTo>
                <a:lnTo>
                  <a:pt x="7054" y="5924"/>
                </a:lnTo>
                <a:cubicBezTo>
                  <a:pt x="7032" y="5951"/>
                  <a:pt x="7006" y="5989"/>
                  <a:pt x="6991" y="6010"/>
                </a:cubicBezTo>
                <a:cubicBezTo>
                  <a:pt x="6974" y="6038"/>
                  <a:pt x="6932" y="6080"/>
                  <a:pt x="6905" y="6102"/>
                </a:cubicBezTo>
                <a:cubicBezTo>
                  <a:pt x="6933" y="6056"/>
                  <a:pt x="6955" y="6000"/>
                  <a:pt x="6954" y="5960"/>
                </a:cubicBezTo>
                <a:lnTo>
                  <a:pt x="6954" y="5958"/>
                </a:lnTo>
                <a:lnTo>
                  <a:pt x="6954" y="5955"/>
                </a:lnTo>
                <a:lnTo>
                  <a:pt x="6954" y="5954"/>
                </a:lnTo>
                <a:close/>
                <a:moveTo>
                  <a:pt x="7227" y="5776"/>
                </a:moveTo>
                <a:lnTo>
                  <a:pt x="7256" y="5776"/>
                </a:lnTo>
                <a:lnTo>
                  <a:pt x="7259" y="5775"/>
                </a:lnTo>
                <a:lnTo>
                  <a:pt x="7271" y="5775"/>
                </a:lnTo>
                <a:cubicBezTo>
                  <a:pt x="7303" y="5774"/>
                  <a:pt x="7328" y="5784"/>
                  <a:pt x="7327" y="5803"/>
                </a:cubicBezTo>
                <a:lnTo>
                  <a:pt x="7327" y="5804"/>
                </a:lnTo>
                <a:lnTo>
                  <a:pt x="7327" y="5805"/>
                </a:lnTo>
                <a:lnTo>
                  <a:pt x="7327" y="5809"/>
                </a:lnTo>
                <a:cubicBezTo>
                  <a:pt x="7327" y="5817"/>
                  <a:pt x="7324" y="5827"/>
                  <a:pt x="7323" y="5827"/>
                </a:cubicBezTo>
                <a:lnTo>
                  <a:pt x="7321" y="5830"/>
                </a:lnTo>
                <a:cubicBezTo>
                  <a:pt x="7318" y="5833"/>
                  <a:pt x="7303" y="5835"/>
                  <a:pt x="7302" y="5835"/>
                </a:cubicBezTo>
                <a:lnTo>
                  <a:pt x="7253" y="5835"/>
                </a:lnTo>
                <a:cubicBezTo>
                  <a:pt x="7230" y="5822"/>
                  <a:pt x="7229" y="5804"/>
                  <a:pt x="7228" y="5795"/>
                </a:cubicBezTo>
                <a:lnTo>
                  <a:pt x="7228" y="5794"/>
                </a:lnTo>
                <a:lnTo>
                  <a:pt x="7228" y="5794"/>
                </a:lnTo>
                <a:lnTo>
                  <a:pt x="7227" y="5793"/>
                </a:lnTo>
                <a:lnTo>
                  <a:pt x="7227" y="5792"/>
                </a:lnTo>
                <a:lnTo>
                  <a:pt x="7227" y="5791"/>
                </a:lnTo>
                <a:lnTo>
                  <a:pt x="7227" y="5776"/>
                </a:lnTo>
                <a:close/>
                <a:moveTo>
                  <a:pt x="4699" y="8690"/>
                </a:moveTo>
                <a:lnTo>
                  <a:pt x="4648" y="8750"/>
                </a:lnTo>
                <a:lnTo>
                  <a:pt x="4633" y="8750"/>
                </a:lnTo>
                <a:cubicBezTo>
                  <a:pt x="4620" y="8750"/>
                  <a:pt x="4594" y="8748"/>
                  <a:pt x="4582" y="8744"/>
                </a:cubicBezTo>
                <a:lnTo>
                  <a:pt x="4579" y="8742"/>
                </a:lnTo>
                <a:lnTo>
                  <a:pt x="4578" y="8741"/>
                </a:lnTo>
                <a:lnTo>
                  <a:pt x="4576" y="8739"/>
                </a:lnTo>
                <a:lnTo>
                  <a:pt x="4575" y="8736"/>
                </a:lnTo>
                <a:lnTo>
                  <a:pt x="4573" y="8735"/>
                </a:lnTo>
                <a:cubicBezTo>
                  <a:pt x="4584" y="8697"/>
                  <a:pt x="4694" y="8690"/>
                  <a:pt x="4699" y="8690"/>
                </a:cubicBezTo>
                <a:close/>
                <a:moveTo>
                  <a:pt x="5962" y="7107"/>
                </a:moveTo>
                <a:lnTo>
                  <a:pt x="5958" y="7107"/>
                </a:lnTo>
                <a:cubicBezTo>
                  <a:pt x="5877" y="7108"/>
                  <a:pt x="5863" y="7063"/>
                  <a:pt x="5864" y="7036"/>
                </a:cubicBezTo>
                <a:lnTo>
                  <a:pt x="5864" y="7019"/>
                </a:lnTo>
                <a:lnTo>
                  <a:pt x="5962" y="7107"/>
                </a:lnTo>
                <a:close/>
                <a:moveTo>
                  <a:pt x="6657" y="6677"/>
                </a:moveTo>
                <a:lnTo>
                  <a:pt x="6660" y="6676"/>
                </a:lnTo>
                <a:lnTo>
                  <a:pt x="6663" y="6674"/>
                </a:lnTo>
                <a:lnTo>
                  <a:pt x="6665" y="6671"/>
                </a:lnTo>
                <a:lnTo>
                  <a:pt x="6666" y="6670"/>
                </a:lnTo>
                <a:lnTo>
                  <a:pt x="6668" y="6669"/>
                </a:lnTo>
                <a:lnTo>
                  <a:pt x="6668" y="6667"/>
                </a:lnTo>
                <a:cubicBezTo>
                  <a:pt x="6665" y="6669"/>
                  <a:pt x="6656" y="6679"/>
                  <a:pt x="6657" y="6678"/>
                </a:cubicBezTo>
                <a:lnTo>
                  <a:pt x="6657" y="6677"/>
                </a:lnTo>
                <a:close/>
                <a:moveTo>
                  <a:pt x="6668" y="6667"/>
                </a:moveTo>
                <a:lnTo>
                  <a:pt x="6666" y="6666"/>
                </a:lnTo>
                <a:lnTo>
                  <a:pt x="6665" y="6664"/>
                </a:lnTo>
                <a:lnTo>
                  <a:pt x="6663" y="6664"/>
                </a:lnTo>
                <a:cubicBezTo>
                  <a:pt x="6657" y="6661"/>
                  <a:pt x="6635" y="6650"/>
                  <a:pt x="6632" y="6649"/>
                </a:cubicBezTo>
                <a:lnTo>
                  <a:pt x="6707" y="6604"/>
                </a:lnTo>
                <a:cubicBezTo>
                  <a:pt x="6707" y="6617"/>
                  <a:pt x="6684" y="6647"/>
                  <a:pt x="6674" y="6659"/>
                </a:cubicBezTo>
                <a:lnTo>
                  <a:pt x="6673" y="6660"/>
                </a:lnTo>
                <a:lnTo>
                  <a:pt x="6673" y="6660"/>
                </a:lnTo>
                <a:lnTo>
                  <a:pt x="6672" y="6661"/>
                </a:lnTo>
                <a:lnTo>
                  <a:pt x="6671" y="6661"/>
                </a:lnTo>
                <a:lnTo>
                  <a:pt x="6669" y="6663"/>
                </a:lnTo>
                <a:lnTo>
                  <a:pt x="6669" y="6664"/>
                </a:lnTo>
                <a:lnTo>
                  <a:pt x="6668" y="6666"/>
                </a:lnTo>
                <a:lnTo>
                  <a:pt x="6668" y="6667"/>
                </a:lnTo>
                <a:close/>
                <a:moveTo>
                  <a:pt x="4302" y="9208"/>
                </a:moveTo>
                <a:lnTo>
                  <a:pt x="4351" y="9208"/>
                </a:lnTo>
                <a:lnTo>
                  <a:pt x="4351" y="9209"/>
                </a:lnTo>
                <a:cubicBezTo>
                  <a:pt x="4352" y="9224"/>
                  <a:pt x="4316" y="9260"/>
                  <a:pt x="4302" y="9267"/>
                </a:cubicBezTo>
                <a:lnTo>
                  <a:pt x="4302" y="9208"/>
                </a:lnTo>
                <a:close/>
                <a:moveTo>
                  <a:pt x="5764" y="7432"/>
                </a:moveTo>
                <a:lnTo>
                  <a:pt x="5740" y="7477"/>
                </a:lnTo>
                <a:lnTo>
                  <a:pt x="5740" y="7417"/>
                </a:lnTo>
                <a:lnTo>
                  <a:pt x="5764" y="7432"/>
                </a:lnTo>
                <a:close/>
                <a:moveTo>
                  <a:pt x="6707" y="6412"/>
                </a:moveTo>
                <a:lnTo>
                  <a:pt x="6756" y="6412"/>
                </a:lnTo>
                <a:lnTo>
                  <a:pt x="6699" y="6424"/>
                </a:lnTo>
                <a:lnTo>
                  <a:pt x="6699" y="6424"/>
                </a:lnTo>
                <a:lnTo>
                  <a:pt x="6700" y="6424"/>
                </a:lnTo>
                <a:lnTo>
                  <a:pt x="6699" y="6424"/>
                </a:lnTo>
                <a:lnTo>
                  <a:pt x="6701" y="6422"/>
                </a:lnTo>
                <a:lnTo>
                  <a:pt x="6704" y="6421"/>
                </a:lnTo>
                <a:lnTo>
                  <a:pt x="6704" y="6419"/>
                </a:lnTo>
                <a:lnTo>
                  <a:pt x="6705" y="6416"/>
                </a:lnTo>
                <a:lnTo>
                  <a:pt x="6707" y="6415"/>
                </a:lnTo>
                <a:lnTo>
                  <a:pt x="6707" y="6412"/>
                </a:lnTo>
                <a:close/>
                <a:moveTo>
                  <a:pt x="6699" y="6424"/>
                </a:moveTo>
                <a:lnTo>
                  <a:pt x="6699" y="6424"/>
                </a:lnTo>
                <a:lnTo>
                  <a:pt x="6699" y="6424"/>
                </a:lnTo>
                <a:cubicBezTo>
                  <a:pt x="6699" y="6424"/>
                  <a:pt x="6695" y="6424"/>
                  <a:pt x="6694" y="6425"/>
                </a:cubicBezTo>
                <a:lnTo>
                  <a:pt x="6694" y="6425"/>
                </a:lnTo>
                <a:lnTo>
                  <a:pt x="6699" y="6424"/>
                </a:lnTo>
                <a:close/>
                <a:moveTo>
                  <a:pt x="6694" y="6425"/>
                </a:moveTo>
                <a:lnTo>
                  <a:pt x="6681" y="6427"/>
                </a:lnTo>
                <a:lnTo>
                  <a:pt x="6683" y="6427"/>
                </a:lnTo>
                <a:cubicBezTo>
                  <a:pt x="6685" y="6427"/>
                  <a:pt x="6693" y="6425"/>
                  <a:pt x="6694" y="6425"/>
                </a:cubicBezTo>
                <a:close/>
              </a:path>
            </a:pathLst>
          </a:custGeom>
          <a:solidFill>
            <a:srgbClr val="E6EADE"/>
          </a:solidFill>
          <a:effectLst/>
        </p:spPr>
        <p:txBody>
          <a:bodyPr wrap="square" rtlCol="0">
            <a:noAutofit/>
          </a:bodyPr>
          <a:p>
            <a:endParaRPr lang="en-US" altLang="zh-CN" sz="59500">
              <a:solidFill>
                <a:srgbClr val="D6C8B6"/>
              </a:solidFill>
              <a:latin typeface="Road Rage" charset="0"/>
              <a:cs typeface="Road Rage" charset="0"/>
            </a:endParaRPr>
          </a:p>
        </p:txBody>
      </p:sp>
      <p:sp>
        <p:nvSpPr>
          <p:cNvPr id="13" name="文本框 12"/>
          <p:cNvSpPr txBox="1"/>
          <p:nvPr/>
        </p:nvSpPr>
        <p:spPr>
          <a:xfrm>
            <a:off x="619760" y="685800"/>
            <a:ext cx="3874135" cy="706755"/>
          </a:xfrm>
          <a:prstGeom prst="rect">
            <a:avLst/>
          </a:prstGeom>
          <a:noFill/>
        </p:spPr>
        <p:txBody>
          <a:bodyPr wrap="square" rtlCol="0">
            <a:spAutoFit/>
          </a:bodyPr>
          <a:p>
            <a:pPr algn="ctr"/>
            <a:r>
              <a:rPr lang="zh-CN" altLang="en-US" sz="4000" smtClean="0">
                <a:solidFill>
                  <a:srgbClr val="71838F"/>
                </a:solidFill>
                <a:latin typeface="华康华综体W5" panose="040B0509000000000000" charset="-122"/>
                <a:ea typeface="华康华综体W5" panose="040B0509000000000000" charset="-122"/>
                <a:sym typeface="+mn-ea"/>
              </a:rPr>
              <a:t>函数调用</a:t>
            </a:r>
            <a:endParaRPr lang="zh-CN" altLang="en-US" sz="4000" smtClean="0">
              <a:solidFill>
                <a:srgbClr val="71838F"/>
              </a:solidFill>
              <a:latin typeface="华康华综体W5" panose="040B0509000000000000" charset="-122"/>
              <a:ea typeface="华康华综体W5" panose="040B0509000000000000" charset="-122"/>
              <a:sym typeface="+mn-ea"/>
            </a:endParaRPr>
          </a:p>
        </p:txBody>
      </p:sp>
      <p:cxnSp>
        <p:nvCxnSpPr>
          <p:cNvPr id="11" name="直接连接符 10"/>
          <p:cNvCxnSpPr/>
          <p:nvPr/>
        </p:nvCxnSpPr>
        <p:spPr>
          <a:xfrm>
            <a:off x="2935605" y="2457450"/>
            <a:ext cx="4045585" cy="0"/>
          </a:xfrm>
          <a:prstGeom prst="line">
            <a:avLst/>
          </a:prstGeom>
          <a:ln>
            <a:solidFill>
              <a:srgbClr val="D7C8B4"/>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935605" y="2238313"/>
            <a:ext cx="2030095" cy="0"/>
          </a:xfrm>
          <a:prstGeom prst="line">
            <a:avLst/>
          </a:prstGeom>
          <a:ln>
            <a:solidFill>
              <a:srgbClr val="D7C8B4"/>
            </a:solidFill>
          </a:ln>
        </p:spPr>
        <p:style>
          <a:lnRef idx="1">
            <a:schemeClr val="accent1"/>
          </a:lnRef>
          <a:fillRef idx="0">
            <a:schemeClr val="accent1"/>
          </a:fillRef>
          <a:effectRef idx="0">
            <a:schemeClr val="accent1"/>
          </a:effectRef>
          <a:fontRef idx="minor">
            <a:schemeClr val="tx1"/>
          </a:fontRef>
        </p:style>
      </p:cxnSp>
      <p:sp>
        <p:nvSpPr>
          <p:cNvPr id="20" name="任意多边形 19"/>
          <p:cNvSpPr/>
          <p:nvPr/>
        </p:nvSpPr>
        <p:spPr>
          <a:xfrm>
            <a:off x="3848348" y="6701977"/>
            <a:ext cx="14044" cy="29103"/>
          </a:xfrm>
          <a:custGeom>
            <a:avLst/>
            <a:gdLst/>
            <a:ahLst/>
            <a:cxnLst>
              <a:cxn ang="3">
                <a:pos x="hc" y="t"/>
              </a:cxn>
              <a:cxn ang="cd2">
                <a:pos x="l" y="vc"/>
              </a:cxn>
              <a:cxn ang="cd4">
                <a:pos x="hc" y="b"/>
              </a:cxn>
              <a:cxn ang="0">
                <a:pos x="r" y="vc"/>
              </a:cxn>
            </a:cxnLst>
            <a:rect l="l" t="t" r="r" b="b"/>
            <a:pathLst>
              <a:path w="22" h="46">
                <a:moveTo>
                  <a:pt x="0" y="29"/>
                </a:moveTo>
                <a:cubicBezTo>
                  <a:pt x="0" y="32"/>
                  <a:pt x="1" y="36"/>
                  <a:pt x="1" y="40"/>
                </a:cubicBezTo>
                <a:cubicBezTo>
                  <a:pt x="2" y="44"/>
                  <a:pt x="4" y="46"/>
                  <a:pt x="7" y="46"/>
                </a:cubicBezTo>
                <a:cubicBezTo>
                  <a:pt x="13" y="45"/>
                  <a:pt x="17" y="40"/>
                  <a:pt x="19" y="33"/>
                </a:cubicBezTo>
                <a:cubicBezTo>
                  <a:pt x="21" y="25"/>
                  <a:pt x="22" y="20"/>
                  <a:pt x="22" y="16"/>
                </a:cubicBezTo>
                <a:cubicBezTo>
                  <a:pt x="21" y="5"/>
                  <a:pt x="15" y="-1"/>
                  <a:pt x="4" y="0"/>
                </a:cubicBezTo>
                <a:lnTo>
                  <a:pt x="0" y="29"/>
                </a:ln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任意多边形 20"/>
          <p:cNvSpPr/>
          <p:nvPr/>
        </p:nvSpPr>
        <p:spPr>
          <a:xfrm>
            <a:off x="2270950" y="3446117"/>
            <a:ext cx="28830" cy="39948"/>
          </a:xfrm>
          <a:custGeom>
            <a:avLst/>
            <a:gdLst/>
            <a:ahLst/>
            <a:cxnLst>
              <a:cxn ang="3">
                <a:pos x="hc" y="t"/>
              </a:cxn>
              <a:cxn ang="cd2">
                <a:pos x="l" y="vc"/>
              </a:cxn>
              <a:cxn ang="cd4">
                <a:pos x="hc" y="b"/>
              </a:cxn>
              <a:cxn ang="0">
                <a:pos x="r" y="vc"/>
              </a:cxn>
            </a:cxnLst>
            <a:rect l="l" t="t" r="r" b="b"/>
            <a:pathLst>
              <a:path w="45" h="63">
                <a:moveTo>
                  <a:pt x="0" y="43"/>
                </a:moveTo>
                <a:cubicBezTo>
                  <a:pt x="9" y="43"/>
                  <a:pt x="16" y="46"/>
                  <a:pt x="23" y="53"/>
                </a:cubicBezTo>
                <a:cubicBezTo>
                  <a:pt x="30" y="59"/>
                  <a:pt x="36" y="62"/>
                  <a:pt x="42" y="63"/>
                </a:cubicBezTo>
                <a:cubicBezTo>
                  <a:pt x="44" y="61"/>
                  <a:pt x="46" y="55"/>
                  <a:pt x="45" y="45"/>
                </a:cubicBezTo>
                <a:cubicBezTo>
                  <a:pt x="45" y="34"/>
                  <a:pt x="45" y="27"/>
                  <a:pt x="45" y="22"/>
                </a:cubicBezTo>
                <a:cubicBezTo>
                  <a:pt x="44" y="19"/>
                  <a:pt x="44" y="15"/>
                  <a:pt x="43" y="9"/>
                </a:cubicBezTo>
                <a:cubicBezTo>
                  <a:pt x="42" y="3"/>
                  <a:pt x="40" y="0"/>
                  <a:pt x="37" y="0"/>
                </a:cubicBezTo>
                <a:cubicBezTo>
                  <a:pt x="28" y="2"/>
                  <a:pt x="21" y="7"/>
                  <a:pt x="14" y="17"/>
                </a:cubicBezTo>
                <a:cubicBezTo>
                  <a:pt x="7" y="27"/>
                  <a:pt x="3" y="36"/>
                  <a:pt x="0" y="43"/>
                </a:cubicBez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任意多边形 21"/>
          <p:cNvSpPr/>
          <p:nvPr/>
        </p:nvSpPr>
        <p:spPr>
          <a:xfrm>
            <a:off x="3269358" y="3964998"/>
            <a:ext cx="59052" cy="69364"/>
          </a:xfrm>
          <a:custGeom>
            <a:avLst/>
            <a:gdLst/>
            <a:ahLst/>
            <a:cxnLst>
              <a:cxn ang="3">
                <a:pos x="hc" y="t"/>
              </a:cxn>
              <a:cxn ang="cd2">
                <a:pos x="l" y="vc"/>
              </a:cxn>
              <a:cxn ang="cd4">
                <a:pos x="hc" y="b"/>
              </a:cxn>
              <a:cxn ang="0">
                <a:pos x="r" y="vc"/>
              </a:cxn>
            </a:cxnLst>
            <a:rect l="l" t="t" r="r" b="b"/>
            <a:pathLst>
              <a:path w="93" h="109">
                <a:moveTo>
                  <a:pt x="93" y="109"/>
                </a:moveTo>
                <a:cubicBezTo>
                  <a:pt x="91" y="93"/>
                  <a:pt x="86" y="78"/>
                  <a:pt x="78" y="64"/>
                </a:cubicBezTo>
                <a:cubicBezTo>
                  <a:pt x="71" y="51"/>
                  <a:pt x="66" y="36"/>
                  <a:pt x="64" y="19"/>
                </a:cubicBezTo>
                <a:cubicBezTo>
                  <a:pt x="57" y="14"/>
                  <a:pt x="49" y="9"/>
                  <a:pt x="39" y="5"/>
                </a:cubicBezTo>
                <a:cubicBezTo>
                  <a:pt x="29" y="1"/>
                  <a:pt x="20" y="0"/>
                  <a:pt x="11" y="0"/>
                </a:cubicBezTo>
                <a:cubicBezTo>
                  <a:pt x="8" y="0"/>
                  <a:pt x="5" y="2"/>
                  <a:pt x="3" y="4"/>
                </a:cubicBezTo>
                <a:cubicBezTo>
                  <a:pt x="1" y="7"/>
                  <a:pt x="0" y="9"/>
                  <a:pt x="0" y="12"/>
                </a:cubicBezTo>
                <a:cubicBezTo>
                  <a:pt x="12" y="17"/>
                  <a:pt x="22" y="24"/>
                  <a:pt x="30" y="32"/>
                </a:cubicBezTo>
                <a:cubicBezTo>
                  <a:pt x="38" y="40"/>
                  <a:pt x="43" y="50"/>
                  <a:pt x="44" y="61"/>
                </a:cubicBezTo>
                <a:lnTo>
                  <a:pt x="93" y="109"/>
                </a:ln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任意多边形 26"/>
          <p:cNvSpPr/>
          <p:nvPr/>
        </p:nvSpPr>
        <p:spPr>
          <a:xfrm>
            <a:off x="2310060" y="3425419"/>
            <a:ext cx="57245" cy="34208"/>
          </a:xfrm>
          <a:custGeom>
            <a:avLst/>
            <a:gdLst/>
            <a:ahLst/>
            <a:cxnLst>
              <a:cxn ang="3">
                <a:pos x="hc" y="t"/>
              </a:cxn>
              <a:cxn ang="cd2">
                <a:pos x="l" y="vc"/>
              </a:cxn>
              <a:cxn ang="cd4">
                <a:pos x="hc" y="b"/>
              </a:cxn>
              <a:cxn ang="0">
                <a:pos x="r" y="vc"/>
              </a:cxn>
            </a:cxnLst>
            <a:rect l="l" t="t" r="r" b="b"/>
            <a:pathLst>
              <a:path w="90" h="54">
                <a:moveTo>
                  <a:pt x="69" y="49"/>
                </a:moveTo>
                <a:cubicBezTo>
                  <a:pt x="77" y="48"/>
                  <a:pt x="83" y="45"/>
                  <a:pt x="86" y="41"/>
                </a:cubicBezTo>
                <a:cubicBezTo>
                  <a:pt x="89" y="36"/>
                  <a:pt x="91" y="31"/>
                  <a:pt x="90" y="25"/>
                </a:cubicBezTo>
                <a:lnTo>
                  <a:pt x="83" y="2"/>
                </a:lnTo>
                <a:lnTo>
                  <a:pt x="31" y="0"/>
                </a:lnTo>
                <a:cubicBezTo>
                  <a:pt x="19" y="2"/>
                  <a:pt x="11" y="9"/>
                  <a:pt x="6" y="21"/>
                </a:cubicBezTo>
                <a:cubicBezTo>
                  <a:pt x="2" y="33"/>
                  <a:pt x="-1" y="44"/>
                  <a:pt x="0" y="54"/>
                </a:cubicBezTo>
                <a:lnTo>
                  <a:pt x="69" y="49"/>
                </a:ln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任意多边形 27"/>
          <p:cNvSpPr/>
          <p:nvPr/>
        </p:nvSpPr>
        <p:spPr>
          <a:xfrm>
            <a:off x="3543928" y="4402476"/>
            <a:ext cx="67835" cy="95514"/>
          </a:xfrm>
          <a:custGeom>
            <a:avLst/>
            <a:gdLst/>
            <a:ahLst/>
            <a:cxnLst>
              <a:cxn ang="3">
                <a:pos x="hc" y="t"/>
              </a:cxn>
              <a:cxn ang="cd2">
                <a:pos x="l" y="vc"/>
              </a:cxn>
              <a:cxn ang="cd4">
                <a:pos x="hc" y="b"/>
              </a:cxn>
              <a:cxn ang="0">
                <a:pos x="r" y="vc"/>
              </a:cxn>
            </a:cxnLst>
            <a:rect l="l" t="t" r="r" b="b"/>
            <a:pathLst>
              <a:path w="107" h="150">
                <a:moveTo>
                  <a:pt x="5" y="69"/>
                </a:moveTo>
                <a:cubicBezTo>
                  <a:pt x="18" y="68"/>
                  <a:pt x="29" y="73"/>
                  <a:pt x="37" y="82"/>
                </a:cubicBezTo>
                <a:cubicBezTo>
                  <a:pt x="46" y="92"/>
                  <a:pt x="52" y="103"/>
                  <a:pt x="57" y="116"/>
                </a:cubicBezTo>
                <a:cubicBezTo>
                  <a:pt x="62" y="129"/>
                  <a:pt x="66" y="140"/>
                  <a:pt x="68" y="150"/>
                </a:cubicBezTo>
                <a:cubicBezTo>
                  <a:pt x="75" y="150"/>
                  <a:pt x="83" y="149"/>
                  <a:pt x="92" y="147"/>
                </a:cubicBezTo>
                <a:cubicBezTo>
                  <a:pt x="102" y="144"/>
                  <a:pt x="106" y="139"/>
                  <a:pt x="107" y="130"/>
                </a:cubicBezTo>
                <a:lnTo>
                  <a:pt x="94" y="108"/>
                </a:lnTo>
                <a:cubicBezTo>
                  <a:pt x="92" y="94"/>
                  <a:pt x="87" y="82"/>
                  <a:pt x="79" y="74"/>
                </a:cubicBezTo>
                <a:cubicBezTo>
                  <a:pt x="71" y="66"/>
                  <a:pt x="64" y="57"/>
                  <a:pt x="56" y="49"/>
                </a:cubicBezTo>
                <a:cubicBezTo>
                  <a:pt x="48" y="41"/>
                  <a:pt x="43" y="29"/>
                  <a:pt x="41" y="14"/>
                </a:cubicBezTo>
                <a:lnTo>
                  <a:pt x="0" y="0"/>
                </a:lnTo>
                <a:lnTo>
                  <a:pt x="5" y="69"/>
                </a:ln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 name="任意多边形 28"/>
          <p:cNvSpPr/>
          <p:nvPr/>
        </p:nvSpPr>
        <p:spPr>
          <a:xfrm>
            <a:off x="2555069" y="3403898"/>
            <a:ext cx="127876" cy="31715"/>
          </a:xfrm>
          <a:custGeom>
            <a:avLst/>
            <a:gdLst/>
            <a:ahLst/>
            <a:cxnLst>
              <a:cxn ang="3">
                <a:pos x="hc" y="t"/>
              </a:cxn>
              <a:cxn ang="cd2">
                <a:pos x="l" y="vc"/>
              </a:cxn>
              <a:cxn ang="cd4">
                <a:pos x="hc" y="b"/>
              </a:cxn>
              <a:cxn ang="0">
                <a:pos x="r" y="vc"/>
              </a:cxn>
            </a:cxnLst>
            <a:rect l="l" t="t" r="r" b="b"/>
            <a:pathLst>
              <a:path w="201" h="50">
                <a:moveTo>
                  <a:pt x="0" y="15"/>
                </a:moveTo>
                <a:cubicBezTo>
                  <a:pt x="2" y="22"/>
                  <a:pt x="14" y="29"/>
                  <a:pt x="35" y="34"/>
                </a:cubicBezTo>
                <a:cubicBezTo>
                  <a:pt x="57" y="40"/>
                  <a:pt x="80" y="44"/>
                  <a:pt x="104" y="47"/>
                </a:cubicBezTo>
                <a:cubicBezTo>
                  <a:pt x="129" y="49"/>
                  <a:pt x="147" y="50"/>
                  <a:pt x="158" y="50"/>
                </a:cubicBezTo>
                <a:cubicBezTo>
                  <a:pt x="167" y="50"/>
                  <a:pt x="177" y="48"/>
                  <a:pt x="187" y="44"/>
                </a:cubicBezTo>
                <a:cubicBezTo>
                  <a:pt x="197" y="40"/>
                  <a:pt x="202" y="32"/>
                  <a:pt x="201" y="18"/>
                </a:cubicBezTo>
                <a:cubicBezTo>
                  <a:pt x="200" y="11"/>
                  <a:pt x="193" y="6"/>
                  <a:pt x="181" y="3"/>
                </a:cubicBezTo>
                <a:cubicBezTo>
                  <a:pt x="168" y="1"/>
                  <a:pt x="155" y="0"/>
                  <a:pt x="141" y="0"/>
                </a:cubicBezTo>
                <a:cubicBezTo>
                  <a:pt x="128" y="0"/>
                  <a:pt x="119" y="1"/>
                  <a:pt x="114" y="1"/>
                </a:cubicBezTo>
                <a:lnTo>
                  <a:pt x="0" y="15"/>
                </a:ln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1" name="任意多边形 30"/>
          <p:cNvSpPr/>
          <p:nvPr/>
        </p:nvSpPr>
        <p:spPr>
          <a:xfrm>
            <a:off x="780134" y="3147207"/>
            <a:ext cx="3338769" cy="3832524"/>
          </a:xfrm>
          <a:custGeom>
            <a:avLst/>
            <a:gdLst/>
            <a:ahLst/>
            <a:cxnLst>
              <a:cxn ang="3">
                <a:pos x="hc" y="t"/>
              </a:cxn>
              <a:cxn ang="cd2">
                <a:pos x="l" y="vc"/>
              </a:cxn>
              <a:cxn ang="cd4">
                <a:pos x="hc" y="b"/>
              </a:cxn>
              <a:cxn ang="0">
                <a:pos x="r" y="vc"/>
              </a:cxn>
            </a:cxnLst>
            <a:rect l="l" t="t" r="r" b="b"/>
            <a:pathLst>
              <a:path w="5258" h="6035">
                <a:moveTo>
                  <a:pt x="4362" y="2114"/>
                </a:moveTo>
                <a:lnTo>
                  <a:pt x="4380" y="2130"/>
                </a:lnTo>
                <a:cubicBezTo>
                  <a:pt x="4376" y="2110"/>
                  <a:pt x="4369" y="2092"/>
                  <a:pt x="4361" y="2075"/>
                </a:cubicBezTo>
                <a:cubicBezTo>
                  <a:pt x="4352" y="2057"/>
                  <a:pt x="4343" y="2041"/>
                  <a:pt x="4333" y="2024"/>
                </a:cubicBezTo>
                <a:cubicBezTo>
                  <a:pt x="4332" y="2012"/>
                  <a:pt x="4333" y="2000"/>
                  <a:pt x="4335" y="1987"/>
                </a:cubicBezTo>
                <a:cubicBezTo>
                  <a:pt x="4338" y="1975"/>
                  <a:pt x="4343" y="1963"/>
                  <a:pt x="4351" y="1954"/>
                </a:cubicBezTo>
                <a:lnTo>
                  <a:pt x="4345" y="1954"/>
                </a:lnTo>
                <a:cubicBezTo>
                  <a:pt x="4339" y="1954"/>
                  <a:pt x="4335" y="1951"/>
                  <a:pt x="4332" y="1945"/>
                </a:cubicBezTo>
                <a:cubicBezTo>
                  <a:pt x="4328" y="1939"/>
                  <a:pt x="4326" y="1933"/>
                  <a:pt x="4326" y="1927"/>
                </a:cubicBezTo>
                <a:cubicBezTo>
                  <a:pt x="4323" y="1923"/>
                  <a:pt x="4318" y="1916"/>
                  <a:pt x="4313" y="1906"/>
                </a:cubicBezTo>
                <a:cubicBezTo>
                  <a:pt x="4308" y="1895"/>
                  <a:pt x="4303" y="1890"/>
                  <a:pt x="4300" y="1888"/>
                </a:cubicBezTo>
                <a:cubicBezTo>
                  <a:pt x="4298" y="1889"/>
                  <a:pt x="4297" y="1896"/>
                  <a:pt x="4296" y="1907"/>
                </a:cubicBezTo>
                <a:cubicBezTo>
                  <a:pt x="4294" y="1918"/>
                  <a:pt x="4293" y="1929"/>
                  <a:pt x="4291" y="1940"/>
                </a:cubicBezTo>
                <a:cubicBezTo>
                  <a:pt x="4289" y="1951"/>
                  <a:pt x="4286" y="1958"/>
                  <a:pt x="4282" y="1959"/>
                </a:cubicBezTo>
                <a:cubicBezTo>
                  <a:pt x="4279" y="1958"/>
                  <a:pt x="4277" y="1953"/>
                  <a:pt x="4276" y="1945"/>
                </a:cubicBezTo>
                <a:cubicBezTo>
                  <a:pt x="4275" y="1936"/>
                  <a:pt x="4274" y="1932"/>
                  <a:pt x="4274" y="1931"/>
                </a:cubicBezTo>
                <a:cubicBezTo>
                  <a:pt x="4272" y="1926"/>
                  <a:pt x="4266" y="1916"/>
                  <a:pt x="4258" y="1901"/>
                </a:cubicBezTo>
                <a:cubicBezTo>
                  <a:pt x="4250" y="1886"/>
                  <a:pt x="4242" y="1873"/>
                  <a:pt x="4234" y="1863"/>
                </a:cubicBezTo>
                <a:cubicBezTo>
                  <a:pt x="4227" y="1852"/>
                  <a:pt x="4223" y="1851"/>
                  <a:pt x="4224" y="1859"/>
                </a:cubicBezTo>
                <a:lnTo>
                  <a:pt x="4182" y="1845"/>
                </a:lnTo>
                <a:cubicBezTo>
                  <a:pt x="4182" y="1833"/>
                  <a:pt x="4181" y="1818"/>
                  <a:pt x="4181" y="1799"/>
                </a:cubicBezTo>
                <a:cubicBezTo>
                  <a:pt x="4180" y="1781"/>
                  <a:pt x="4178" y="1763"/>
                  <a:pt x="4174" y="1746"/>
                </a:cubicBezTo>
                <a:cubicBezTo>
                  <a:pt x="4169" y="1729"/>
                  <a:pt x="4161" y="1717"/>
                  <a:pt x="4150" y="1709"/>
                </a:cubicBezTo>
                <a:lnTo>
                  <a:pt x="4170" y="1673"/>
                </a:lnTo>
                <a:cubicBezTo>
                  <a:pt x="4170" y="1667"/>
                  <a:pt x="4168" y="1658"/>
                  <a:pt x="4165" y="1647"/>
                </a:cubicBezTo>
                <a:cubicBezTo>
                  <a:pt x="4161" y="1635"/>
                  <a:pt x="4157" y="1625"/>
                  <a:pt x="4151" y="1616"/>
                </a:cubicBezTo>
                <a:cubicBezTo>
                  <a:pt x="4145" y="1606"/>
                  <a:pt x="4138" y="1602"/>
                  <a:pt x="4131" y="1602"/>
                </a:cubicBezTo>
                <a:lnTo>
                  <a:pt x="4117" y="1648"/>
                </a:lnTo>
                <a:cubicBezTo>
                  <a:pt x="4104" y="1649"/>
                  <a:pt x="4098" y="1645"/>
                  <a:pt x="4097" y="1638"/>
                </a:cubicBezTo>
                <a:cubicBezTo>
                  <a:pt x="4096" y="1631"/>
                  <a:pt x="4095" y="1623"/>
                  <a:pt x="4094" y="1616"/>
                </a:cubicBezTo>
                <a:cubicBezTo>
                  <a:pt x="4093" y="1609"/>
                  <a:pt x="4086" y="1605"/>
                  <a:pt x="4074" y="1606"/>
                </a:cubicBezTo>
                <a:lnTo>
                  <a:pt x="4111" y="1568"/>
                </a:lnTo>
                <a:lnTo>
                  <a:pt x="4091" y="1530"/>
                </a:lnTo>
                <a:lnTo>
                  <a:pt x="4103" y="1454"/>
                </a:lnTo>
                <a:cubicBezTo>
                  <a:pt x="4090" y="1453"/>
                  <a:pt x="4082" y="1446"/>
                  <a:pt x="4080" y="1430"/>
                </a:cubicBezTo>
                <a:cubicBezTo>
                  <a:pt x="4078" y="1415"/>
                  <a:pt x="4079" y="1403"/>
                  <a:pt x="4082" y="1392"/>
                </a:cubicBezTo>
                <a:cubicBezTo>
                  <a:pt x="4068" y="1394"/>
                  <a:pt x="4057" y="1403"/>
                  <a:pt x="4048" y="1418"/>
                </a:cubicBezTo>
                <a:cubicBezTo>
                  <a:pt x="4039" y="1434"/>
                  <a:pt x="4035" y="1449"/>
                  <a:pt x="4036" y="1464"/>
                </a:cubicBezTo>
                <a:cubicBezTo>
                  <a:pt x="4037" y="1478"/>
                  <a:pt x="4045" y="1486"/>
                  <a:pt x="4059" y="1486"/>
                </a:cubicBezTo>
                <a:cubicBezTo>
                  <a:pt x="4058" y="1490"/>
                  <a:pt x="4056" y="1498"/>
                  <a:pt x="4053" y="1509"/>
                </a:cubicBezTo>
                <a:cubicBezTo>
                  <a:pt x="4051" y="1520"/>
                  <a:pt x="4048" y="1531"/>
                  <a:pt x="4044" y="1541"/>
                </a:cubicBezTo>
                <a:cubicBezTo>
                  <a:pt x="4040" y="1550"/>
                  <a:pt x="4036" y="1556"/>
                  <a:pt x="4030" y="1557"/>
                </a:cubicBezTo>
                <a:cubicBezTo>
                  <a:pt x="4024" y="1547"/>
                  <a:pt x="4022" y="1537"/>
                  <a:pt x="4023" y="1527"/>
                </a:cubicBezTo>
                <a:cubicBezTo>
                  <a:pt x="4023" y="1516"/>
                  <a:pt x="4022" y="1507"/>
                  <a:pt x="4020" y="1500"/>
                </a:cubicBezTo>
                <a:cubicBezTo>
                  <a:pt x="4017" y="1493"/>
                  <a:pt x="4007" y="1490"/>
                  <a:pt x="3991" y="1491"/>
                </a:cubicBezTo>
                <a:cubicBezTo>
                  <a:pt x="3980" y="1491"/>
                  <a:pt x="3974" y="1485"/>
                  <a:pt x="3973" y="1475"/>
                </a:cubicBezTo>
                <a:cubicBezTo>
                  <a:pt x="3971" y="1465"/>
                  <a:pt x="3970" y="1456"/>
                  <a:pt x="3970" y="1446"/>
                </a:cubicBezTo>
                <a:cubicBezTo>
                  <a:pt x="3970" y="1435"/>
                  <a:pt x="3966" y="1429"/>
                  <a:pt x="3960" y="1427"/>
                </a:cubicBezTo>
                <a:cubicBezTo>
                  <a:pt x="3955" y="1425"/>
                  <a:pt x="3946" y="1424"/>
                  <a:pt x="3935" y="1426"/>
                </a:cubicBezTo>
                <a:cubicBezTo>
                  <a:pt x="3934" y="1415"/>
                  <a:pt x="3931" y="1401"/>
                  <a:pt x="3926" y="1382"/>
                </a:cubicBezTo>
                <a:cubicBezTo>
                  <a:pt x="3921" y="1364"/>
                  <a:pt x="3914" y="1347"/>
                  <a:pt x="3905" y="1332"/>
                </a:cubicBezTo>
                <a:cubicBezTo>
                  <a:pt x="3896" y="1317"/>
                  <a:pt x="3886" y="1309"/>
                  <a:pt x="3875" y="1309"/>
                </a:cubicBezTo>
                <a:lnTo>
                  <a:pt x="3872" y="1269"/>
                </a:lnTo>
                <a:lnTo>
                  <a:pt x="3826" y="1267"/>
                </a:lnTo>
                <a:cubicBezTo>
                  <a:pt x="3834" y="1260"/>
                  <a:pt x="3839" y="1252"/>
                  <a:pt x="3842" y="1242"/>
                </a:cubicBezTo>
                <a:cubicBezTo>
                  <a:pt x="3845" y="1232"/>
                  <a:pt x="3846" y="1222"/>
                  <a:pt x="3845" y="1213"/>
                </a:cubicBezTo>
                <a:cubicBezTo>
                  <a:pt x="3845" y="1202"/>
                  <a:pt x="3842" y="1194"/>
                  <a:pt x="3837" y="1188"/>
                </a:cubicBezTo>
                <a:cubicBezTo>
                  <a:pt x="3832" y="1183"/>
                  <a:pt x="3822" y="1181"/>
                  <a:pt x="3808" y="1182"/>
                </a:cubicBezTo>
                <a:lnTo>
                  <a:pt x="3774" y="1184"/>
                </a:lnTo>
                <a:cubicBezTo>
                  <a:pt x="3776" y="1197"/>
                  <a:pt x="3780" y="1209"/>
                  <a:pt x="3788" y="1217"/>
                </a:cubicBezTo>
                <a:cubicBezTo>
                  <a:pt x="3795" y="1226"/>
                  <a:pt x="3800" y="1237"/>
                  <a:pt x="3802" y="1251"/>
                </a:cubicBezTo>
                <a:cubicBezTo>
                  <a:pt x="3788" y="1251"/>
                  <a:pt x="3775" y="1249"/>
                  <a:pt x="3764" y="1245"/>
                </a:cubicBezTo>
                <a:cubicBezTo>
                  <a:pt x="3753" y="1241"/>
                  <a:pt x="3740" y="1239"/>
                  <a:pt x="3726" y="1239"/>
                </a:cubicBezTo>
                <a:cubicBezTo>
                  <a:pt x="3717" y="1231"/>
                  <a:pt x="3709" y="1223"/>
                  <a:pt x="3702" y="1214"/>
                </a:cubicBezTo>
                <a:cubicBezTo>
                  <a:pt x="3695" y="1205"/>
                  <a:pt x="3688" y="1196"/>
                  <a:pt x="3682" y="1185"/>
                </a:cubicBezTo>
                <a:cubicBezTo>
                  <a:pt x="3680" y="1175"/>
                  <a:pt x="3676" y="1169"/>
                  <a:pt x="3669" y="1168"/>
                </a:cubicBezTo>
                <a:cubicBezTo>
                  <a:pt x="3663" y="1167"/>
                  <a:pt x="3658" y="1162"/>
                  <a:pt x="3657" y="1152"/>
                </a:cubicBezTo>
                <a:lnTo>
                  <a:pt x="3678" y="1133"/>
                </a:lnTo>
                <a:cubicBezTo>
                  <a:pt x="3678" y="1130"/>
                  <a:pt x="3678" y="1128"/>
                  <a:pt x="3679" y="1125"/>
                </a:cubicBezTo>
                <a:cubicBezTo>
                  <a:pt x="3679" y="1123"/>
                  <a:pt x="3681" y="1122"/>
                  <a:pt x="3683" y="1121"/>
                </a:cubicBezTo>
                <a:cubicBezTo>
                  <a:pt x="3690" y="1122"/>
                  <a:pt x="3696" y="1125"/>
                  <a:pt x="3704" y="1133"/>
                </a:cubicBezTo>
                <a:cubicBezTo>
                  <a:pt x="3711" y="1140"/>
                  <a:pt x="3716" y="1147"/>
                  <a:pt x="3720" y="1153"/>
                </a:cubicBezTo>
                <a:cubicBezTo>
                  <a:pt x="3720" y="1154"/>
                  <a:pt x="3720" y="1157"/>
                  <a:pt x="3721" y="1162"/>
                </a:cubicBezTo>
                <a:cubicBezTo>
                  <a:pt x="3722" y="1167"/>
                  <a:pt x="3724" y="1169"/>
                  <a:pt x="3727" y="1170"/>
                </a:cubicBezTo>
                <a:cubicBezTo>
                  <a:pt x="3733" y="1169"/>
                  <a:pt x="3738" y="1163"/>
                  <a:pt x="3742" y="1153"/>
                </a:cubicBezTo>
                <a:cubicBezTo>
                  <a:pt x="3746" y="1143"/>
                  <a:pt x="3747" y="1135"/>
                  <a:pt x="3747" y="1128"/>
                </a:cubicBezTo>
                <a:cubicBezTo>
                  <a:pt x="3746" y="1122"/>
                  <a:pt x="3741" y="1118"/>
                  <a:pt x="3732" y="1117"/>
                </a:cubicBezTo>
                <a:cubicBezTo>
                  <a:pt x="3724" y="1117"/>
                  <a:pt x="3717" y="1114"/>
                  <a:pt x="3712" y="1110"/>
                </a:cubicBezTo>
                <a:cubicBezTo>
                  <a:pt x="3706" y="1106"/>
                  <a:pt x="3707" y="1096"/>
                  <a:pt x="3715" y="1079"/>
                </a:cubicBezTo>
                <a:cubicBezTo>
                  <a:pt x="3691" y="1054"/>
                  <a:pt x="3677" y="1032"/>
                  <a:pt x="3674" y="1012"/>
                </a:cubicBezTo>
                <a:cubicBezTo>
                  <a:pt x="3670" y="992"/>
                  <a:pt x="3670" y="972"/>
                  <a:pt x="3674" y="952"/>
                </a:cubicBezTo>
                <a:cubicBezTo>
                  <a:pt x="3678" y="933"/>
                  <a:pt x="3679" y="910"/>
                  <a:pt x="3678" y="886"/>
                </a:cubicBezTo>
                <a:lnTo>
                  <a:pt x="3641" y="843"/>
                </a:lnTo>
                <a:cubicBezTo>
                  <a:pt x="3628" y="842"/>
                  <a:pt x="3618" y="835"/>
                  <a:pt x="3611" y="821"/>
                </a:cubicBezTo>
                <a:cubicBezTo>
                  <a:pt x="3604" y="807"/>
                  <a:pt x="3598" y="792"/>
                  <a:pt x="3592" y="778"/>
                </a:cubicBezTo>
                <a:cubicBezTo>
                  <a:pt x="3585" y="764"/>
                  <a:pt x="3577" y="756"/>
                  <a:pt x="3566" y="756"/>
                </a:cubicBezTo>
                <a:cubicBezTo>
                  <a:pt x="3559" y="756"/>
                  <a:pt x="3552" y="758"/>
                  <a:pt x="3545" y="762"/>
                </a:cubicBezTo>
                <a:cubicBezTo>
                  <a:pt x="3537" y="766"/>
                  <a:pt x="3533" y="773"/>
                  <a:pt x="3533" y="781"/>
                </a:cubicBezTo>
                <a:cubicBezTo>
                  <a:pt x="3534" y="793"/>
                  <a:pt x="3540" y="805"/>
                  <a:pt x="3550" y="819"/>
                </a:cubicBezTo>
                <a:cubicBezTo>
                  <a:pt x="3560" y="832"/>
                  <a:pt x="3571" y="845"/>
                  <a:pt x="3584" y="858"/>
                </a:cubicBezTo>
                <a:cubicBezTo>
                  <a:pt x="3596" y="870"/>
                  <a:pt x="3607" y="881"/>
                  <a:pt x="3616" y="890"/>
                </a:cubicBezTo>
                <a:lnTo>
                  <a:pt x="3594" y="915"/>
                </a:lnTo>
                <a:cubicBezTo>
                  <a:pt x="3595" y="923"/>
                  <a:pt x="3593" y="929"/>
                  <a:pt x="3588" y="933"/>
                </a:cubicBezTo>
                <a:cubicBezTo>
                  <a:pt x="3584" y="937"/>
                  <a:pt x="3579" y="939"/>
                  <a:pt x="3573" y="939"/>
                </a:cubicBezTo>
                <a:cubicBezTo>
                  <a:pt x="3564" y="940"/>
                  <a:pt x="3558" y="938"/>
                  <a:pt x="3555" y="933"/>
                </a:cubicBezTo>
                <a:cubicBezTo>
                  <a:pt x="3551" y="929"/>
                  <a:pt x="3549" y="924"/>
                  <a:pt x="3548" y="918"/>
                </a:cubicBezTo>
                <a:cubicBezTo>
                  <a:pt x="3552" y="918"/>
                  <a:pt x="3556" y="917"/>
                  <a:pt x="3562" y="916"/>
                </a:cubicBezTo>
                <a:cubicBezTo>
                  <a:pt x="3567" y="914"/>
                  <a:pt x="3570" y="911"/>
                  <a:pt x="3571" y="905"/>
                </a:cubicBezTo>
                <a:cubicBezTo>
                  <a:pt x="3569" y="893"/>
                  <a:pt x="3564" y="883"/>
                  <a:pt x="3555" y="873"/>
                </a:cubicBezTo>
                <a:cubicBezTo>
                  <a:pt x="3547" y="863"/>
                  <a:pt x="3539" y="856"/>
                  <a:pt x="3532" y="850"/>
                </a:cubicBezTo>
                <a:lnTo>
                  <a:pt x="3531" y="839"/>
                </a:lnTo>
                <a:cubicBezTo>
                  <a:pt x="3531" y="830"/>
                  <a:pt x="3528" y="823"/>
                  <a:pt x="3522" y="819"/>
                </a:cubicBezTo>
                <a:cubicBezTo>
                  <a:pt x="3517" y="814"/>
                  <a:pt x="3510" y="812"/>
                  <a:pt x="3501" y="812"/>
                </a:cubicBezTo>
                <a:cubicBezTo>
                  <a:pt x="3499" y="798"/>
                  <a:pt x="3494" y="789"/>
                  <a:pt x="3485" y="786"/>
                </a:cubicBezTo>
                <a:cubicBezTo>
                  <a:pt x="3475" y="783"/>
                  <a:pt x="3465" y="783"/>
                  <a:pt x="3453" y="787"/>
                </a:cubicBezTo>
                <a:cubicBezTo>
                  <a:pt x="3453" y="780"/>
                  <a:pt x="3454" y="773"/>
                  <a:pt x="3457" y="765"/>
                </a:cubicBezTo>
                <a:cubicBezTo>
                  <a:pt x="3460" y="757"/>
                  <a:pt x="3465" y="752"/>
                  <a:pt x="3474" y="751"/>
                </a:cubicBezTo>
                <a:lnTo>
                  <a:pt x="3488" y="715"/>
                </a:lnTo>
                <a:lnTo>
                  <a:pt x="3470" y="694"/>
                </a:lnTo>
                <a:cubicBezTo>
                  <a:pt x="3458" y="694"/>
                  <a:pt x="3449" y="691"/>
                  <a:pt x="3442" y="685"/>
                </a:cubicBezTo>
                <a:cubicBezTo>
                  <a:pt x="3435" y="679"/>
                  <a:pt x="3428" y="673"/>
                  <a:pt x="3422" y="667"/>
                </a:cubicBezTo>
                <a:cubicBezTo>
                  <a:pt x="3415" y="661"/>
                  <a:pt x="3407" y="658"/>
                  <a:pt x="3398" y="658"/>
                </a:cubicBezTo>
                <a:cubicBezTo>
                  <a:pt x="3380" y="643"/>
                  <a:pt x="3359" y="630"/>
                  <a:pt x="3336" y="619"/>
                </a:cubicBezTo>
                <a:cubicBezTo>
                  <a:pt x="3314" y="608"/>
                  <a:pt x="3291" y="600"/>
                  <a:pt x="3267" y="593"/>
                </a:cubicBezTo>
                <a:cubicBezTo>
                  <a:pt x="3248" y="594"/>
                  <a:pt x="3234" y="593"/>
                  <a:pt x="3227" y="590"/>
                </a:cubicBezTo>
                <a:cubicBezTo>
                  <a:pt x="3219" y="587"/>
                  <a:pt x="3212" y="584"/>
                  <a:pt x="3207" y="581"/>
                </a:cubicBezTo>
                <a:cubicBezTo>
                  <a:pt x="3201" y="578"/>
                  <a:pt x="3192" y="576"/>
                  <a:pt x="3180" y="577"/>
                </a:cubicBezTo>
                <a:cubicBezTo>
                  <a:pt x="3167" y="578"/>
                  <a:pt x="3146" y="583"/>
                  <a:pt x="3118" y="592"/>
                </a:cubicBezTo>
                <a:cubicBezTo>
                  <a:pt x="3104" y="577"/>
                  <a:pt x="3081" y="563"/>
                  <a:pt x="3048" y="550"/>
                </a:cubicBezTo>
                <a:cubicBezTo>
                  <a:pt x="3016" y="536"/>
                  <a:pt x="2982" y="523"/>
                  <a:pt x="2947" y="511"/>
                </a:cubicBezTo>
                <a:cubicBezTo>
                  <a:pt x="2912" y="499"/>
                  <a:pt x="2884" y="488"/>
                  <a:pt x="2862" y="478"/>
                </a:cubicBezTo>
                <a:cubicBezTo>
                  <a:pt x="2852" y="479"/>
                  <a:pt x="2845" y="482"/>
                  <a:pt x="2844" y="486"/>
                </a:cubicBezTo>
                <a:cubicBezTo>
                  <a:pt x="2842" y="491"/>
                  <a:pt x="2841" y="496"/>
                  <a:pt x="2839" y="500"/>
                </a:cubicBezTo>
                <a:cubicBezTo>
                  <a:pt x="2838" y="505"/>
                  <a:pt x="2833" y="508"/>
                  <a:pt x="2824" y="509"/>
                </a:cubicBezTo>
                <a:cubicBezTo>
                  <a:pt x="2823" y="496"/>
                  <a:pt x="2818" y="488"/>
                  <a:pt x="2808" y="485"/>
                </a:cubicBezTo>
                <a:cubicBezTo>
                  <a:pt x="2799" y="482"/>
                  <a:pt x="2789" y="481"/>
                  <a:pt x="2777" y="482"/>
                </a:cubicBezTo>
                <a:cubicBezTo>
                  <a:pt x="2766" y="483"/>
                  <a:pt x="2756" y="485"/>
                  <a:pt x="2748" y="486"/>
                </a:cubicBezTo>
                <a:cubicBezTo>
                  <a:pt x="2737" y="486"/>
                  <a:pt x="2731" y="481"/>
                  <a:pt x="2730" y="470"/>
                </a:cubicBezTo>
                <a:cubicBezTo>
                  <a:pt x="2729" y="461"/>
                  <a:pt x="2727" y="455"/>
                  <a:pt x="2723" y="452"/>
                </a:cubicBezTo>
                <a:cubicBezTo>
                  <a:pt x="2720" y="449"/>
                  <a:pt x="2714" y="448"/>
                  <a:pt x="2705" y="448"/>
                </a:cubicBezTo>
                <a:lnTo>
                  <a:pt x="2655" y="475"/>
                </a:lnTo>
                <a:cubicBezTo>
                  <a:pt x="2647" y="476"/>
                  <a:pt x="2640" y="480"/>
                  <a:pt x="2637" y="488"/>
                </a:cubicBezTo>
                <a:cubicBezTo>
                  <a:pt x="2634" y="496"/>
                  <a:pt x="2629" y="503"/>
                  <a:pt x="2623" y="511"/>
                </a:cubicBezTo>
                <a:cubicBezTo>
                  <a:pt x="2618" y="519"/>
                  <a:pt x="2606" y="524"/>
                  <a:pt x="2590" y="525"/>
                </a:cubicBezTo>
                <a:cubicBezTo>
                  <a:pt x="2589" y="517"/>
                  <a:pt x="2587" y="511"/>
                  <a:pt x="2584" y="508"/>
                </a:cubicBezTo>
                <a:cubicBezTo>
                  <a:pt x="2580" y="505"/>
                  <a:pt x="2574" y="503"/>
                  <a:pt x="2565" y="504"/>
                </a:cubicBezTo>
                <a:lnTo>
                  <a:pt x="2543" y="511"/>
                </a:lnTo>
                <a:cubicBezTo>
                  <a:pt x="2543" y="528"/>
                  <a:pt x="2533" y="540"/>
                  <a:pt x="2513" y="547"/>
                </a:cubicBezTo>
                <a:cubicBezTo>
                  <a:pt x="2493" y="554"/>
                  <a:pt x="2472" y="558"/>
                  <a:pt x="2448" y="559"/>
                </a:cubicBezTo>
                <a:cubicBezTo>
                  <a:pt x="2425" y="561"/>
                  <a:pt x="2408" y="562"/>
                  <a:pt x="2397" y="562"/>
                </a:cubicBezTo>
                <a:lnTo>
                  <a:pt x="2343" y="612"/>
                </a:lnTo>
                <a:lnTo>
                  <a:pt x="2328" y="567"/>
                </a:lnTo>
                <a:cubicBezTo>
                  <a:pt x="2317" y="561"/>
                  <a:pt x="2305" y="557"/>
                  <a:pt x="2292" y="553"/>
                </a:cubicBezTo>
                <a:cubicBezTo>
                  <a:pt x="2280" y="550"/>
                  <a:pt x="2267" y="548"/>
                  <a:pt x="2253" y="549"/>
                </a:cubicBezTo>
                <a:cubicBezTo>
                  <a:pt x="2244" y="550"/>
                  <a:pt x="2238" y="552"/>
                  <a:pt x="2233" y="555"/>
                </a:cubicBezTo>
                <a:cubicBezTo>
                  <a:pt x="2228" y="558"/>
                  <a:pt x="2221" y="559"/>
                  <a:pt x="2213" y="557"/>
                </a:cubicBezTo>
                <a:cubicBezTo>
                  <a:pt x="2203" y="568"/>
                  <a:pt x="2196" y="581"/>
                  <a:pt x="2190" y="596"/>
                </a:cubicBezTo>
                <a:cubicBezTo>
                  <a:pt x="2185" y="611"/>
                  <a:pt x="2190" y="621"/>
                  <a:pt x="2206" y="627"/>
                </a:cubicBezTo>
                <a:lnTo>
                  <a:pt x="2173" y="646"/>
                </a:lnTo>
                <a:lnTo>
                  <a:pt x="2174" y="652"/>
                </a:lnTo>
                <a:lnTo>
                  <a:pt x="2140" y="660"/>
                </a:lnTo>
                <a:cubicBezTo>
                  <a:pt x="2117" y="676"/>
                  <a:pt x="2096" y="694"/>
                  <a:pt x="2076" y="713"/>
                </a:cubicBezTo>
                <a:cubicBezTo>
                  <a:pt x="2055" y="732"/>
                  <a:pt x="2037" y="754"/>
                  <a:pt x="2021" y="778"/>
                </a:cubicBezTo>
                <a:lnTo>
                  <a:pt x="2016" y="778"/>
                </a:lnTo>
                <a:cubicBezTo>
                  <a:pt x="2001" y="780"/>
                  <a:pt x="1993" y="790"/>
                  <a:pt x="1990" y="807"/>
                </a:cubicBezTo>
                <a:cubicBezTo>
                  <a:pt x="1986" y="823"/>
                  <a:pt x="1983" y="840"/>
                  <a:pt x="1980" y="856"/>
                </a:cubicBezTo>
                <a:cubicBezTo>
                  <a:pt x="1977" y="872"/>
                  <a:pt x="1968" y="880"/>
                  <a:pt x="1954" y="880"/>
                </a:cubicBezTo>
                <a:cubicBezTo>
                  <a:pt x="1934" y="901"/>
                  <a:pt x="1915" y="922"/>
                  <a:pt x="1896" y="944"/>
                </a:cubicBezTo>
                <a:cubicBezTo>
                  <a:pt x="1878" y="965"/>
                  <a:pt x="1868" y="990"/>
                  <a:pt x="1866" y="1019"/>
                </a:cubicBezTo>
                <a:lnTo>
                  <a:pt x="1854" y="1019"/>
                </a:lnTo>
                <a:cubicBezTo>
                  <a:pt x="1846" y="1020"/>
                  <a:pt x="1839" y="1023"/>
                  <a:pt x="1834" y="1029"/>
                </a:cubicBezTo>
                <a:cubicBezTo>
                  <a:pt x="1829" y="1034"/>
                  <a:pt x="1827" y="1041"/>
                  <a:pt x="1828" y="1050"/>
                </a:cubicBezTo>
                <a:lnTo>
                  <a:pt x="1784" y="1076"/>
                </a:lnTo>
                <a:lnTo>
                  <a:pt x="1788" y="1139"/>
                </a:lnTo>
                <a:lnTo>
                  <a:pt x="1733" y="1171"/>
                </a:lnTo>
                <a:lnTo>
                  <a:pt x="1726" y="1235"/>
                </a:lnTo>
                <a:lnTo>
                  <a:pt x="1671" y="1268"/>
                </a:lnTo>
                <a:lnTo>
                  <a:pt x="1669" y="1331"/>
                </a:lnTo>
                <a:cubicBezTo>
                  <a:pt x="1661" y="1332"/>
                  <a:pt x="1655" y="1337"/>
                  <a:pt x="1652" y="1345"/>
                </a:cubicBezTo>
                <a:cubicBezTo>
                  <a:pt x="1649" y="1353"/>
                  <a:pt x="1648" y="1361"/>
                  <a:pt x="1649" y="1367"/>
                </a:cubicBezTo>
                <a:cubicBezTo>
                  <a:pt x="1646" y="1372"/>
                  <a:pt x="1640" y="1374"/>
                  <a:pt x="1632" y="1373"/>
                </a:cubicBezTo>
                <a:cubicBezTo>
                  <a:pt x="1624" y="1371"/>
                  <a:pt x="1618" y="1370"/>
                  <a:pt x="1614" y="1369"/>
                </a:cubicBezTo>
                <a:lnTo>
                  <a:pt x="1607" y="1433"/>
                </a:lnTo>
                <a:lnTo>
                  <a:pt x="1562" y="1517"/>
                </a:lnTo>
                <a:cubicBezTo>
                  <a:pt x="1562" y="1521"/>
                  <a:pt x="1562" y="1530"/>
                  <a:pt x="1562" y="1542"/>
                </a:cubicBezTo>
                <a:cubicBezTo>
                  <a:pt x="1562" y="1554"/>
                  <a:pt x="1559" y="1561"/>
                  <a:pt x="1553" y="1563"/>
                </a:cubicBezTo>
                <a:lnTo>
                  <a:pt x="1539" y="1518"/>
                </a:lnTo>
                <a:lnTo>
                  <a:pt x="1495" y="1556"/>
                </a:lnTo>
                <a:cubicBezTo>
                  <a:pt x="1497" y="1568"/>
                  <a:pt x="1501" y="1576"/>
                  <a:pt x="1509" y="1579"/>
                </a:cubicBezTo>
                <a:cubicBezTo>
                  <a:pt x="1516" y="1581"/>
                  <a:pt x="1524" y="1583"/>
                  <a:pt x="1531" y="1585"/>
                </a:cubicBezTo>
                <a:cubicBezTo>
                  <a:pt x="1539" y="1587"/>
                  <a:pt x="1543" y="1594"/>
                  <a:pt x="1545" y="1604"/>
                </a:cubicBezTo>
                <a:lnTo>
                  <a:pt x="1539" y="1605"/>
                </a:lnTo>
                <a:cubicBezTo>
                  <a:pt x="1528" y="1606"/>
                  <a:pt x="1523" y="1611"/>
                  <a:pt x="1522" y="1619"/>
                </a:cubicBezTo>
                <a:cubicBezTo>
                  <a:pt x="1521" y="1627"/>
                  <a:pt x="1520" y="1635"/>
                  <a:pt x="1519" y="1643"/>
                </a:cubicBezTo>
                <a:cubicBezTo>
                  <a:pt x="1519" y="1650"/>
                  <a:pt x="1513" y="1654"/>
                  <a:pt x="1502" y="1653"/>
                </a:cubicBezTo>
                <a:lnTo>
                  <a:pt x="1478" y="1712"/>
                </a:lnTo>
                <a:cubicBezTo>
                  <a:pt x="1478" y="1716"/>
                  <a:pt x="1478" y="1720"/>
                  <a:pt x="1478" y="1726"/>
                </a:cubicBezTo>
                <a:cubicBezTo>
                  <a:pt x="1478" y="1732"/>
                  <a:pt x="1476" y="1735"/>
                  <a:pt x="1473" y="1736"/>
                </a:cubicBezTo>
                <a:cubicBezTo>
                  <a:pt x="1465" y="1735"/>
                  <a:pt x="1457" y="1732"/>
                  <a:pt x="1451" y="1724"/>
                </a:cubicBezTo>
                <a:cubicBezTo>
                  <a:pt x="1445" y="1717"/>
                  <a:pt x="1440" y="1710"/>
                  <a:pt x="1437" y="1704"/>
                </a:cubicBezTo>
                <a:cubicBezTo>
                  <a:pt x="1433" y="1711"/>
                  <a:pt x="1427" y="1723"/>
                  <a:pt x="1421" y="1739"/>
                </a:cubicBezTo>
                <a:cubicBezTo>
                  <a:pt x="1414" y="1756"/>
                  <a:pt x="1411" y="1772"/>
                  <a:pt x="1411" y="1788"/>
                </a:cubicBezTo>
                <a:cubicBezTo>
                  <a:pt x="1411" y="1803"/>
                  <a:pt x="1418" y="1811"/>
                  <a:pt x="1433" y="1813"/>
                </a:cubicBezTo>
                <a:lnTo>
                  <a:pt x="1406" y="1918"/>
                </a:lnTo>
                <a:lnTo>
                  <a:pt x="1394" y="1919"/>
                </a:lnTo>
                <a:cubicBezTo>
                  <a:pt x="1378" y="1921"/>
                  <a:pt x="1365" y="1926"/>
                  <a:pt x="1357" y="1934"/>
                </a:cubicBezTo>
                <a:cubicBezTo>
                  <a:pt x="1349" y="1943"/>
                  <a:pt x="1342" y="1954"/>
                  <a:pt x="1335" y="1969"/>
                </a:cubicBezTo>
                <a:lnTo>
                  <a:pt x="1378" y="2018"/>
                </a:lnTo>
                <a:lnTo>
                  <a:pt x="1334" y="2050"/>
                </a:lnTo>
                <a:lnTo>
                  <a:pt x="1315" y="2097"/>
                </a:lnTo>
                <a:cubicBezTo>
                  <a:pt x="1315" y="2114"/>
                  <a:pt x="1309" y="2128"/>
                  <a:pt x="1298" y="2139"/>
                </a:cubicBezTo>
                <a:cubicBezTo>
                  <a:pt x="1286" y="2151"/>
                  <a:pt x="1274" y="2161"/>
                  <a:pt x="1262" y="2170"/>
                </a:cubicBezTo>
                <a:cubicBezTo>
                  <a:pt x="1263" y="2179"/>
                  <a:pt x="1262" y="2196"/>
                  <a:pt x="1260" y="2220"/>
                </a:cubicBezTo>
                <a:cubicBezTo>
                  <a:pt x="1258" y="2245"/>
                  <a:pt x="1254" y="2269"/>
                  <a:pt x="1248" y="2291"/>
                </a:cubicBezTo>
                <a:cubicBezTo>
                  <a:pt x="1242" y="2313"/>
                  <a:pt x="1233" y="2326"/>
                  <a:pt x="1222" y="2328"/>
                </a:cubicBezTo>
                <a:lnTo>
                  <a:pt x="1178" y="2279"/>
                </a:lnTo>
                <a:lnTo>
                  <a:pt x="1179" y="2216"/>
                </a:lnTo>
                <a:cubicBezTo>
                  <a:pt x="1178" y="2203"/>
                  <a:pt x="1174" y="2190"/>
                  <a:pt x="1165" y="2176"/>
                </a:cubicBezTo>
                <a:cubicBezTo>
                  <a:pt x="1157" y="2162"/>
                  <a:pt x="1146" y="2153"/>
                  <a:pt x="1135" y="2150"/>
                </a:cubicBezTo>
                <a:cubicBezTo>
                  <a:pt x="1140" y="2147"/>
                  <a:pt x="1145" y="2142"/>
                  <a:pt x="1149" y="2136"/>
                </a:cubicBezTo>
                <a:cubicBezTo>
                  <a:pt x="1154" y="2130"/>
                  <a:pt x="1155" y="2123"/>
                  <a:pt x="1155" y="2114"/>
                </a:cubicBezTo>
                <a:cubicBezTo>
                  <a:pt x="1154" y="2108"/>
                  <a:pt x="1152" y="2104"/>
                  <a:pt x="1148" y="2102"/>
                </a:cubicBezTo>
                <a:cubicBezTo>
                  <a:pt x="1144" y="2099"/>
                  <a:pt x="1140" y="2098"/>
                  <a:pt x="1137" y="2098"/>
                </a:cubicBezTo>
                <a:lnTo>
                  <a:pt x="1151" y="2051"/>
                </a:lnTo>
                <a:cubicBezTo>
                  <a:pt x="1150" y="2042"/>
                  <a:pt x="1148" y="2032"/>
                  <a:pt x="1143" y="2021"/>
                </a:cubicBezTo>
                <a:cubicBezTo>
                  <a:pt x="1139" y="2010"/>
                  <a:pt x="1133" y="2001"/>
                  <a:pt x="1124" y="1996"/>
                </a:cubicBezTo>
                <a:lnTo>
                  <a:pt x="1112" y="1905"/>
                </a:lnTo>
                <a:lnTo>
                  <a:pt x="1078" y="1913"/>
                </a:lnTo>
                <a:cubicBezTo>
                  <a:pt x="1078" y="1916"/>
                  <a:pt x="1078" y="1922"/>
                  <a:pt x="1077" y="1929"/>
                </a:cubicBezTo>
                <a:cubicBezTo>
                  <a:pt x="1077" y="1937"/>
                  <a:pt x="1074" y="1941"/>
                  <a:pt x="1068" y="1942"/>
                </a:cubicBezTo>
                <a:cubicBezTo>
                  <a:pt x="1063" y="1942"/>
                  <a:pt x="1058" y="1939"/>
                  <a:pt x="1055" y="1933"/>
                </a:cubicBezTo>
                <a:cubicBezTo>
                  <a:pt x="1051" y="1927"/>
                  <a:pt x="1050" y="1921"/>
                  <a:pt x="1049" y="1915"/>
                </a:cubicBezTo>
                <a:cubicBezTo>
                  <a:pt x="1049" y="1906"/>
                  <a:pt x="1052" y="1898"/>
                  <a:pt x="1058" y="1890"/>
                </a:cubicBezTo>
                <a:cubicBezTo>
                  <a:pt x="1065" y="1883"/>
                  <a:pt x="1072" y="1879"/>
                  <a:pt x="1081" y="1878"/>
                </a:cubicBezTo>
                <a:cubicBezTo>
                  <a:pt x="1087" y="1872"/>
                  <a:pt x="1091" y="1866"/>
                  <a:pt x="1096" y="1859"/>
                </a:cubicBezTo>
                <a:cubicBezTo>
                  <a:pt x="1100" y="1852"/>
                  <a:pt x="1101" y="1845"/>
                  <a:pt x="1101" y="1836"/>
                </a:cubicBezTo>
                <a:cubicBezTo>
                  <a:pt x="1100" y="1831"/>
                  <a:pt x="1098" y="1827"/>
                  <a:pt x="1093" y="1824"/>
                </a:cubicBezTo>
                <a:cubicBezTo>
                  <a:pt x="1088" y="1821"/>
                  <a:pt x="1083" y="1820"/>
                  <a:pt x="1077" y="1821"/>
                </a:cubicBezTo>
                <a:lnTo>
                  <a:pt x="1073" y="1758"/>
                </a:lnTo>
                <a:cubicBezTo>
                  <a:pt x="1067" y="1759"/>
                  <a:pt x="1062" y="1764"/>
                  <a:pt x="1057" y="1771"/>
                </a:cubicBezTo>
                <a:cubicBezTo>
                  <a:pt x="1052" y="1779"/>
                  <a:pt x="1049" y="1785"/>
                  <a:pt x="1046" y="1788"/>
                </a:cubicBezTo>
                <a:cubicBezTo>
                  <a:pt x="1046" y="1792"/>
                  <a:pt x="1047" y="1798"/>
                  <a:pt x="1046" y="1805"/>
                </a:cubicBezTo>
                <a:cubicBezTo>
                  <a:pt x="1046" y="1812"/>
                  <a:pt x="1045" y="1816"/>
                  <a:pt x="1042" y="1817"/>
                </a:cubicBezTo>
                <a:cubicBezTo>
                  <a:pt x="1038" y="1817"/>
                  <a:pt x="1035" y="1813"/>
                  <a:pt x="1032" y="1806"/>
                </a:cubicBezTo>
                <a:cubicBezTo>
                  <a:pt x="1029" y="1799"/>
                  <a:pt x="1026" y="1791"/>
                  <a:pt x="1025" y="1783"/>
                </a:cubicBezTo>
                <a:cubicBezTo>
                  <a:pt x="1023" y="1775"/>
                  <a:pt x="1022" y="1770"/>
                  <a:pt x="1022" y="1767"/>
                </a:cubicBezTo>
                <a:lnTo>
                  <a:pt x="1047" y="1725"/>
                </a:lnTo>
                <a:cubicBezTo>
                  <a:pt x="1047" y="1716"/>
                  <a:pt x="1044" y="1706"/>
                  <a:pt x="1040" y="1695"/>
                </a:cubicBezTo>
                <a:cubicBezTo>
                  <a:pt x="1036" y="1684"/>
                  <a:pt x="1029" y="1675"/>
                  <a:pt x="1020" y="1670"/>
                </a:cubicBezTo>
                <a:cubicBezTo>
                  <a:pt x="1020" y="1658"/>
                  <a:pt x="1023" y="1648"/>
                  <a:pt x="1027" y="1639"/>
                </a:cubicBezTo>
                <a:cubicBezTo>
                  <a:pt x="1031" y="1630"/>
                  <a:pt x="1034" y="1623"/>
                  <a:pt x="1034" y="1617"/>
                </a:cubicBezTo>
                <a:cubicBezTo>
                  <a:pt x="1030" y="1611"/>
                  <a:pt x="1024" y="1608"/>
                  <a:pt x="1015" y="1605"/>
                </a:cubicBezTo>
                <a:cubicBezTo>
                  <a:pt x="1007" y="1603"/>
                  <a:pt x="999" y="1602"/>
                  <a:pt x="993" y="1603"/>
                </a:cubicBezTo>
                <a:cubicBezTo>
                  <a:pt x="995" y="1573"/>
                  <a:pt x="996" y="1539"/>
                  <a:pt x="997" y="1502"/>
                </a:cubicBezTo>
                <a:cubicBezTo>
                  <a:pt x="998" y="1464"/>
                  <a:pt x="997" y="1427"/>
                  <a:pt x="993" y="1391"/>
                </a:cubicBezTo>
                <a:cubicBezTo>
                  <a:pt x="990" y="1355"/>
                  <a:pt x="983" y="1324"/>
                  <a:pt x="972" y="1299"/>
                </a:cubicBezTo>
                <a:lnTo>
                  <a:pt x="984" y="1235"/>
                </a:lnTo>
                <a:lnTo>
                  <a:pt x="960" y="1214"/>
                </a:lnTo>
                <a:lnTo>
                  <a:pt x="955" y="1140"/>
                </a:lnTo>
                <a:lnTo>
                  <a:pt x="928" y="1090"/>
                </a:lnTo>
                <a:lnTo>
                  <a:pt x="927" y="1078"/>
                </a:lnTo>
                <a:cubicBezTo>
                  <a:pt x="925" y="1055"/>
                  <a:pt x="920" y="1033"/>
                  <a:pt x="913" y="1011"/>
                </a:cubicBezTo>
                <a:cubicBezTo>
                  <a:pt x="905" y="989"/>
                  <a:pt x="897" y="969"/>
                  <a:pt x="890" y="949"/>
                </a:cubicBezTo>
                <a:cubicBezTo>
                  <a:pt x="880" y="947"/>
                  <a:pt x="875" y="938"/>
                  <a:pt x="874" y="923"/>
                </a:cubicBezTo>
                <a:cubicBezTo>
                  <a:pt x="872" y="907"/>
                  <a:pt x="872" y="891"/>
                  <a:pt x="874" y="874"/>
                </a:cubicBezTo>
                <a:cubicBezTo>
                  <a:pt x="875" y="856"/>
                  <a:pt x="876" y="843"/>
                  <a:pt x="876" y="835"/>
                </a:cubicBezTo>
                <a:cubicBezTo>
                  <a:pt x="876" y="829"/>
                  <a:pt x="875" y="822"/>
                  <a:pt x="872" y="816"/>
                </a:cubicBezTo>
                <a:cubicBezTo>
                  <a:pt x="870" y="810"/>
                  <a:pt x="865" y="807"/>
                  <a:pt x="857" y="807"/>
                </a:cubicBezTo>
                <a:lnTo>
                  <a:pt x="846" y="653"/>
                </a:lnTo>
                <a:cubicBezTo>
                  <a:pt x="843" y="607"/>
                  <a:pt x="840" y="572"/>
                  <a:pt x="836" y="547"/>
                </a:cubicBezTo>
                <a:cubicBezTo>
                  <a:pt x="833" y="523"/>
                  <a:pt x="827" y="511"/>
                  <a:pt x="819" y="511"/>
                </a:cubicBezTo>
                <a:lnTo>
                  <a:pt x="820" y="523"/>
                </a:lnTo>
                <a:cubicBezTo>
                  <a:pt x="819" y="536"/>
                  <a:pt x="815" y="547"/>
                  <a:pt x="807" y="555"/>
                </a:cubicBezTo>
                <a:cubicBezTo>
                  <a:pt x="800" y="563"/>
                  <a:pt x="796" y="574"/>
                  <a:pt x="795" y="588"/>
                </a:cubicBezTo>
                <a:cubicBezTo>
                  <a:pt x="797" y="607"/>
                  <a:pt x="799" y="626"/>
                  <a:pt x="801" y="646"/>
                </a:cubicBezTo>
                <a:cubicBezTo>
                  <a:pt x="802" y="665"/>
                  <a:pt x="803" y="681"/>
                  <a:pt x="804" y="693"/>
                </a:cubicBezTo>
                <a:cubicBezTo>
                  <a:pt x="804" y="706"/>
                  <a:pt x="802" y="713"/>
                  <a:pt x="798" y="714"/>
                </a:cubicBezTo>
                <a:cubicBezTo>
                  <a:pt x="788" y="714"/>
                  <a:pt x="783" y="708"/>
                  <a:pt x="783" y="697"/>
                </a:cubicBezTo>
                <a:cubicBezTo>
                  <a:pt x="782" y="686"/>
                  <a:pt x="779" y="675"/>
                  <a:pt x="771" y="665"/>
                </a:cubicBezTo>
                <a:cubicBezTo>
                  <a:pt x="764" y="654"/>
                  <a:pt x="745" y="649"/>
                  <a:pt x="714" y="651"/>
                </a:cubicBezTo>
                <a:cubicBezTo>
                  <a:pt x="692" y="653"/>
                  <a:pt x="681" y="661"/>
                  <a:pt x="680" y="674"/>
                </a:cubicBezTo>
                <a:cubicBezTo>
                  <a:pt x="679" y="687"/>
                  <a:pt x="681" y="702"/>
                  <a:pt x="687" y="719"/>
                </a:cubicBezTo>
                <a:cubicBezTo>
                  <a:pt x="692" y="736"/>
                  <a:pt x="693" y="751"/>
                  <a:pt x="689" y="764"/>
                </a:cubicBezTo>
                <a:cubicBezTo>
                  <a:pt x="686" y="777"/>
                  <a:pt x="670" y="785"/>
                  <a:pt x="643" y="788"/>
                </a:cubicBezTo>
                <a:cubicBezTo>
                  <a:pt x="635" y="789"/>
                  <a:pt x="630" y="792"/>
                  <a:pt x="628" y="797"/>
                </a:cubicBezTo>
                <a:cubicBezTo>
                  <a:pt x="627" y="802"/>
                  <a:pt x="627" y="809"/>
                  <a:pt x="628" y="818"/>
                </a:cubicBezTo>
                <a:cubicBezTo>
                  <a:pt x="628" y="821"/>
                  <a:pt x="627" y="823"/>
                  <a:pt x="624" y="826"/>
                </a:cubicBezTo>
                <a:cubicBezTo>
                  <a:pt x="621" y="828"/>
                  <a:pt x="617" y="830"/>
                  <a:pt x="611" y="830"/>
                </a:cubicBezTo>
                <a:cubicBezTo>
                  <a:pt x="611" y="879"/>
                  <a:pt x="611" y="929"/>
                  <a:pt x="611" y="980"/>
                </a:cubicBezTo>
                <a:cubicBezTo>
                  <a:pt x="610" y="1030"/>
                  <a:pt x="612" y="1080"/>
                  <a:pt x="615" y="1129"/>
                </a:cubicBezTo>
                <a:cubicBezTo>
                  <a:pt x="615" y="1133"/>
                  <a:pt x="615" y="1139"/>
                  <a:pt x="615" y="1148"/>
                </a:cubicBezTo>
                <a:cubicBezTo>
                  <a:pt x="614" y="1157"/>
                  <a:pt x="611" y="1163"/>
                  <a:pt x="606" y="1164"/>
                </a:cubicBezTo>
                <a:cubicBezTo>
                  <a:pt x="600" y="1164"/>
                  <a:pt x="594" y="1159"/>
                  <a:pt x="588" y="1148"/>
                </a:cubicBezTo>
                <a:cubicBezTo>
                  <a:pt x="582" y="1138"/>
                  <a:pt x="577" y="1127"/>
                  <a:pt x="573" y="1114"/>
                </a:cubicBezTo>
                <a:cubicBezTo>
                  <a:pt x="569" y="1102"/>
                  <a:pt x="566" y="1093"/>
                  <a:pt x="566" y="1086"/>
                </a:cubicBezTo>
                <a:lnTo>
                  <a:pt x="564" y="972"/>
                </a:lnTo>
                <a:cubicBezTo>
                  <a:pt x="563" y="950"/>
                  <a:pt x="559" y="938"/>
                  <a:pt x="553" y="934"/>
                </a:cubicBezTo>
                <a:cubicBezTo>
                  <a:pt x="547" y="931"/>
                  <a:pt x="534" y="929"/>
                  <a:pt x="515" y="929"/>
                </a:cubicBezTo>
                <a:lnTo>
                  <a:pt x="514" y="998"/>
                </a:lnTo>
                <a:cubicBezTo>
                  <a:pt x="517" y="998"/>
                  <a:pt x="523" y="998"/>
                  <a:pt x="530" y="999"/>
                </a:cubicBezTo>
                <a:cubicBezTo>
                  <a:pt x="538" y="1000"/>
                  <a:pt x="542" y="1005"/>
                  <a:pt x="544" y="1013"/>
                </a:cubicBezTo>
                <a:cubicBezTo>
                  <a:pt x="543" y="1018"/>
                  <a:pt x="539" y="1024"/>
                  <a:pt x="531" y="1033"/>
                </a:cubicBezTo>
                <a:cubicBezTo>
                  <a:pt x="523" y="1042"/>
                  <a:pt x="515" y="1050"/>
                  <a:pt x="507" y="1058"/>
                </a:cubicBezTo>
                <a:cubicBezTo>
                  <a:pt x="498" y="1067"/>
                  <a:pt x="493" y="1072"/>
                  <a:pt x="490" y="1074"/>
                </a:cubicBezTo>
                <a:lnTo>
                  <a:pt x="450" y="1072"/>
                </a:lnTo>
                <a:cubicBezTo>
                  <a:pt x="448" y="1029"/>
                  <a:pt x="447" y="986"/>
                  <a:pt x="449" y="942"/>
                </a:cubicBezTo>
                <a:cubicBezTo>
                  <a:pt x="451" y="899"/>
                  <a:pt x="451" y="856"/>
                  <a:pt x="449" y="813"/>
                </a:cubicBezTo>
                <a:cubicBezTo>
                  <a:pt x="448" y="801"/>
                  <a:pt x="442" y="790"/>
                  <a:pt x="432" y="779"/>
                </a:cubicBezTo>
                <a:cubicBezTo>
                  <a:pt x="422" y="768"/>
                  <a:pt x="411" y="762"/>
                  <a:pt x="399" y="759"/>
                </a:cubicBezTo>
                <a:lnTo>
                  <a:pt x="401" y="776"/>
                </a:lnTo>
                <a:cubicBezTo>
                  <a:pt x="401" y="793"/>
                  <a:pt x="396" y="802"/>
                  <a:pt x="385" y="804"/>
                </a:cubicBezTo>
                <a:cubicBezTo>
                  <a:pt x="375" y="806"/>
                  <a:pt x="363" y="805"/>
                  <a:pt x="351" y="803"/>
                </a:cubicBezTo>
                <a:lnTo>
                  <a:pt x="350" y="877"/>
                </a:lnTo>
                <a:cubicBezTo>
                  <a:pt x="342" y="881"/>
                  <a:pt x="333" y="883"/>
                  <a:pt x="325" y="884"/>
                </a:cubicBezTo>
                <a:cubicBezTo>
                  <a:pt x="318" y="885"/>
                  <a:pt x="311" y="886"/>
                  <a:pt x="305" y="886"/>
                </a:cubicBezTo>
                <a:cubicBezTo>
                  <a:pt x="276" y="887"/>
                  <a:pt x="257" y="878"/>
                  <a:pt x="250" y="859"/>
                </a:cubicBezTo>
                <a:cubicBezTo>
                  <a:pt x="242" y="841"/>
                  <a:pt x="237" y="821"/>
                  <a:pt x="235" y="799"/>
                </a:cubicBezTo>
                <a:cubicBezTo>
                  <a:pt x="232" y="778"/>
                  <a:pt x="224" y="763"/>
                  <a:pt x="209" y="755"/>
                </a:cubicBezTo>
                <a:cubicBezTo>
                  <a:pt x="203" y="747"/>
                  <a:pt x="197" y="737"/>
                  <a:pt x="192" y="727"/>
                </a:cubicBezTo>
                <a:cubicBezTo>
                  <a:pt x="186" y="716"/>
                  <a:pt x="183" y="705"/>
                  <a:pt x="182" y="694"/>
                </a:cubicBezTo>
                <a:cubicBezTo>
                  <a:pt x="180" y="677"/>
                  <a:pt x="182" y="666"/>
                  <a:pt x="187" y="661"/>
                </a:cubicBezTo>
                <a:cubicBezTo>
                  <a:pt x="192" y="656"/>
                  <a:pt x="203" y="655"/>
                  <a:pt x="220" y="657"/>
                </a:cubicBezTo>
                <a:lnTo>
                  <a:pt x="225" y="645"/>
                </a:lnTo>
                <a:cubicBezTo>
                  <a:pt x="224" y="639"/>
                  <a:pt x="221" y="634"/>
                  <a:pt x="216" y="630"/>
                </a:cubicBezTo>
                <a:cubicBezTo>
                  <a:pt x="212" y="625"/>
                  <a:pt x="206" y="623"/>
                  <a:pt x="200" y="623"/>
                </a:cubicBezTo>
                <a:cubicBezTo>
                  <a:pt x="195" y="627"/>
                  <a:pt x="189" y="630"/>
                  <a:pt x="184" y="633"/>
                </a:cubicBezTo>
                <a:cubicBezTo>
                  <a:pt x="178" y="635"/>
                  <a:pt x="172" y="637"/>
                  <a:pt x="167" y="637"/>
                </a:cubicBezTo>
                <a:cubicBezTo>
                  <a:pt x="159" y="637"/>
                  <a:pt x="154" y="629"/>
                  <a:pt x="153" y="616"/>
                </a:cubicBezTo>
                <a:cubicBezTo>
                  <a:pt x="152" y="603"/>
                  <a:pt x="151" y="591"/>
                  <a:pt x="151" y="581"/>
                </a:cubicBezTo>
                <a:cubicBezTo>
                  <a:pt x="150" y="572"/>
                  <a:pt x="152" y="564"/>
                  <a:pt x="155" y="558"/>
                </a:cubicBezTo>
                <a:cubicBezTo>
                  <a:pt x="159" y="551"/>
                  <a:pt x="166" y="549"/>
                  <a:pt x="178" y="550"/>
                </a:cubicBezTo>
                <a:lnTo>
                  <a:pt x="182" y="521"/>
                </a:lnTo>
                <a:cubicBezTo>
                  <a:pt x="181" y="512"/>
                  <a:pt x="177" y="504"/>
                  <a:pt x="171" y="496"/>
                </a:cubicBezTo>
                <a:cubicBezTo>
                  <a:pt x="165" y="487"/>
                  <a:pt x="156" y="484"/>
                  <a:pt x="144" y="484"/>
                </a:cubicBezTo>
                <a:lnTo>
                  <a:pt x="124" y="433"/>
                </a:lnTo>
                <a:lnTo>
                  <a:pt x="116" y="158"/>
                </a:lnTo>
                <a:cubicBezTo>
                  <a:pt x="105" y="156"/>
                  <a:pt x="99" y="148"/>
                  <a:pt x="99" y="134"/>
                </a:cubicBezTo>
                <a:cubicBezTo>
                  <a:pt x="98" y="119"/>
                  <a:pt x="100" y="104"/>
                  <a:pt x="103" y="87"/>
                </a:cubicBezTo>
                <a:cubicBezTo>
                  <a:pt x="107" y="70"/>
                  <a:pt x="108" y="58"/>
                  <a:pt x="108" y="49"/>
                </a:cubicBezTo>
                <a:cubicBezTo>
                  <a:pt x="108" y="40"/>
                  <a:pt x="105" y="29"/>
                  <a:pt x="100" y="18"/>
                </a:cubicBezTo>
                <a:cubicBezTo>
                  <a:pt x="95" y="6"/>
                  <a:pt x="87" y="0"/>
                  <a:pt x="76" y="0"/>
                </a:cubicBezTo>
                <a:cubicBezTo>
                  <a:pt x="68" y="2"/>
                  <a:pt x="64" y="12"/>
                  <a:pt x="65" y="30"/>
                </a:cubicBezTo>
                <a:cubicBezTo>
                  <a:pt x="67" y="48"/>
                  <a:pt x="68" y="65"/>
                  <a:pt x="68" y="81"/>
                </a:cubicBezTo>
                <a:cubicBezTo>
                  <a:pt x="68" y="97"/>
                  <a:pt x="61" y="103"/>
                  <a:pt x="49" y="100"/>
                </a:cubicBezTo>
                <a:lnTo>
                  <a:pt x="28" y="469"/>
                </a:lnTo>
                <a:cubicBezTo>
                  <a:pt x="21" y="469"/>
                  <a:pt x="17" y="477"/>
                  <a:pt x="17" y="493"/>
                </a:cubicBezTo>
                <a:cubicBezTo>
                  <a:pt x="17" y="509"/>
                  <a:pt x="18" y="527"/>
                  <a:pt x="20" y="546"/>
                </a:cubicBezTo>
                <a:cubicBezTo>
                  <a:pt x="23" y="564"/>
                  <a:pt x="24" y="577"/>
                  <a:pt x="25" y="584"/>
                </a:cubicBezTo>
                <a:cubicBezTo>
                  <a:pt x="26" y="594"/>
                  <a:pt x="26" y="606"/>
                  <a:pt x="24" y="619"/>
                </a:cubicBezTo>
                <a:cubicBezTo>
                  <a:pt x="22" y="632"/>
                  <a:pt x="14" y="638"/>
                  <a:pt x="0" y="637"/>
                </a:cubicBezTo>
                <a:lnTo>
                  <a:pt x="37" y="1658"/>
                </a:lnTo>
                <a:cubicBezTo>
                  <a:pt x="47" y="1672"/>
                  <a:pt x="53" y="1690"/>
                  <a:pt x="55" y="1712"/>
                </a:cubicBezTo>
                <a:cubicBezTo>
                  <a:pt x="57" y="1734"/>
                  <a:pt x="60" y="1754"/>
                  <a:pt x="63" y="1771"/>
                </a:cubicBezTo>
                <a:cubicBezTo>
                  <a:pt x="66" y="1789"/>
                  <a:pt x="74" y="1798"/>
                  <a:pt x="87" y="1798"/>
                </a:cubicBezTo>
                <a:lnTo>
                  <a:pt x="89" y="1821"/>
                </a:lnTo>
                <a:lnTo>
                  <a:pt x="62" y="1846"/>
                </a:lnTo>
                <a:lnTo>
                  <a:pt x="88" y="1890"/>
                </a:lnTo>
                <a:cubicBezTo>
                  <a:pt x="88" y="1897"/>
                  <a:pt x="87" y="1910"/>
                  <a:pt x="85" y="1931"/>
                </a:cubicBezTo>
                <a:cubicBezTo>
                  <a:pt x="83" y="1951"/>
                  <a:pt x="82" y="1974"/>
                  <a:pt x="82" y="1998"/>
                </a:cubicBezTo>
                <a:cubicBezTo>
                  <a:pt x="82" y="2023"/>
                  <a:pt x="85" y="2044"/>
                  <a:pt x="90" y="2063"/>
                </a:cubicBezTo>
                <a:cubicBezTo>
                  <a:pt x="95" y="2081"/>
                  <a:pt x="105" y="2092"/>
                  <a:pt x="119" y="2095"/>
                </a:cubicBezTo>
                <a:lnTo>
                  <a:pt x="119" y="2175"/>
                </a:lnTo>
                <a:cubicBezTo>
                  <a:pt x="131" y="2198"/>
                  <a:pt x="145" y="2222"/>
                  <a:pt x="162" y="2248"/>
                </a:cubicBezTo>
                <a:cubicBezTo>
                  <a:pt x="179" y="2273"/>
                  <a:pt x="189" y="2299"/>
                  <a:pt x="193" y="2325"/>
                </a:cubicBezTo>
                <a:cubicBezTo>
                  <a:pt x="204" y="2336"/>
                  <a:pt x="211" y="2348"/>
                  <a:pt x="213" y="2362"/>
                </a:cubicBezTo>
                <a:cubicBezTo>
                  <a:pt x="214" y="2375"/>
                  <a:pt x="215" y="2390"/>
                  <a:pt x="215" y="2404"/>
                </a:cubicBezTo>
                <a:lnTo>
                  <a:pt x="247" y="2448"/>
                </a:lnTo>
                <a:lnTo>
                  <a:pt x="254" y="2620"/>
                </a:lnTo>
                <a:lnTo>
                  <a:pt x="259" y="2619"/>
                </a:lnTo>
                <a:cubicBezTo>
                  <a:pt x="265" y="2620"/>
                  <a:pt x="270" y="2624"/>
                  <a:pt x="273" y="2631"/>
                </a:cubicBezTo>
                <a:cubicBezTo>
                  <a:pt x="276" y="2639"/>
                  <a:pt x="278" y="2646"/>
                  <a:pt x="279" y="2652"/>
                </a:cubicBezTo>
                <a:cubicBezTo>
                  <a:pt x="280" y="2662"/>
                  <a:pt x="285" y="2676"/>
                  <a:pt x="295" y="2696"/>
                </a:cubicBezTo>
                <a:cubicBezTo>
                  <a:pt x="304" y="2716"/>
                  <a:pt x="313" y="2737"/>
                  <a:pt x="323" y="2759"/>
                </a:cubicBezTo>
                <a:cubicBezTo>
                  <a:pt x="333" y="2781"/>
                  <a:pt x="339" y="2800"/>
                  <a:pt x="341" y="2815"/>
                </a:cubicBezTo>
                <a:cubicBezTo>
                  <a:pt x="344" y="2831"/>
                  <a:pt x="339" y="2839"/>
                  <a:pt x="326" y="2839"/>
                </a:cubicBezTo>
                <a:cubicBezTo>
                  <a:pt x="327" y="2843"/>
                  <a:pt x="331" y="2852"/>
                  <a:pt x="339" y="2865"/>
                </a:cubicBezTo>
                <a:cubicBezTo>
                  <a:pt x="346" y="2878"/>
                  <a:pt x="354" y="2891"/>
                  <a:pt x="362" y="2903"/>
                </a:cubicBezTo>
                <a:cubicBezTo>
                  <a:pt x="370" y="2914"/>
                  <a:pt x="376" y="2921"/>
                  <a:pt x="378" y="2921"/>
                </a:cubicBezTo>
                <a:cubicBezTo>
                  <a:pt x="380" y="2938"/>
                  <a:pt x="385" y="2953"/>
                  <a:pt x="392" y="2966"/>
                </a:cubicBezTo>
                <a:cubicBezTo>
                  <a:pt x="399" y="2978"/>
                  <a:pt x="402" y="2992"/>
                  <a:pt x="401" y="3006"/>
                </a:cubicBezTo>
                <a:cubicBezTo>
                  <a:pt x="412" y="3008"/>
                  <a:pt x="422" y="3019"/>
                  <a:pt x="433" y="3040"/>
                </a:cubicBezTo>
                <a:cubicBezTo>
                  <a:pt x="444" y="3060"/>
                  <a:pt x="455" y="3084"/>
                  <a:pt x="465" y="3111"/>
                </a:cubicBezTo>
                <a:cubicBezTo>
                  <a:pt x="475" y="3139"/>
                  <a:pt x="483" y="3163"/>
                  <a:pt x="490" y="3185"/>
                </a:cubicBezTo>
                <a:cubicBezTo>
                  <a:pt x="497" y="3207"/>
                  <a:pt x="501" y="3219"/>
                  <a:pt x="503" y="3223"/>
                </a:cubicBezTo>
                <a:cubicBezTo>
                  <a:pt x="528" y="3245"/>
                  <a:pt x="550" y="3271"/>
                  <a:pt x="571" y="3300"/>
                </a:cubicBezTo>
                <a:cubicBezTo>
                  <a:pt x="591" y="3330"/>
                  <a:pt x="607" y="3359"/>
                  <a:pt x="618" y="3387"/>
                </a:cubicBezTo>
                <a:lnTo>
                  <a:pt x="673" y="3435"/>
                </a:lnTo>
                <a:cubicBezTo>
                  <a:pt x="674" y="3450"/>
                  <a:pt x="679" y="3462"/>
                  <a:pt x="686" y="3472"/>
                </a:cubicBezTo>
                <a:cubicBezTo>
                  <a:pt x="693" y="3481"/>
                  <a:pt x="700" y="3491"/>
                  <a:pt x="707" y="3501"/>
                </a:cubicBezTo>
                <a:cubicBezTo>
                  <a:pt x="714" y="3511"/>
                  <a:pt x="719" y="3524"/>
                  <a:pt x="720" y="3541"/>
                </a:cubicBezTo>
                <a:cubicBezTo>
                  <a:pt x="745" y="3548"/>
                  <a:pt x="766" y="3560"/>
                  <a:pt x="782" y="3577"/>
                </a:cubicBezTo>
                <a:cubicBezTo>
                  <a:pt x="799" y="3594"/>
                  <a:pt x="815" y="3612"/>
                  <a:pt x="830" y="3631"/>
                </a:cubicBezTo>
                <a:cubicBezTo>
                  <a:pt x="845" y="3651"/>
                  <a:pt x="864" y="3666"/>
                  <a:pt x="885" y="3679"/>
                </a:cubicBezTo>
                <a:lnTo>
                  <a:pt x="884" y="3668"/>
                </a:lnTo>
                <a:cubicBezTo>
                  <a:pt x="888" y="3668"/>
                  <a:pt x="892" y="3674"/>
                  <a:pt x="895" y="3685"/>
                </a:cubicBezTo>
                <a:cubicBezTo>
                  <a:pt x="898" y="3696"/>
                  <a:pt x="901" y="3708"/>
                  <a:pt x="903" y="3721"/>
                </a:cubicBezTo>
                <a:cubicBezTo>
                  <a:pt x="906" y="3733"/>
                  <a:pt x="907" y="3742"/>
                  <a:pt x="907" y="3746"/>
                </a:cubicBezTo>
                <a:lnTo>
                  <a:pt x="933" y="3704"/>
                </a:lnTo>
                <a:cubicBezTo>
                  <a:pt x="939" y="3713"/>
                  <a:pt x="945" y="3722"/>
                  <a:pt x="951" y="3733"/>
                </a:cubicBezTo>
                <a:cubicBezTo>
                  <a:pt x="956" y="3743"/>
                  <a:pt x="959" y="3754"/>
                  <a:pt x="960" y="3766"/>
                </a:cubicBezTo>
                <a:lnTo>
                  <a:pt x="1014" y="3796"/>
                </a:lnTo>
                <a:cubicBezTo>
                  <a:pt x="1021" y="3807"/>
                  <a:pt x="1030" y="3813"/>
                  <a:pt x="1042" y="3815"/>
                </a:cubicBezTo>
                <a:cubicBezTo>
                  <a:pt x="1053" y="3817"/>
                  <a:pt x="1064" y="3819"/>
                  <a:pt x="1073" y="3821"/>
                </a:cubicBezTo>
                <a:cubicBezTo>
                  <a:pt x="1089" y="3824"/>
                  <a:pt x="1108" y="3831"/>
                  <a:pt x="1130" y="3840"/>
                </a:cubicBezTo>
                <a:cubicBezTo>
                  <a:pt x="1151" y="3849"/>
                  <a:pt x="1171" y="3858"/>
                  <a:pt x="1190" y="3867"/>
                </a:cubicBezTo>
                <a:cubicBezTo>
                  <a:pt x="1208" y="3875"/>
                  <a:pt x="1220" y="3879"/>
                  <a:pt x="1227" y="3879"/>
                </a:cubicBezTo>
                <a:lnTo>
                  <a:pt x="1257" y="3900"/>
                </a:lnTo>
                <a:cubicBezTo>
                  <a:pt x="1286" y="3901"/>
                  <a:pt x="1316" y="3903"/>
                  <a:pt x="1346" y="3905"/>
                </a:cubicBezTo>
                <a:cubicBezTo>
                  <a:pt x="1377" y="3906"/>
                  <a:pt x="1407" y="3907"/>
                  <a:pt x="1435" y="3905"/>
                </a:cubicBezTo>
                <a:lnTo>
                  <a:pt x="1496" y="3866"/>
                </a:lnTo>
                <a:cubicBezTo>
                  <a:pt x="1502" y="3857"/>
                  <a:pt x="1511" y="3852"/>
                  <a:pt x="1524" y="3850"/>
                </a:cubicBezTo>
                <a:cubicBezTo>
                  <a:pt x="1537" y="3848"/>
                  <a:pt x="1548" y="3848"/>
                  <a:pt x="1558" y="3850"/>
                </a:cubicBezTo>
                <a:lnTo>
                  <a:pt x="1578" y="3803"/>
                </a:lnTo>
                <a:lnTo>
                  <a:pt x="1607" y="3807"/>
                </a:lnTo>
                <a:cubicBezTo>
                  <a:pt x="1620" y="3805"/>
                  <a:pt x="1635" y="3800"/>
                  <a:pt x="1653" y="3792"/>
                </a:cubicBezTo>
                <a:cubicBezTo>
                  <a:pt x="1671" y="3784"/>
                  <a:pt x="1684" y="3779"/>
                  <a:pt x="1691" y="3778"/>
                </a:cubicBezTo>
                <a:cubicBezTo>
                  <a:pt x="1690" y="3767"/>
                  <a:pt x="1693" y="3761"/>
                  <a:pt x="1698" y="3760"/>
                </a:cubicBezTo>
                <a:cubicBezTo>
                  <a:pt x="1703" y="3759"/>
                  <a:pt x="1710" y="3759"/>
                  <a:pt x="1718" y="3759"/>
                </a:cubicBezTo>
                <a:cubicBezTo>
                  <a:pt x="1724" y="3758"/>
                  <a:pt x="1728" y="3755"/>
                  <a:pt x="1731" y="3751"/>
                </a:cubicBezTo>
                <a:cubicBezTo>
                  <a:pt x="1733" y="3746"/>
                  <a:pt x="1734" y="3741"/>
                  <a:pt x="1734" y="3735"/>
                </a:cubicBezTo>
                <a:cubicBezTo>
                  <a:pt x="1735" y="3724"/>
                  <a:pt x="1738" y="3718"/>
                  <a:pt x="1741" y="3716"/>
                </a:cubicBezTo>
                <a:cubicBezTo>
                  <a:pt x="1745" y="3714"/>
                  <a:pt x="1748" y="3713"/>
                  <a:pt x="1751" y="3711"/>
                </a:cubicBezTo>
                <a:cubicBezTo>
                  <a:pt x="1753" y="3710"/>
                  <a:pt x="1755" y="3704"/>
                  <a:pt x="1754" y="3693"/>
                </a:cubicBezTo>
                <a:lnTo>
                  <a:pt x="1803" y="3649"/>
                </a:lnTo>
                <a:lnTo>
                  <a:pt x="1751" y="3653"/>
                </a:lnTo>
                <a:lnTo>
                  <a:pt x="1714" y="3696"/>
                </a:lnTo>
                <a:cubicBezTo>
                  <a:pt x="1714" y="3699"/>
                  <a:pt x="1714" y="3701"/>
                  <a:pt x="1714" y="3704"/>
                </a:cubicBezTo>
                <a:cubicBezTo>
                  <a:pt x="1713" y="3706"/>
                  <a:pt x="1712" y="3707"/>
                  <a:pt x="1709" y="3708"/>
                </a:cubicBezTo>
                <a:cubicBezTo>
                  <a:pt x="1700" y="3708"/>
                  <a:pt x="1693" y="3705"/>
                  <a:pt x="1686" y="3699"/>
                </a:cubicBezTo>
                <a:cubicBezTo>
                  <a:pt x="1679" y="3693"/>
                  <a:pt x="1673" y="3688"/>
                  <a:pt x="1667" y="3682"/>
                </a:cubicBezTo>
                <a:lnTo>
                  <a:pt x="1678" y="3681"/>
                </a:lnTo>
                <a:cubicBezTo>
                  <a:pt x="1687" y="3680"/>
                  <a:pt x="1696" y="3677"/>
                  <a:pt x="1706" y="3671"/>
                </a:cubicBezTo>
                <a:cubicBezTo>
                  <a:pt x="1715" y="3665"/>
                  <a:pt x="1722" y="3658"/>
                  <a:pt x="1728" y="3649"/>
                </a:cubicBezTo>
                <a:lnTo>
                  <a:pt x="1734" y="3648"/>
                </a:lnTo>
                <a:cubicBezTo>
                  <a:pt x="1745" y="3647"/>
                  <a:pt x="1755" y="3643"/>
                  <a:pt x="1763" y="3636"/>
                </a:cubicBezTo>
                <a:cubicBezTo>
                  <a:pt x="1771" y="3628"/>
                  <a:pt x="1778" y="3620"/>
                  <a:pt x="1783" y="3611"/>
                </a:cubicBezTo>
                <a:cubicBezTo>
                  <a:pt x="1786" y="3616"/>
                  <a:pt x="1792" y="3621"/>
                  <a:pt x="1799" y="3625"/>
                </a:cubicBezTo>
                <a:cubicBezTo>
                  <a:pt x="1806" y="3629"/>
                  <a:pt x="1812" y="3631"/>
                  <a:pt x="1819" y="3631"/>
                </a:cubicBezTo>
                <a:cubicBezTo>
                  <a:pt x="1824" y="3630"/>
                  <a:pt x="1827" y="3628"/>
                  <a:pt x="1828" y="3624"/>
                </a:cubicBezTo>
                <a:cubicBezTo>
                  <a:pt x="1829" y="3620"/>
                  <a:pt x="1829" y="3616"/>
                  <a:pt x="1829" y="3613"/>
                </a:cubicBezTo>
                <a:lnTo>
                  <a:pt x="1877" y="3569"/>
                </a:lnTo>
                <a:cubicBezTo>
                  <a:pt x="1876" y="3559"/>
                  <a:pt x="1872" y="3553"/>
                  <a:pt x="1865" y="3550"/>
                </a:cubicBezTo>
                <a:cubicBezTo>
                  <a:pt x="1858" y="3548"/>
                  <a:pt x="1853" y="3541"/>
                  <a:pt x="1852" y="3531"/>
                </a:cubicBezTo>
                <a:cubicBezTo>
                  <a:pt x="1870" y="3515"/>
                  <a:pt x="1886" y="3496"/>
                  <a:pt x="1900" y="3475"/>
                </a:cubicBezTo>
                <a:cubicBezTo>
                  <a:pt x="1913" y="3454"/>
                  <a:pt x="1929" y="3434"/>
                  <a:pt x="1947" y="3415"/>
                </a:cubicBezTo>
                <a:cubicBezTo>
                  <a:pt x="1946" y="3399"/>
                  <a:pt x="1946" y="3378"/>
                  <a:pt x="1947" y="3353"/>
                </a:cubicBezTo>
                <a:cubicBezTo>
                  <a:pt x="1948" y="3328"/>
                  <a:pt x="1950" y="3302"/>
                  <a:pt x="1955" y="3277"/>
                </a:cubicBezTo>
                <a:cubicBezTo>
                  <a:pt x="1959" y="3253"/>
                  <a:pt x="1965" y="3233"/>
                  <a:pt x="1974" y="3218"/>
                </a:cubicBezTo>
                <a:lnTo>
                  <a:pt x="2029" y="3271"/>
                </a:lnTo>
                <a:lnTo>
                  <a:pt x="2086" y="3181"/>
                </a:lnTo>
                <a:cubicBezTo>
                  <a:pt x="2095" y="3180"/>
                  <a:pt x="2101" y="3173"/>
                  <a:pt x="2102" y="3161"/>
                </a:cubicBezTo>
                <a:cubicBezTo>
                  <a:pt x="2103" y="3149"/>
                  <a:pt x="2103" y="3135"/>
                  <a:pt x="2103" y="3120"/>
                </a:cubicBezTo>
                <a:cubicBezTo>
                  <a:pt x="2103" y="3106"/>
                  <a:pt x="2106" y="3094"/>
                  <a:pt x="2112" y="3085"/>
                </a:cubicBezTo>
                <a:cubicBezTo>
                  <a:pt x="2117" y="3076"/>
                  <a:pt x="2129" y="3074"/>
                  <a:pt x="2148" y="3079"/>
                </a:cubicBezTo>
                <a:cubicBezTo>
                  <a:pt x="2148" y="3072"/>
                  <a:pt x="2150" y="3059"/>
                  <a:pt x="2156" y="3039"/>
                </a:cubicBezTo>
                <a:cubicBezTo>
                  <a:pt x="2161" y="3020"/>
                  <a:pt x="2167" y="3001"/>
                  <a:pt x="2174" y="2982"/>
                </a:cubicBezTo>
                <a:cubicBezTo>
                  <a:pt x="2181" y="2964"/>
                  <a:pt x="2186" y="2953"/>
                  <a:pt x="2191" y="2950"/>
                </a:cubicBezTo>
                <a:cubicBezTo>
                  <a:pt x="2188" y="2933"/>
                  <a:pt x="2180" y="2923"/>
                  <a:pt x="2165" y="2919"/>
                </a:cubicBezTo>
                <a:cubicBezTo>
                  <a:pt x="2150" y="2914"/>
                  <a:pt x="2134" y="2913"/>
                  <a:pt x="2119" y="2915"/>
                </a:cubicBezTo>
                <a:lnTo>
                  <a:pt x="2138" y="2856"/>
                </a:lnTo>
                <a:lnTo>
                  <a:pt x="2115" y="2857"/>
                </a:lnTo>
                <a:cubicBezTo>
                  <a:pt x="2109" y="2858"/>
                  <a:pt x="2102" y="2858"/>
                  <a:pt x="2095" y="2859"/>
                </a:cubicBezTo>
                <a:cubicBezTo>
                  <a:pt x="2088" y="2861"/>
                  <a:pt x="2081" y="2863"/>
                  <a:pt x="2075" y="2866"/>
                </a:cubicBezTo>
                <a:lnTo>
                  <a:pt x="2079" y="2923"/>
                </a:lnTo>
                <a:lnTo>
                  <a:pt x="2058" y="2948"/>
                </a:lnTo>
                <a:lnTo>
                  <a:pt x="2046" y="2943"/>
                </a:lnTo>
                <a:cubicBezTo>
                  <a:pt x="2039" y="2944"/>
                  <a:pt x="2035" y="2950"/>
                  <a:pt x="2033" y="2962"/>
                </a:cubicBezTo>
                <a:cubicBezTo>
                  <a:pt x="2031" y="2974"/>
                  <a:pt x="2031" y="2986"/>
                  <a:pt x="2032" y="3000"/>
                </a:cubicBezTo>
                <a:cubicBezTo>
                  <a:pt x="2034" y="3013"/>
                  <a:pt x="2034" y="3023"/>
                  <a:pt x="2035" y="3030"/>
                </a:cubicBezTo>
                <a:lnTo>
                  <a:pt x="2029" y="3030"/>
                </a:lnTo>
                <a:cubicBezTo>
                  <a:pt x="2019" y="3032"/>
                  <a:pt x="2015" y="3038"/>
                  <a:pt x="2016" y="3050"/>
                </a:cubicBezTo>
                <a:cubicBezTo>
                  <a:pt x="2018" y="3061"/>
                  <a:pt x="2020" y="3070"/>
                  <a:pt x="2021" y="3077"/>
                </a:cubicBezTo>
                <a:cubicBezTo>
                  <a:pt x="2021" y="3091"/>
                  <a:pt x="2017" y="3103"/>
                  <a:pt x="2006" y="3113"/>
                </a:cubicBezTo>
                <a:cubicBezTo>
                  <a:pt x="1996" y="3123"/>
                  <a:pt x="1985" y="3131"/>
                  <a:pt x="1974" y="3137"/>
                </a:cubicBezTo>
                <a:lnTo>
                  <a:pt x="1949" y="3191"/>
                </a:lnTo>
                <a:lnTo>
                  <a:pt x="1925" y="3175"/>
                </a:lnTo>
                <a:lnTo>
                  <a:pt x="1947" y="3168"/>
                </a:lnTo>
                <a:cubicBezTo>
                  <a:pt x="1946" y="3160"/>
                  <a:pt x="1946" y="3150"/>
                  <a:pt x="1945" y="3139"/>
                </a:cubicBezTo>
                <a:cubicBezTo>
                  <a:pt x="1944" y="3127"/>
                  <a:pt x="1946" y="3117"/>
                  <a:pt x="1949" y="3107"/>
                </a:cubicBezTo>
                <a:cubicBezTo>
                  <a:pt x="1952" y="3098"/>
                  <a:pt x="1959" y="3093"/>
                  <a:pt x="1971" y="3092"/>
                </a:cubicBezTo>
                <a:cubicBezTo>
                  <a:pt x="1969" y="3060"/>
                  <a:pt x="1975" y="3031"/>
                  <a:pt x="1989" y="3003"/>
                </a:cubicBezTo>
                <a:cubicBezTo>
                  <a:pt x="2002" y="2976"/>
                  <a:pt x="2017" y="2950"/>
                  <a:pt x="2034" y="2926"/>
                </a:cubicBezTo>
                <a:cubicBezTo>
                  <a:pt x="2044" y="2922"/>
                  <a:pt x="2050" y="2913"/>
                  <a:pt x="2052" y="2901"/>
                </a:cubicBezTo>
                <a:cubicBezTo>
                  <a:pt x="2054" y="2888"/>
                  <a:pt x="2054" y="2877"/>
                  <a:pt x="2053" y="2867"/>
                </a:cubicBezTo>
                <a:lnTo>
                  <a:pt x="2058" y="2867"/>
                </a:lnTo>
                <a:cubicBezTo>
                  <a:pt x="2073" y="2865"/>
                  <a:pt x="2083" y="2857"/>
                  <a:pt x="2088" y="2844"/>
                </a:cubicBezTo>
                <a:cubicBezTo>
                  <a:pt x="2093" y="2831"/>
                  <a:pt x="2099" y="2818"/>
                  <a:pt x="2105" y="2806"/>
                </a:cubicBezTo>
                <a:cubicBezTo>
                  <a:pt x="2111" y="2793"/>
                  <a:pt x="2122" y="2787"/>
                  <a:pt x="2139" y="2787"/>
                </a:cubicBezTo>
                <a:lnTo>
                  <a:pt x="2183" y="2755"/>
                </a:lnTo>
                <a:cubicBezTo>
                  <a:pt x="2181" y="2744"/>
                  <a:pt x="2179" y="2727"/>
                  <a:pt x="2177" y="2704"/>
                </a:cubicBezTo>
                <a:cubicBezTo>
                  <a:pt x="2174" y="2680"/>
                  <a:pt x="2176" y="2658"/>
                  <a:pt x="2180" y="2636"/>
                </a:cubicBezTo>
                <a:cubicBezTo>
                  <a:pt x="2185" y="2615"/>
                  <a:pt x="2197" y="2602"/>
                  <a:pt x="2218" y="2597"/>
                </a:cubicBezTo>
                <a:lnTo>
                  <a:pt x="2244" y="2641"/>
                </a:lnTo>
                <a:lnTo>
                  <a:pt x="2244" y="2728"/>
                </a:lnTo>
                <a:cubicBezTo>
                  <a:pt x="2236" y="2737"/>
                  <a:pt x="2229" y="2748"/>
                  <a:pt x="2224" y="2761"/>
                </a:cubicBezTo>
                <a:cubicBezTo>
                  <a:pt x="2219" y="2774"/>
                  <a:pt x="2213" y="2787"/>
                  <a:pt x="2209" y="2799"/>
                </a:cubicBezTo>
                <a:cubicBezTo>
                  <a:pt x="2212" y="2803"/>
                  <a:pt x="2218" y="2811"/>
                  <a:pt x="2225" y="2823"/>
                </a:cubicBezTo>
                <a:cubicBezTo>
                  <a:pt x="2232" y="2835"/>
                  <a:pt x="2237" y="2842"/>
                  <a:pt x="2240" y="2843"/>
                </a:cubicBezTo>
                <a:cubicBezTo>
                  <a:pt x="2244" y="2842"/>
                  <a:pt x="2246" y="2837"/>
                  <a:pt x="2247" y="2829"/>
                </a:cubicBezTo>
                <a:cubicBezTo>
                  <a:pt x="2248" y="2821"/>
                  <a:pt x="2250" y="2812"/>
                  <a:pt x="2253" y="2804"/>
                </a:cubicBezTo>
                <a:cubicBezTo>
                  <a:pt x="2256" y="2795"/>
                  <a:pt x="2262" y="2790"/>
                  <a:pt x="2271" y="2789"/>
                </a:cubicBezTo>
                <a:lnTo>
                  <a:pt x="2320" y="2751"/>
                </a:lnTo>
                <a:cubicBezTo>
                  <a:pt x="2323" y="2743"/>
                  <a:pt x="2325" y="2729"/>
                  <a:pt x="2327" y="2710"/>
                </a:cubicBezTo>
                <a:cubicBezTo>
                  <a:pt x="2330" y="2691"/>
                  <a:pt x="2333" y="2670"/>
                  <a:pt x="2336" y="2649"/>
                </a:cubicBezTo>
                <a:cubicBezTo>
                  <a:pt x="2340" y="2627"/>
                  <a:pt x="2344" y="2609"/>
                  <a:pt x="2350" y="2595"/>
                </a:cubicBezTo>
                <a:cubicBezTo>
                  <a:pt x="2355" y="2580"/>
                  <a:pt x="2363" y="2574"/>
                  <a:pt x="2371" y="2575"/>
                </a:cubicBezTo>
                <a:cubicBezTo>
                  <a:pt x="2384" y="2549"/>
                  <a:pt x="2399" y="2522"/>
                  <a:pt x="2417" y="2492"/>
                </a:cubicBezTo>
                <a:cubicBezTo>
                  <a:pt x="2434" y="2463"/>
                  <a:pt x="2451" y="2433"/>
                  <a:pt x="2465" y="2403"/>
                </a:cubicBezTo>
                <a:cubicBezTo>
                  <a:pt x="2480" y="2373"/>
                  <a:pt x="2488" y="2343"/>
                  <a:pt x="2491" y="2314"/>
                </a:cubicBezTo>
                <a:lnTo>
                  <a:pt x="2511" y="2278"/>
                </a:lnTo>
                <a:cubicBezTo>
                  <a:pt x="2512" y="2261"/>
                  <a:pt x="2518" y="2245"/>
                  <a:pt x="2530" y="2231"/>
                </a:cubicBezTo>
                <a:cubicBezTo>
                  <a:pt x="2542" y="2216"/>
                  <a:pt x="2550" y="2200"/>
                  <a:pt x="2556" y="2183"/>
                </a:cubicBezTo>
                <a:lnTo>
                  <a:pt x="2593" y="2054"/>
                </a:lnTo>
                <a:lnTo>
                  <a:pt x="2605" y="2053"/>
                </a:lnTo>
                <a:cubicBezTo>
                  <a:pt x="2611" y="2053"/>
                  <a:pt x="2617" y="2051"/>
                  <a:pt x="2624" y="2047"/>
                </a:cubicBezTo>
                <a:cubicBezTo>
                  <a:pt x="2630" y="2043"/>
                  <a:pt x="2635" y="2036"/>
                  <a:pt x="2638" y="2028"/>
                </a:cubicBezTo>
                <a:cubicBezTo>
                  <a:pt x="2654" y="2018"/>
                  <a:pt x="2671" y="2007"/>
                  <a:pt x="2688" y="1996"/>
                </a:cubicBezTo>
                <a:cubicBezTo>
                  <a:pt x="2705" y="1985"/>
                  <a:pt x="2723" y="1976"/>
                  <a:pt x="2743" y="1969"/>
                </a:cubicBezTo>
                <a:lnTo>
                  <a:pt x="2749" y="1980"/>
                </a:lnTo>
                <a:cubicBezTo>
                  <a:pt x="2767" y="1984"/>
                  <a:pt x="2784" y="1989"/>
                  <a:pt x="2801" y="1996"/>
                </a:cubicBezTo>
                <a:cubicBezTo>
                  <a:pt x="2817" y="2002"/>
                  <a:pt x="2832" y="2012"/>
                  <a:pt x="2844" y="2025"/>
                </a:cubicBezTo>
                <a:cubicBezTo>
                  <a:pt x="2838" y="2031"/>
                  <a:pt x="2833" y="2037"/>
                  <a:pt x="2827" y="2044"/>
                </a:cubicBezTo>
                <a:cubicBezTo>
                  <a:pt x="2821" y="2051"/>
                  <a:pt x="2818" y="2058"/>
                  <a:pt x="2818" y="2067"/>
                </a:cubicBezTo>
                <a:cubicBezTo>
                  <a:pt x="2819" y="2072"/>
                  <a:pt x="2823" y="2075"/>
                  <a:pt x="2828" y="2076"/>
                </a:cubicBezTo>
                <a:cubicBezTo>
                  <a:pt x="2834" y="2077"/>
                  <a:pt x="2839" y="2077"/>
                  <a:pt x="2842" y="2077"/>
                </a:cubicBezTo>
                <a:lnTo>
                  <a:pt x="2896" y="2113"/>
                </a:lnTo>
                <a:cubicBezTo>
                  <a:pt x="2907" y="2113"/>
                  <a:pt x="2915" y="2117"/>
                  <a:pt x="2920" y="2123"/>
                </a:cubicBezTo>
                <a:cubicBezTo>
                  <a:pt x="2925" y="2129"/>
                  <a:pt x="2933" y="2133"/>
                  <a:pt x="2944" y="2133"/>
                </a:cubicBezTo>
                <a:lnTo>
                  <a:pt x="2993" y="2175"/>
                </a:lnTo>
                <a:cubicBezTo>
                  <a:pt x="2994" y="2187"/>
                  <a:pt x="2999" y="2195"/>
                  <a:pt x="3008" y="2199"/>
                </a:cubicBezTo>
                <a:cubicBezTo>
                  <a:pt x="3017" y="2204"/>
                  <a:pt x="3026" y="2205"/>
                  <a:pt x="3035" y="2201"/>
                </a:cubicBezTo>
                <a:cubicBezTo>
                  <a:pt x="3036" y="2216"/>
                  <a:pt x="3039" y="2223"/>
                  <a:pt x="3043" y="2224"/>
                </a:cubicBezTo>
                <a:cubicBezTo>
                  <a:pt x="3047" y="2224"/>
                  <a:pt x="3051" y="2224"/>
                  <a:pt x="3056" y="2223"/>
                </a:cubicBezTo>
                <a:cubicBezTo>
                  <a:pt x="3061" y="2221"/>
                  <a:pt x="3066" y="2225"/>
                  <a:pt x="3071" y="2234"/>
                </a:cubicBezTo>
                <a:cubicBezTo>
                  <a:pt x="3076" y="2243"/>
                  <a:pt x="3079" y="2264"/>
                  <a:pt x="3082" y="2296"/>
                </a:cubicBezTo>
                <a:lnTo>
                  <a:pt x="3108" y="2340"/>
                </a:lnTo>
                <a:cubicBezTo>
                  <a:pt x="3120" y="2339"/>
                  <a:pt x="3133" y="2340"/>
                  <a:pt x="3149" y="2344"/>
                </a:cubicBezTo>
                <a:cubicBezTo>
                  <a:pt x="3164" y="2348"/>
                  <a:pt x="3177" y="2354"/>
                  <a:pt x="3189" y="2363"/>
                </a:cubicBezTo>
                <a:cubicBezTo>
                  <a:pt x="3201" y="2372"/>
                  <a:pt x="3208" y="2382"/>
                  <a:pt x="3209" y="2396"/>
                </a:cubicBezTo>
                <a:lnTo>
                  <a:pt x="3241" y="2445"/>
                </a:lnTo>
                <a:lnTo>
                  <a:pt x="3284" y="2477"/>
                </a:lnTo>
                <a:cubicBezTo>
                  <a:pt x="3284" y="2483"/>
                  <a:pt x="3285" y="2492"/>
                  <a:pt x="3288" y="2502"/>
                </a:cubicBezTo>
                <a:cubicBezTo>
                  <a:pt x="3290" y="2512"/>
                  <a:pt x="3296" y="2518"/>
                  <a:pt x="3304" y="2521"/>
                </a:cubicBezTo>
                <a:cubicBezTo>
                  <a:pt x="3307" y="2540"/>
                  <a:pt x="3311" y="2554"/>
                  <a:pt x="3319" y="2562"/>
                </a:cubicBezTo>
                <a:cubicBezTo>
                  <a:pt x="3326" y="2570"/>
                  <a:pt x="3330" y="2581"/>
                  <a:pt x="3332" y="2594"/>
                </a:cubicBezTo>
                <a:cubicBezTo>
                  <a:pt x="3342" y="2611"/>
                  <a:pt x="3353" y="2628"/>
                  <a:pt x="3364" y="2647"/>
                </a:cubicBezTo>
                <a:cubicBezTo>
                  <a:pt x="3375" y="2666"/>
                  <a:pt x="3384" y="2685"/>
                  <a:pt x="3392" y="2705"/>
                </a:cubicBezTo>
                <a:cubicBezTo>
                  <a:pt x="3402" y="2705"/>
                  <a:pt x="3411" y="2713"/>
                  <a:pt x="3421" y="2729"/>
                </a:cubicBezTo>
                <a:cubicBezTo>
                  <a:pt x="3431" y="2745"/>
                  <a:pt x="3439" y="2762"/>
                  <a:pt x="3446" y="2780"/>
                </a:cubicBezTo>
                <a:cubicBezTo>
                  <a:pt x="3453" y="2799"/>
                  <a:pt x="3457" y="2812"/>
                  <a:pt x="3457" y="2821"/>
                </a:cubicBezTo>
                <a:cubicBezTo>
                  <a:pt x="3458" y="2836"/>
                  <a:pt x="3462" y="2848"/>
                  <a:pt x="3469" y="2857"/>
                </a:cubicBezTo>
                <a:cubicBezTo>
                  <a:pt x="3476" y="2866"/>
                  <a:pt x="3487" y="2870"/>
                  <a:pt x="3501" y="2870"/>
                </a:cubicBezTo>
                <a:lnTo>
                  <a:pt x="3502" y="2881"/>
                </a:lnTo>
                <a:cubicBezTo>
                  <a:pt x="3502" y="2890"/>
                  <a:pt x="3505" y="2898"/>
                  <a:pt x="3509" y="2904"/>
                </a:cubicBezTo>
                <a:cubicBezTo>
                  <a:pt x="3514" y="2911"/>
                  <a:pt x="3522" y="2914"/>
                  <a:pt x="3533" y="2913"/>
                </a:cubicBezTo>
                <a:lnTo>
                  <a:pt x="3569" y="3020"/>
                </a:lnTo>
                <a:lnTo>
                  <a:pt x="3617" y="3051"/>
                </a:lnTo>
                <a:lnTo>
                  <a:pt x="3621" y="3103"/>
                </a:lnTo>
                <a:lnTo>
                  <a:pt x="3644" y="3112"/>
                </a:lnTo>
                <a:cubicBezTo>
                  <a:pt x="3647" y="3137"/>
                  <a:pt x="3652" y="3158"/>
                  <a:pt x="3661" y="3178"/>
                </a:cubicBezTo>
                <a:cubicBezTo>
                  <a:pt x="3670" y="3197"/>
                  <a:pt x="3678" y="3217"/>
                  <a:pt x="3687" y="3238"/>
                </a:cubicBezTo>
                <a:cubicBezTo>
                  <a:pt x="3696" y="3260"/>
                  <a:pt x="3702" y="3285"/>
                  <a:pt x="3705" y="3315"/>
                </a:cubicBezTo>
                <a:lnTo>
                  <a:pt x="3728" y="3319"/>
                </a:lnTo>
                <a:cubicBezTo>
                  <a:pt x="3728" y="3326"/>
                  <a:pt x="3729" y="3334"/>
                  <a:pt x="3732" y="3344"/>
                </a:cubicBezTo>
                <a:cubicBezTo>
                  <a:pt x="3734" y="3354"/>
                  <a:pt x="3740" y="3361"/>
                  <a:pt x="3748" y="3364"/>
                </a:cubicBezTo>
                <a:cubicBezTo>
                  <a:pt x="3749" y="3373"/>
                  <a:pt x="3751" y="3382"/>
                  <a:pt x="3755" y="3391"/>
                </a:cubicBezTo>
                <a:cubicBezTo>
                  <a:pt x="3759" y="3399"/>
                  <a:pt x="3766" y="3405"/>
                  <a:pt x="3774" y="3408"/>
                </a:cubicBezTo>
                <a:lnTo>
                  <a:pt x="3778" y="3459"/>
                </a:lnTo>
                <a:lnTo>
                  <a:pt x="3802" y="3475"/>
                </a:lnTo>
                <a:cubicBezTo>
                  <a:pt x="3803" y="3477"/>
                  <a:pt x="3807" y="3488"/>
                  <a:pt x="3815" y="3506"/>
                </a:cubicBezTo>
                <a:cubicBezTo>
                  <a:pt x="3823" y="3524"/>
                  <a:pt x="3832" y="3545"/>
                  <a:pt x="3843" y="3570"/>
                </a:cubicBezTo>
                <a:cubicBezTo>
                  <a:pt x="3854" y="3594"/>
                  <a:pt x="3863" y="3617"/>
                  <a:pt x="3872" y="3638"/>
                </a:cubicBezTo>
                <a:cubicBezTo>
                  <a:pt x="3880" y="3659"/>
                  <a:pt x="3885" y="3674"/>
                  <a:pt x="3885" y="3682"/>
                </a:cubicBezTo>
                <a:cubicBezTo>
                  <a:pt x="3894" y="3687"/>
                  <a:pt x="3901" y="3695"/>
                  <a:pt x="3905" y="3704"/>
                </a:cubicBezTo>
                <a:cubicBezTo>
                  <a:pt x="3909" y="3714"/>
                  <a:pt x="3911" y="3723"/>
                  <a:pt x="3912" y="3732"/>
                </a:cubicBezTo>
                <a:lnTo>
                  <a:pt x="3929" y="3736"/>
                </a:lnTo>
                <a:cubicBezTo>
                  <a:pt x="3930" y="3746"/>
                  <a:pt x="3930" y="3759"/>
                  <a:pt x="3930" y="3773"/>
                </a:cubicBezTo>
                <a:cubicBezTo>
                  <a:pt x="3931" y="3788"/>
                  <a:pt x="3933" y="3802"/>
                  <a:pt x="3937" y="3815"/>
                </a:cubicBezTo>
                <a:cubicBezTo>
                  <a:pt x="3941" y="3829"/>
                  <a:pt x="3948" y="3838"/>
                  <a:pt x="3960" y="3843"/>
                </a:cubicBezTo>
                <a:cubicBezTo>
                  <a:pt x="3963" y="3871"/>
                  <a:pt x="3971" y="3896"/>
                  <a:pt x="3982" y="3919"/>
                </a:cubicBezTo>
                <a:cubicBezTo>
                  <a:pt x="3994" y="3942"/>
                  <a:pt x="4002" y="3968"/>
                  <a:pt x="4005" y="3995"/>
                </a:cubicBezTo>
                <a:cubicBezTo>
                  <a:pt x="3999" y="3999"/>
                  <a:pt x="3993" y="4003"/>
                  <a:pt x="3987" y="4009"/>
                </a:cubicBezTo>
                <a:cubicBezTo>
                  <a:pt x="3981" y="4014"/>
                  <a:pt x="3979" y="4020"/>
                  <a:pt x="3978" y="4026"/>
                </a:cubicBezTo>
                <a:cubicBezTo>
                  <a:pt x="3980" y="4031"/>
                  <a:pt x="3986" y="4034"/>
                  <a:pt x="3997" y="4035"/>
                </a:cubicBezTo>
                <a:cubicBezTo>
                  <a:pt x="4008" y="4035"/>
                  <a:pt x="4015" y="4035"/>
                  <a:pt x="4019" y="4035"/>
                </a:cubicBezTo>
                <a:lnTo>
                  <a:pt x="4020" y="4046"/>
                </a:lnTo>
                <a:cubicBezTo>
                  <a:pt x="4021" y="4055"/>
                  <a:pt x="4023" y="4063"/>
                  <a:pt x="4027" y="4069"/>
                </a:cubicBezTo>
                <a:cubicBezTo>
                  <a:pt x="4031" y="4076"/>
                  <a:pt x="4037" y="4079"/>
                  <a:pt x="4045" y="4079"/>
                </a:cubicBezTo>
                <a:lnTo>
                  <a:pt x="4078" y="4134"/>
                </a:lnTo>
                <a:cubicBezTo>
                  <a:pt x="4073" y="4143"/>
                  <a:pt x="4068" y="4153"/>
                  <a:pt x="4064" y="4164"/>
                </a:cubicBezTo>
                <a:cubicBezTo>
                  <a:pt x="4061" y="4175"/>
                  <a:pt x="4059" y="4187"/>
                  <a:pt x="4059" y="4198"/>
                </a:cubicBezTo>
                <a:cubicBezTo>
                  <a:pt x="4061" y="4210"/>
                  <a:pt x="4066" y="4228"/>
                  <a:pt x="4075" y="4255"/>
                </a:cubicBezTo>
                <a:cubicBezTo>
                  <a:pt x="4085" y="4281"/>
                  <a:pt x="4096" y="4306"/>
                  <a:pt x="4109" y="4329"/>
                </a:cubicBezTo>
                <a:cubicBezTo>
                  <a:pt x="4122" y="4352"/>
                  <a:pt x="4134" y="4364"/>
                  <a:pt x="4146" y="4365"/>
                </a:cubicBezTo>
                <a:cubicBezTo>
                  <a:pt x="4152" y="4365"/>
                  <a:pt x="4156" y="4367"/>
                  <a:pt x="4159" y="4371"/>
                </a:cubicBezTo>
                <a:cubicBezTo>
                  <a:pt x="4162" y="4375"/>
                  <a:pt x="4164" y="4380"/>
                  <a:pt x="4165" y="4386"/>
                </a:cubicBezTo>
                <a:lnTo>
                  <a:pt x="4188" y="4396"/>
                </a:lnTo>
                <a:lnTo>
                  <a:pt x="4192" y="4448"/>
                </a:lnTo>
                <a:lnTo>
                  <a:pt x="4210" y="4464"/>
                </a:lnTo>
                <a:lnTo>
                  <a:pt x="4214" y="4521"/>
                </a:lnTo>
                <a:cubicBezTo>
                  <a:pt x="4223" y="4523"/>
                  <a:pt x="4229" y="4528"/>
                  <a:pt x="4233" y="4535"/>
                </a:cubicBezTo>
                <a:cubicBezTo>
                  <a:pt x="4237" y="4543"/>
                  <a:pt x="4239" y="4551"/>
                  <a:pt x="4240" y="4559"/>
                </a:cubicBezTo>
                <a:cubicBezTo>
                  <a:pt x="4249" y="4561"/>
                  <a:pt x="4257" y="4569"/>
                  <a:pt x="4262" y="4584"/>
                </a:cubicBezTo>
                <a:cubicBezTo>
                  <a:pt x="4267" y="4598"/>
                  <a:pt x="4270" y="4613"/>
                  <a:pt x="4272" y="4629"/>
                </a:cubicBezTo>
                <a:cubicBezTo>
                  <a:pt x="4274" y="4645"/>
                  <a:pt x="4276" y="4658"/>
                  <a:pt x="4276" y="4666"/>
                </a:cubicBezTo>
                <a:lnTo>
                  <a:pt x="4294" y="4671"/>
                </a:lnTo>
                <a:cubicBezTo>
                  <a:pt x="4298" y="4715"/>
                  <a:pt x="4311" y="4761"/>
                  <a:pt x="4333" y="4807"/>
                </a:cubicBezTo>
                <a:cubicBezTo>
                  <a:pt x="4355" y="4853"/>
                  <a:pt x="4376" y="4897"/>
                  <a:pt x="4397" y="4938"/>
                </a:cubicBezTo>
                <a:cubicBezTo>
                  <a:pt x="4419" y="4979"/>
                  <a:pt x="4431" y="5013"/>
                  <a:pt x="4434" y="5040"/>
                </a:cubicBezTo>
                <a:cubicBezTo>
                  <a:pt x="4444" y="5051"/>
                  <a:pt x="4451" y="5064"/>
                  <a:pt x="4455" y="5079"/>
                </a:cubicBezTo>
                <a:cubicBezTo>
                  <a:pt x="4460" y="5095"/>
                  <a:pt x="4462" y="5110"/>
                  <a:pt x="4463" y="5124"/>
                </a:cubicBezTo>
                <a:lnTo>
                  <a:pt x="4482" y="5146"/>
                </a:lnTo>
                <a:cubicBezTo>
                  <a:pt x="4485" y="5179"/>
                  <a:pt x="4489" y="5201"/>
                  <a:pt x="4494" y="5211"/>
                </a:cubicBezTo>
                <a:cubicBezTo>
                  <a:pt x="4499" y="5222"/>
                  <a:pt x="4505" y="5227"/>
                  <a:pt x="4511" y="5226"/>
                </a:cubicBezTo>
                <a:cubicBezTo>
                  <a:pt x="4517" y="5226"/>
                  <a:pt x="4522" y="5227"/>
                  <a:pt x="4527" y="5228"/>
                </a:cubicBezTo>
                <a:cubicBezTo>
                  <a:pt x="4531" y="5229"/>
                  <a:pt x="4534" y="5237"/>
                  <a:pt x="4535" y="5251"/>
                </a:cubicBezTo>
                <a:lnTo>
                  <a:pt x="4582" y="5265"/>
                </a:lnTo>
                <a:lnTo>
                  <a:pt x="4576" y="5168"/>
                </a:lnTo>
                <a:cubicBezTo>
                  <a:pt x="4590" y="5166"/>
                  <a:pt x="4597" y="5162"/>
                  <a:pt x="4598" y="5155"/>
                </a:cubicBezTo>
                <a:cubicBezTo>
                  <a:pt x="4600" y="5147"/>
                  <a:pt x="4601" y="5140"/>
                  <a:pt x="4603" y="5132"/>
                </a:cubicBezTo>
                <a:cubicBezTo>
                  <a:pt x="4605" y="5125"/>
                  <a:pt x="4614" y="5120"/>
                  <a:pt x="4630" y="5118"/>
                </a:cubicBezTo>
                <a:cubicBezTo>
                  <a:pt x="4630" y="5104"/>
                  <a:pt x="4635" y="5093"/>
                  <a:pt x="4647" y="5086"/>
                </a:cubicBezTo>
                <a:cubicBezTo>
                  <a:pt x="4659" y="5079"/>
                  <a:pt x="4672" y="5075"/>
                  <a:pt x="4684" y="5074"/>
                </a:cubicBezTo>
                <a:cubicBezTo>
                  <a:pt x="4698" y="5111"/>
                  <a:pt x="4710" y="5148"/>
                  <a:pt x="4719" y="5187"/>
                </a:cubicBezTo>
                <a:cubicBezTo>
                  <a:pt x="4729" y="5225"/>
                  <a:pt x="4738" y="5263"/>
                  <a:pt x="4746" y="5300"/>
                </a:cubicBezTo>
                <a:lnTo>
                  <a:pt x="4734" y="5375"/>
                </a:lnTo>
                <a:cubicBezTo>
                  <a:pt x="4745" y="5375"/>
                  <a:pt x="4753" y="5379"/>
                  <a:pt x="4756" y="5387"/>
                </a:cubicBezTo>
                <a:cubicBezTo>
                  <a:pt x="4760" y="5396"/>
                  <a:pt x="4759" y="5405"/>
                  <a:pt x="4754" y="5414"/>
                </a:cubicBezTo>
                <a:cubicBezTo>
                  <a:pt x="4763" y="5420"/>
                  <a:pt x="4769" y="5428"/>
                  <a:pt x="4773" y="5440"/>
                </a:cubicBezTo>
                <a:cubicBezTo>
                  <a:pt x="4778" y="5452"/>
                  <a:pt x="4780" y="5464"/>
                  <a:pt x="4781" y="5476"/>
                </a:cubicBezTo>
                <a:lnTo>
                  <a:pt x="4800" y="5503"/>
                </a:lnTo>
                <a:cubicBezTo>
                  <a:pt x="4800" y="5477"/>
                  <a:pt x="4803" y="5451"/>
                  <a:pt x="4809" y="5425"/>
                </a:cubicBezTo>
                <a:cubicBezTo>
                  <a:pt x="4816" y="5398"/>
                  <a:pt x="4819" y="5372"/>
                  <a:pt x="4818" y="5347"/>
                </a:cubicBezTo>
                <a:cubicBezTo>
                  <a:pt x="4821" y="5346"/>
                  <a:pt x="4826" y="5346"/>
                  <a:pt x="4831" y="5345"/>
                </a:cubicBezTo>
                <a:cubicBezTo>
                  <a:pt x="4837" y="5344"/>
                  <a:pt x="4840" y="5342"/>
                  <a:pt x="4840" y="5339"/>
                </a:cubicBezTo>
                <a:cubicBezTo>
                  <a:pt x="4839" y="5334"/>
                  <a:pt x="4836" y="5329"/>
                  <a:pt x="4830" y="5326"/>
                </a:cubicBezTo>
                <a:cubicBezTo>
                  <a:pt x="4824" y="5323"/>
                  <a:pt x="4820" y="5320"/>
                  <a:pt x="4816" y="5318"/>
                </a:cubicBezTo>
                <a:cubicBezTo>
                  <a:pt x="4821" y="5300"/>
                  <a:pt x="4826" y="5283"/>
                  <a:pt x="4831" y="5265"/>
                </a:cubicBezTo>
                <a:cubicBezTo>
                  <a:pt x="4836" y="5248"/>
                  <a:pt x="4838" y="5230"/>
                  <a:pt x="4837" y="5213"/>
                </a:cubicBezTo>
                <a:cubicBezTo>
                  <a:pt x="4835" y="5197"/>
                  <a:pt x="4829" y="5188"/>
                  <a:pt x="4819" y="5185"/>
                </a:cubicBezTo>
                <a:cubicBezTo>
                  <a:pt x="4809" y="5183"/>
                  <a:pt x="4800" y="5181"/>
                  <a:pt x="4792" y="5180"/>
                </a:cubicBezTo>
                <a:cubicBezTo>
                  <a:pt x="4783" y="5179"/>
                  <a:pt x="4780" y="5172"/>
                  <a:pt x="4782" y="5159"/>
                </a:cubicBezTo>
                <a:cubicBezTo>
                  <a:pt x="4784" y="5153"/>
                  <a:pt x="4786" y="5144"/>
                  <a:pt x="4788" y="5131"/>
                </a:cubicBezTo>
                <a:cubicBezTo>
                  <a:pt x="4791" y="5119"/>
                  <a:pt x="4794" y="5106"/>
                  <a:pt x="4796" y="5094"/>
                </a:cubicBezTo>
                <a:cubicBezTo>
                  <a:pt x="4798" y="5082"/>
                  <a:pt x="4799" y="5072"/>
                  <a:pt x="4798" y="5066"/>
                </a:cubicBezTo>
                <a:cubicBezTo>
                  <a:pt x="4797" y="5052"/>
                  <a:pt x="4792" y="5041"/>
                  <a:pt x="4784" y="5033"/>
                </a:cubicBezTo>
                <a:cubicBezTo>
                  <a:pt x="4776" y="5025"/>
                  <a:pt x="4768" y="5017"/>
                  <a:pt x="4760" y="5008"/>
                </a:cubicBezTo>
                <a:cubicBezTo>
                  <a:pt x="4752" y="4999"/>
                  <a:pt x="4747" y="4985"/>
                  <a:pt x="4745" y="4967"/>
                </a:cubicBezTo>
                <a:cubicBezTo>
                  <a:pt x="4751" y="4957"/>
                  <a:pt x="4755" y="4946"/>
                  <a:pt x="4759" y="4933"/>
                </a:cubicBezTo>
                <a:cubicBezTo>
                  <a:pt x="4763" y="4920"/>
                  <a:pt x="4764" y="4908"/>
                  <a:pt x="4763" y="4896"/>
                </a:cubicBezTo>
                <a:cubicBezTo>
                  <a:pt x="4761" y="4872"/>
                  <a:pt x="4755" y="4846"/>
                  <a:pt x="4746" y="4818"/>
                </a:cubicBezTo>
                <a:cubicBezTo>
                  <a:pt x="4737" y="4790"/>
                  <a:pt x="4727" y="4760"/>
                  <a:pt x="4718" y="4726"/>
                </a:cubicBezTo>
                <a:cubicBezTo>
                  <a:pt x="4708" y="4693"/>
                  <a:pt x="4701" y="4655"/>
                  <a:pt x="4698" y="4614"/>
                </a:cubicBezTo>
                <a:cubicBezTo>
                  <a:pt x="4683" y="4601"/>
                  <a:pt x="4675" y="4589"/>
                  <a:pt x="4673" y="4576"/>
                </a:cubicBezTo>
                <a:cubicBezTo>
                  <a:pt x="4671" y="4564"/>
                  <a:pt x="4669" y="4549"/>
                  <a:pt x="4669" y="4529"/>
                </a:cubicBezTo>
                <a:cubicBezTo>
                  <a:pt x="4656" y="4521"/>
                  <a:pt x="4648" y="4505"/>
                  <a:pt x="4644" y="4482"/>
                </a:cubicBezTo>
                <a:cubicBezTo>
                  <a:pt x="4640" y="4459"/>
                  <a:pt x="4635" y="4437"/>
                  <a:pt x="4629" y="4416"/>
                </a:cubicBezTo>
                <a:cubicBezTo>
                  <a:pt x="4623" y="4396"/>
                  <a:pt x="4610" y="4385"/>
                  <a:pt x="4590" y="4385"/>
                </a:cubicBezTo>
                <a:lnTo>
                  <a:pt x="4584" y="4305"/>
                </a:lnTo>
                <a:cubicBezTo>
                  <a:pt x="4584" y="4301"/>
                  <a:pt x="4584" y="4294"/>
                  <a:pt x="4585" y="4283"/>
                </a:cubicBezTo>
                <a:cubicBezTo>
                  <a:pt x="4586" y="4272"/>
                  <a:pt x="4590" y="4266"/>
                  <a:pt x="4599" y="4264"/>
                </a:cubicBezTo>
                <a:cubicBezTo>
                  <a:pt x="4601" y="4265"/>
                  <a:pt x="4603" y="4268"/>
                  <a:pt x="4604" y="4273"/>
                </a:cubicBezTo>
                <a:cubicBezTo>
                  <a:pt x="4605" y="4279"/>
                  <a:pt x="4606" y="4283"/>
                  <a:pt x="4606" y="4287"/>
                </a:cubicBezTo>
                <a:cubicBezTo>
                  <a:pt x="4608" y="4306"/>
                  <a:pt x="4616" y="4328"/>
                  <a:pt x="4628" y="4353"/>
                </a:cubicBezTo>
                <a:cubicBezTo>
                  <a:pt x="4641" y="4378"/>
                  <a:pt x="4654" y="4402"/>
                  <a:pt x="4667" y="4427"/>
                </a:cubicBezTo>
                <a:cubicBezTo>
                  <a:pt x="4680" y="4452"/>
                  <a:pt x="4687" y="4474"/>
                  <a:pt x="4689" y="4493"/>
                </a:cubicBezTo>
                <a:lnTo>
                  <a:pt x="4715" y="4532"/>
                </a:lnTo>
                <a:cubicBezTo>
                  <a:pt x="4716" y="4544"/>
                  <a:pt x="4721" y="4552"/>
                  <a:pt x="4729" y="4555"/>
                </a:cubicBezTo>
                <a:cubicBezTo>
                  <a:pt x="4736" y="4557"/>
                  <a:pt x="4744" y="4562"/>
                  <a:pt x="4752" y="4569"/>
                </a:cubicBezTo>
                <a:cubicBezTo>
                  <a:pt x="4760" y="4576"/>
                  <a:pt x="4765" y="4591"/>
                  <a:pt x="4767" y="4614"/>
                </a:cubicBezTo>
                <a:cubicBezTo>
                  <a:pt x="4767" y="4632"/>
                  <a:pt x="4763" y="4652"/>
                  <a:pt x="4757" y="4673"/>
                </a:cubicBezTo>
                <a:cubicBezTo>
                  <a:pt x="4750" y="4695"/>
                  <a:pt x="4746" y="4716"/>
                  <a:pt x="4747" y="4737"/>
                </a:cubicBezTo>
                <a:lnTo>
                  <a:pt x="4792" y="4733"/>
                </a:lnTo>
                <a:cubicBezTo>
                  <a:pt x="4798" y="4732"/>
                  <a:pt x="4802" y="4733"/>
                  <a:pt x="4804" y="4737"/>
                </a:cubicBezTo>
                <a:cubicBezTo>
                  <a:pt x="4806" y="4742"/>
                  <a:pt x="4807" y="4746"/>
                  <a:pt x="4805" y="4751"/>
                </a:cubicBezTo>
                <a:cubicBezTo>
                  <a:pt x="4803" y="4755"/>
                  <a:pt x="4800" y="4757"/>
                  <a:pt x="4794" y="4756"/>
                </a:cubicBezTo>
                <a:cubicBezTo>
                  <a:pt x="4801" y="4773"/>
                  <a:pt x="4808" y="4792"/>
                  <a:pt x="4813" y="4813"/>
                </a:cubicBezTo>
                <a:cubicBezTo>
                  <a:pt x="4818" y="4834"/>
                  <a:pt x="4821" y="4855"/>
                  <a:pt x="4819" y="4875"/>
                </a:cubicBezTo>
                <a:lnTo>
                  <a:pt x="4843" y="4885"/>
                </a:lnTo>
                <a:lnTo>
                  <a:pt x="4897" y="4996"/>
                </a:lnTo>
                <a:lnTo>
                  <a:pt x="4896" y="5059"/>
                </a:lnTo>
                <a:lnTo>
                  <a:pt x="4928" y="5109"/>
                </a:lnTo>
                <a:cubicBezTo>
                  <a:pt x="4931" y="5149"/>
                  <a:pt x="4938" y="5188"/>
                  <a:pt x="4948" y="5227"/>
                </a:cubicBezTo>
                <a:cubicBezTo>
                  <a:pt x="4958" y="5266"/>
                  <a:pt x="4968" y="5306"/>
                  <a:pt x="4978" y="5346"/>
                </a:cubicBezTo>
                <a:cubicBezTo>
                  <a:pt x="4989" y="5386"/>
                  <a:pt x="4996" y="5428"/>
                  <a:pt x="4999" y="5472"/>
                </a:cubicBezTo>
                <a:cubicBezTo>
                  <a:pt x="5003" y="5477"/>
                  <a:pt x="5007" y="5481"/>
                  <a:pt x="5012" y="5484"/>
                </a:cubicBezTo>
                <a:cubicBezTo>
                  <a:pt x="5018" y="5486"/>
                  <a:pt x="5023" y="5487"/>
                  <a:pt x="5029" y="5487"/>
                </a:cubicBezTo>
                <a:cubicBezTo>
                  <a:pt x="5037" y="5485"/>
                  <a:pt x="5046" y="5479"/>
                  <a:pt x="5053" y="5468"/>
                </a:cubicBezTo>
                <a:cubicBezTo>
                  <a:pt x="5061" y="5457"/>
                  <a:pt x="5070" y="5451"/>
                  <a:pt x="5078" y="5449"/>
                </a:cubicBezTo>
                <a:cubicBezTo>
                  <a:pt x="5086" y="5450"/>
                  <a:pt x="5091" y="5457"/>
                  <a:pt x="5092" y="5470"/>
                </a:cubicBezTo>
                <a:cubicBezTo>
                  <a:pt x="5093" y="5482"/>
                  <a:pt x="5093" y="5492"/>
                  <a:pt x="5093" y="5500"/>
                </a:cubicBezTo>
                <a:cubicBezTo>
                  <a:pt x="5108" y="5547"/>
                  <a:pt x="5121" y="5592"/>
                  <a:pt x="5133" y="5635"/>
                </a:cubicBezTo>
                <a:cubicBezTo>
                  <a:pt x="5144" y="5678"/>
                  <a:pt x="5155" y="5723"/>
                  <a:pt x="5164" y="5771"/>
                </a:cubicBezTo>
                <a:cubicBezTo>
                  <a:pt x="5164" y="5778"/>
                  <a:pt x="5165" y="5787"/>
                  <a:pt x="5168" y="5798"/>
                </a:cubicBezTo>
                <a:cubicBezTo>
                  <a:pt x="5172" y="5809"/>
                  <a:pt x="5179" y="5814"/>
                  <a:pt x="5190" y="5815"/>
                </a:cubicBezTo>
                <a:cubicBezTo>
                  <a:pt x="5190" y="5822"/>
                  <a:pt x="5190" y="5834"/>
                  <a:pt x="5191" y="5852"/>
                </a:cubicBezTo>
                <a:cubicBezTo>
                  <a:pt x="5191" y="5870"/>
                  <a:pt x="5194" y="5887"/>
                  <a:pt x="5198" y="5903"/>
                </a:cubicBezTo>
                <a:cubicBezTo>
                  <a:pt x="5202" y="5919"/>
                  <a:pt x="5210" y="5927"/>
                  <a:pt x="5221" y="5928"/>
                </a:cubicBezTo>
                <a:cubicBezTo>
                  <a:pt x="5230" y="5926"/>
                  <a:pt x="5238" y="5921"/>
                  <a:pt x="5246" y="5912"/>
                </a:cubicBezTo>
                <a:cubicBezTo>
                  <a:pt x="5254" y="5903"/>
                  <a:pt x="5258" y="5894"/>
                  <a:pt x="5258" y="5885"/>
                </a:cubicBezTo>
                <a:cubicBezTo>
                  <a:pt x="5258" y="5879"/>
                  <a:pt x="5256" y="5876"/>
                  <a:pt x="5253" y="5875"/>
                </a:cubicBezTo>
                <a:cubicBezTo>
                  <a:pt x="5250" y="5874"/>
                  <a:pt x="5246" y="5874"/>
                  <a:pt x="5240" y="5874"/>
                </a:cubicBezTo>
                <a:lnTo>
                  <a:pt x="5178" y="5396"/>
                </a:lnTo>
                <a:cubicBezTo>
                  <a:pt x="5162" y="5396"/>
                  <a:pt x="5154" y="5388"/>
                  <a:pt x="5155" y="5372"/>
                </a:cubicBezTo>
                <a:cubicBezTo>
                  <a:pt x="5155" y="5356"/>
                  <a:pt x="5155" y="5342"/>
                  <a:pt x="5156" y="5329"/>
                </a:cubicBezTo>
                <a:cubicBezTo>
                  <a:pt x="5155" y="5322"/>
                  <a:pt x="5153" y="5315"/>
                  <a:pt x="5149" y="5308"/>
                </a:cubicBezTo>
                <a:cubicBezTo>
                  <a:pt x="5145" y="5300"/>
                  <a:pt x="5139" y="5296"/>
                  <a:pt x="5131" y="5296"/>
                </a:cubicBezTo>
                <a:cubicBezTo>
                  <a:pt x="5130" y="5285"/>
                  <a:pt x="5130" y="5270"/>
                  <a:pt x="5130" y="5248"/>
                </a:cubicBezTo>
                <a:cubicBezTo>
                  <a:pt x="5130" y="5227"/>
                  <a:pt x="5127" y="5208"/>
                  <a:pt x="5122" y="5189"/>
                </a:cubicBezTo>
                <a:cubicBezTo>
                  <a:pt x="5117" y="5170"/>
                  <a:pt x="5107" y="5159"/>
                  <a:pt x="5092" y="5155"/>
                </a:cubicBezTo>
                <a:cubicBezTo>
                  <a:pt x="5089" y="5115"/>
                  <a:pt x="5082" y="5076"/>
                  <a:pt x="5072" y="5037"/>
                </a:cubicBezTo>
                <a:cubicBezTo>
                  <a:pt x="5062" y="4999"/>
                  <a:pt x="5052" y="4960"/>
                  <a:pt x="5042" y="4921"/>
                </a:cubicBezTo>
                <a:cubicBezTo>
                  <a:pt x="5031" y="4883"/>
                  <a:pt x="5025" y="4843"/>
                  <a:pt x="5021" y="4804"/>
                </a:cubicBezTo>
                <a:cubicBezTo>
                  <a:pt x="5005" y="4803"/>
                  <a:pt x="4996" y="4796"/>
                  <a:pt x="4993" y="4783"/>
                </a:cubicBezTo>
                <a:cubicBezTo>
                  <a:pt x="4990" y="4769"/>
                  <a:pt x="4988" y="4755"/>
                  <a:pt x="4988" y="4743"/>
                </a:cubicBezTo>
                <a:cubicBezTo>
                  <a:pt x="4986" y="4714"/>
                  <a:pt x="4981" y="4686"/>
                  <a:pt x="4973" y="4658"/>
                </a:cubicBezTo>
                <a:cubicBezTo>
                  <a:pt x="4965" y="4631"/>
                  <a:pt x="4953" y="4604"/>
                  <a:pt x="4937" y="4580"/>
                </a:cubicBezTo>
                <a:lnTo>
                  <a:pt x="4950" y="4515"/>
                </a:lnTo>
                <a:cubicBezTo>
                  <a:pt x="4941" y="4507"/>
                  <a:pt x="4935" y="4497"/>
                  <a:pt x="4932" y="4485"/>
                </a:cubicBezTo>
                <a:cubicBezTo>
                  <a:pt x="4930" y="4473"/>
                  <a:pt x="4928" y="4463"/>
                  <a:pt x="4928" y="4454"/>
                </a:cubicBezTo>
                <a:cubicBezTo>
                  <a:pt x="4916" y="4442"/>
                  <a:pt x="4907" y="4423"/>
                  <a:pt x="4901" y="4394"/>
                </a:cubicBezTo>
                <a:cubicBezTo>
                  <a:pt x="4895" y="4366"/>
                  <a:pt x="4889" y="4334"/>
                  <a:pt x="4885" y="4297"/>
                </a:cubicBezTo>
                <a:cubicBezTo>
                  <a:pt x="4880" y="4261"/>
                  <a:pt x="4874" y="4225"/>
                  <a:pt x="4867" y="4190"/>
                </a:cubicBezTo>
                <a:cubicBezTo>
                  <a:pt x="4859" y="4154"/>
                  <a:pt x="4848" y="4124"/>
                  <a:pt x="4834" y="4098"/>
                </a:cubicBezTo>
                <a:cubicBezTo>
                  <a:pt x="4846" y="4098"/>
                  <a:pt x="4853" y="4101"/>
                  <a:pt x="4854" y="4109"/>
                </a:cubicBezTo>
                <a:cubicBezTo>
                  <a:pt x="4856" y="4116"/>
                  <a:pt x="4857" y="4123"/>
                  <a:pt x="4859" y="4131"/>
                </a:cubicBezTo>
                <a:cubicBezTo>
                  <a:pt x="4861" y="4138"/>
                  <a:pt x="4869" y="4141"/>
                  <a:pt x="4883" y="4141"/>
                </a:cubicBezTo>
                <a:cubicBezTo>
                  <a:pt x="4884" y="4150"/>
                  <a:pt x="4886" y="4159"/>
                  <a:pt x="4890" y="4168"/>
                </a:cubicBezTo>
                <a:cubicBezTo>
                  <a:pt x="4894" y="4178"/>
                  <a:pt x="4901" y="4185"/>
                  <a:pt x="4910" y="4191"/>
                </a:cubicBezTo>
                <a:cubicBezTo>
                  <a:pt x="4910" y="4202"/>
                  <a:pt x="4912" y="4220"/>
                  <a:pt x="4916" y="4245"/>
                </a:cubicBezTo>
                <a:cubicBezTo>
                  <a:pt x="4919" y="4271"/>
                  <a:pt x="4923" y="4298"/>
                  <a:pt x="4928" y="4327"/>
                </a:cubicBezTo>
                <a:cubicBezTo>
                  <a:pt x="4934" y="4357"/>
                  <a:pt x="4940" y="4382"/>
                  <a:pt x="4946" y="4405"/>
                </a:cubicBezTo>
                <a:cubicBezTo>
                  <a:pt x="4953" y="4427"/>
                  <a:pt x="4960" y="4441"/>
                  <a:pt x="4968" y="4445"/>
                </a:cubicBezTo>
                <a:lnTo>
                  <a:pt x="4971" y="4491"/>
                </a:lnTo>
                <a:lnTo>
                  <a:pt x="5001" y="4506"/>
                </a:lnTo>
                <a:lnTo>
                  <a:pt x="5050" y="4635"/>
                </a:lnTo>
                <a:cubicBezTo>
                  <a:pt x="5048" y="4656"/>
                  <a:pt x="5046" y="4679"/>
                  <a:pt x="5044" y="4704"/>
                </a:cubicBezTo>
                <a:cubicBezTo>
                  <a:pt x="5042" y="4730"/>
                  <a:pt x="5041" y="4753"/>
                  <a:pt x="5042" y="4773"/>
                </a:cubicBezTo>
                <a:cubicBezTo>
                  <a:pt x="5043" y="4782"/>
                  <a:pt x="5045" y="4788"/>
                  <a:pt x="5049" y="4791"/>
                </a:cubicBezTo>
                <a:cubicBezTo>
                  <a:pt x="5054" y="4794"/>
                  <a:pt x="5061" y="4795"/>
                  <a:pt x="5072" y="4794"/>
                </a:cubicBezTo>
                <a:cubicBezTo>
                  <a:pt x="5082" y="4794"/>
                  <a:pt x="5091" y="4803"/>
                  <a:pt x="5098" y="4819"/>
                </a:cubicBezTo>
                <a:cubicBezTo>
                  <a:pt x="5104" y="4836"/>
                  <a:pt x="5110" y="4855"/>
                  <a:pt x="5114" y="4879"/>
                </a:cubicBezTo>
                <a:cubicBezTo>
                  <a:pt x="5119" y="4902"/>
                  <a:pt x="5122" y="4925"/>
                  <a:pt x="5125" y="4946"/>
                </a:cubicBezTo>
                <a:cubicBezTo>
                  <a:pt x="5128" y="4967"/>
                  <a:pt x="5130" y="4982"/>
                  <a:pt x="5132" y="4991"/>
                </a:cubicBezTo>
                <a:cubicBezTo>
                  <a:pt x="5141" y="4994"/>
                  <a:pt x="5151" y="4996"/>
                  <a:pt x="5161" y="4997"/>
                </a:cubicBezTo>
                <a:cubicBezTo>
                  <a:pt x="5172" y="4999"/>
                  <a:pt x="5181" y="4999"/>
                  <a:pt x="5190" y="4999"/>
                </a:cubicBezTo>
                <a:cubicBezTo>
                  <a:pt x="5197" y="4997"/>
                  <a:pt x="5199" y="4992"/>
                  <a:pt x="5195" y="4982"/>
                </a:cubicBezTo>
                <a:cubicBezTo>
                  <a:pt x="5191" y="4971"/>
                  <a:pt x="5186" y="4961"/>
                  <a:pt x="5179" y="4949"/>
                </a:cubicBezTo>
                <a:cubicBezTo>
                  <a:pt x="5173" y="4938"/>
                  <a:pt x="5169" y="4930"/>
                  <a:pt x="5168" y="4925"/>
                </a:cubicBezTo>
                <a:cubicBezTo>
                  <a:pt x="5168" y="4913"/>
                  <a:pt x="5173" y="4906"/>
                  <a:pt x="5183" y="4904"/>
                </a:cubicBezTo>
                <a:cubicBezTo>
                  <a:pt x="5193" y="4903"/>
                  <a:pt x="5203" y="4900"/>
                  <a:pt x="5213" y="4896"/>
                </a:cubicBezTo>
                <a:cubicBezTo>
                  <a:pt x="5223" y="4893"/>
                  <a:pt x="5227" y="4882"/>
                  <a:pt x="5227" y="4864"/>
                </a:cubicBezTo>
                <a:cubicBezTo>
                  <a:pt x="5226" y="4855"/>
                  <a:pt x="5224" y="4841"/>
                  <a:pt x="5221" y="4821"/>
                </a:cubicBezTo>
                <a:cubicBezTo>
                  <a:pt x="5218" y="4802"/>
                  <a:pt x="5212" y="4783"/>
                  <a:pt x="5205" y="4767"/>
                </a:cubicBezTo>
                <a:cubicBezTo>
                  <a:pt x="5198" y="4750"/>
                  <a:pt x="5189" y="4741"/>
                  <a:pt x="5178" y="4741"/>
                </a:cubicBezTo>
                <a:cubicBezTo>
                  <a:pt x="5171" y="4661"/>
                  <a:pt x="5168" y="4581"/>
                  <a:pt x="5170" y="4500"/>
                </a:cubicBezTo>
                <a:cubicBezTo>
                  <a:pt x="5173" y="4419"/>
                  <a:pt x="5171" y="4339"/>
                  <a:pt x="5167" y="4259"/>
                </a:cubicBezTo>
                <a:cubicBezTo>
                  <a:pt x="5165" y="4231"/>
                  <a:pt x="5159" y="4204"/>
                  <a:pt x="5150" y="4179"/>
                </a:cubicBezTo>
                <a:cubicBezTo>
                  <a:pt x="5141" y="4155"/>
                  <a:pt x="5131" y="4129"/>
                  <a:pt x="5122" y="4103"/>
                </a:cubicBezTo>
                <a:cubicBezTo>
                  <a:pt x="5113" y="4077"/>
                  <a:pt x="5107" y="4048"/>
                  <a:pt x="5104" y="4016"/>
                </a:cubicBezTo>
                <a:cubicBezTo>
                  <a:pt x="5104" y="4007"/>
                  <a:pt x="5101" y="3998"/>
                  <a:pt x="5097" y="3989"/>
                </a:cubicBezTo>
                <a:cubicBezTo>
                  <a:pt x="5093" y="3979"/>
                  <a:pt x="5087" y="3972"/>
                  <a:pt x="5078" y="3966"/>
                </a:cubicBezTo>
                <a:cubicBezTo>
                  <a:pt x="5075" y="3932"/>
                  <a:pt x="5069" y="3899"/>
                  <a:pt x="5062" y="3867"/>
                </a:cubicBezTo>
                <a:cubicBezTo>
                  <a:pt x="5055" y="3835"/>
                  <a:pt x="5050" y="3801"/>
                  <a:pt x="5047" y="3767"/>
                </a:cubicBezTo>
                <a:lnTo>
                  <a:pt x="5020" y="3712"/>
                </a:lnTo>
                <a:cubicBezTo>
                  <a:pt x="5019" y="3686"/>
                  <a:pt x="5018" y="3663"/>
                  <a:pt x="5016" y="3641"/>
                </a:cubicBezTo>
                <a:cubicBezTo>
                  <a:pt x="5013" y="3619"/>
                  <a:pt x="5002" y="3598"/>
                  <a:pt x="4982" y="3576"/>
                </a:cubicBezTo>
                <a:cubicBezTo>
                  <a:pt x="4981" y="3541"/>
                  <a:pt x="4976" y="3501"/>
                  <a:pt x="4967" y="3455"/>
                </a:cubicBezTo>
                <a:cubicBezTo>
                  <a:pt x="4958" y="3410"/>
                  <a:pt x="4944" y="3366"/>
                  <a:pt x="4926" y="3323"/>
                </a:cubicBezTo>
                <a:cubicBezTo>
                  <a:pt x="4908" y="3280"/>
                  <a:pt x="4886" y="3245"/>
                  <a:pt x="4859" y="3217"/>
                </a:cubicBezTo>
                <a:lnTo>
                  <a:pt x="4827" y="3099"/>
                </a:lnTo>
                <a:cubicBezTo>
                  <a:pt x="4812" y="3099"/>
                  <a:pt x="4804" y="3092"/>
                  <a:pt x="4804" y="3077"/>
                </a:cubicBezTo>
                <a:cubicBezTo>
                  <a:pt x="4805" y="3063"/>
                  <a:pt x="4805" y="3050"/>
                  <a:pt x="4806" y="3037"/>
                </a:cubicBezTo>
                <a:lnTo>
                  <a:pt x="4794" y="3038"/>
                </a:lnTo>
                <a:cubicBezTo>
                  <a:pt x="4781" y="3038"/>
                  <a:pt x="4772" y="3031"/>
                  <a:pt x="4766" y="3017"/>
                </a:cubicBezTo>
                <a:cubicBezTo>
                  <a:pt x="4760" y="3004"/>
                  <a:pt x="4757" y="2988"/>
                  <a:pt x="4755" y="2969"/>
                </a:cubicBezTo>
                <a:cubicBezTo>
                  <a:pt x="4754" y="2951"/>
                  <a:pt x="4752" y="2934"/>
                  <a:pt x="4752" y="2920"/>
                </a:cubicBezTo>
                <a:lnTo>
                  <a:pt x="4727" y="2893"/>
                </a:lnTo>
                <a:cubicBezTo>
                  <a:pt x="4726" y="2884"/>
                  <a:pt x="4722" y="2870"/>
                  <a:pt x="4716" y="2851"/>
                </a:cubicBezTo>
                <a:cubicBezTo>
                  <a:pt x="4709" y="2831"/>
                  <a:pt x="4702" y="2813"/>
                  <a:pt x="4694" y="2797"/>
                </a:cubicBezTo>
                <a:cubicBezTo>
                  <a:pt x="4685" y="2780"/>
                  <a:pt x="4678" y="2771"/>
                  <a:pt x="4672" y="2771"/>
                </a:cubicBezTo>
                <a:lnTo>
                  <a:pt x="4674" y="2719"/>
                </a:lnTo>
                <a:cubicBezTo>
                  <a:pt x="4673" y="2704"/>
                  <a:pt x="4670" y="2695"/>
                  <a:pt x="4665" y="2693"/>
                </a:cubicBezTo>
                <a:cubicBezTo>
                  <a:pt x="4661" y="2691"/>
                  <a:pt x="4655" y="2690"/>
                  <a:pt x="4650" y="2691"/>
                </a:cubicBezTo>
                <a:cubicBezTo>
                  <a:pt x="4644" y="2692"/>
                  <a:pt x="4638" y="2689"/>
                  <a:pt x="4633" y="2684"/>
                </a:cubicBezTo>
                <a:cubicBezTo>
                  <a:pt x="4628" y="2678"/>
                  <a:pt x="4625" y="2664"/>
                  <a:pt x="4623" y="2642"/>
                </a:cubicBezTo>
                <a:cubicBezTo>
                  <a:pt x="4623" y="2639"/>
                  <a:pt x="4622" y="2635"/>
                  <a:pt x="4621" y="2631"/>
                </a:cubicBezTo>
                <a:cubicBezTo>
                  <a:pt x="4619" y="2627"/>
                  <a:pt x="4616" y="2625"/>
                  <a:pt x="4610" y="2625"/>
                </a:cubicBezTo>
                <a:lnTo>
                  <a:pt x="4593" y="2546"/>
                </a:lnTo>
                <a:lnTo>
                  <a:pt x="4588" y="2547"/>
                </a:lnTo>
                <a:cubicBezTo>
                  <a:pt x="4576" y="2547"/>
                  <a:pt x="4566" y="2544"/>
                  <a:pt x="4558" y="2537"/>
                </a:cubicBezTo>
                <a:cubicBezTo>
                  <a:pt x="4550" y="2530"/>
                  <a:pt x="4546" y="2521"/>
                  <a:pt x="4545" y="2509"/>
                </a:cubicBezTo>
                <a:cubicBezTo>
                  <a:pt x="4544" y="2505"/>
                  <a:pt x="4544" y="2499"/>
                  <a:pt x="4545" y="2490"/>
                </a:cubicBezTo>
                <a:cubicBezTo>
                  <a:pt x="4545" y="2481"/>
                  <a:pt x="4548" y="2476"/>
                  <a:pt x="4554" y="2474"/>
                </a:cubicBezTo>
                <a:cubicBezTo>
                  <a:pt x="4559" y="2475"/>
                  <a:pt x="4563" y="2481"/>
                  <a:pt x="4565" y="2491"/>
                </a:cubicBezTo>
                <a:cubicBezTo>
                  <a:pt x="4567" y="2502"/>
                  <a:pt x="4568" y="2509"/>
                  <a:pt x="4568" y="2513"/>
                </a:cubicBezTo>
                <a:lnTo>
                  <a:pt x="4613" y="2493"/>
                </a:lnTo>
                <a:cubicBezTo>
                  <a:pt x="4612" y="2482"/>
                  <a:pt x="4610" y="2472"/>
                  <a:pt x="4606" y="2463"/>
                </a:cubicBezTo>
                <a:cubicBezTo>
                  <a:pt x="4601" y="2454"/>
                  <a:pt x="4595" y="2445"/>
                  <a:pt x="4586" y="2437"/>
                </a:cubicBezTo>
                <a:cubicBezTo>
                  <a:pt x="4585" y="2429"/>
                  <a:pt x="4581" y="2425"/>
                  <a:pt x="4576" y="2427"/>
                </a:cubicBezTo>
                <a:cubicBezTo>
                  <a:pt x="4570" y="2429"/>
                  <a:pt x="4565" y="2433"/>
                  <a:pt x="4559" y="2439"/>
                </a:cubicBezTo>
                <a:cubicBezTo>
                  <a:pt x="4553" y="2445"/>
                  <a:pt x="4549" y="2449"/>
                  <a:pt x="4547" y="2452"/>
                </a:cubicBezTo>
                <a:cubicBezTo>
                  <a:pt x="4528" y="2452"/>
                  <a:pt x="4518" y="2446"/>
                  <a:pt x="4516" y="2433"/>
                </a:cubicBezTo>
                <a:cubicBezTo>
                  <a:pt x="4514" y="2420"/>
                  <a:pt x="4513" y="2406"/>
                  <a:pt x="4514" y="2391"/>
                </a:cubicBezTo>
                <a:lnTo>
                  <a:pt x="4487" y="2341"/>
                </a:lnTo>
                <a:cubicBezTo>
                  <a:pt x="4490" y="2344"/>
                  <a:pt x="4495" y="2347"/>
                  <a:pt x="4500" y="2351"/>
                </a:cubicBezTo>
                <a:cubicBezTo>
                  <a:pt x="4505" y="2354"/>
                  <a:pt x="4511" y="2356"/>
                  <a:pt x="4517" y="2356"/>
                </a:cubicBezTo>
                <a:cubicBezTo>
                  <a:pt x="4526" y="2355"/>
                  <a:pt x="4530" y="2350"/>
                  <a:pt x="4531" y="2342"/>
                </a:cubicBezTo>
                <a:cubicBezTo>
                  <a:pt x="4532" y="2333"/>
                  <a:pt x="4532" y="2325"/>
                  <a:pt x="4532" y="2317"/>
                </a:cubicBezTo>
                <a:cubicBezTo>
                  <a:pt x="4531" y="2308"/>
                  <a:pt x="4535" y="2304"/>
                  <a:pt x="4542" y="2303"/>
                </a:cubicBezTo>
                <a:cubicBezTo>
                  <a:pt x="4548" y="2303"/>
                  <a:pt x="4555" y="2306"/>
                  <a:pt x="4562" y="2311"/>
                </a:cubicBezTo>
                <a:cubicBezTo>
                  <a:pt x="4569" y="2317"/>
                  <a:pt x="4575" y="2323"/>
                  <a:pt x="4578" y="2329"/>
                </a:cubicBezTo>
                <a:lnTo>
                  <a:pt x="4547" y="2210"/>
                </a:lnTo>
                <a:cubicBezTo>
                  <a:pt x="4535" y="2211"/>
                  <a:pt x="4527" y="2208"/>
                  <a:pt x="4521" y="2201"/>
                </a:cubicBezTo>
                <a:cubicBezTo>
                  <a:pt x="4515" y="2194"/>
                  <a:pt x="4514" y="2184"/>
                  <a:pt x="4516" y="2172"/>
                </a:cubicBezTo>
                <a:lnTo>
                  <a:pt x="4453" y="2188"/>
                </a:lnTo>
                <a:cubicBezTo>
                  <a:pt x="4454" y="2195"/>
                  <a:pt x="4454" y="2202"/>
                  <a:pt x="4453" y="2210"/>
                </a:cubicBezTo>
                <a:cubicBezTo>
                  <a:pt x="4452" y="2218"/>
                  <a:pt x="4447" y="2222"/>
                  <a:pt x="4439" y="2224"/>
                </a:cubicBezTo>
                <a:cubicBezTo>
                  <a:pt x="4433" y="2224"/>
                  <a:pt x="4427" y="2221"/>
                  <a:pt x="4422" y="2215"/>
                </a:cubicBezTo>
                <a:cubicBezTo>
                  <a:pt x="4416" y="2209"/>
                  <a:pt x="4411" y="2203"/>
                  <a:pt x="4408" y="2197"/>
                </a:cubicBezTo>
                <a:lnTo>
                  <a:pt x="4406" y="2174"/>
                </a:lnTo>
                <a:cubicBezTo>
                  <a:pt x="4406" y="2165"/>
                  <a:pt x="4405" y="2155"/>
                  <a:pt x="4402" y="2145"/>
                </a:cubicBezTo>
                <a:cubicBezTo>
                  <a:pt x="4398" y="2135"/>
                  <a:pt x="4391" y="2130"/>
                  <a:pt x="4380" y="2130"/>
                </a:cubicBezTo>
                <a:cubicBezTo>
                  <a:pt x="4381" y="2137"/>
                  <a:pt x="4381" y="2147"/>
                  <a:pt x="4380" y="2160"/>
                </a:cubicBezTo>
                <a:cubicBezTo>
                  <a:pt x="4379" y="2173"/>
                  <a:pt x="4375" y="2181"/>
                  <a:pt x="4367" y="2183"/>
                </a:cubicBezTo>
                <a:cubicBezTo>
                  <a:pt x="4363" y="2177"/>
                  <a:pt x="4358" y="2172"/>
                  <a:pt x="4351" y="2168"/>
                </a:cubicBezTo>
                <a:cubicBezTo>
                  <a:pt x="4344" y="2164"/>
                  <a:pt x="4337" y="2162"/>
                  <a:pt x="4331" y="2162"/>
                </a:cubicBezTo>
                <a:cubicBezTo>
                  <a:pt x="4323" y="2164"/>
                  <a:pt x="4318" y="2168"/>
                  <a:pt x="4317" y="2176"/>
                </a:cubicBezTo>
                <a:cubicBezTo>
                  <a:pt x="4316" y="2184"/>
                  <a:pt x="4315" y="2191"/>
                  <a:pt x="4316" y="2198"/>
                </a:cubicBezTo>
                <a:lnTo>
                  <a:pt x="4368" y="2275"/>
                </a:lnTo>
                <a:cubicBezTo>
                  <a:pt x="4373" y="2274"/>
                  <a:pt x="4376" y="2275"/>
                  <a:pt x="4378" y="2278"/>
                </a:cubicBezTo>
                <a:cubicBezTo>
                  <a:pt x="4379" y="2281"/>
                  <a:pt x="4380" y="2285"/>
                  <a:pt x="4380" y="2291"/>
                </a:cubicBezTo>
                <a:cubicBezTo>
                  <a:pt x="4380" y="2295"/>
                  <a:pt x="4378" y="2302"/>
                  <a:pt x="4374" y="2311"/>
                </a:cubicBezTo>
                <a:cubicBezTo>
                  <a:pt x="4370" y="2320"/>
                  <a:pt x="4366" y="2325"/>
                  <a:pt x="4360" y="2327"/>
                </a:cubicBezTo>
                <a:cubicBezTo>
                  <a:pt x="4357" y="2327"/>
                  <a:pt x="4355" y="2326"/>
                  <a:pt x="4354" y="2324"/>
                </a:cubicBezTo>
                <a:cubicBezTo>
                  <a:pt x="4354" y="2321"/>
                  <a:pt x="4353" y="2319"/>
                  <a:pt x="4353" y="2316"/>
                </a:cubicBezTo>
                <a:cubicBezTo>
                  <a:pt x="4347" y="2312"/>
                  <a:pt x="4337" y="2306"/>
                  <a:pt x="4325" y="2297"/>
                </a:cubicBezTo>
                <a:cubicBezTo>
                  <a:pt x="4313" y="2288"/>
                  <a:pt x="4301" y="2279"/>
                  <a:pt x="4291" y="2270"/>
                </a:cubicBezTo>
                <a:cubicBezTo>
                  <a:pt x="4280" y="2261"/>
                  <a:pt x="4275" y="2253"/>
                  <a:pt x="4274" y="2247"/>
                </a:cubicBezTo>
                <a:cubicBezTo>
                  <a:pt x="4273" y="2238"/>
                  <a:pt x="4275" y="2233"/>
                  <a:pt x="4280" y="2231"/>
                </a:cubicBezTo>
                <a:cubicBezTo>
                  <a:pt x="4284" y="2229"/>
                  <a:pt x="4289" y="2228"/>
                  <a:pt x="4295" y="2228"/>
                </a:cubicBezTo>
                <a:lnTo>
                  <a:pt x="4247" y="2191"/>
                </a:lnTo>
                <a:cubicBezTo>
                  <a:pt x="4246" y="2180"/>
                  <a:pt x="4241" y="2164"/>
                  <a:pt x="4234" y="2142"/>
                </a:cubicBezTo>
                <a:cubicBezTo>
                  <a:pt x="4226" y="2120"/>
                  <a:pt x="4217" y="2097"/>
                  <a:pt x="4206" y="2073"/>
                </a:cubicBezTo>
                <a:cubicBezTo>
                  <a:pt x="4195" y="2048"/>
                  <a:pt x="4184" y="2028"/>
                  <a:pt x="4174" y="2011"/>
                </a:cubicBezTo>
                <a:cubicBezTo>
                  <a:pt x="4163" y="1994"/>
                  <a:pt x="4154" y="1986"/>
                  <a:pt x="4146" y="1985"/>
                </a:cubicBezTo>
                <a:cubicBezTo>
                  <a:pt x="4144" y="1987"/>
                  <a:pt x="4142" y="1993"/>
                  <a:pt x="4140" y="2005"/>
                </a:cubicBezTo>
                <a:cubicBezTo>
                  <a:pt x="4138" y="2017"/>
                  <a:pt x="4136" y="2030"/>
                  <a:pt x="4134" y="2042"/>
                </a:cubicBezTo>
                <a:cubicBezTo>
                  <a:pt x="4132" y="2054"/>
                  <a:pt x="4130" y="2060"/>
                  <a:pt x="4128" y="2061"/>
                </a:cubicBezTo>
                <a:lnTo>
                  <a:pt x="4119" y="1924"/>
                </a:lnTo>
                <a:lnTo>
                  <a:pt x="4070" y="1882"/>
                </a:lnTo>
                <a:cubicBezTo>
                  <a:pt x="4069" y="1870"/>
                  <a:pt x="4067" y="1858"/>
                  <a:pt x="4062" y="1846"/>
                </a:cubicBezTo>
                <a:cubicBezTo>
                  <a:pt x="4058" y="1835"/>
                  <a:pt x="4052" y="1826"/>
                  <a:pt x="4043" y="1820"/>
                </a:cubicBezTo>
                <a:cubicBezTo>
                  <a:pt x="4048" y="1814"/>
                  <a:pt x="4053" y="1807"/>
                  <a:pt x="4059" y="1800"/>
                </a:cubicBezTo>
                <a:cubicBezTo>
                  <a:pt x="4065" y="1794"/>
                  <a:pt x="4072" y="1790"/>
                  <a:pt x="4081" y="1789"/>
                </a:cubicBezTo>
                <a:cubicBezTo>
                  <a:pt x="4083" y="1789"/>
                  <a:pt x="4085" y="1790"/>
                  <a:pt x="4086" y="1792"/>
                </a:cubicBezTo>
                <a:cubicBezTo>
                  <a:pt x="4087" y="1794"/>
                  <a:pt x="4087" y="1797"/>
                  <a:pt x="4087" y="1800"/>
                </a:cubicBezTo>
                <a:cubicBezTo>
                  <a:pt x="4097" y="1820"/>
                  <a:pt x="4111" y="1839"/>
                  <a:pt x="4129" y="1858"/>
                </a:cubicBezTo>
                <a:cubicBezTo>
                  <a:pt x="4146" y="1877"/>
                  <a:pt x="4165" y="1892"/>
                  <a:pt x="4186" y="1902"/>
                </a:cubicBezTo>
                <a:cubicBezTo>
                  <a:pt x="4189" y="1934"/>
                  <a:pt x="4197" y="1962"/>
                  <a:pt x="4211" y="1986"/>
                </a:cubicBezTo>
                <a:cubicBezTo>
                  <a:pt x="4225" y="2010"/>
                  <a:pt x="4240" y="2034"/>
                  <a:pt x="4257" y="2057"/>
                </a:cubicBezTo>
                <a:cubicBezTo>
                  <a:pt x="4273" y="2080"/>
                  <a:pt x="4288" y="2106"/>
                  <a:pt x="4300" y="2136"/>
                </a:cubicBezTo>
                <a:lnTo>
                  <a:pt x="4362" y="2114"/>
                </a:lnTo>
                <a:close/>
                <a:moveTo>
                  <a:pt x="3086" y="721"/>
                </a:moveTo>
                <a:cubicBezTo>
                  <a:pt x="3099" y="735"/>
                  <a:pt x="3110" y="747"/>
                  <a:pt x="3121" y="758"/>
                </a:cubicBezTo>
                <a:cubicBezTo>
                  <a:pt x="3132" y="768"/>
                  <a:pt x="3145" y="773"/>
                  <a:pt x="3159" y="773"/>
                </a:cubicBezTo>
                <a:cubicBezTo>
                  <a:pt x="3167" y="772"/>
                  <a:pt x="3172" y="767"/>
                  <a:pt x="3173" y="759"/>
                </a:cubicBezTo>
                <a:cubicBezTo>
                  <a:pt x="3174" y="751"/>
                  <a:pt x="3175" y="744"/>
                  <a:pt x="3174" y="737"/>
                </a:cubicBezTo>
                <a:cubicBezTo>
                  <a:pt x="3180" y="737"/>
                  <a:pt x="3187" y="735"/>
                  <a:pt x="3194" y="731"/>
                </a:cubicBezTo>
                <a:cubicBezTo>
                  <a:pt x="3201" y="727"/>
                  <a:pt x="3203" y="721"/>
                  <a:pt x="3201" y="713"/>
                </a:cubicBezTo>
                <a:cubicBezTo>
                  <a:pt x="3210" y="712"/>
                  <a:pt x="3215" y="714"/>
                  <a:pt x="3217" y="717"/>
                </a:cubicBezTo>
                <a:cubicBezTo>
                  <a:pt x="3218" y="721"/>
                  <a:pt x="3220" y="724"/>
                  <a:pt x="3223" y="728"/>
                </a:cubicBezTo>
                <a:cubicBezTo>
                  <a:pt x="3225" y="732"/>
                  <a:pt x="3232" y="733"/>
                  <a:pt x="3242" y="733"/>
                </a:cubicBezTo>
                <a:cubicBezTo>
                  <a:pt x="3258" y="754"/>
                  <a:pt x="3273" y="776"/>
                  <a:pt x="3287" y="798"/>
                </a:cubicBezTo>
                <a:cubicBezTo>
                  <a:pt x="3300" y="821"/>
                  <a:pt x="3313" y="843"/>
                  <a:pt x="3326" y="865"/>
                </a:cubicBezTo>
                <a:cubicBezTo>
                  <a:pt x="3356" y="864"/>
                  <a:pt x="3377" y="872"/>
                  <a:pt x="3390" y="888"/>
                </a:cubicBezTo>
                <a:cubicBezTo>
                  <a:pt x="3403" y="904"/>
                  <a:pt x="3413" y="919"/>
                  <a:pt x="3421" y="934"/>
                </a:cubicBezTo>
                <a:cubicBezTo>
                  <a:pt x="3428" y="948"/>
                  <a:pt x="3439" y="953"/>
                  <a:pt x="3453" y="948"/>
                </a:cubicBezTo>
                <a:lnTo>
                  <a:pt x="3466" y="970"/>
                </a:lnTo>
                <a:cubicBezTo>
                  <a:pt x="3480" y="970"/>
                  <a:pt x="3489" y="978"/>
                  <a:pt x="3492" y="993"/>
                </a:cubicBezTo>
                <a:cubicBezTo>
                  <a:pt x="3495" y="1008"/>
                  <a:pt x="3496" y="1021"/>
                  <a:pt x="3493" y="1031"/>
                </a:cubicBezTo>
                <a:lnTo>
                  <a:pt x="3509" y="1093"/>
                </a:lnTo>
                <a:lnTo>
                  <a:pt x="3451" y="1086"/>
                </a:lnTo>
                <a:cubicBezTo>
                  <a:pt x="3449" y="1063"/>
                  <a:pt x="3443" y="1040"/>
                  <a:pt x="3433" y="1018"/>
                </a:cubicBezTo>
                <a:cubicBezTo>
                  <a:pt x="3424" y="996"/>
                  <a:pt x="3415" y="973"/>
                  <a:pt x="3407" y="951"/>
                </a:cubicBezTo>
                <a:cubicBezTo>
                  <a:pt x="3393" y="951"/>
                  <a:pt x="3385" y="953"/>
                  <a:pt x="3382" y="956"/>
                </a:cubicBezTo>
                <a:cubicBezTo>
                  <a:pt x="3379" y="958"/>
                  <a:pt x="3379" y="965"/>
                  <a:pt x="3380" y="976"/>
                </a:cubicBezTo>
                <a:cubicBezTo>
                  <a:pt x="3380" y="981"/>
                  <a:pt x="3380" y="986"/>
                  <a:pt x="3377" y="990"/>
                </a:cubicBezTo>
                <a:cubicBezTo>
                  <a:pt x="3375" y="993"/>
                  <a:pt x="3373" y="997"/>
                  <a:pt x="3370" y="1000"/>
                </a:cubicBezTo>
                <a:cubicBezTo>
                  <a:pt x="3351" y="975"/>
                  <a:pt x="3328" y="955"/>
                  <a:pt x="3301" y="938"/>
                </a:cubicBezTo>
                <a:cubicBezTo>
                  <a:pt x="3274" y="922"/>
                  <a:pt x="3247" y="907"/>
                  <a:pt x="3219" y="895"/>
                </a:cubicBezTo>
                <a:cubicBezTo>
                  <a:pt x="3203" y="896"/>
                  <a:pt x="3193" y="893"/>
                  <a:pt x="3190" y="887"/>
                </a:cubicBezTo>
                <a:cubicBezTo>
                  <a:pt x="3186" y="881"/>
                  <a:pt x="3183" y="874"/>
                  <a:pt x="3181" y="868"/>
                </a:cubicBezTo>
                <a:cubicBezTo>
                  <a:pt x="3179" y="862"/>
                  <a:pt x="3172" y="859"/>
                  <a:pt x="3159" y="859"/>
                </a:cubicBezTo>
                <a:cubicBezTo>
                  <a:pt x="3159" y="848"/>
                  <a:pt x="3156" y="840"/>
                  <a:pt x="3152" y="837"/>
                </a:cubicBezTo>
                <a:cubicBezTo>
                  <a:pt x="3148" y="833"/>
                  <a:pt x="3140" y="831"/>
                  <a:pt x="3129" y="833"/>
                </a:cubicBezTo>
                <a:cubicBezTo>
                  <a:pt x="3123" y="833"/>
                  <a:pt x="3120" y="831"/>
                  <a:pt x="3118" y="826"/>
                </a:cubicBezTo>
                <a:cubicBezTo>
                  <a:pt x="3117" y="822"/>
                  <a:pt x="3116" y="816"/>
                  <a:pt x="3116" y="810"/>
                </a:cubicBezTo>
                <a:lnTo>
                  <a:pt x="3092" y="806"/>
                </a:lnTo>
                <a:lnTo>
                  <a:pt x="3114" y="788"/>
                </a:lnTo>
                <a:cubicBezTo>
                  <a:pt x="3105" y="779"/>
                  <a:pt x="3098" y="769"/>
                  <a:pt x="3094" y="757"/>
                </a:cubicBezTo>
                <a:cubicBezTo>
                  <a:pt x="3090" y="744"/>
                  <a:pt x="3087" y="732"/>
                  <a:pt x="3086" y="721"/>
                </a:cubicBezTo>
                <a:close/>
                <a:moveTo>
                  <a:pt x="4599" y="5505"/>
                </a:moveTo>
                <a:lnTo>
                  <a:pt x="4629" y="5526"/>
                </a:lnTo>
                <a:lnTo>
                  <a:pt x="4637" y="5635"/>
                </a:lnTo>
                <a:cubicBezTo>
                  <a:pt x="4653" y="5651"/>
                  <a:pt x="4665" y="5681"/>
                  <a:pt x="4673" y="5723"/>
                </a:cubicBezTo>
                <a:cubicBezTo>
                  <a:pt x="4680" y="5765"/>
                  <a:pt x="4686" y="5811"/>
                  <a:pt x="4691" y="5859"/>
                </a:cubicBezTo>
                <a:cubicBezTo>
                  <a:pt x="4695" y="5907"/>
                  <a:pt x="4701" y="5949"/>
                  <a:pt x="4709" y="5983"/>
                </a:cubicBezTo>
                <a:cubicBezTo>
                  <a:pt x="4717" y="6018"/>
                  <a:pt x="4729" y="6035"/>
                  <a:pt x="4745" y="6035"/>
                </a:cubicBezTo>
                <a:cubicBezTo>
                  <a:pt x="4748" y="6034"/>
                  <a:pt x="4750" y="6030"/>
                  <a:pt x="4750" y="6023"/>
                </a:cubicBezTo>
                <a:cubicBezTo>
                  <a:pt x="4750" y="6016"/>
                  <a:pt x="4750" y="6010"/>
                  <a:pt x="4749" y="6006"/>
                </a:cubicBezTo>
                <a:lnTo>
                  <a:pt x="4729" y="5721"/>
                </a:lnTo>
                <a:lnTo>
                  <a:pt x="4723" y="5721"/>
                </a:lnTo>
                <a:cubicBezTo>
                  <a:pt x="4715" y="5721"/>
                  <a:pt x="4709" y="5712"/>
                  <a:pt x="4704" y="5696"/>
                </a:cubicBezTo>
                <a:cubicBezTo>
                  <a:pt x="4700" y="5679"/>
                  <a:pt x="4697" y="5659"/>
                  <a:pt x="4696" y="5635"/>
                </a:cubicBezTo>
                <a:cubicBezTo>
                  <a:pt x="4694" y="5612"/>
                  <a:pt x="4694" y="5589"/>
                  <a:pt x="4693" y="5568"/>
                </a:cubicBezTo>
                <a:cubicBezTo>
                  <a:pt x="4693" y="5547"/>
                  <a:pt x="4693" y="5531"/>
                  <a:pt x="4692" y="5522"/>
                </a:cubicBezTo>
                <a:lnTo>
                  <a:pt x="4645" y="5422"/>
                </a:lnTo>
                <a:lnTo>
                  <a:pt x="4647" y="5364"/>
                </a:lnTo>
                <a:lnTo>
                  <a:pt x="4614" y="5309"/>
                </a:lnTo>
                <a:lnTo>
                  <a:pt x="4614" y="5303"/>
                </a:lnTo>
                <a:cubicBezTo>
                  <a:pt x="4613" y="5294"/>
                  <a:pt x="4611" y="5285"/>
                  <a:pt x="4606" y="5277"/>
                </a:cubicBezTo>
                <a:cubicBezTo>
                  <a:pt x="4602" y="5269"/>
                  <a:pt x="4594" y="5265"/>
                  <a:pt x="4582" y="5265"/>
                </a:cubicBezTo>
                <a:lnTo>
                  <a:pt x="4599" y="5505"/>
                </a:lnTo>
                <a:close/>
                <a:moveTo>
                  <a:pt x="3940" y="1586"/>
                </a:moveTo>
                <a:cubicBezTo>
                  <a:pt x="3940" y="1591"/>
                  <a:pt x="3941" y="1598"/>
                  <a:pt x="3941" y="1609"/>
                </a:cubicBezTo>
                <a:cubicBezTo>
                  <a:pt x="3941" y="1620"/>
                  <a:pt x="3940" y="1630"/>
                  <a:pt x="3939" y="1640"/>
                </a:cubicBezTo>
                <a:cubicBezTo>
                  <a:pt x="3937" y="1650"/>
                  <a:pt x="3933" y="1655"/>
                  <a:pt x="3928" y="1656"/>
                </a:cubicBezTo>
                <a:cubicBezTo>
                  <a:pt x="3911" y="1637"/>
                  <a:pt x="3898" y="1616"/>
                  <a:pt x="3886" y="1592"/>
                </a:cubicBezTo>
                <a:cubicBezTo>
                  <a:pt x="3875" y="1568"/>
                  <a:pt x="3864" y="1545"/>
                  <a:pt x="3854" y="1523"/>
                </a:cubicBezTo>
                <a:cubicBezTo>
                  <a:pt x="3843" y="1502"/>
                  <a:pt x="3831" y="1485"/>
                  <a:pt x="3817" y="1474"/>
                </a:cubicBezTo>
                <a:cubicBezTo>
                  <a:pt x="3817" y="1467"/>
                  <a:pt x="3815" y="1461"/>
                  <a:pt x="3811" y="1454"/>
                </a:cubicBezTo>
                <a:cubicBezTo>
                  <a:pt x="3807" y="1447"/>
                  <a:pt x="3801" y="1444"/>
                  <a:pt x="3792" y="1447"/>
                </a:cubicBezTo>
                <a:lnTo>
                  <a:pt x="3773" y="1420"/>
                </a:lnTo>
                <a:lnTo>
                  <a:pt x="3770" y="1374"/>
                </a:lnTo>
                <a:lnTo>
                  <a:pt x="3711" y="1349"/>
                </a:lnTo>
                <a:cubicBezTo>
                  <a:pt x="3711" y="1342"/>
                  <a:pt x="3709" y="1333"/>
                  <a:pt x="3707" y="1322"/>
                </a:cubicBezTo>
                <a:cubicBezTo>
                  <a:pt x="3704" y="1310"/>
                  <a:pt x="3699" y="1302"/>
                  <a:pt x="3690" y="1299"/>
                </a:cubicBezTo>
                <a:lnTo>
                  <a:pt x="3716" y="1257"/>
                </a:lnTo>
                <a:lnTo>
                  <a:pt x="3764" y="1294"/>
                </a:lnTo>
                <a:cubicBezTo>
                  <a:pt x="3765" y="1300"/>
                  <a:pt x="3766" y="1309"/>
                  <a:pt x="3768" y="1318"/>
                </a:cubicBezTo>
                <a:cubicBezTo>
                  <a:pt x="3771" y="1327"/>
                  <a:pt x="3776" y="1332"/>
                  <a:pt x="3784" y="1333"/>
                </a:cubicBezTo>
                <a:cubicBezTo>
                  <a:pt x="3786" y="1349"/>
                  <a:pt x="3791" y="1361"/>
                  <a:pt x="3799" y="1369"/>
                </a:cubicBezTo>
                <a:cubicBezTo>
                  <a:pt x="3807" y="1376"/>
                  <a:pt x="3815" y="1384"/>
                  <a:pt x="3823" y="1393"/>
                </a:cubicBezTo>
                <a:cubicBezTo>
                  <a:pt x="3831" y="1401"/>
                  <a:pt x="3835" y="1414"/>
                  <a:pt x="3837" y="1432"/>
                </a:cubicBezTo>
                <a:cubicBezTo>
                  <a:pt x="3840" y="1436"/>
                  <a:pt x="3848" y="1444"/>
                  <a:pt x="3860" y="1458"/>
                </a:cubicBezTo>
                <a:cubicBezTo>
                  <a:pt x="3872" y="1473"/>
                  <a:pt x="3883" y="1484"/>
                  <a:pt x="3894" y="1493"/>
                </a:cubicBezTo>
                <a:cubicBezTo>
                  <a:pt x="3905" y="1501"/>
                  <a:pt x="3910" y="1499"/>
                  <a:pt x="3910" y="1485"/>
                </a:cubicBezTo>
                <a:cubicBezTo>
                  <a:pt x="3925" y="1489"/>
                  <a:pt x="3940" y="1496"/>
                  <a:pt x="3954" y="1505"/>
                </a:cubicBezTo>
                <a:cubicBezTo>
                  <a:pt x="3967" y="1514"/>
                  <a:pt x="3975" y="1526"/>
                  <a:pt x="3977" y="1543"/>
                </a:cubicBezTo>
                <a:cubicBezTo>
                  <a:pt x="3988" y="1555"/>
                  <a:pt x="4000" y="1571"/>
                  <a:pt x="4013" y="1590"/>
                </a:cubicBezTo>
                <a:cubicBezTo>
                  <a:pt x="4026" y="1610"/>
                  <a:pt x="4034" y="1627"/>
                  <a:pt x="4036" y="1643"/>
                </a:cubicBezTo>
                <a:cubicBezTo>
                  <a:pt x="4036" y="1646"/>
                  <a:pt x="4035" y="1648"/>
                  <a:pt x="4033" y="1651"/>
                </a:cubicBezTo>
                <a:cubicBezTo>
                  <a:pt x="4031" y="1653"/>
                  <a:pt x="4028" y="1655"/>
                  <a:pt x="4025" y="1655"/>
                </a:cubicBezTo>
                <a:cubicBezTo>
                  <a:pt x="4014" y="1656"/>
                  <a:pt x="4002" y="1654"/>
                  <a:pt x="3992" y="1649"/>
                </a:cubicBezTo>
                <a:cubicBezTo>
                  <a:pt x="3981" y="1645"/>
                  <a:pt x="3973" y="1639"/>
                  <a:pt x="3966" y="1630"/>
                </a:cubicBezTo>
                <a:lnTo>
                  <a:pt x="3965" y="1619"/>
                </a:lnTo>
                <a:cubicBezTo>
                  <a:pt x="3965" y="1610"/>
                  <a:pt x="3963" y="1602"/>
                  <a:pt x="3959" y="1596"/>
                </a:cubicBezTo>
                <a:cubicBezTo>
                  <a:pt x="3955" y="1589"/>
                  <a:pt x="3949" y="1586"/>
                  <a:pt x="3940" y="1586"/>
                </a:cubicBezTo>
                <a:close/>
                <a:moveTo>
                  <a:pt x="4338" y="3667"/>
                </a:moveTo>
                <a:lnTo>
                  <a:pt x="4295" y="3619"/>
                </a:lnTo>
                <a:cubicBezTo>
                  <a:pt x="4308" y="3617"/>
                  <a:pt x="4315" y="3612"/>
                  <a:pt x="4317" y="3601"/>
                </a:cubicBezTo>
                <a:cubicBezTo>
                  <a:pt x="4319" y="3591"/>
                  <a:pt x="4317" y="3580"/>
                  <a:pt x="4312" y="3568"/>
                </a:cubicBezTo>
                <a:cubicBezTo>
                  <a:pt x="4307" y="3556"/>
                  <a:pt x="4302" y="3546"/>
                  <a:pt x="4295" y="3538"/>
                </a:cubicBezTo>
                <a:lnTo>
                  <a:pt x="4358" y="3614"/>
                </a:lnTo>
                <a:cubicBezTo>
                  <a:pt x="4361" y="3621"/>
                  <a:pt x="4366" y="3630"/>
                  <a:pt x="4372" y="3641"/>
                </a:cubicBezTo>
                <a:cubicBezTo>
                  <a:pt x="4378" y="3651"/>
                  <a:pt x="4384" y="3657"/>
                  <a:pt x="4390" y="3658"/>
                </a:cubicBezTo>
                <a:cubicBezTo>
                  <a:pt x="4395" y="3657"/>
                  <a:pt x="4398" y="3653"/>
                  <a:pt x="4399" y="3645"/>
                </a:cubicBezTo>
                <a:cubicBezTo>
                  <a:pt x="4399" y="3638"/>
                  <a:pt x="4399" y="3632"/>
                  <a:pt x="4399" y="3629"/>
                </a:cubicBezTo>
                <a:cubicBezTo>
                  <a:pt x="4407" y="3622"/>
                  <a:pt x="4412" y="3614"/>
                  <a:pt x="4415" y="3604"/>
                </a:cubicBezTo>
                <a:cubicBezTo>
                  <a:pt x="4418" y="3594"/>
                  <a:pt x="4419" y="3585"/>
                  <a:pt x="4418" y="3576"/>
                </a:cubicBezTo>
                <a:cubicBezTo>
                  <a:pt x="4418" y="3575"/>
                  <a:pt x="4418" y="3573"/>
                  <a:pt x="4419" y="3570"/>
                </a:cubicBezTo>
                <a:cubicBezTo>
                  <a:pt x="4419" y="3566"/>
                  <a:pt x="4420" y="3564"/>
                  <a:pt x="4423" y="3564"/>
                </a:cubicBezTo>
                <a:cubicBezTo>
                  <a:pt x="4424" y="3565"/>
                  <a:pt x="4427" y="3571"/>
                  <a:pt x="4433" y="3581"/>
                </a:cubicBezTo>
                <a:cubicBezTo>
                  <a:pt x="4439" y="3591"/>
                  <a:pt x="4442" y="3599"/>
                  <a:pt x="4443" y="3603"/>
                </a:cubicBezTo>
                <a:lnTo>
                  <a:pt x="4401" y="3663"/>
                </a:lnTo>
                <a:cubicBezTo>
                  <a:pt x="4408" y="3666"/>
                  <a:pt x="4413" y="3669"/>
                  <a:pt x="4418" y="3674"/>
                </a:cubicBezTo>
                <a:cubicBezTo>
                  <a:pt x="4423" y="3679"/>
                  <a:pt x="4426" y="3684"/>
                  <a:pt x="4426" y="3690"/>
                </a:cubicBezTo>
                <a:cubicBezTo>
                  <a:pt x="4426" y="3696"/>
                  <a:pt x="4423" y="3699"/>
                  <a:pt x="4418" y="3701"/>
                </a:cubicBezTo>
                <a:cubicBezTo>
                  <a:pt x="4412" y="3702"/>
                  <a:pt x="4408" y="3703"/>
                  <a:pt x="4404" y="3703"/>
                </a:cubicBezTo>
                <a:cubicBezTo>
                  <a:pt x="4398" y="3706"/>
                  <a:pt x="4393" y="3711"/>
                  <a:pt x="4389" y="3716"/>
                </a:cubicBezTo>
                <a:cubicBezTo>
                  <a:pt x="4385" y="3722"/>
                  <a:pt x="4383" y="3727"/>
                  <a:pt x="4383" y="3733"/>
                </a:cubicBezTo>
                <a:cubicBezTo>
                  <a:pt x="4385" y="3740"/>
                  <a:pt x="4390" y="3743"/>
                  <a:pt x="4401" y="3742"/>
                </a:cubicBezTo>
                <a:cubicBezTo>
                  <a:pt x="4411" y="3741"/>
                  <a:pt x="4421" y="3739"/>
                  <a:pt x="4432" y="3735"/>
                </a:cubicBezTo>
                <a:cubicBezTo>
                  <a:pt x="4443" y="3731"/>
                  <a:pt x="4449" y="3729"/>
                  <a:pt x="4452" y="3728"/>
                </a:cubicBezTo>
                <a:cubicBezTo>
                  <a:pt x="4452" y="3737"/>
                  <a:pt x="4455" y="3747"/>
                  <a:pt x="4459" y="3756"/>
                </a:cubicBezTo>
                <a:cubicBezTo>
                  <a:pt x="4463" y="3765"/>
                  <a:pt x="4470" y="3773"/>
                  <a:pt x="4478" y="3778"/>
                </a:cubicBezTo>
                <a:cubicBezTo>
                  <a:pt x="4479" y="3795"/>
                  <a:pt x="4473" y="3808"/>
                  <a:pt x="4462" y="3817"/>
                </a:cubicBezTo>
                <a:cubicBezTo>
                  <a:pt x="4450" y="3826"/>
                  <a:pt x="4436" y="3833"/>
                  <a:pt x="4419" y="3836"/>
                </a:cubicBezTo>
                <a:cubicBezTo>
                  <a:pt x="4403" y="3840"/>
                  <a:pt x="4388" y="3842"/>
                  <a:pt x="4374" y="3843"/>
                </a:cubicBezTo>
                <a:cubicBezTo>
                  <a:pt x="4361" y="3845"/>
                  <a:pt x="4349" y="3844"/>
                  <a:pt x="4336" y="3842"/>
                </a:cubicBezTo>
                <a:cubicBezTo>
                  <a:pt x="4324" y="3840"/>
                  <a:pt x="4316" y="3832"/>
                  <a:pt x="4315" y="3819"/>
                </a:cubicBezTo>
                <a:lnTo>
                  <a:pt x="4319" y="3801"/>
                </a:lnTo>
                <a:lnTo>
                  <a:pt x="4348" y="3805"/>
                </a:lnTo>
                <a:cubicBezTo>
                  <a:pt x="4354" y="3805"/>
                  <a:pt x="4359" y="3804"/>
                  <a:pt x="4364" y="3801"/>
                </a:cubicBezTo>
                <a:cubicBezTo>
                  <a:pt x="4368" y="3799"/>
                  <a:pt x="4370" y="3794"/>
                  <a:pt x="4370" y="3786"/>
                </a:cubicBezTo>
                <a:cubicBezTo>
                  <a:pt x="4365" y="3785"/>
                  <a:pt x="4357" y="3775"/>
                  <a:pt x="4345" y="3756"/>
                </a:cubicBezTo>
                <a:cubicBezTo>
                  <a:pt x="4334" y="3738"/>
                  <a:pt x="4326" y="3719"/>
                  <a:pt x="4321" y="3700"/>
                </a:cubicBezTo>
                <a:cubicBezTo>
                  <a:pt x="4317" y="3681"/>
                  <a:pt x="4322" y="3670"/>
                  <a:pt x="4338" y="3667"/>
                </a:cubicBezTo>
                <a:close/>
                <a:moveTo>
                  <a:pt x="1907" y="3246"/>
                </a:moveTo>
                <a:cubicBezTo>
                  <a:pt x="1908" y="3272"/>
                  <a:pt x="1904" y="3295"/>
                  <a:pt x="1894" y="3316"/>
                </a:cubicBezTo>
                <a:cubicBezTo>
                  <a:pt x="1884" y="3336"/>
                  <a:pt x="1873" y="3356"/>
                  <a:pt x="1860" y="3375"/>
                </a:cubicBezTo>
                <a:cubicBezTo>
                  <a:pt x="1847" y="3394"/>
                  <a:pt x="1837" y="3414"/>
                  <a:pt x="1828" y="3435"/>
                </a:cubicBezTo>
                <a:cubicBezTo>
                  <a:pt x="1816" y="3436"/>
                  <a:pt x="1808" y="3441"/>
                  <a:pt x="1803" y="3450"/>
                </a:cubicBezTo>
                <a:cubicBezTo>
                  <a:pt x="1798" y="3459"/>
                  <a:pt x="1796" y="3468"/>
                  <a:pt x="1796" y="3477"/>
                </a:cubicBezTo>
                <a:lnTo>
                  <a:pt x="1827" y="3510"/>
                </a:lnTo>
                <a:cubicBezTo>
                  <a:pt x="1828" y="3521"/>
                  <a:pt x="1825" y="3531"/>
                  <a:pt x="1818" y="3539"/>
                </a:cubicBezTo>
                <a:cubicBezTo>
                  <a:pt x="1811" y="3547"/>
                  <a:pt x="1802" y="3551"/>
                  <a:pt x="1790" y="3553"/>
                </a:cubicBezTo>
                <a:lnTo>
                  <a:pt x="1747" y="3510"/>
                </a:lnTo>
                <a:lnTo>
                  <a:pt x="1763" y="3416"/>
                </a:lnTo>
                <a:lnTo>
                  <a:pt x="1775" y="3416"/>
                </a:lnTo>
                <a:cubicBezTo>
                  <a:pt x="1781" y="3415"/>
                  <a:pt x="1786" y="3412"/>
                  <a:pt x="1790" y="3407"/>
                </a:cubicBezTo>
                <a:cubicBezTo>
                  <a:pt x="1794" y="3403"/>
                  <a:pt x="1796" y="3397"/>
                  <a:pt x="1796" y="3391"/>
                </a:cubicBezTo>
                <a:lnTo>
                  <a:pt x="1848" y="3319"/>
                </a:lnTo>
                <a:lnTo>
                  <a:pt x="1860" y="3318"/>
                </a:lnTo>
                <a:cubicBezTo>
                  <a:pt x="1863" y="3318"/>
                  <a:pt x="1864" y="3317"/>
                  <a:pt x="1865" y="3317"/>
                </a:cubicBezTo>
                <a:cubicBezTo>
                  <a:pt x="1865" y="3316"/>
                  <a:pt x="1866" y="3314"/>
                  <a:pt x="1865" y="3312"/>
                </a:cubicBezTo>
                <a:cubicBezTo>
                  <a:pt x="1863" y="3303"/>
                  <a:pt x="1858" y="3295"/>
                  <a:pt x="1849" y="3287"/>
                </a:cubicBezTo>
                <a:cubicBezTo>
                  <a:pt x="1840" y="3279"/>
                  <a:pt x="1835" y="3271"/>
                  <a:pt x="1833" y="3262"/>
                </a:cubicBezTo>
                <a:cubicBezTo>
                  <a:pt x="1833" y="3258"/>
                  <a:pt x="1837" y="3256"/>
                  <a:pt x="1845" y="3255"/>
                </a:cubicBezTo>
                <a:cubicBezTo>
                  <a:pt x="1852" y="3254"/>
                  <a:pt x="1860" y="3253"/>
                  <a:pt x="1868" y="3253"/>
                </a:cubicBezTo>
                <a:cubicBezTo>
                  <a:pt x="1876" y="3253"/>
                  <a:pt x="1882" y="3253"/>
                  <a:pt x="1884" y="3253"/>
                </a:cubicBezTo>
                <a:lnTo>
                  <a:pt x="1905" y="3228"/>
                </a:lnTo>
                <a:cubicBezTo>
                  <a:pt x="1909" y="3228"/>
                  <a:pt x="1914" y="3230"/>
                  <a:pt x="1919" y="3234"/>
                </a:cubicBezTo>
                <a:cubicBezTo>
                  <a:pt x="1925" y="3237"/>
                  <a:pt x="1929" y="3241"/>
                  <a:pt x="1929" y="3244"/>
                </a:cubicBezTo>
                <a:cubicBezTo>
                  <a:pt x="1929" y="3246"/>
                  <a:pt x="1925" y="3247"/>
                  <a:pt x="1918" y="3247"/>
                </a:cubicBezTo>
                <a:cubicBezTo>
                  <a:pt x="1911" y="3246"/>
                  <a:pt x="1908" y="3246"/>
                  <a:pt x="1907" y="3246"/>
                </a:cubicBezTo>
                <a:close/>
                <a:moveTo>
                  <a:pt x="4412" y="3898"/>
                </a:moveTo>
                <a:cubicBezTo>
                  <a:pt x="4413" y="3892"/>
                  <a:pt x="4418" y="3889"/>
                  <a:pt x="4426" y="3887"/>
                </a:cubicBezTo>
                <a:cubicBezTo>
                  <a:pt x="4435" y="3885"/>
                  <a:pt x="4442" y="3884"/>
                  <a:pt x="4446" y="3884"/>
                </a:cubicBezTo>
                <a:lnTo>
                  <a:pt x="4468" y="3882"/>
                </a:lnTo>
                <a:cubicBezTo>
                  <a:pt x="4475" y="3900"/>
                  <a:pt x="4482" y="3919"/>
                  <a:pt x="4489" y="3940"/>
                </a:cubicBezTo>
                <a:cubicBezTo>
                  <a:pt x="4496" y="3960"/>
                  <a:pt x="4507" y="3976"/>
                  <a:pt x="4522" y="3988"/>
                </a:cubicBezTo>
                <a:cubicBezTo>
                  <a:pt x="4524" y="4027"/>
                  <a:pt x="4529" y="4058"/>
                  <a:pt x="4534" y="4080"/>
                </a:cubicBezTo>
                <a:cubicBezTo>
                  <a:pt x="4540" y="4103"/>
                  <a:pt x="4548" y="4125"/>
                  <a:pt x="4557" y="4145"/>
                </a:cubicBezTo>
                <a:cubicBezTo>
                  <a:pt x="4567" y="4166"/>
                  <a:pt x="4580" y="4192"/>
                  <a:pt x="4596" y="4224"/>
                </a:cubicBezTo>
                <a:lnTo>
                  <a:pt x="4559" y="4186"/>
                </a:lnTo>
                <a:cubicBezTo>
                  <a:pt x="4557" y="4170"/>
                  <a:pt x="4552" y="4158"/>
                  <a:pt x="4543" y="4150"/>
                </a:cubicBezTo>
                <a:cubicBezTo>
                  <a:pt x="4534" y="4143"/>
                  <a:pt x="4525" y="4134"/>
                  <a:pt x="4516" y="4125"/>
                </a:cubicBezTo>
                <a:cubicBezTo>
                  <a:pt x="4507" y="4116"/>
                  <a:pt x="4502" y="4102"/>
                  <a:pt x="4500" y="4081"/>
                </a:cubicBezTo>
                <a:cubicBezTo>
                  <a:pt x="4499" y="4077"/>
                  <a:pt x="4498" y="4068"/>
                  <a:pt x="4496" y="4056"/>
                </a:cubicBezTo>
                <a:cubicBezTo>
                  <a:pt x="4494" y="4043"/>
                  <a:pt x="4491" y="4031"/>
                  <a:pt x="4488" y="4020"/>
                </a:cubicBezTo>
                <a:cubicBezTo>
                  <a:pt x="4484" y="4009"/>
                  <a:pt x="4481" y="4003"/>
                  <a:pt x="4477" y="4003"/>
                </a:cubicBezTo>
                <a:cubicBezTo>
                  <a:pt x="4474" y="4004"/>
                  <a:pt x="4473" y="4011"/>
                  <a:pt x="4473" y="4024"/>
                </a:cubicBezTo>
                <a:cubicBezTo>
                  <a:pt x="4474" y="4036"/>
                  <a:pt x="4474" y="4044"/>
                  <a:pt x="4474" y="4049"/>
                </a:cubicBezTo>
                <a:cubicBezTo>
                  <a:pt x="4465" y="4048"/>
                  <a:pt x="4459" y="4042"/>
                  <a:pt x="4457" y="4028"/>
                </a:cubicBezTo>
                <a:cubicBezTo>
                  <a:pt x="4455" y="4015"/>
                  <a:pt x="4455" y="4001"/>
                  <a:pt x="4457" y="3985"/>
                </a:cubicBezTo>
                <a:cubicBezTo>
                  <a:pt x="4458" y="3970"/>
                  <a:pt x="4460" y="3959"/>
                  <a:pt x="4462" y="3952"/>
                </a:cubicBezTo>
                <a:cubicBezTo>
                  <a:pt x="4459" y="3950"/>
                  <a:pt x="4454" y="3945"/>
                  <a:pt x="4446" y="3937"/>
                </a:cubicBezTo>
                <a:cubicBezTo>
                  <a:pt x="4438" y="3929"/>
                  <a:pt x="4431" y="3921"/>
                  <a:pt x="4424" y="3913"/>
                </a:cubicBezTo>
                <a:cubicBezTo>
                  <a:pt x="4417" y="3905"/>
                  <a:pt x="4413" y="3900"/>
                  <a:pt x="4412" y="3898"/>
                </a:cubicBezTo>
                <a:close/>
                <a:moveTo>
                  <a:pt x="2631" y="1931"/>
                </a:moveTo>
                <a:cubicBezTo>
                  <a:pt x="2639" y="1921"/>
                  <a:pt x="2648" y="1911"/>
                  <a:pt x="2659" y="1901"/>
                </a:cubicBezTo>
                <a:cubicBezTo>
                  <a:pt x="2670" y="1890"/>
                  <a:pt x="2682" y="1881"/>
                  <a:pt x="2696" y="1874"/>
                </a:cubicBezTo>
                <a:lnTo>
                  <a:pt x="2709" y="1896"/>
                </a:lnTo>
                <a:cubicBezTo>
                  <a:pt x="2702" y="1903"/>
                  <a:pt x="2695" y="1914"/>
                  <a:pt x="2688" y="1927"/>
                </a:cubicBezTo>
                <a:cubicBezTo>
                  <a:pt x="2681" y="1941"/>
                  <a:pt x="2673" y="1953"/>
                  <a:pt x="2664" y="1964"/>
                </a:cubicBezTo>
                <a:cubicBezTo>
                  <a:pt x="2656" y="1974"/>
                  <a:pt x="2646" y="1978"/>
                  <a:pt x="2634" y="1976"/>
                </a:cubicBezTo>
                <a:cubicBezTo>
                  <a:pt x="2620" y="1986"/>
                  <a:pt x="2607" y="1997"/>
                  <a:pt x="2595" y="2009"/>
                </a:cubicBezTo>
                <a:cubicBezTo>
                  <a:pt x="2582" y="2022"/>
                  <a:pt x="2572" y="2035"/>
                  <a:pt x="2564" y="2050"/>
                </a:cubicBezTo>
                <a:lnTo>
                  <a:pt x="2526" y="2070"/>
                </a:lnTo>
                <a:cubicBezTo>
                  <a:pt x="2521" y="2070"/>
                  <a:pt x="2513" y="2068"/>
                  <a:pt x="2500" y="2065"/>
                </a:cubicBezTo>
                <a:cubicBezTo>
                  <a:pt x="2487" y="2061"/>
                  <a:pt x="2480" y="2056"/>
                  <a:pt x="2478" y="2050"/>
                </a:cubicBezTo>
                <a:cubicBezTo>
                  <a:pt x="2479" y="2048"/>
                  <a:pt x="2483" y="2047"/>
                  <a:pt x="2489" y="2047"/>
                </a:cubicBezTo>
                <a:cubicBezTo>
                  <a:pt x="2496" y="2048"/>
                  <a:pt x="2500" y="2048"/>
                  <a:pt x="2501" y="2049"/>
                </a:cubicBezTo>
                <a:lnTo>
                  <a:pt x="2594" y="1973"/>
                </a:lnTo>
                <a:cubicBezTo>
                  <a:pt x="2593" y="1960"/>
                  <a:pt x="2595" y="1954"/>
                  <a:pt x="2600" y="1954"/>
                </a:cubicBezTo>
                <a:cubicBezTo>
                  <a:pt x="2605" y="1954"/>
                  <a:pt x="2612" y="1954"/>
                  <a:pt x="2621" y="1954"/>
                </a:cubicBezTo>
                <a:cubicBezTo>
                  <a:pt x="2626" y="1953"/>
                  <a:pt x="2629" y="1950"/>
                  <a:pt x="2630" y="1944"/>
                </a:cubicBezTo>
                <a:cubicBezTo>
                  <a:pt x="2631" y="1939"/>
                  <a:pt x="2631" y="1934"/>
                  <a:pt x="2631" y="1931"/>
                </a:cubicBezTo>
                <a:close/>
                <a:moveTo>
                  <a:pt x="1427" y="3860"/>
                </a:moveTo>
                <a:cubicBezTo>
                  <a:pt x="1426" y="3868"/>
                  <a:pt x="1422" y="3872"/>
                  <a:pt x="1414" y="3873"/>
                </a:cubicBezTo>
                <a:cubicBezTo>
                  <a:pt x="1407" y="3873"/>
                  <a:pt x="1399" y="3874"/>
                  <a:pt x="1393" y="3873"/>
                </a:cubicBezTo>
                <a:cubicBezTo>
                  <a:pt x="1371" y="3875"/>
                  <a:pt x="1344" y="3875"/>
                  <a:pt x="1314" y="3871"/>
                </a:cubicBezTo>
                <a:cubicBezTo>
                  <a:pt x="1284" y="3868"/>
                  <a:pt x="1256" y="3861"/>
                  <a:pt x="1232" y="3848"/>
                </a:cubicBezTo>
                <a:cubicBezTo>
                  <a:pt x="1208" y="3835"/>
                  <a:pt x="1195" y="3816"/>
                  <a:pt x="1192" y="3790"/>
                </a:cubicBezTo>
                <a:cubicBezTo>
                  <a:pt x="1213" y="3791"/>
                  <a:pt x="1234" y="3797"/>
                  <a:pt x="1256" y="3809"/>
                </a:cubicBezTo>
                <a:cubicBezTo>
                  <a:pt x="1277" y="3820"/>
                  <a:pt x="1300" y="3831"/>
                  <a:pt x="1324" y="3841"/>
                </a:cubicBezTo>
                <a:cubicBezTo>
                  <a:pt x="1348" y="3852"/>
                  <a:pt x="1375" y="3857"/>
                  <a:pt x="1403" y="3855"/>
                </a:cubicBezTo>
                <a:cubicBezTo>
                  <a:pt x="1412" y="3854"/>
                  <a:pt x="1417" y="3851"/>
                  <a:pt x="1419" y="3845"/>
                </a:cubicBezTo>
                <a:cubicBezTo>
                  <a:pt x="1421" y="3840"/>
                  <a:pt x="1422" y="3834"/>
                  <a:pt x="1423" y="3828"/>
                </a:cubicBezTo>
                <a:cubicBezTo>
                  <a:pt x="1424" y="3823"/>
                  <a:pt x="1428" y="3820"/>
                  <a:pt x="1435" y="3819"/>
                </a:cubicBezTo>
                <a:lnTo>
                  <a:pt x="1447" y="3818"/>
                </a:lnTo>
                <a:lnTo>
                  <a:pt x="1483" y="3844"/>
                </a:lnTo>
                <a:lnTo>
                  <a:pt x="1471" y="3845"/>
                </a:lnTo>
                <a:cubicBezTo>
                  <a:pt x="1463" y="3846"/>
                  <a:pt x="1456" y="3849"/>
                  <a:pt x="1449" y="3854"/>
                </a:cubicBezTo>
                <a:cubicBezTo>
                  <a:pt x="1443" y="3859"/>
                  <a:pt x="1435" y="3861"/>
                  <a:pt x="1427" y="3860"/>
                </a:cubicBezTo>
                <a:close/>
                <a:moveTo>
                  <a:pt x="2301" y="2229"/>
                </a:moveTo>
                <a:cubicBezTo>
                  <a:pt x="2312" y="2214"/>
                  <a:pt x="2324" y="2196"/>
                  <a:pt x="2335" y="2177"/>
                </a:cubicBezTo>
                <a:cubicBezTo>
                  <a:pt x="2346" y="2157"/>
                  <a:pt x="2351" y="2137"/>
                  <a:pt x="2351" y="2117"/>
                </a:cubicBezTo>
                <a:cubicBezTo>
                  <a:pt x="2356" y="2110"/>
                  <a:pt x="2364" y="2101"/>
                  <a:pt x="2374" y="2090"/>
                </a:cubicBezTo>
                <a:cubicBezTo>
                  <a:pt x="2383" y="2078"/>
                  <a:pt x="2394" y="2068"/>
                  <a:pt x="2404" y="2058"/>
                </a:cubicBezTo>
                <a:cubicBezTo>
                  <a:pt x="2415" y="2049"/>
                  <a:pt x="2424" y="2043"/>
                  <a:pt x="2432" y="2042"/>
                </a:cubicBezTo>
                <a:cubicBezTo>
                  <a:pt x="2434" y="2042"/>
                  <a:pt x="2436" y="2043"/>
                  <a:pt x="2437" y="2045"/>
                </a:cubicBezTo>
                <a:cubicBezTo>
                  <a:pt x="2438" y="2048"/>
                  <a:pt x="2438" y="2050"/>
                  <a:pt x="2438" y="2053"/>
                </a:cubicBezTo>
                <a:cubicBezTo>
                  <a:pt x="2439" y="2068"/>
                  <a:pt x="2435" y="2080"/>
                  <a:pt x="2426" y="2091"/>
                </a:cubicBezTo>
                <a:cubicBezTo>
                  <a:pt x="2417" y="2102"/>
                  <a:pt x="2405" y="2110"/>
                  <a:pt x="2391" y="2114"/>
                </a:cubicBezTo>
                <a:lnTo>
                  <a:pt x="2378" y="2172"/>
                </a:lnTo>
                <a:cubicBezTo>
                  <a:pt x="2367" y="2172"/>
                  <a:pt x="2361" y="2179"/>
                  <a:pt x="2360" y="2192"/>
                </a:cubicBezTo>
                <a:cubicBezTo>
                  <a:pt x="2358" y="2205"/>
                  <a:pt x="2358" y="2218"/>
                  <a:pt x="2357" y="2232"/>
                </a:cubicBezTo>
                <a:cubicBezTo>
                  <a:pt x="2357" y="2246"/>
                  <a:pt x="2352" y="2254"/>
                  <a:pt x="2343" y="2255"/>
                </a:cubicBezTo>
                <a:cubicBezTo>
                  <a:pt x="2335" y="2255"/>
                  <a:pt x="2327" y="2253"/>
                  <a:pt x="2320" y="2247"/>
                </a:cubicBezTo>
                <a:cubicBezTo>
                  <a:pt x="2313" y="2241"/>
                  <a:pt x="2307" y="2235"/>
                  <a:pt x="2301" y="2229"/>
                </a:cubicBezTo>
                <a:close/>
                <a:moveTo>
                  <a:pt x="576" y="1235"/>
                </a:moveTo>
                <a:cubicBezTo>
                  <a:pt x="584" y="1237"/>
                  <a:pt x="590" y="1244"/>
                  <a:pt x="594" y="1255"/>
                </a:cubicBezTo>
                <a:cubicBezTo>
                  <a:pt x="598" y="1266"/>
                  <a:pt x="601" y="1278"/>
                  <a:pt x="602" y="1291"/>
                </a:cubicBezTo>
                <a:cubicBezTo>
                  <a:pt x="604" y="1303"/>
                  <a:pt x="605" y="1313"/>
                  <a:pt x="605" y="1319"/>
                </a:cubicBezTo>
                <a:cubicBezTo>
                  <a:pt x="607" y="1348"/>
                  <a:pt x="608" y="1377"/>
                  <a:pt x="608" y="1405"/>
                </a:cubicBezTo>
                <a:cubicBezTo>
                  <a:pt x="607" y="1434"/>
                  <a:pt x="607" y="1463"/>
                  <a:pt x="606" y="1492"/>
                </a:cubicBezTo>
                <a:cubicBezTo>
                  <a:pt x="603" y="1495"/>
                  <a:pt x="600" y="1496"/>
                  <a:pt x="597" y="1497"/>
                </a:cubicBezTo>
                <a:cubicBezTo>
                  <a:pt x="595" y="1498"/>
                  <a:pt x="592" y="1499"/>
                  <a:pt x="589" y="1499"/>
                </a:cubicBezTo>
                <a:cubicBezTo>
                  <a:pt x="586" y="1498"/>
                  <a:pt x="584" y="1495"/>
                  <a:pt x="583" y="1490"/>
                </a:cubicBezTo>
                <a:cubicBezTo>
                  <a:pt x="582" y="1485"/>
                  <a:pt x="582" y="1483"/>
                  <a:pt x="582" y="1482"/>
                </a:cubicBezTo>
                <a:cubicBezTo>
                  <a:pt x="579" y="1442"/>
                  <a:pt x="578" y="1400"/>
                  <a:pt x="577" y="1359"/>
                </a:cubicBezTo>
                <a:cubicBezTo>
                  <a:pt x="576" y="1317"/>
                  <a:pt x="576" y="1276"/>
                  <a:pt x="576" y="1235"/>
                </a:cubicBezTo>
                <a:close/>
                <a:moveTo>
                  <a:pt x="1529" y="3605"/>
                </a:moveTo>
                <a:cubicBezTo>
                  <a:pt x="1532" y="3602"/>
                  <a:pt x="1540" y="3593"/>
                  <a:pt x="1554" y="3579"/>
                </a:cubicBezTo>
                <a:cubicBezTo>
                  <a:pt x="1568" y="3565"/>
                  <a:pt x="1581" y="3555"/>
                  <a:pt x="1595" y="3548"/>
                </a:cubicBezTo>
                <a:cubicBezTo>
                  <a:pt x="1608" y="3541"/>
                  <a:pt x="1616" y="3547"/>
                  <a:pt x="1619" y="3565"/>
                </a:cubicBezTo>
                <a:lnTo>
                  <a:pt x="1624" y="3564"/>
                </a:lnTo>
                <a:cubicBezTo>
                  <a:pt x="1633" y="3563"/>
                  <a:pt x="1638" y="3559"/>
                  <a:pt x="1641" y="3553"/>
                </a:cubicBezTo>
                <a:cubicBezTo>
                  <a:pt x="1643" y="3547"/>
                  <a:pt x="1643" y="3540"/>
                  <a:pt x="1639" y="3534"/>
                </a:cubicBezTo>
                <a:lnTo>
                  <a:pt x="1684" y="3514"/>
                </a:lnTo>
                <a:lnTo>
                  <a:pt x="1691" y="3531"/>
                </a:lnTo>
                <a:cubicBezTo>
                  <a:pt x="1691" y="3537"/>
                  <a:pt x="1687" y="3544"/>
                  <a:pt x="1679" y="3551"/>
                </a:cubicBezTo>
                <a:cubicBezTo>
                  <a:pt x="1672" y="3558"/>
                  <a:pt x="1665" y="3564"/>
                  <a:pt x="1659" y="3567"/>
                </a:cubicBezTo>
                <a:cubicBezTo>
                  <a:pt x="1656" y="3578"/>
                  <a:pt x="1652" y="3587"/>
                  <a:pt x="1647" y="3594"/>
                </a:cubicBezTo>
                <a:cubicBezTo>
                  <a:pt x="1642" y="3601"/>
                  <a:pt x="1640" y="3610"/>
                  <a:pt x="1640" y="3620"/>
                </a:cubicBezTo>
                <a:lnTo>
                  <a:pt x="1592" y="3601"/>
                </a:lnTo>
                <a:lnTo>
                  <a:pt x="1529" y="3605"/>
                </a:lnTo>
                <a:close/>
                <a:moveTo>
                  <a:pt x="2134" y="2632"/>
                </a:moveTo>
                <a:cubicBezTo>
                  <a:pt x="2140" y="2632"/>
                  <a:pt x="2145" y="2634"/>
                  <a:pt x="2150" y="2639"/>
                </a:cubicBezTo>
                <a:cubicBezTo>
                  <a:pt x="2155" y="2644"/>
                  <a:pt x="2158" y="2650"/>
                  <a:pt x="2159" y="2659"/>
                </a:cubicBezTo>
                <a:cubicBezTo>
                  <a:pt x="2159" y="2671"/>
                  <a:pt x="2156" y="2686"/>
                  <a:pt x="2148" y="2703"/>
                </a:cubicBezTo>
                <a:cubicBezTo>
                  <a:pt x="2141" y="2721"/>
                  <a:pt x="2130" y="2736"/>
                  <a:pt x="2117" y="2750"/>
                </a:cubicBezTo>
                <a:cubicBezTo>
                  <a:pt x="2104" y="2764"/>
                  <a:pt x="2090" y="2772"/>
                  <a:pt x="2075" y="2774"/>
                </a:cubicBezTo>
                <a:cubicBezTo>
                  <a:pt x="2069" y="2774"/>
                  <a:pt x="2065" y="2773"/>
                  <a:pt x="2061" y="2771"/>
                </a:cubicBezTo>
                <a:cubicBezTo>
                  <a:pt x="2057" y="2768"/>
                  <a:pt x="2054" y="2764"/>
                  <a:pt x="2051" y="2758"/>
                </a:cubicBezTo>
                <a:cubicBezTo>
                  <a:pt x="2065" y="2749"/>
                  <a:pt x="2078" y="2736"/>
                  <a:pt x="2091" y="2722"/>
                </a:cubicBezTo>
                <a:cubicBezTo>
                  <a:pt x="2103" y="2707"/>
                  <a:pt x="2108" y="2691"/>
                  <a:pt x="2108" y="2674"/>
                </a:cubicBezTo>
                <a:cubicBezTo>
                  <a:pt x="2112" y="2671"/>
                  <a:pt x="2117" y="2667"/>
                  <a:pt x="2123" y="2661"/>
                </a:cubicBezTo>
                <a:cubicBezTo>
                  <a:pt x="2129" y="2655"/>
                  <a:pt x="2132" y="2649"/>
                  <a:pt x="2132" y="2644"/>
                </a:cubicBezTo>
                <a:cubicBezTo>
                  <a:pt x="2133" y="2638"/>
                  <a:pt x="2128" y="2635"/>
                  <a:pt x="2117" y="2633"/>
                </a:cubicBezTo>
                <a:cubicBezTo>
                  <a:pt x="2117" y="2630"/>
                  <a:pt x="2117" y="2625"/>
                  <a:pt x="2119" y="2619"/>
                </a:cubicBezTo>
                <a:cubicBezTo>
                  <a:pt x="2121" y="2614"/>
                  <a:pt x="2124" y="2610"/>
                  <a:pt x="2126" y="2609"/>
                </a:cubicBezTo>
                <a:cubicBezTo>
                  <a:pt x="2129" y="2610"/>
                  <a:pt x="2131" y="2614"/>
                  <a:pt x="2132" y="2621"/>
                </a:cubicBezTo>
                <a:cubicBezTo>
                  <a:pt x="2133" y="2627"/>
                  <a:pt x="2134" y="2631"/>
                  <a:pt x="2134" y="2632"/>
                </a:cubicBezTo>
                <a:close/>
                <a:moveTo>
                  <a:pt x="3086" y="721"/>
                </a:moveTo>
                <a:cubicBezTo>
                  <a:pt x="3070" y="723"/>
                  <a:pt x="3055" y="728"/>
                  <a:pt x="3041" y="735"/>
                </a:cubicBezTo>
                <a:cubicBezTo>
                  <a:pt x="3028" y="743"/>
                  <a:pt x="3013" y="748"/>
                  <a:pt x="2996" y="750"/>
                </a:cubicBezTo>
                <a:cubicBezTo>
                  <a:pt x="2989" y="750"/>
                  <a:pt x="2979" y="749"/>
                  <a:pt x="2966" y="747"/>
                </a:cubicBezTo>
                <a:cubicBezTo>
                  <a:pt x="2953" y="744"/>
                  <a:pt x="2945" y="739"/>
                  <a:pt x="2943" y="731"/>
                </a:cubicBezTo>
                <a:cubicBezTo>
                  <a:pt x="2944" y="722"/>
                  <a:pt x="2947" y="717"/>
                  <a:pt x="2955" y="715"/>
                </a:cubicBezTo>
                <a:cubicBezTo>
                  <a:pt x="2963" y="712"/>
                  <a:pt x="2970" y="711"/>
                  <a:pt x="2977" y="711"/>
                </a:cubicBezTo>
                <a:cubicBezTo>
                  <a:pt x="2985" y="704"/>
                  <a:pt x="2995" y="697"/>
                  <a:pt x="3007" y="690"/>
                </a:cubicBezTo>
                <a:cubicBezTo>
                  <a:pt x="3019" y="683"/>
                  <a:pt x="3031" y="679"/>
                  <a:pt x="3043" y="678"/>
                </a:cubicBezTo>
                <a:cubicBezTo>
                  <a:pt x="3049" y="677"/>
                  <a:pt x="3053" y="679"/>
                  <a:pt x="3057" y="684"/>
                </a:cubicBezTo>
                <a:cubicBezTo>
                  <a:pt x="3060" y="688"/>
                  <a:pt x="3061" y="693"/>
                  <a:pt x="3062" y="699"/>
                </a:cubicBezTo>
                <a:cubicBezTo>
                  <a:pt x="3068" y="702"/>
                  <a:pt x="3073" y="705"/>
                  <a:pt x="3076" y="710"/>
                </a:cubicBezTo>
                <a:cubicBezTo>
                  <a:pt x="3080" y="714"/>
                  <a:pt x="3083" y="718"/>
                  <a:pt x="3086" y="721"/>
                </a:cubicBezTo>
                <a:close/>
                <a:moveTo>
                  <a:pt x="5117" y="4768"/>
                </a:moveTo>
                <a:lnTo>
                  <a:pt x="5109" y="4659"/>
                </a:lnTo>
                <a:cubicBezTo>
                  <a:pt x="5120" y="4660"/>
                  <a:pt x="5130" y="4669"/>
                  <a:pt x="5137" y="4687"/>
                </a:cubicBezTo>
                <a:cubicBezTo>
                  <a:pt x="5144" y="4706"/>
                  <a:pt x="5149" y="4728"/>
                  <a:pt x="5153" y="4753"/>
                </a:cubicBezTo>
                <a:cubicBezTo>
                  <a:pt x="5157" y="4779"/>
                  <a:pt x="5159" y="4802"/>
                  <a:pt x="5161" y="4823"/>
                </a:cubicBezTo>
                <a:cubicBezTo>
                  <a:pt x="5162" y="4844"/>
                  <a:pt x="5163" y="4857"/>
                  <a:pt x="5163" y="4863"/>
                </a:cubicBezTo>
                <a:cubicBezTo>
                  <a:pt x="5148" y="4862"/>
                  <a:pt x="5140" y="4855"/>
                  <a:pt x="5140" y="4839"/>
                </a:cubicBezTo>
                <a:cubicBezTo>
                  <a:pt x="5140" y="4823"/>
                  <a:pt x="5140" y="4808"/>
                  <a:pt x="5140" y="4792"/>
                </a:cubicBezTo>
                <a:cubicBezTo>
                  <a:pt x="5140" y="4776"/>
                  <a:pt x="5132" y="4768"/>
                  <a:pt x="5117" y="4768"/>
                </a:cubicBezTo>
                <a:close/>
                <a:moveTo>
                  <a:pt x="4511" y="4897"/>
                </a:moveTo>
                <a:cubicBezTo>
                  <a:pt x="4507" y="4897"/>
                  <a:pt x="4504" y="4897"/>
                  <a:pt x="4500" y="4897"/>
                </a:cubicBezTo>
                <a:cubicBezTo>
                  <a:pt x="4496" y="4896"/>
                  <a:pt x="4494" y="4895"/>
                  <a:pt x="4493" y="4892"/>
                </a:cubicBezTo>
                <a:cubicBezTo>
                  <a:pt x="4493" y="4889"/>
                  <a:pt x="4494" y="4888"/>
                  <a:pt x="4496" y="4887"/>
                </a:cubicBezTo>
                <a:cubicBezTo>
                  <a:pt x="4499" y="4886"/>
                  <a:pt x="4501" y="4886"/>
                  <a:pt x="4504" y="4886"/>
                </a:cubicBezTo>
                <a:cubicBezTo>
                  <a:pt x="4513" y="4886"/>
                  <a:pt x="4520" y="4892"/>
                  <a:pt x="4526" y="4904"/>
                </a:cubicBezTo>
                <a:cubicBezTo>
                  <a:pt x="4532" y="4915"/>
                  <a:pt x="4536" y="4926"/>
                  <a:pt x="4536" y="4935"/>
                </a:cubicBezTo>
                <a:lnTo>
                  <a:pt x="4562" y="4968"/>
                </a:lnTo>
                <a:lnTo>
                  <a:pt x="4568" y="5065"/>
                </a:lnTo>
                <a:cubicBezTo>
                  <a:pt x="4569" y="5069"/>
                  <a:pt x="4569" y="5075"/>
                  <a:pt x="4569" y="5084"/>
                </a:cubicBezTo>
                <a:cubicBezTo>
                  <a:pt x="4569" y="5093"/>
                  <a:pt x="4568" y="5099"/>
                  <a:pt x="4565" y="5100"/>
                </a:cubicBezTo>
                <a:cubicBezTo>
                  <a:pt x="4561" y="5099"/>
                  <a:pt x="4558" y="5095"/>
                  <a:pt x="4554" y="5085"/>
                </a:cubicBezTo>
                <a:cubicBezTo>
                  <a:pt x="4551" y="5076"/>
                  <a:pt x="4549" y="5067"/>
                  <a:pt x="4547" y="5057"/>
                </a:cubicBezTo>
                <a:cubicBezTo>
                  <a:pt x="4545" y="5047"/>
                  <a:pt x="4544" y="5041"/>
                  <a:pt x="4544" y="5038"/>
                </a:cubicBezTo>
                <a:cubicBezTo>
                  <a:pt x="4541" y="5013"/>
                  <a:pt x="4535" y="4989"/>
                  <a:pt x="4527" y="4967"/>
                </a:cubicBezTo>
                <a:cubicBezTo>
                  <a:pt x="4519" y="4945"/>
                  <a:pt x="4513" y="4922"/>
                  <a:pt x="4511" y="4897"/>
                </a:cubicBezTo>
                <a:close/>
                <a:moveTo>
                  <a:pt x="4154" y="3324"/>
                </a:moveTo>
                <a:lnTo>
                  <a:pt x="4175" y="3300"/>
                </a:lnTo>
                <a:cubicBezTo>
                  <a:pt x="4174" y="3293"/>
                  <a:pt x="4172" y="3286"/>
                  <a:pt x="4168" y="3278"/>
                </a:cubicBezTo>
                <a:cubicBezTo>
                  <a:pt x="4164" y="3271"/>
                  <a:pt x="4158" y="3267"/>
                  <a:pt x="4150" y="3267"/>
                </a:cubicBezTo>
                <a:cubicBezTo>
                  <a:pt x="4149" y="3260"/>
                  <a:pt x="4150" y="3252"/>
                  <a:pt x="4153" y="3242"/>
                </a:cubicBezTo>
                <a:cubicBezTo>
                  <a:pt x="4156" y="3232"/>
                  <a:pt x="4161" y="3227"/>
                  <a:pt x="4170" y="3225"/>
                </a:cubicBezTo>
                <a:cubicBezTo>
                  <a:pt x="4184" y="3225"/>
                  <a:pt x="4192" y="3234"/>
                  <a:pt x="4193" y="3250"/>
                </a:cubicBezTo>
                <a:cubicBezTo>
                  <a:pt x="4195" y="3267"/>
                  <a:pt x="4197" y="3283"/>
                  <a:pt x="4199" y="3300"/>
                </a:cubicBezTo>
                <a:cubicBezTo>
                  <a:pt x="4200" y="3316"/>
                  <a:pt x="4208" y="3325"/>
                  <a:pt x="4223" y="3325"/>
                </a:cubicBezTo>
                <a:cubicBezTo>
                  <a:pt x="4223" y="3336"/>
                  <a:pt x="4218" y="3343"/>
                  <a:pt x="4207" y="3343"/>
                </a:cubicBezTo>
                <a:cubicBezTo>
                  <a:pt x="4198" y="3344"/>
                  <a:pt x="4188" y="3342"/>
                  <a:pt x="4178" y="3338"/>
                </a:cubicBezTo>
                <a:cubicBezTo>
                  <a:pt x="4168" y="3334"/>
                  <a:pt x="4160" y="3330"/>
                  <a:pt x="4154" y="3324"/>
                </a:cubicBezTo>
                <a:close/>
                <a:moveTo>
                  <a:pt x="1635" y="3471"/>
                </a:moveTo>
                <a:lnTo>
                  <a:pt x="1653" y="3407"/>
                </a:lnTo>
                <a:cubicBezTo>
                  <a:pt x="1662" y="3403"/>
                  <a:pt x="1670" y="3400"/>
                  <a:pt x="1679" y="3397"/>
                </a:cubicBezTo>
                <a:cubicBezTo>
                  <a:pt x="1687" y="3394"/>
                  <a:pt x="1696" y="3393"/>
                  <a:pt x="1704" y="3392"/>
                </a:cubicBezTo>
                <a:lnTo>
                  <a:pt x="1721" y="3391"/>
                </a:lnTo>
                <a:cubicBezTo>
                  <a:pt x="1720" y="3414"/>
                  <a:pt x="1713" y="3433"/>
                  <a:pt x="1699" y="3447"/>
                </a:cubicBezTo>
                <a:cubicBezTo>
                  <a:pt x="1686" y="3461"/>
                  <a:pt x="1666" y="3469"/>
                  <a:pt x="1641" y="3471"/>
                </a:cubicBezTo>
                <a:lnTo>
                  <a:pt x="1635" y="3471"/>
                </a:lnTo>
                <a:close/>
                <a:moveTo>
                  <a:pt x="1489" y="3683"/>
                </a:moveTo>
                <a:lnTo>
                  <a:pt x="1486" y="3643"/>
                </a:lnTo>
                <a:cubicBezTo>
                  <a:pt x="1497" y="3644"/>
                  <a:pt x="1510" y="3645"/>
                  <a:pt x="1527" y="3645"/>
                </a:cubicBezTo>
                <a:cubicBezTo>
                  <a:pt x="1544" y="3646"/>
                  <a:pt x="1560" y="3649"/>
                  <a:pt x="1574" y="3654"/>
                </a:cubicBezTo>
                <a:cubicBezTo>
                  <a:pt x="1588" y="3659"/>
                  <a:pt x="1596" y="3668"/>
                  <a:pt x="1598" y="3681"/>
                </a:cubicBezTo>
                <a:cubicBezTo>
                  <a:pt x="1595" y="3684"/>
                  <a:pt x="1591" y="3687"/>
                  <a:pt x="1586" y="3690"/>
                </a:cubicBezTo>
                <a:cubicBezTo>
                  <a:pt x="1581" y="3692"/>
                  <a:pt x="1576" y="3694"/>
                  <a:pt x="1570" y="3694"/>
                </a:cubicBezTo>
                <a:cubicBezTo>
                  <a:pt x="1564" y="3694"/>
                  <a:pt x="1560" y="3692"/>
                  <a:pt x="1557" y="3688"/>
                </a:cubicBezTo>
                <a:cubicBezTo>
                  <a:pt x="1554" y="3684"/>
                  <a:pt x="1552" y="3679"/>
                  <a:pt x="1551" y="3673"/>
                </a:cubicBezTo>
                <a:cubicBezTo>
                  <a:pt x="1543" y="3671"/>
                  <a:pt x="1535" y="3672"/>
                  <a:pt x="1529" y="3675"/>
                </a:cubicBezTo>
                <a:cubicBezTo>
                  <a:pt x="1522" y="3678"/>
                  <a:pt x="1514" y="3680"/>
                  <a:pt x="1506" y="3682"/>
                </a:cubicBezTo>
                <a:lnTo>
                  <a:pt x="1489" y="3683"/>
                </a:lnTo>
                <a:close/>
                <a:moveTo>
                  <a:pt x="4607" y="3649"/>
                </a:moveTo>
                <a:cubicBezTo>
                  <a:pt x="4604" y="3649"/>
                  <a:pt x="4600" y="3649"/>
                  <a:pt x="4596" y="3649"/>
                </a:cubicBezTo>
                <a:cubicBezTo>
                  <a:pt x="4593" y="3648"/>
                  <a:pt x="4590" y="3647"/>
                  <a:pt x="4590" y="3644"/>
                </a:cubicBezTo>
                <a:cubicBezTo>
                  <a:pt x="4590" y="3639"/>
                  <a:pt x="4592" y="3635"/>
                  <a:pt x="4595" y="3634"/>
                </a:cubicBezTo>
                <a:cubicBezTo>
                  <a:pt x="4599" y="3632"/>
                  <a:pt x="4603" y="3631"/>
                  <a:pt x="4606" y="3631"/>
                </a:cubicBezTo>
                <a:cubicBezTo>
                  <a:pt x="4615" y="3632"/>
                  <a:pt x="4621" y="3635"/>
                  <a:pt x="4625" y="3643"/>
                </a:cubicBezTo>
                <a:cubicBezTo>
                  <a:pt x="4629" y="3651"/>
                  <a:pt x="4631" y="3658"/>
                  <a:pt x="4631" y="3664"/>
                </a:cubicBezTo>
                <a:lnTo>
                  <a:pt x="4682" y="3735"/>
                </a:lnTo>
                <a:cubicBezTo>
                  <a:pt x="4683" y="3738"/>
                  <a:pt x="4683" y="3743"/>
                  <a:pt x="4683" y="3751"/>
                </a:cubicBezTo>
                <a:cubicBezTo>
                  <a:pt x="4683" y="3759"/>
                  <a:pt x="4683" y="3767"/>
                  <a:pt x="4682" y="3775"/>
                </a:cubicBezTo>
                <a:cubicBezTo>
                  <a:pt x="4681" y="3783"/>
                  <a:pt x="4678" y="3787"/>
                  <a:pt x="4674" y="3788"/>
                </a:cubicBezTo>
                <a:lnTo>
                  <a:pt x="4607" y="3649"/>
                </a:lnTo>
                <a:close/>
                <a:moveTo>
                  <a:pt x="4620" y="2929"/>
                </a:moveTo>
                <a:cubicBezTo>
                  <a:pt x="4619" y="2930"/>
                  <a:pt x="4615" y="2930"/>
                  <a:pt x="4609" y="2929"/>
                </a:cubicBezTo>
                <a:cubicBezTo>
                  <a:pt x="4602" y="2929"/>
                  <a:pt x="4598" y="2928"/>
                  <a:pt x="4597" y="2925"/>
                </a:cubicBezTo>
                <a:cubicBezTo>
                  <a:pt x="4597" y="2925"/>
                  <a:pt x="4601" y="2924"/>
                  <a:pt x="4606" y="2922"/>
                </a:cubicBezTo>
                <a:cubicBezTo>
                  <a:pt x="4611" y="2920"/>
                  <a:pt x="4616" y="2918"/>
                  <a:pt x="4619" y="2918"/>
                </a:cubicBezTo>
                <a:cubicBezTo>
                  <a:pt x="4624" y="2923"/>
                  <a:pt x="4631" y="2936"/>
                  <a:pt x="4640" y="2957"/>
                </a:cubicBezTo>
                <a:cubicBezTo>
                  <a:pt x="4648" y="2978"/>
                  <a:pt x="4658" y="3000"/>
                  <a:pt x="4668" y="3025"/>
                </a:cubicBezTo>
                <a:cubicBezTo>
                  <a:pt x="4678" y="3050"/>
                  <a:pt x="4688" y="3071"/>
                  <a:pt x="4697" y="3087"/>
                </a:cubicBezTo>
                <a:cubicBezTo>
                  <a:pt x="4706" y="3104"/>
                  <a:pt x="4713" y="3110"/>
                  <a:pt x="4719" y="3106"/>
                </a:cubicBezTo>
                <a:lnTo>
                  <a:pt x="4725" y="3117"/>
                </a:lnTo>
                <a:cubicBezTo>
                  <a:pt x="4725" y="3123"/>
                  <a:pt x="4723" y="3126"/>
                  <a:pt x="4719" y="3128"/>
                </a:cubicBezTo>
                <a:cubicBezTo>
                  <a:pt x="4714" y="3129"/>
                  <a:pt x="4709" y="3130"/>
                  <a:pt x="4703" y="3130"/>
                </a:cubicBezTo>
                <a:lnTo>
                  <a:pt x="4698" y="3131"/>
                </a:lnTo>
                <a:cubicBezTo>
                  <a:pt x="4689" y="3097"/>
                  <a:pt x="4677" y="3063"/>
                  <a:pt x="4663" y="3030"/>
                </a:cubicBezTo>
                <a:cubicBezTo>
                  <a:pt x="4649" y="2996"/>
                  <a:pt x="4635" y="2963"/>
                  <a:pt x="4620" y="2929"/>
                </a:cubicBezTo>
                <a:close/>
                <a:moveTo>
                  <a:pt x="4404" y="2462"/>
                </a:moveTo>
                <a:cubicBezTo>
                  <a:pt x="4398" y="2462"/>
                  <a:pt x="4392" y="2461"/>
                  <a:pt x="4388" y="2459"/>
                </a:cubicBezTo>
                <a:cubicBezTo>
                  <a:pt x="4383" y="2456"/>
                  <a:pt x="4380" y="2452"/>
                  <a:pt x="4380" y="2446"/>
                </a:cubicBezTo>
                <a:cubicBezTo>
                  <a:pt x="4379" y="2440"/>
                  <a:pt x="4380" y="2432"/>
                  <a:pt x="4382" y="2424"/>
                </a:cubicBezTo>
                <a:cubicBezTo>
                  <a:pt x="4385" y="2416"/>
                  <a:pt x="4389" y="2412"/>
                  <a:pt x="4394" y="2411"/>
                </a:cubicBezTo>
                <a:cubicBezTo>
                  <a:pt x="4397" y="2411"/>
                  <a:pt x="4399" y="2412"/>
                  <a:pt x="4400" y="2414"/>
                </a:cubicBezTo>
                <a:cubicBezTo>
                  <a:pt x="4400" y="2416"/>
                  <a:pt x="4401" y="2419"/>
                  <a:pt x="4401" y="2422"/>
                </a:cubicBezTo>
                <a:cubicBezTo>
                  <a:pt x="4402" y="2433"/>
                  <a:pt x="4406" y="2445"/>
                  <a:pt x="4413" y="2458"/>
                </a:cubicBezTo>
                <a:cubicBezTo>
                  <a:pt x="4419" y="2471"/>
                  <a:pt x="4425" y="2483"/>
                  <a:pt x="4429" y="2494"/>
                </a:cubicBezTo>
                <a:lnTo>
                  <a:pt x="4450" y="2545"/>
                </a:lnTo>
                <a:cubicBezTo>
                  <a:pt x="4440" y="2534"/>
                  <a:pt x="4430" y="2521"/>
                  <a:pt x="4420" y="2506"/>
                </a:cubicBezTo>
                <a:cubicBezTo>
                  <a:pt x="4411" y="2491"/>
                  <a:pt x="4405" y="2476"/>
                  <a:pt x="4404" y="2462"/>
                </a:cubicBezTo>
                <a:close/>
                <a:moveTo>
                  <a:pt x="1233" y="3729"/>
                </a:moveTo>
                <a:lnTo>
                  <a:pt x="1236" y="3683"/>
                </a:lnTo>
                <a:lnTo>
                  <a:pt x="1277" y="3692"/>
                </a:lnTo>
                <a:cubicBezTo>
                  <a:pt x="1278" y="3698"/>
                  <a:pt x="1278" y="3707"/>
                  <a:pt x="1276" y="3716"/>
                </a:cubicBezTo>
                <a:cubicBezTo>
                  <a:pt x="1275" y="3726"/>
                  <a:pt x="1271" y="3732"/>
                  <a:pt x="1262" y="3733"/>
                </a:cubicBezTo>
                <a:cubicBezTo>
                  <a:pt x="1257" y="3733"/>
                  <a:pt x="1251" y="3733"/>
                  <a:pt x="1246" y="3731"/>
                </a:cubicBezTo>
                <a:cubicBezTo>
                  <a:pt x="1241" y="3730"/>
                  <a:pt x="1236" y="3729"/>
                  <a:pt x="1233" y="3729"/>
                </a:cubicBezTo>
                <a:close/>
                <a:moveTo>
                  <a:pt x="1382" y="3719"/>
                </a:moveTo>
                <a:cubicBezTo>
                  <a:pt x="1391" y="3712"/>
                  <a:pt x="1401" y="3705"/>
                  <a:pt x="1413" y="3698"/>
                </a:cubicBezTo>
                <a:cubicBezTo>
                  <a:pt x="1425" y="3691"/>
                  <a:pt x="1437" y="3687"/>
                  <a:pt x="1449" y="3686"/>
                </a:cubicBezTo>
                <a:cubicBezTo>
                  <a:pt x="1460" y="3685"/>
                  <a:pt x="1466" y="3690"/>
                  <a:pt x="1467" y="3702"/>
                </a:cubicBezTo>
                <a:cubicBezTo>
                  <a:pt x="1459" y="3708"/>
                  <a:pt x="1450" y="3713"/>
                  <a:pt x="1439" y="3716"/>
                </a:cubicBezTo>
                <a:cubicBezTo>
                  <a:pt x="1429" y="3720"/>
                  <a:pt x="1420" y="3722"/>
                  <a:pt x="1411" y="3723"/>
                </a:cubicBezTo>
                <a:lnTo>
                  <a:pt x="1382" y="3719"/>
                </a:lnTo>
                <a:close/>
                <a:moveTo>
                  <a:pt x="1205" y="2421"/>
                </a:moveTo>
                <a:lnTo>
                  <a:pt x="1213" y="2369"/>
                </a:lnTo>
                <a:lnTo>
                  <a:pt x="1256" y="2406"/>
                </a:lnTo>
                <a:lnTo>
                  <a:pt x="1211" y="2421"/>
                </a:lnTo>
                <a:lnTo>
                  <a:pt x="1205" y="2421"/>
                </a:lnTo>
                <a:close/>
                <a:moveTo>
                  <a:pt x="5004" y="5213"/>
                </a:moveTo>
                <a:lnTo>
                  <a:pt x="4999" y="5144"/>
                </a:lnTo>
                <a:cubicBezTo>
                  <a:pt x="5008" y="5144"/>
                  <a:pt x="5015" y="5147"/>
                  <a:pt x="5021" y="5153"/>
                </a:cubicBezTo>
                <a:cubicBezTo>
                  <a:pt x="5026" y="5160"/>
                  <a:pt x="5029" y="5168"/>
                  <a:pt x="5030" y="5176"/>
                </a:cubicBezTo>
                <a:lnTo>
                  <a:pt x="5004" y="5213"/>
                </a:lnTo>
                <a:close/>
                <a:moveTo>
                  <a:pt x="1836" y="3141"/>
                </a:moveTo>
                <a:lnTo>
                  <a:pt x="1843" y="3078"/>
                </a:lnTo>
                <a:cubicBezTo>
                  <a:pt x="1849" y="3080"/>
                  <a:pt x="1852" y="3084"/>
                  <a:pt x="1854" y="3089"/>
                </a:cubicBezTo>
                <a:cubicBezTo>
                  <a:pt x="1856" y="3094"/>
                  <a:pt x="1856" y="3099"/>
                  <a:pt x="1857" y="3105"/>
                </a:cubicBezTo>
                <a:cubicBezTo>
                  <a:pt x="1857" y="3112"/>
                  <a:pt x="1856" y="3119"/>
                  <a:pt x="1854" y="3127"/>
                </a:cubicBezTo>
                <a:cubicBezTo>
                  <a:pt x="1851" y="3135"/>
                  <a:pt x="1847" y="3140"/>
                  <a:pt x="1842" y="3141"/>
                </a:cubicBezTo>
                <a:lnTo>
                  <a:pt x="1836" y="3141"/>
                </a:lnTo>
                <a:close/>
                <a:moveTo>
                  <a:pt x="3548" y="918"/>
                </a:moveTo>
                <a:cubicBezTo>
                  <a:pt x="3539" y="916"/>
                  <a:pt x="3530" y="911"/>
                  <a:pt x="3521" y="903"/>
                </a:cubicBezTo>
                <a:cubicBezTo>
                  <a:pt x="3512" y="896"/>
                  <a:pt x="3507" y="887"/>
                  <a:pt x="3505" y="875"/>
                </a:cubicBezTo>
                <a:cubicBezTo>
                  <a:pt x="3517" y="875"/>
                  <a:pt x="3527" y="879"/>
                  <a:pt x="3535" y="887"/>
                </a:cubicBezTo>
                <a:cubicBezTo>
                  <a:pt x="3543" y="896"/>
                  <a:pt x="3547" y="906"/>
                  <a:pt x="3548" y="918"/>
                </a:cubicBezTo>
                <a:close/>
                <a:moveTo>
                  <a:pt x="3951" y="3712"/>
                </a:moveTo>
                <a:lnTo>
                  <a:pt x="3954" y="3671"/>
                </a:lnTo>
                <a:cubicBezTo>
                  <a:pt x="3960" y="3671"/>
                  <a:pt x="3966" y="3672"/>
                  <a:pt x="3973" y="3675"/>
                </a:cubicBezTo>
                <a:cubicBezTo>
                  <a:pt x="3979" y="3678"/>
                  <a:pt x="3983" y="3684"/>
                  <a:pt x="3984" y="3692"/>
                </a:cubicBezTo>
                <a:lnTo>
                  <a:pt x="3951" y="3712"/>
                </a:lnTo>
                <a:close/>
                <a:moveTo>
                  <a:pt x="4041" y="1717"/>
                </a:moveTo>
                <a:lnTo>
                  <a:pt x="4073" y="1675"/>
                </a:lnTo>
                <a:lnTo>
                  <a:pt x="4081" y="1714"/>
                </a:lnTo>
                <a:lnTo>
                  <a:pt x="4041" y="1717"/>
                </a:lnTo>
                <a:close/>
                <a:moveTo>
                  <a:pt x="5084" y="4632"/>
                </a:moveTo>
                <a:lnTo>
                  <a:pt x="5085" y="4563"/>
                </a:lnTo>
                <a:cubicBezTo>
                  <a:pt x="5088" y="4568"/>
                  <a:pt x="5090" y="4575"/>
                  <a:pt x="5093" y="4586"/>
                </a:cubicBezTo>
                <a:cubicBezTo>
                  <a:pt x="5095" y="4597"/>
                  <a:pt x="5097" y="4607"/>
                  <a:pt x="5096" y="4616"/>
                </a:cubicBezTo>
                <a:cubicBezTo>
                  <a:pt x="5095" y="4626"/>
                  <a:pt x="5091" y="4631"/>
                  <a:pt x="5084" y="4632"/>
                </a:cubicBezTo>
                <a:close/>
                <a:moveTo>
                  <a:pt x="4617" y="5027"/>
                </a:moveTo>
                <a:lnTo>
                  <a:pt x="4619" y="4964"/>
                </a:lnTo>
                <a:cubicBezTo>
                  <a:pt x="4621" y="4968"/>
                  <a:pt x="4624" y="4975"/>
                  <a:pt x="4626" y="4985"/>
                </a:cubicBezTo>
                <a:cubicBezTo>
                  <a:pt x="4629" y="4995"/>
                  <a:pt x="4630" y="5004"/>
                  <a:pt x="4629" y="5013"/>
                </a:cubicBezTo>
                <a:cubicBezTo>
                  <a:pt x="4629" y="5021"/>
                  <a:pt x="4625" y="5026"/>
                  <a:pt x="4617" y="5027"/>
                </a:cubicBezTo>
                <a:close/>
                <a:moveTo>
                  <a:pt x="4693" y="3884"/>
                </a:moveTo>
                <a:lnTo>
                  <a:pt x="4696" y="3844"/>
                </a:lnTo>
                <a:cubicBezTo>
                  <a:pt x="4701" y="3843"/>
                  <a:pt x="4706" y="3846"/>
                  <a:pt x="4709" y="3850"/>
                </a:cubicBezTo>
                <a:cubicBezTo>
                  <a:pt x="4712" y="3854"/>
                  <a:pt x="4714" y="3859"/>
                  <a:pt x="4714" y="3865"/>
                </a:cubicBezTo>
                <a:lnTo>
                  <a:pt x="4693" y="3884"/>
                </a:lnTo>
                <a:close/>
                <a:moveTo>
                  <a:pt x="4564" y="2790"/>
                </a:moveTo>
                <a:lnTo>
                  <a:pt x="4567" y="2749"/>
                </a:lnTo>
                <a:cubicBezTo>
                  <a:pt x="4573" y="2749"/>
                  <a:pt x="4578" y="2751"/>
                  <a:pt x="4581" y="2755"/>
                </a:cubicBezTo>
                <a:cubicBezTo>
                  <a:pt x="4584" y="2760"/>
                  <a:pt x="4586" y="2765"/>
                  <a:pt x="4586" y="2771"/>
                </a:cubicBezTo>
                <a:lnTo>
                  <a:pt x="4564" y="2790"/>
                </a:lnTo>
                <a:close/>
                <a:moveTo>
                  <a:pt x="2293" y="2437"/>
                </a:moveTo>
                <a:cubicBezTo>
                  <a:pt x="2292" y="2434"/>
                  <a:pt x="2291" y="2431"/>
                  <a:pt x="2289" y="2429"/>
                </a:cubicBezTo>
                <a:cubicBezTo>
                  <a:pt x="2287" y="2427"/>
                  <a:pt x="2286" y="2426"/>
                  <a:pt x="2286" y="2426"/>
                </a:cubicBezTo>
                <a:cubicBezTo>
                  <a:pt x="2286" y="2420"/>
                  <a:pt x="2287" y="2417"/>
                  <a:pt x="2289" y="2416"/>
                </a:cubicBezTo>
                <a:cubicBezTo>
                  <a:pt x="2291" y="2414"/>
                  <a:pt x="2294" y="2414"/>
                  <a:pt x="2297" y="2414"/>
                </a:cubicBezTo>
                <a:cubicBezTo>
                  <a:pt x="2300" y="2414"/>
                  <a:pt x="2304" y="2414"/>
                  <a:pt x="2308" y="2416"/>
                </a:cubicBezTo>
                <a:cubicBezTo>
                  <a:pt x="2312" y="2418"/>
                  <a:pt x="2314" y="2421"/>
                  <a:pt x="2315" y="2424"/>
                </a:cubicBezTo>
                <a:cubicBezTo>
                  <a:pt x="2315" y="2429"/>
                  <a:pt x="2313" y="2433"/>
                  <a:pt x="2309" y="2434"/>
                </a:cubicBezTo>
                <a:cubicBezTo>
                  <a:pt x="2305" y="2436"/>
                  <a:pt x="2302" y="2437"/>
                  <a:pt x="2298" y="2437"/>
                </a:cubicBezTo>
                <a:lnTo>
                  <a:pt x="2293" y="2437"/>
                </a:lnTo>
                <a:close/>
                <a:moveTo>
                  <a:pt x="2158" y="2573"/>
                </a:moveTo>
                <a:lnTo>
                  <a:pt x="2151" y="2556"/>
                </a:lnTo>
                <a:cubicBezTo>
                  <a:pt x="2152" y="2553"/>
                  <a:pt x="2152" y="2551"/>
                  <a:pt x="2154" y="2551"/>
                </a:cubicBezTo>
                <a:cubicBezTo>
                  <a:pt x="2156" y="2550"/>
                  <a:pt x="2157" y="2550"/>
                  <a:pt x="2157" y="2550"/>
                </a:cubicBezTo>
                <a:cubicBezTo>
                  <a:pt x="2163" y="2550"/>
                  <a:pt x="2168" y="2550"/>
                  <a:pt x="2173" y="2552"/>
                </a:cubicBezTo>
                <a:cubicBezTo>
                  <a:pt x="2177" y="2554"/>
                  <a:pt x="2180" y="2557"/>
                  <a:pt x="2180" y="2560"/>
                </a:cubicBezTo>
                <a:cubicBezTo>
                  <a:pt x="2180" y="2565"/>
                  <a:pt x="2179" y="2569"/>
                  <a:pt x="2175" y="2570"/>
                </a:cubicBezTo>
                <a:cubicBezTo>
                  <a:pt x="2171" y="2572"/>
                  <a:pt x="2167" y="2572"/>
                  <a:pt x="2164" y="2572"/>
                </a:cubicBezTo>
                <a:lnTo>
                  <a:pt x="2158" y="2573"/>
                </a:lnTo>
                <a:close/>
                <a:moveTo>
                  <a:pt x="2940" y="2001"/>
                </a:moveTo>
                <a:cubicBezTo>
                  <a:pt x="2940" y="1998"/>
                  <a:pt x="2939" y="1996"/>
                  <a:pt x="2937" y="1995"/>
                </a:cubicBezTo>
                <a:cubicBezTo>
                  <a:pt x="2935" y="1994"/>
                  <a:pt x="2934" y="1992"/>
                  <a:pt x="2934" y="1990"/>
                </a:cubicBezTo>
                <a:cubicBezTo>
                  <a:pt x="2934" y="1987"/>
                  <a:pt x="2935" y="1984"/>
                  <a:pt x="2937" y="1982"/>
                </a:cubicBezTo>
                <a:cubicBezTo>
                  <a:pt x="2939" y="1979"/>
                  <a:pt x="2941" y="1978"/>
                  <a:pt x="2944" y="1978"/>
                </a:cubicBezTo>
                <a:cubicBezTo>
                  <a:pt x="2948" y="1977"/>
                  <a:pt x="2951" y="1977"/>
                  <a:pt x="2955" y="1978"/>
                </a:cubicBezTo>
                <a:cubicBezTo>
                  <a:pt x="2959" y="1979"/>
                  <a:pt x="2962" y="1982"/>
                  <a:pt x="2962" y="1988"/>
                </a:cubicBezTo>
                <a:cubicBezTo>
                  <a:pt x="2962" y="1991"/>
                  <a:pt x="2959" y="1994"/>
                  <a:pt x="2954" y="1996"/>
                </a:cubicBezTo>
                <a:cubicBezTo>
                  <a:pt x="2948" y="1999"/>
                  <a:pt x="2944" y="2000"/>
                  <a:pt x="2940" y="2001"/>
                </a:cubicBezTo>
                <a:close/>
                <a:moveTo>
                  <a:pt x="4058" y="1951"/>
                </a:moveTo>
                <a:cubicBezTo>
                  <a:pt x="4057" y="1949"/>
                  <a:pt x="4056" y="1947"/>
                  <a:pt x="4054" y="1946"/>
                </a:cubicBezTo>
                <a:cubicBezTo>
                  <a:pt x="4053" y="1945"/>
                  <a:pt x="4051" y="1943"/>
                  <a:pt x="4051" y="1940"/>
                </a:cubicBezTo>
                <a:cubicBezTo>
                  <a:pt x="4051" y="1937"/>
                  <a:pt x="4052" y="1935"/>
                  <a:pt x="4054" y="1932"/>
                </a:cubicBezTo>
                <a:cubicBezTo>
                  <a:pt x="4056" y="1930"/>
                  <a:pt x="4059" y="1928"/>
                  <a:pt x="4062" y="1928"/>
                </a:cubicBezTo>
                <a:cubicBezTo>
                  <a:pt x="4065" y="1928"/>
                  <a:pt x="4068" y="1928"/>
                  <a:pt x="4072" y="1929"/>
                </a:cubicBezTo>
                <a:cubicBezTo>
                  <a:pt x="4077" y="1930"/>
                  <a:pt x="4079" y="1933"/>
                  <a:pt x="4080" y="1938"/>
                </a:cubicBezTo>
                <a:cubicBezTo>
                  <a:pt x="4079" y="1941"/>
                  <a:pt x="4076" y="1944"/>
                  <a:pt x="4071" y="1947"/>
                </a:cubicBezTo>
                <a:cubicBezTo>
                  <a:pt x="4065" y="1950"/>
                  <a:pt x="4061" y="1951"/>
                  <a:pt x="4058" y="1951"/>
                </a:cubicBezTo>
                <a:close/>
                <a:moveTo>
                  <a:pt x="4465" y="2595"/>
                </a:moveTo>
                <a:cubicBezTo>
                  <a:pt x="4464" y="2593"/>
                  <a:pt x="4463" y="2591"/>
                  <a:pt x="4461" y="2590"/>
                </a:cubicBezTo>
                <a:cubicBezTo>
                  <a:pt x="4460" y="2589"/>
                  <a:pt x="4459" y="2587"/>
                  <a:pt x="4458" y="2584"/>
                </a:cubicBezTo>
                <a:cubicBezTo>
                  <a:pt x="4458" y="2581"/>
                  <a:pt x="4459" y="2579"/>
                  <a:pt x="4461" y="2576"/>
                </a:cubicBezTo>
                <a:cubicBezTo>
                  <a:pt x="4463" y="2574"/>
                  <a:pt x="4466" y="2572"/>
                  <a:pt x="4469" y="2572"/>
                </a:cubicBezTo>
                <a:cubicBezTo>
                  <a:pt x="4472" y="2572"/>
                  <a:pt x="4476" y="2572"/>
                  <a:pt x="4480" y="2573"/>
                </a:cubicBezTo>
                <a:cubicBezTo>
                  <a:pt x="4484" y="2574"/>
                  <a:pt x="4486" y="2577"/>
                  <a:pt x="4487" y="2582"/>
                </a:cubicBezTo>
                <a:cubicBezTo>
                  <a:pt x="4486" y="2585"/>
                  <a:pt x="4483" y="2588"/>
                  <a:pt x="4478" y="2591"/>
                </a:cubicBezTo>
                <a:cubicBezTo>
                  <a:pt x="4473" y="2594"/>
                  <a:pt x="4468" y="2595"/>
                  <a:pt x="4465" y="2595"/>
                </a:cubicBezTo>
                <a:close/>
                <a:moveTo>
                  <a:pt x="4243" y="3622"/>
                </a:moveTo>
                <a:lnTo>
                  <a:pt x="4243" y="3617"/>
                </a:lnTo>
                <a:cubicBezTo>
                  <a:pt x="4242" y="3611"/>
                  <a:pt x="4242" y="3607"/>
                  <a:pt x="4243" y="3604"/>
                </a:cubicBezTo>
                <a:cubicBezTo>
                  <a:pt x="4244" y="3601"/>
                  <a:pt x="4248" y="3599"/>
                  <a:pt x="4253" y="3599"/>
                </a:cubicBezTo>
                <a:cubicBezTo>
                  <a:pt x="4256" y="3598"/>
                  <a:pt x="4259" y="3598"/>
                  <a:pt x="4261" y="3599"/>
                </a:cubicBezTo>
                <a:cubicBezTo>
                  <a:pt x="4263" y="3599"/>
                  <a:pt x="4265" y="3601"/>
                  <a:pt x="4265" y="3604"/>
                </a:cubicBezTo>
                <a:cubicBezTo>
                  <a:pt x="4265" y="3609"/>
                  <a:pt x="4263" y="3614"/>
                  <a:pt x="4259" y="3617"/>
                </a:cubicBezTo>
                <a:cubicBezTo>
                  <a:pt x="4254" y="3620"/>
                  <a:pt x="4249" y="3622"/>
                  <a:pt x="4243" y="3622"/>
                </a:cubicBezTo>
                <a:close/>
                <a:moveTo>
                  <a:pt x="3050" y="2085"/>
                </a:moveTo>
                <a:cubicBezTo>
                  <a:pt x="3039" y="2086"/>
                  <a:pt x="3032" y="2086"/>
                  <a:pt x="3029" y="2084"/>
                </a:cubicBezTo>
                <a:cubicBezTo>
                  <a:pt x="3027" y="2081"/>
                  <a:pt x="3025" y="2075"/>
                  <a:pt x="3025" y="2064"/>
                </a:cubicBezTo>
                <a:cubicBezTo>
                  <a:pt x="3031" y="2064"/>
                  <a:pt x="3037" y="2066"/>
                  <a:pt x="3041" y="2070"/>
                </a:cubicBezTo>
                <a:cubicBezTo>
                  <a:pt x="3046" y="2074"/>
                  <a:pt x="3049" y="2079"/>
                  <a:pt x="3050" y="2085"/>
                </a:cubicBezTo>
                <a:close/>
                <a:moveTo>
                  <a:pt x="2011" y="2773"/>
                </a:moveTo>
                <a:cubicBezTo>
                  <a:pt x="2011" y="2770"/>
                  <a:pt x="2010" y="2768"/>
                  <a:pt x="2008" y="2767"/>
                </a:cubicBezTo>
                <a:cubicBezTo>
                  <a:pt x="2006" y="2766"/>
                  <a:pt x="2005" y="2764"/>
                  <a:pt x="2005" y="2762"/>
                </a:cubicBezTo>
                <a:cubicBezTo>
                  <a:pt x="2005" y="2759"/>
                  <a:pt x="2006" y="2757"/>
                  <a:pt x="2008" y="2756"/>
                </a:cubicBezTo>
                <a:cubicBezTo>
                  <a:pt x="2010" y="2756"/>
                  <a:pt x="2013" y="2755"/>
                  <a:pt x="2016" y="2755"/>
                </a:cubicBezTo>
                <a:cubicBezTo>
                  <a:pt x="2019" y="2755"/>
                  <a:pt x="2023" y="2756"/>
                  <a:pt x="2027" y="2758"/>
                </a:cubicBezTo>
                <a:cubicBezTo>
                  <a:pt x="2031" y="2760"/>
                  <a:pt x="2033" y="2762"/>
                  <a:pt x="2034" y="2765"/>
                </a:cubicBezTo>
                <a:cubicBezTo>
                  <a:pt x="2034" y="2768"/>
                  <a:pt x="2032" y="2770"/>
                  <a:pt x="2029" y="2771"/>
                </a:cubicBezTo>
                <a:cubicBezTo>
                  <a:pt x="2025" y="2772"/>
                  <a:pt x="2023" y="2772"/>
                  <a:pt x="2023" y="2772"/>
                </a:cubicBezTo>
                <a:lnTo>
                  <a:pt x="2011" y="2773"/>
                </a:lnTo>
                <a:close/>
                <a:moveTo>
                  <a:pt x="683" y="1038"/>
                </a:moveTo>
                <a:lnTo>
                  <a:pt x="689" y="963"/>
                </a:lnTo>
                <a:lnTo>
                  <a:pt x="694" y="945"/>
                </a:lnTo>
                <a:cubicBezTo>
                  <a:pt x="697" y="946"/>
                  <a:pt x="697" y="949"/>
                  <a:pt x="697" y="954"/>
                </a:cubicBezTo>
                <a:cubicBezTo>
                  <a:pt x="696" y="960"/>
                  <a:pt x="696" y="965"/>
                  <a:pt x="696" y="968"/>
                </a:cubicBezTo>
                <a:lnTo>
                  <a:pt x="683" y="1038"/>
                </a:lnTo>
                <a:close/>
                <a:moveTo>
                  <a:pt x="3098" y="2122"/>
                </a:moveTo>
                <a:lnTo>
                  <a:pt x="3102" y="2099"/>
                </a:lnTo>
                <a:cubicBezTo>
                  <a:pt x="3105" y="2098"/>
                  <a:pt x="3109" y="2098"/>
                  <a:pt x="3113" y="2099"/>
                </a:cubicBezTo>
                <a:cubicBezTo>
                  <a:pt x="3117" y="2100"/>
                  <a:pt x="3120" y="2103"/>
                  <a:pt x="3120" y="2109"/>
                </a:cubicBezTo>
                <a:cubicBezTo>
                  <a:pt x="3120" y="2112"/>
                  <a:pt x="3117" y="2115"/>
                  <a:pt x="3112" y="2117"/>
                </a:cubicBezTo>
                <a:cubicBezTo>
                  <a:pt x="3106" y="2120"/>
                  <a:pt x="3102" y="2122"/>
                  <a:pt x="3098" y="2122"/>
                </a:cubicBezTo>
                <a:close/>
                <a:moveTo>
                  <a:pt x="4463" y="4791"/>
                </a:moveTo>
                <a:lnTo>
                  <a:pt x="4467" y="4768"/>
                </a:lnTo>
                <a:cubicBezTo>
                  <a:pt x="4470" y="4767"/>
                  <a:pt x="4474" y="4767"/>
                  <a:pt x="4478" y="4768"/>
                </a:cubicBezTo>
                <a:cubicBezTo>
                  <a:pt x="4482" y="4769"/>
                  <a:pt x="4484" y="4772"/>
                  <a:pt x="4485" y="4778"/>
                </a:cubicBezTo>
                <a:cubicBezTo>
                  <a:pt x="4485" y="4781"/>
                  <a:pt x="4482" y="4784"/>
                  <a:pt x="4476" y="4786"/>
                </a:cubicBezTo>
                <a:cubicBezTo>
                  <a:pt x="4471" y="4789"/>
                  <a:pt x="4466" y="4791"/>
                  <a:pt x="4463" y="4791"/>
                </a:cubicBezTo>
                <a:close/>
                <a:moveTo>
                  <a:pt x="2687" y="519"/>
                </a:moveTo>
                <a:lnTo>
                  <a:pt x="2691" y="490"/>
                </a:lnTo>
                <a:cubicBezTo>
                  <a:pt x="2694" y="489"/>
                  <a:pt x="2698" y="489"/>
                  <a:pt x="2702" y="490"/>
                </a:cubicBezTo>
                <a:cubicBezTo>
                  <a:pt x="2706" y="491"/>
                  <a:pt x="2708" y="494"/>
                  <a:pt x="2709" y="500"/>
                </a:cubicBezTo>
                <a:lnTo>
                  <a:pt x="2687" y="519"/>
                </a:lnTo>
                <a:close/>
                <a:moveTo>
                  <a:pt x="4159" y="2174"/>
                </a:moveTo>
                <a:lnTo>
                  <a:pt x="4163" y="2145"/>
                </a:lnTo>
                <a:cubicBezTo>
                  <a:pt x="4166" y="2145"/>
                  <a:pt x="4170" y="2145"/>
                  <a:pt x="4174" y="2146"/>
                </a:cubicBezTo>
                <a:cubicBezTo>
                  <a:pt x="4178" y="2147"/>
                  <a:pt x="4180" y="2150"/>
                  <a:pt x="4181" y="2155"/>
                </a:cubicBezTo>
                <a:lnTo>
                  <a:pt x="4159" y="2174"/>
                </a:lnTo>
                <a:close/>
                <a:moveTo>
                  <a:pt x="4257" y="3483"/>
                </a:moveTo>
                <a:lnTo>
                  <a:pt x="4261" y="3460"/>
                </a:lnTo>
                <a:cubicBezTo>
                  <a:pt x="4264" y="3460"/>
                  <a:pt x="4268" y="3460"/>
                  <a:pt x="4272" y="3461"/>
                </a:cubicBezTo>
                <a:cubicBezTo>
                  <a:pt x="4276" y="3462"/>
                  <a:pt x="4278" y="3465"/>
                  <a:pt x="4279" y="3470"/>
                </a:cubicBezTo>
                <a:cubicBezTo>
                  <a:pt x="4278" y="3473"/>
                  <a:pt x="4275" y="3476"/>
                  <a:pt x="4270" y="3479"/>
                </a:cubicBezTo>
                <a:cubicBezTo>
                  <a:pt x="4265" y="3482"/>
                  <a:pt x="4260" y="3483"/>
                  <a:pt x="4257" y="3483"/>
                </a:cubicBezTo>
                <a:close/>
                <a:moveTo>
                  <a:pt x="4130" y="1671"/>
                </a:moveTo>
                <a:lnTo>
                  <a:pt x="4117" y="1648"/>
                </a:lnTo>
                <a:cubicBezTo>
                  <a:pt x="4121" y="1649"/>
                  <a:pt x="4126" y="1650"/>
                  <a:pt x="4134" y="1654"/>
                </a:cubicBezTo>
                <a:cubicBezTo>
                  <a:pt x="4141" y="1657"/>
                  <a:pt x="4146" y="1660"/>
                  <a:pt x="4147" y="1664"/>
                </a:cubicBezTo>
                <a:cubicBezTo>
                  <a:pt x="4146" y="1666"/>
                  <a:pt x="4144" y="1668"/>
                  <a:pt x="4141" y="1669"/>
                </a:cubicBezTo>
                <a:cubicBezTo>
                  <a:pt x="4137" y="1670"/>
                  <a:pt x="4133" y="1670"/>
                  <a:pt x="4130" y="1671"/>
                </a:cubicBezTo>
                <a:close/>
                <a:moveTo>
                  <a:pt x="2267" y="2479"/>
                </a:moveTo>
                <a:lnTo>
                  <a:pt x="2271" y="2461"/>
                </a:lnTo>
                <a:cubicBezTo>
                  <a:pt x="2274" y="2461"/>
                  <a:pt x="2278" y="2461"/>
                  <a:pt x="2282" y="2462"/>
                </a:cubicBezTo>
                <a:cubicBezTo>
                  <a:pt x="2286" y="2463"/>
                  <a:pt x="2289" y="2466"/>
                  <a:pt x="2289" y="2472"/>
                </a:cubicBezTo>
                <a:cubicBezTo>
                  <a:pt x="2289" y="2474"/>
                  <a:pt x="2288" y="2476"/>
                  <a:pt x="2286" y="2477"/>
                </a:cubicBezTo>
                <a:cubicBezTo>
                  <a:pt x="2284" y="2478"/>
                  <a:pt x="2281" y="2478"/>
                  <a:pt x="2278" y="2478"/>
                </a:cubicBezTo>
                <a:lnTo>
                  <a:pt x="2267" y="2479"/>
                </a:lnTo>
                <a:close/>
                <a:moveTo>
                  <a:pt x="2172" y="2526"/>
                </a:moveTo>
                <a:lnTo>
                  <a:pt x="2172" y="2520"/>
                </a:lnTo>
                <a:cubicBezTo>
                  <a:pt x="2172" y="2517"/>
                  <a:pt x="2172" y="2516"/>
                  <a:pt x="2172" y="2515"/>
                </a:cubicBezTo>
                <a:cubicBezTo>
                  <a:pt x="2173" y="2514"/>
                  <a:pt x="2175" y="2514"/>
                  <a:pt x="2177" y="2514"/>
                </a:cubicBezTo>
                <a:cubicBezTo>
                  <a:pt x="2180" y="2513"/>
                  <a:pt x="2184" y="2514"/>
                  <a:pt x="2188" y="2515"/>
                </a:cubicBezTo>
                <a:cubicBezTo>
                  <a:pt x="2192" y="2516"/>
                  <a:pt x="2194" y="2519"/>
                  <a:pt x="2195" y="2524"/>
                </a:cubicBezTo>
                <a:lnTo>
                  <a:pt x="2190" y="2530"/>
                </a:lnTo>
                <a:cubicBezTo>
                  <a:pt x="2187" y="2530"/>
                  <a:pt x="2184" y="2530"/>
                  <a:pt x="2181" y="2528"/>
                </a:cubicBezTo>
                <a:cubicBezTo>
                  <a:pt x="2178" y="2527"/>
                  <a:pt x="2175" y="2526"/>
                  <a:pt x="2172" y="2526"/>
                </a:cubicBezTo>
                <a:close/>
                <a:moveTo>
                  <a:pt x="4271" y="3689"/>
                </a:moveTo>
                <a:lnTo>
                  <a:pt x="4276" y="3672"/>
                </a:lnTo>
                <a:cubicBezTo>
                  <a:pt x="4279" y="3671"/>
                  <a:pt x="4282" y="3671"/>
                  <a:pt x="4286" y="3672"/>
                </a:cubicBezTo>
                <a:cubicBezTo>
                  <a:pt x="4290" y="3672"/>
                  <a:pt x="4293" y="3674"/>
                  <a:pt x="4293" y="3676"/>
                </a:cubicBezTo>
                <a:cubicBezTo>
                  <a:pt x="4293" y="3682"/>
                  <a:pt x="4290" y="3685"/>
                  <a:pt x="4285" y="3687"/>
                </a:cubicBezTo>
                <a:cubicBezTo>
                  <a:pt x="4279" y="3689"/>
                  <a:pt x="4274" y="3689"/>
                  <a:pt x="4271" y="3689"/>
                </a:cubicBezTo>
                <a:close/>
                <a:moveTo>
                  <a:pt x="3620" y="959"/>
                </a:moveTo>
                <a:cubicBezTo>
                  <a:pt x="3620" y="953"/>
                  <a:pt x="3621" y="948"/>
                  <a:pt x="3624" y="943"/>
                </a:cubicBezTo>
                <a:cubicBezTo>
                  <a:pt x="3626" y="938"/>
                  <a:pt x="3630" y="936"/>
                  <a:pt x="3636" y="935"/>
                </a:cubicBezTo>
                <a:lnTo>
                  <a:pt x="3636" y="941"/>
                </a:lnTo>
                <a:cubicBezTo>
                  <a:pt x="3637" y="952"/>
                  <a:pt x="3632" y="958"/>
                  <a:pt x="3620" y="959"/>
                </a:cubicBezTo>
                <a:close/>
                <a:moveTo>
                  <a:pt x="2985" y="2067"/>
                </a:moveTo>
                <a:cubicBezTo>
                  <a:pt x="2985" y="2061"/>
                  <a:pt x="2986" y="2055"/>
                  <a:pt x="2988" y="2051"/>
                </a:cubicBezTo>
                <a:cubicBezTo>
                  <a:pt x="2991" y="2046"/>
                  <a:pt x="2995" y="2043"/>
                  <a:pt x="3001" y="2043"/>
                </a:cubicBezTo>
                <a:lnTo>
                  <a:pt x="3001" y="2054"/>
                </a:lnTo>
                <a:cubicBezTo>
                  <a:pt x="3001" y="2060"/>
                  <a:pt x="3000" y="2063"/>
                  <a:pt x="2996" y="2064"/>
                </a:cubicBezTo>
                <a:cubicBezTo>
                  <a:pt x="2992" y="2066"/>
                  <a:pt x="2988" y="2067"/>
                  <a:pt x="2985" y="2067"/>
                </a:cubicBezTo>
                <a:close/>
                <a:moveTo>
                  <a:pt x="2193" y="2496"/>
                </a:moveTo>
                <a:lnTo>
                  <a:pt x="2203" y="2478"/>
                </a:lnTo>
                <a:cubicBezTo>
                  <a:pt x="2206" y="2477"/>
                  <a:pt x="2209" y="2477"/>
                  <a:pt x="2211" y="2478"/>
                </a:cubicBezTo>
                <a:cubicBezTo>
                  <a:pt x="2214" y="2478"/>
                  <a:pt x="2215" y="2480"/>
                  <a:pt x="2215" y="2483"/>
                </a:cubicBezTo>
                <a:cubicBezTo>
                  <a:pt x="2215" y="2488"/>
                  <a:pt x="2212" y="2492"/>
                  <a:pt x="2207" y="2493"/>
                </a:cubicBezTo>
                <a:cubicBezTo>
                  <a:pt x="2201" y="2495"/>
                  <a:pt x="2197" y="2496"/>
                  <a:pt x="2193" y="2496"/>
                </a:cubicBezTo>
                <a:close/>
                <a:moveTo>
                  <a:pt x="4814" y="5536"/>
                </a:moveTo>
                <a:cubicBezTo>
                  <a:pt x="4815" y="5542"/>
                  <a:pt x="4817" y="5549"/>
                  <a:pt x="4822" y="5556"/>
                </a:cubicBezTo>
                <a:cubicBezTo>
                  <a:pt x="4826" y="5563"/>
                  <a:pt x="4830" y="5570"/>
                  <a:pt x="4834" y="5575"/>
                </a:cubicBezTo>
                <a:cubicBezTo>
                  <a:pt x="4833" y="5567"/>
                  <a:pt x="4831" y="5560"/>
                  <a:pt x="4828" y="5553"/>
                </a:cubicBezTo>
                <a:cubicBezTo>
                  <a:pt x="4825" y="5547"/>
                  <a:pt x="4820" y="5542"/>
                  <a:pt x="4814" y="5536"/>
                </a:cubicBezTo>
                <a:close/>
                <a:moveTo>
                  <a:pt x="4814" y="5536"/>
                </a:moveTo>
                <a:cubicBezTo>
                  <a:pt x="4813" y="5531"/>
                  <a:pt x="4812" y="5525"/>
                  <a:pt x="4809" y="5520"/>
                </a:cubicBezTo>
                <a:cubicBezTo>
                  <a:pt x="4807" y="5514"/>
                  <a:pt x="4804" y="5508"/>
                  <a:pt x="4800" y="5503"/>
                </a:cubicBezTo>
                <a:cubicBezTo>
                  <a:pt x="4800" y="5509"/>
                  <a:pt x="4801" y="5515"/>
                  <a:pt x="4803" y="5522"/>
                </a:cubicBezTo>
                <a:cubicBezTo>
                  <a:pt x="4805" y="5529"/>
                  <a:pt x="4808" y="5534"/>
                  <a:pt x="4814" y="5536"/>
                </a:cubicBez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文本框 11"/>
          <p:cNvSpPr txBox="1"/>
          <p:nvPr/>
        </p:nvSpPr>
        <p:spPr>
          <a:xfrm>
            <a:off x="2935605" y="2514600"/>
            <a:ext cx="7045960" cy="2676525"/>
          </a:xfrm>
          <a:prstGeom prst="rect">
            <a:avLst/>
          </a:prstGeom>
          <a:noFill/>
        </p:spPr>
        <p:txBody>
          <a:bodyPr wrap="square" rtlCol="0">
            <a:spAutoFit/>
            <a:scene3d>
              <a:camera prst="orthographicFront"/>
              <a:lightRig rig="threePt" dir="t"/>
            </a:scene3d>
            <a:sp3d contourW="12700"/>
          </a:bodyPr>
          <a:p>
            <a:pPr marL="285750" indent="-285750" algn="just" fontAlgn="auto">
              <a:lnSpc>
                <a:spcPct val="150000"/>
              </a:lnSpc>
              <a:buFont typeface="Arial" panose="020B0604020202090204" pitchFamily="34" charset="0"/>
              <a:buChar char="•"/>
            </a:pPr>
            <a:r>
              <a:rPr lang="zh-CN" altLang="en-US" sz="1400" smtClean="0">
                <a:latin typeface="PingFang SC" panose="020B0400000000000000" charset="-122"/>
                <a:ea typeface="PingFang SC" panose="020B0400000000000000" charset="-122"/>
                <a:cs typeface="PingFang SC Semibold" panose="020B0400000000000000" charset="-122"/>
              </a:rPr>
              <a:t>函数调用的参数传递 在调用函数之前，需要将函数的参数压入栈中，以便函数内部可以访问到这些参数。参数的压入顺序一般是从右到左，即先将最后一个参数压入栈底，最后将第一个参数压入栈顶。</a:t>
            </a:r>
            <a:endParaRPr lang="zh-CN" altLang="en-US" sz="1400" smtClean="0">
              <a:latin typeface="PingFang SC" panose="020B0400000000000000" charset="-122"/>
              <a:ea typeface="PingFang SC" panose="020B0400000000000000" charset="-122"/>
              <a:cs typeface="PingFang SC Semibold" panose="020B0400000000000000" charset="-122"/>
            </a:endParaRPr>
          </a:p>
          <a:p>
            <a:pPr marL="285750" indent="-285750" algn="just" fontAlgn="auto">
              <a:lnSpc>
                <a:spcPct val="150000"/>
              </a:lnSpc>
              <a:buFont typeface="Arial" panose="020B0604020202090204" pitchFamily="34" charset="0"/>
              <a:buChar char="•"/>
            </a:pPr>
            <a:r>
              <a:rPr lang="zh-CN" altLang="en-US" sz="1400" smtClean="0">
                <a:latin typeface="PingFang SC" panose="020B0400000000000000" charset="-122"/>
                <a:ea typeface="PingFang SC" panose="020B0400000000000000" charset="-122"/>
                <a:cs typeface="PingFang SC Semibold" panose="020B0400000000000000" charset="-122"/>
              </a:rPr>
              <a:t>保存当前函数的现场 在调用函数之前，需要将当前函数的现场保存起来，以便在函数返回时可以恢复。保存现场的主要内容包括程序计数器PC、栈指针SP和寄存器。</a:t>
            </a:r>
            <a:endParaRPr lang="zh-CN" altLang="en-US" sz="1400" smtClean="0">
              <a:latin typeface="PingFang SC" panose="020B0400000000000000" charset="-122"/>
              <a:ea typeface="PingFang SC" panose="020B0400000000000000" charset="-122"/>
              <a:cs typeface="PingFang SC Semibold" panose="020B0400000000000000" charset="-122"/>
            </a:endParaRPr>
          </a:p>
          <a:p>
            <a:pPr marL="285750" indent="-285750" algn="just" fontAlgn="auto">
              <a:lnSpc>
                <a:spcPct val="150000"/>
              </a:lnSpc>
              <a:buFont typeface="Arial" panose="020B0604020202090204" pitchFamily="34" charset="0"/>
              <a:buChar char="•"/>
            </a:pPr>
            <a:r>
              <a:rPr lang="zh-CN" altLang="en-US" sz="1400" smtClean="0">
                <a:latin typeface="PingFang SC" panose="020B0400000000000000" charset="-122"/>
                <a:ea typeface="PingFang SC" panose="020B0400000000000000" charset="-122"/>
                <a:cs typeface="PingFang SC Semibold" panose="020B0400000000000000" charset="-122"/>
              </a:rPr>
              <a:t>跳转到函数入口地址 调用函数时，需要将程序计数器设置为被调用函数的入口地址。</a:t>
            </a:r>
            <a:endParaRPr lang="zh-CN" altLang="en-US" sz="1400" smtClean="0">
              <a:latin typeface="PingFang SC" panose="020B0400000000000000" charset="-122"/>
              <a:ea typeface="PingFang SC" panose="020B0400000000000000" charset="-122"/>
              <a:cs typeface="PingFang SC Semibold" panose="020B0400000000000000" charset="-122"/>
            </a:endParaRPr>
          </a:p>
          <a:p>
            <a:pPr marL="285750" indent="-285750" algn="just" fontAlgn="auto">
              <a:lnSpc>
                <a:spcPct val="150000"/>
              </a:lnSpc>
              <a:buFont typeface="Arial" panose="020B0604020202090204" pitchFamily="34" charset="0"/>
              <a:buChar char="•"/>
            </a:pPr>
            <a:r>
              <a:rPr lang="zh-CN" altLang="en-US" sz="1400" smtClean="0">
                <a:latin typeface="PingFang SC" panose="020B0400000000000000" charset="-122"/>
                <a:ea typeface="PingFang SC" panose="020B0400000000000000" charset="-122"/>
                <a:cs typeface="PingFang SC Semibold" panose="020B0400000000000000" charset="-122"/>
              </a:rPr>
              <a:t>函数返回时的处理 在被调用函数返回时，需要将返回值存储在合适的寄存器中，并将调用函数的现场恢复。</a:t>
            </a:r>
            <a:endParaRPr lang="zh-CN" altLang="en-US" sz="1400" smtClean="0">
              <a:latin typeface="PingFang SC" panose="020B0400000000000000" charset="-122"/>
              <a:ea typeface="PingFang SC" panose="020B0400000000000000" charset="-122"/>
              <a:cs typeface="PingFang SC Semibold" panose="020B0400000000000000" charset="-122"/>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rot="540000">
            <a:off x="-231448" y="-235807"/>
            <a:ext cx="2087680" cy="3424328"/>
          </a:xfrm>
          <a:custGeom>
            <a:avLst/>
            <a:gdLst/>
            <a:ahLst/>
            <a:cxnLst>
              <a:cxn ang="3">
                <a:pos x="hc" y="t"/>
              </a:cxn>
              <a:cxn ang="cd2">
                <a:pos x="l" y="vc"/>
              </a:cxn>
              <a:cxn ang="cd4">
                <a:pos x="hc" y="b"/>
              </a:cxn>
              <a:cxn ang="0">
                <a:pos x="r" y="vc"/>
              </a:cxn>
            </a:cxnLst>
            <a:rect l="l" t="t" r="r" b="b"/>
            <a:pathLst>
              <a:path w="3288" h="5393">
                <a:moveTo>
                  <a:pt x="625" y="422"/>
                </a:moveTo>
                <a:cubicBezTo>
                  <a:pt x="590" y="507"/>
                  <a:pt x="533" y="619"/>
                  <a:pt x="489" y="682"/>
                </a:cubicBezTo>
                <a:lnTo>
                  <a:pt x="489" y="683"/>
                </a:lnTo>
                <a:lnTo>
                  <a:pt x="489" y="685"/>
                </a:lnTo>
                <a:lnTo>
                  <a:pt x="489" y="686"/>
                </a:lnTo>
                <a:lnTo>
                  <a:pt x="489" y="687"/>
                </a:lnTo>
                <a:cubicBezTo>
                  <a:pt x="486" y="693"/>
                  <a:pt x="486" y="698"/>
                  <a:pt x="486" y="699"/>
                </a:cubicBezTo>
                <a:cubicBezTo>
                  <a:pt x="486" y="702"/>
                  <a:pt x="488" y="704"/>
                  <a:pt x="488" y="704"/>
                </a:cubicBezTo>
                <a:cubicBezTo>
                  <a:pt x="489" y="705"/>
                  <a:pt x="489" y="706"/>
                  <a:pt x="489" y="707"/>
                </a:cubicBezTo>
                <a:cubicBezTo>
                  <a:pt x="491" y="709"/>
                  <a:pt x="481" y="728"/>
                  <a:pt x="459" y="762"/>
                </a:cubicBezTo>
                <a:cubicBezTo>
                  <a:pt x="469" y="770"/>
                  <a:pt x="469" y="775"/>
                  <a:pt x="469" y="780"/>
                </a:cubicBezTo>
                <a:cubicBezTo>
                  <a:pt x="461" y="812"/>
                  <a:pt x="435" y="831"/>
                  <a:pt x="411" y="831"/>
                </a:cubicBezTo>
                <a:lnTo>
                  <a:pt x="409" y="831"/>
                </a:lnTo>
                <a:cubicBezTo>
                  <a:pt x="408" y="849"/>
                  <a:pt x="403" y="861"/>
                  <a:pt x="391" y="873"/>
                </a:cubicBezTo>
                <a:lnTo>
                  <a:pt x="390" y="874"/>
                </a:lnTo>
                <a:lnTo>
                  <a:pt x="389" y="875"/>
                </a:lnTo>
                <a:lnTo>
                  <a:pt x="388" y="876"/>
                </a:lnTo>
                <a:lnTo>
                  <a:pt x="387" y="877"/>
                </a:lnTo>
                <a:lnTo>
                  <a:pt x="386" y="878"/>
                </a:lnTo>
                <a:lnTo>
                  <a:pt x="385" y="879"/>
                </a:lnTo>
                <a:lnTo>
                  <a:pt x="384" y="880"/>
                </a:lnTo>
                <a:lnTo>
                  <a:pt x="384" y="881"/>
                </a:lnTo>
                <a:lnTo>
                  <a:pt x="383" y="882"/>
                </a:lnTo>
                <a:lnTo>
                  <a:pt x="375" y="891"/>
                </a:lnTo>
                <a:lnTo>
                  <a:pt x="371" y="895"/>
                </a:lnTo>
                <a:lnTo>
                  <a:pt x="370" y="896"/>
                </a:lnTo>
                <a:lnTo>
                  <a:pt x="369" y="897"/>
                </a:lnTo>
                <a:cubicBezTo>
                  <a:pt x="353" y="912"/>
                  <a:pt x="352" y="926"/>
                  <a:pt x="350" y="940"/>
                </a:cubicBezTo>
                <a:lnTo>
                  <a:pt x="310" y="1019"/>
                </a:lnTo>
                <a:cubicBezTo>
                  <a:pt x="310" y="1042"/>
                  <a:pt x="301" y="1063"/>
                  <a:pt x="292" y="1074"/>
                </a:cubicBezTo>
                <a:cubicBezTo>
                  <a:pt x="288" y="1079"/>
                  <a:pt x="281" y="1087"/>
                  <a:pt x="280" y="1089"/>
                </a:cubicBezTo>
                <a:cubicBezTo>
                  <a:pt x="257" y="1114"/>
                  <a:pt x="241" y="1138"/>
                  <a:pt x="241" y="1165"/>
                </a:cubicBezTo>
                <a:lnTo>
                  <a:pt x="241" y="1166"/>
                </a:lnTo>
                <a:lnTo>
                  <a:pt x="241" y="1168"/>
                </a:lnTo>
                <a:cubicBezTo>
                  <a:pt x="233" y="1215"/>
                  <a:pt x="181" y="1378"/>
                  <a:pt x="162" y="1416"/>
                </a:cubicBezTo>
                <a:cubicBezTo>
                  <a:pt x="161" y="1435"/>
                  <a:pt x="153" y="1451"/>
                  <a:pt x="146" y="1456"/>
                </a:cubicBezTo>
                <a:cubicBezTo>
                  <a:pt x="138" y="1464"/>
                  <a:pt x="133" y="1482"/>
                  <a:pt x="132" y="1495"/>
                </a:cubicBezTo>
                <a:lnTo>
                  <a:pt x="130" y="1495"/>
                </a:lnTo>
                <a:cubicBezTo>
                  <a:pt x="89" y="1495"/>
                  <a:pt x="70" y="1529"/>
                  <a:pt x="70" y="1553"/>
                </a:cubicBezTo>
                <a:lnTo>
                  <a:pt x="70" y="1555"/>
                </a:lnTo>
                <a:lnTo>
                  <a:pt x="70" y="1556"/>
                </a:lnTo>
                <a:cubicBezTo>
                  <a:pt x="70" y="1562"/>
                  <a:pt x="72" y="1572"/>
                  <a:pt x="73" y="1575"/>
                </a:cubicBezTo>
                <a:cubicBezTo>
                  <a:pt x="31" y="1712"/>
                  <a:pt x="10" y="1782"/>
                  <a:pt x="5" y="1795"/>
                </a:cubicBezTo>
                <a:lnTo>
                  <a:pt x="532" y="5125"/>
                </a:lnTo>
                <a:lnTo>
                  <a:pt x="578" y="5145"/>
                </a:lnTo>
                <a:lnTo>
                  <a:pt x="545" y="5203"/>
                </a:lnTo>
                <a:lnTo>
                  <a:pt x="551" y="5242"/>
                </a:lnTo>
                <a:lnTo>
                  <a:pt x="578" y="5303"/>
                </a:lnTo>
                <a:cubicBezTo>
                  <a:pt x="573" y="5308"/>
                  <a:pt x="564" y="5319"/>
                  <a:pt x="563" y="5320"/>
                </a:cubicBezTo>
                <a:lnTo>
                  <a:pt x="571" y="5372"/>
                </a:lnTo>
                <a:lnTo>
                  <a:pt x="573" y="5373"/>
                </a:lnTo>
                <a:lnTo>
                  <a:pt x="574" y="5373"/>
                </a:lnTo>
                <a:lnTo>
                  <a:pt x="576" y="5373"/>
                </a:lnTo>
                <a:lnTo>
                  <a:pt x="578" y="5373"/>
                </a:lnTo>
                <a:lnTo>
                  <a:pt x="578" y="5373"/>
                </a:lnTo>
                <a:lnTo>
                  <a:pt x="578" y="5373"/>
                </a:lnTo>
                <a:cubicBezTo>
                  <a:pt x="578" y="5375"/>
                  <a:pt x="580" y="5388"/>
                  <a:pt x="581" y="5388"/>
                </a:cubicBezTo>
                <a:lnTo>
                  <a:pt x="582" y="5389"/>
                </a:lnTo>
                <a:lnTo>
                  <a:pt x="583" y="5390"/>
                </a:lnTo>
                <a:lnTo>
                  <a:pt x="584" y="5391"/>
                </a:lnTo>
                <a:lnTo>
                  <a:pt x="585" y="5392"/>
                </a:lnTo>
                <a:lnTo>
                  <a:pt x="586" y="5392"/>
                </a:lnTo>
                <a:lnTo>
                  <a:pt x="588" y="5393"/>
                </a:lnTo>
                <a:cubicBezTo>
                  <a:pt x="601" y="5378"/>
                  <a:pt x="613" y="5346"/>
                  <a:pt x="621" y="5326"/>
                </a:cubicBezTo>
                <a:cubicBezTo>
                  <a:pt x="624" y="5318"/>
                  <a:pt x="628" y="5308"/>
                  <a:pt x="630" y="5305"/>
                </a:cubicBezTo>
                <a:cubicBezTo>
                  <a:pt x="638" y="5285"/>
                  <a:pt x="645" y="5269"/>
                  <a:pt x="647" y="5264"/>
                </a:cubicBezTo>
                <a:lnTo>
                  <a:pt x="677" y="5254"/>
                </a:lnTo>
                <a:lnTo>
                  <a:pt x="677" y="5303"/>
                </a:lnTo>
                <a:lnTo>
                  <a:pt x="679" y="5303"/>
                </a:lnTo>
                <a:lnTo>
                  <a:pt x="682" y="5303"/>
                </a:lnTo>
                <a:cubicBezTo>
                  <a:pt x="732" y="5305"/>
                  <a:pt x="744" y="5275"/>
                  <a:pt x="754" y="5243"/>
                </a:cubicBezTo>
                <a:cubicBezTo>
                  <a:pt x="756" y="5231"/>
                  <a:pt x="774" y="5224"/>
                  <a:pt x="786" y="5224"/>
                </a:cubicBezTo>
                <a:lnTo>
                  <a:pt x="796" y="5145"/>
                </a:lnTo>
                <a:lnTo>
                  <a:pt x="766" y="5075"/>
                </a:lnTo>
                <a:lnTo>
                  <a:pt x="786" y="5036"/>
                </a:lnTo>
                <a:lnTo>
                  <a:pt x="826" y="5006"/>
                </a:lnTo>
                <a:lnTo>
                  <a:pt x="806" y="4986"/>
                </a:lnTo>
                <a:lnTo>
                  <a:pt x="865" y="4847"/>
                </a:lnTo>
                <a:lnTo>
                  <a:pt x="915" y="4867"/>
                </a:lnTo>
                <a:lnTo>
                  <a:pt x="915" y="4758"/>
                </a:lnTo>
                <a:lnTo>
                  <a:pt x="916" y="4758"/>
                </a:lnTo>
                <a:lnTo>
                  <a:pt x="918" y="4758"/>
                </a:lnTo>
                <a:lnTo>
                  <a:pt x="919" y="4758"/>
                </a:lnTo>
                <a:lnTo>
                  <a:pt x="921" y="4758"/>
                </a:lnTo>
                <a:cubicBezTo>
                  <a:pt x="975" y="4760"/>
                  <a:pt x="973" y="4738"/>
                  <a:pt x="974" y="4702"/>
                </a:cubicBezTo>
                <a:cubicBezTo>
                  <a:pt x="974" y="4697"/>
                  <a:pt x="974" y="4689"/>
                  <a:pt x="974" y="4689"/>
                </a:cubicBezTo>
                <a:cubicBezTo>
                  <a:pt x="1013" y="4689"/>
                  <a:pt x="1013" y="4658"/>
                  <a:pt x="1014" y="4640"/>
                </a:cubicBezTo>
                <a:lnTo>
                  <a:pt x="1014" y="4639"/>
                </a:lnTo>
                <a:lnTo>
                  <a:pt x="1014" y="4638"/>
                </a:lnTo>
                <a:lnTo>
                  <a:pt x="1014" y="4637"/>
                </a:lnTo>
                <a:lnTo>
                  <a:pt x="1014" y="4636"/>
                </a:lnTo>
                <a:cubicBezTo>
                  <a:pt x="1014" y="4633"/>
                  <a:pt x="1014" y="4629"/>
                  <a:pt x="1014" y="4629"/>
                </a:cubicBezTo>
                <a:cubicBezTo>
                  <a:pt x="1015" y="4610"/>
                  <a:pt x="1025" y="4589"/>
                  <a:pt x="1034" y="4579"/>
                </a:cubicBezTo>
                <a:cubicBezTo>
                  <a:pt x="1046" y="4565"/>
                  <a:pt x="1053" y="4544"/>
                  <a:pt x="1053" y="4530"/>
                </a:cubicBezTo>
                <a:lnTo>
                  <a:pt x="1043" y="4530"/>
                </a:lnTo>
                <a:lnTo>
                  <a:pt x="1073" y="4451"/>
                </a:lnTo>
                <a:lnTo>
                  <a:pt x="1073" y="4449"/>
                </a:lnTo>
                <a:lnTo>
                  <a:pt x="1073" y="4448"/>
                </a:lnTo>
                <a:cubicBezTo>
                  <a:pt x="1075" y="4430"/>
                  <a:pt x="1084" y="4410"/>
                  <a:pt x="1094" y="4400"/>
                </a:cubicBezTo>
                <a:cubicBezTo>
                  <a:pt x="1105" y="4387"/>
                  <a:pt x="1112" y="4366"/>
                  <a:pt x="1113" y="4351"/>
                </a:cubicBezTo>
                <a:cubicBezTo>
                  <a:pt x="1130" y="4282"/>
                  <a:pt x="1200" y="4123"/>
                  <a:pt x="1261" y="4084"/>
                </a:cubicBezTo>
                <a:lnTo>
                  <a:pt x="1261" y="3945"/>
                </a:lnTo>
                <a:lnTo>
                  <a:pt x="1311" y="3935"/>
                </a:lnTo>
                <a:lnTo>
                  <a:pt x="1380" y="3846"/>
                </a:lnTo>
                <a:cubicBezTo>
                  <a:pt x="1390" y="3855"/>
                  <a:pt x="1400" y="3888"/>
                  <a:pt x="1400" y="3895"/>
                </a:cubicBezTo>
                <a:lnTo>
                  <a:pt x="1400" y="3895"/>
                </a:lnTo>
                <a:cubicBezTo>
                  <a:pt x="1370" y="3954"/>
                  <a:pt x="1339" y="4033"/>
                  <a:pt x="1341" y="4084"/>
                </a:cubicBezTo>
                <a:lnTo>
                  <a:pt x="1340" y="4084"/>
                </a:lnTo>
                <a:lnTo>
                  <a:pt x="1340" y="4084"/>
                </a:lnTo>
                <a:lnTo>
                  <a:pt x="1339" y="4084"/>
                </a:lnTo>
                <a:lnTo>
                  <a:pt x="1338" y="4084"/>
                </a:lnTo>
                <a:cubicBezTo>
                  <a:pt x="1333" y="4084"/>
                  <a:pt x="1325" y="4084"/>
                  <a:pt x="1321" y="4085"/>
                </a:cubicBezTo>
                <a:cubicBezTo>
                  <a:pt x="1303" y="4084"/>
                  <a:pt x="1281" y="4087"/>
                  <a:pt x="1271" y="4103"/>
                </a:cubicBezTo>
                <a:cubicBezTo>
                  <a:pt x="1271" y="4109"/>
                  <a:pt x="1281" y="4118"/>
                  <a:pt x="1284" y="4119"/>
                </a:cubicBezTo>
                <a:cubicBezTo>
                  <a:pt x="1290" y="4124"/>
                  <a:pt x="1299" y="4131"/>
                  <a:pt x="1301" y="4133"/>
                </a:cubicBezTo>
                <a:lnTo>
                  <a:pt x="1271" y="4232"/>
                </a:lnTo>
                <a:lnTo>
                  <a:pt x="1321" y="4312"/>
                </a:lnTo>
                <a:cubicBezTo>
                  <a:pt x="1361" y="4264"/>
                  <a:pt x="1381" y="4152"/>
                  <a:pt x="1380" y="4094"/>
                </a:cubicBezTo>
                <a:cubicBezTo>
                  <a:pt x="1403" y="4118"/>
                  <a:pt x="1427" y="4134"/>
                  <a:pt x="1447" y="4133"/>
                </a:cubicBezTo>
                <a:lnTo>
                  <a:pt x="1449" y="4133"/>
                </a:lnTo>
                <a:lnTo>
                  <a:pt x="1450" y="4133"/>
                </a:lnTo>
                <a:lnTo>
                  <a:pt x="1451" y="4133"/>
                </a:lnTo>
                <a:lnTo>
                  <a:pt x="1452" y="4133"/>
                </a:lnTo>
                <a:lnTo>
                  <a:pt x="1453" y="4132"/>
                </a:lnTo>
                <a:lnTo>
                  <a:pt x="1454" y="4132"/>
                </a:lnTo>
                <a:cubicBezTo>
                  <a:pt x="1457" y="4129"/>
                  <a:pt x="1458" y="4121"/>
                  <a:pt x="1458" y="4118"/>
                </a:cubicBezTo>
                <a:cubicBezTo>
                  <a:pt x="1455" y="4087"/>
                  <a:pt x="1447" y="4063"/>
                  <a:pt x="1440" y="4042"/>
                </a:cubicBezTo>
                <a:cubicBezTo>
                  <a:pt x="1438" y="4036"/>
                  <a:pt x="1435" y="4027"/>
                  <a:pt x="1434" y="4023"/>
                </a:cubicBezTo>
                <a:cubicBezTo>
                  <a:pt x="1425" y="3998"/>
                  <a:pt x="1420" y="3980"/>
                  <a:pt x="1420" y="3975"/>
                </a:cubicBezTo>
                <a:cubicBezTo>
                  <a:pt x="1481" y="3898"/>
                  <a:pt x="1531" y="3802"/>
                  <a:pt x="1529" y="3707"/>
                </a:cubicBezTo>
                <a:lnTo>
                  <a:pt x="1460" y="3637"/>
                </a:lnTo>
                <a:lnTo>
                  <a:pt x="1489" y="3598"/>
                </a:lnTo>
                <a:lnTo>
                  <a:pt x="1529" y="3608"/>
                </a:lnTo>
                <a:lnTo>
                  <a:pt x="1529" y="3608"/>
                </a:lnTo>
                <a:lnTo>
                  <a:pt x="1529" y="3608"/>
                </a:lnTo>
                <a:lnTo>
                  <a:pt x="1529" y="3609"/>
                </a:lnTo>
                <a:lnTo>
                  <a:pt x="1529" y="3609"/>
                </a:lnTo>
                <a:cubicBezTo>
                  <a:pt x="1528" y="3614"/>
                  <a:pt x="1532" y="3635"/>
                  <a:pt x="1536" y="3637"/>
                </a:cubicBezTo>
                <a:lnTo>
                  <a:pt x="1537" y="3637"/>
                </a:lnTo>
                <a:lnTo>
                  <a:pt x="1537" y="3637"/>
                </a:lnTo>
                <a:lnTo>
                  <a:pt x="1538" y="3637"/>
                </a:lnTo>
                <a:cubicBezTo>
                  <a:pt x="1583" y="3610"/>
                  <a:pt x="1600" y="3533"/>
                  <a:pt x="1606" y="3501"/>
                </a:cubicBezTo>
                <a:cubicBezTo>
                  <a:pt x="1607" y="3496"/>
                  <a:pt x="1608" y="3490"/>
                  <a:pt x="1608" y="3489"/>
                </a:cubicBezTo>
                <a:cubicBezTo>
                  <a:pt x="1689" y="3487"/>
                  <a:pt x="1759" y="3266"/>
                  <a:pt x="1792" y="3167"/>
                </a:cubicBezTo>
                <a:lnTo>
                  <a:pt x="1793" y="3161"/>
                </a:lnTo>
                <a:lnTo>
                  <a:pt x="1795" y="3156"/>
                </a:lnTo>
                <a:lnTo>
                  <a:pt x="1797" y="3151"/>
                </a:lnTo>
                <a:cubicBezTo>
                  <a:pt x="1806" y="3122"/>
                  <a:pt x="1813" y="3100"/>
                  <a:pt x="1816" y="3092"/>
                </a:cubicBezTo>
                <a:lnTo>
                  <a:pt x="1757" y="2993"/>
                </a:lnTo>
                <a:cubicBezTo>
                  <a:pt x="1766" y="2975"/>
                  <a:pt x="1767" y="2953"/>
                  <a:pt x="1767" y="2938"/>
                </a:cubicBezTo>
                <a:lnTo>
                  <a:pt x="1767" y="2937"/>
                </a:lnTo>
                <a:lnTo>
                  <a:pt x="1767" y="2936"/>
                </a:lnTo>
                <a:lnTo>
                  <a:pt x="1767" y="2935"/>
                </a:lnTo>
                <a:lnTo>
                  <a:pt x="1767" y="2934"/>
                </a:lnTo>
                <a:lnTo>
                  <a:pt x="1767" y="2933"/>
                </a:lnTo>
                <a:cubicBezTo>
                  <a:pt x="1795" y="2983"/>
                  <a:pt x="1853" y="3027"/>
                  <a:pt x="1895" y="3052"/>
                </a:cubicBezTo>
                <a:lnTo>
                  <a:pt x="1895" y="2943"/>
                </a:lnTo>
                <a:cubicBezTo>
                  <a:pt x="1899" y="2943"/>
                  <a:pt x="1904" y="2943"/>
                  <a:pt x="1904" y="2943"/>
                </a:cubicBezTo>
                <a:cubicBezTo>
                  <a:pt x="1960" y="2946"/>
                  <a:pt x="1965" y="2925"/>
                  <a:pt x="1965" y="2878"/>
                </a:cubicBezTo>
                <a:cubicBezTo>
                  <a:pt x="1965" y="2873"/>
                  <a:pt x="1965" y="2865"/>
                  <a:pt x="1965" y="2864"/>
                </a:cubicBezTo>
                <a:cubicBezTo>
                  <a:pt x="2006" y="2830"/>
                  <a:pt x="2042" y="2718"/>
                  <a:pt x="2044" y="2695"/>
                </a:cubicBezTo>
                <a:cubicBezTo>
                  <a:pt x="2024" y="2676"/>
                  <a:pt x="1994" y="2643"/>
                  <a:pt x="1995" y="2627"/>
                </a:cubicBezTo>
                <a:cubicBezTo>
                  <a:pt x="1992" y="2608"/>
                  <a:pt x="2015" y="2605"/>
                  <a:pt x="2021" y="2606"/>
                </a:cubicBezTo>
                <a:lnTo>
                  <a:pt x="2021" y="2606"/>
                </a:lnTo>
                <a:lnTo>
                  <a:pt x="2022" y="2606"/>
                </a:lnTo>
                <a:lnTo>
                  <a:pt x="2023" y="2606"/>
                </a:lnTo>
                <a:lnTo>
                  <a:pt x="2024" y="2606"/>
                </a:lnTo>
                <a:cubicBezTo>
                  <a:pt x="2032" y="2604"/>
                  <a:pt x="2035" y="2595"/>
                  <a:pt x="2035" y="2592"/>
                </a:cubicBezTo>
                <a:cubicBezTo>
                  <a:pt x="2037" y="2576"/>
                  <a:pt x="2017" y="2556"/>
                  <a:pt x="2007" y="2558"/>
                </a:cubicBezTo>
                <a:cubicBezTo>
                  <a:pt x="2003" y="2558"/>
                  <a:pt x="1995" y="2565"/>
                  <a:pt x="1995" y="2566"/>
                </a:cubicBezTo>
                <a:cubicBezTo>
                  <a:pt x="1994" y="2564"/>
                  <a:pt x="1993" y="2547"/>
                  <a:pt x="1993" y="2537"/>
                </a:cubicBezTo>
                <a:cubicBezTo>
                  <a:pt x="1992" y="2532"/>
                  <a:pt x="1992" y="2522"/>
                  <a:pt x="1992" y="2520"/>
                </a:cubicBezTo>
                <a:lnTo>
                  <a:pt x="1992" y="2519"/>
                </a:lnTo>
                <a:cubicBezTo>
                  <a:pt x="1992" y="2518"/>
                  <a:pt x="1992" y="2515"/>
                  <a:pt x="1992" y="2515"/>
                </a:cubicBezTo>
                <a:cubicBezTo>
                  <a:pt x="1992" y="2500"/>
                  <a:pt x="1995" y="2471"/>
                  <a:pt x="2004" y="2467"/>
                </a:cubicBezTo>
                <a:lnTo>
                  <a:pt x="2084" y="2289"/>
                </a:lnTo>
                <a:lnTo>
                  <a:pt x="2094" y="2289"/>
                </a:lnTo>
                <a:lnTo>
                  <a:pt x="2183" y="2110"/>
                </a:lnTo>
                <a:lnTo>
                  <a:pt x="2193" y="2011"/>
                </a:lnTo>
                <a:lnTo>
                  <a:pt x="2272" y="1981"/>
                </a:lnTo>
                <a:cubicBezTo>
                  <a:pt x="2272" y="1988"/>
                  <a:pt x="2271" y="2011"/>
                  <a:pt x="2271" y="2023"/>
                </a:cubicBezTo>
                <a:cubicBezTo>
                  <a:pt x="2271" y="2026"/>
                  <a:pt x="2272" y="2033"/>
                  <a:pt x="2272" y="2036"/>
                </a:cubicBezTo>
                <a:cubicBezTo>
                  <a:pt x="2271" y="2056"/>
                  <a:pt x="2276" y="2083"/>
                  <a:pt x="2302" y="2090"/>
                </a:cubicBezTo>
                <a:cubicBezTo>
                  <a:pt x="2329" y="2086"/>
                  <a:pt x="2331" y="2051"/>
                  <a:pt x="2331" y="2041"/>
                </a:cubicBezTo>
                <a:cubicBezTo>
                  <a:pt x="2381" y="1983"/>
                  <a:pt x="2425" y="1892"/>
                  <a:pt x="2450" y="1833"/>
                </a:cubicBezTo>
                <a:cubicBezTo>
                  <a:pt x="2451" y="1814"/>
                  <a:pt x="2459" y="1795"/>
                  <a:pt x="2466" y="1787"/>
                </a:cubicBezTo>
                <a:cubicBezTo>
                  <a:pt x="2474" y="1777"/>
                  <a:pt x="2479" y="1757"/>
                  <a:pt x="2480" y="1743"/>
                </a:cubicBezTo>
                <a:cubicBezTo>
                  <a:pt x="2550" y="1686"/>
                  <a:pt x="2603" y="1522"/>
                  <a:pt x="2619" y="1456"/>
                </a:cubicBezTo>
                <a:cubicBezTo>
                  <a:pt x="2638" y="1457"/>
                  <a:pt x="2638" y="1435"/>
                  <a:pt x="2639" y="1430"/>
                </a:cubicBezTo>
                <a:lnTo>
                  <a:pt x="2639" y="1429"/>
                </a:lnTo>
                <a:cubicBezTo>
                  <a:pt x="2636" y="1401"/>
                  <a:pt x="2621" y="1312"/>
                  <a:pt x="2569" y="1297"/>
                </a:cubicBezTo>
                <a:cubicBezTo>
                  <a:pt x="2559" y="1300"/>
                  <a:pt x="2560" y="1322"/>
                  <a:pt x="2559" y="1329"/>
                </a:cubicBezTo>
                <a:cubicBezTo>
                  <a:pt x="2559" y="1331"/>
                  <a:pt x="2559" y="1333"/>
                  <a:pt x="2559" y="1333"/>
                </a:cubicBezTo>
                <a:lnTo>
                  <a:pt x="2559" y="1334"/>
                </a:lnTo>
                <a:lnTo>
                  <a:pt x="2559" y="1335"/>
                </a:lnTo>
                <a:lnTo>
                  <a:pt x="2559" y="1336"/>
                </a:lnTo>
                <a:lnTo>
                  <a:pt x="2559" y="1337"/>
                </a:lnTo>
                <a:lnTo>
                  <a:pt x="2520" y="1426"/>
                </a:lnTo>
                <a:lnTo>
                  <a:pt x="2520" y="1427"/>
                </a:lnTo>
                <a:lnTo>
                  <a:pt x="2520" y="1428"/>
                </a:lnTo>
                <a:lnTo>
                  <a:pt x="2520" y="1430"/>
                </a:lnTo>
                <a:cubicBezTo>
                  <a:pt x="2520" y="1463"/>
                  <a:pt x="2508" y="1498"/>
                  <a:pt x="2480" y="1525"/>
                </a:cubicBezTo>
                <a:lnTo>
                  <a:pt x="2480" y="1527"/>
                </a:lnTo>
                <a:lnTo>
                  <a:pt x="2480" y="1530"/>
                </a:lnTo>
                <a:cubicBezTo>
                  <a:pt x="2481" y="1598"/>
                  <a:pt x="2453" y="1683"/>
                  <a:pt x="2411" y="1723"/>
                </a:cubicBezTo>
                <a:lnTo>
                  <a:pt x="2272" y="1644"/>
                </a:lnTo>
                <a:lnTo>
                  <a:pt x="2272" y="1634"/>
                </a:lnTo>
                <a:cubicBezTo>
                  <a:pt x="2284" y="1620"/>
                  <a:pt x="2309" y="1618"/>
                  <a:pt x="2322" y="1616"/>
                </a:cubicBezTo>
                <a:cubicBezTo>
                  <a:pt x="2325" y="1615"/>
                  <a:pt x="2330" y="1615"/>
                  <a:pt x="2331" y="1614"/>
                </a:cubicBezTo>
                <a:lnTo>
                  <a:pt x="2334" y="1614"/>
                </a:lnTo>
                <a:cubicBezTo>
                  <a:pt x="2355" y="1615"/>
                  <a:pt x="2363" y="1600"/>
                  <a:pt x="2363" y="1592"/>
                </a:cubicBezTo>
                <a:lnTo>
                  <a:pt x="2363" y="1591"/>
                </a:lnTo>
                <a:lnTo>
                  <a:pt x="2363" y="1590"/>
                </a:lnTo>
                <a:lnTo>
                  <a:pt x="2363" y="1589"/>
                </a:lnTo>
                <a:lnTo>
                  <a:pt x="2363" y="1588"/>
                </a:lnTo>
                <a:lnTo>
                  <a:pt x="2363" y="1588"/>
                </a:lnTo>
                <a:cubicBezTo>
                  <a:pt x="2363" y="1570"/>
                  <a:pt x="2343" y="1536"/>
                  <a:pt x="2331" y="1525"/>
                </a:cubicBezTo>
                <a:lnTo>
                  <a:pt x="2341" y="1495"/>
                </a:lnTo>
                <a:cubicBezTo>
                  <a:pt x="2353" y="1496"/>
                  <a:pt x="2367" y="1496"/>
                  <a:pt x="2373" y="1496"/>
                </a:cubicBezTo>
                <a:lnTo>
                  <a:pt x="2374" y="1496"/>
                </a:lnTo>
                <a:cubicBezTo>
                  <a:pt x="2380" y="1497"/>
                  <a:pt x="2391" y="1498"/>
                  <a:pt x="2393" y="1497"/>
                </a:cubicBezTo>
                <a:cubicBezTo>
                  <a:pt x="2430" y="1498"/>
                  <a:pt x="2453" y="1473"/>
                  <a:pt x="2452" y="1443"/>
                </a:cubicBezTo>
                <a:cubicBezTo>
                  <a:pt x="2453" y="1437"/>
                  <a:pt x="2451" y="1427"/>
                  <a:pt x="2450" y="1424"/>
                </a:cubicBezTo>
                <a:cubicBezTo>
                  <a:pt x="2450" y="1421"/>
                  <a:pt x="2450" y="1415"/>
                  <a:pt x="2450" y="1416"/>
                </a:cubicBezTo>
                <a:cubicBezTo>
                  <a:pt x="2449" y="1355"/>
                  <a:pt x="2503" y="1171"/>
                  <a:pt x="2523" y="1101"/>
                </a:cubicBezTo>
                <a:cubicBezTo>
                  <a:pt x="2526" y="1092"/>
                  <a:pt x="2529" y="1080"/>
                  <a:pt x="2530" y="1079"/>
                </a:cubicBezTo>
                <a:lnTo>
                  <a:pt x="2569" y="1009"/>
                </a:lnTo>
                <a:lnTo>
                  <a:pt x="2629" y="1029"/>
                </a:lnTo>
                <a:lnTo>
                  <a:pt x="2619" y="1307"/>
                </a:lnTo>
                <a:cubicBezTo>
                  <a:pt x="2666" y="1306"/>
                  <a:pt x="2676" y="1263"/>
                  <a:pt x="2684" y="1235"/>
                </a:cubicBezTo>
                <a:cubicBezTo>
                  <a:pt x="2685" y="1231"/>
                  <a:pt x="2686" y="1226"/>
                  <a:pt x="2686" y="1225"/>
                </a:cubicBezTo>
                <a:cubicBezTo>
                  <a:pt x="2688" y="1220"/>
                  <a:pt x="2690" y="1210"/>
                  <a:pt x="2691" y="1206"/>
                </a:cubicBezTo>
                <a:cubicBezTo>
                  <a:pt x="2695" y="1181"/>
                  <a:pt x="2707" y="1153"/>
                  <a:pt x="2738" y="1148"/>
                </a:cubicBezTo>
                <a:lnTo>
                  <a:pt x="2827" y="980"/>
                </a:lnTo>
                <a:lnTo>
                  <a:pt x="2827" y="978"/>
                </a:lnTo>
                <a:lnTo>
                  <a:pt x="2827" y="975"/>
                </a:lnTo>
                <a:cubicBezTo>
                  <a:pt x="2826" y="939"/>
                  <a:pt x="2848" y="910"/>
                  <a:pt x="2867" y="884"/>
                </a:cubicBezTo>
                <a:cubicBezTo>
                  <a:pt x="2871" y="879"/>
                  <a:pt x="2876" y="871"/>
                  <a:pt x="2878" y="868"/>
                </a:cubicBezTo>
                <a:cubicBezTo>
                  <a:pt x="2890" y="854"/>
                  <a:pt x="2896" y="829"/>
                  <a:pt x="2896" y="811"/>
                </a:cubicBezTo>
                <a:lnTo>
                  <a:pt x="2956" y="762"/>
                </a:lnTo>
                <a:lnTo>
                  <a:pt x="2995" y="662"/>
                </a:lnTo>
                <a:lnTo>
                  <a:pt x="3074" y="593"/>
                </a:lnTo>
                <a:lnTo>
                  <a:pt x="3074" y="474"/>
                </a:lnTo>
                <a:cubicBezTo>
                  <a:pt x="3105" y="416"/>
                  <a:pt x="3145" y="326"/>
                  <a:pt x="3144" y="276"/>
                </a:cubicBezTo>
                <a:lnTo>
                  <a:pt x="3183" y="246"/>
                </a:lnTo>
                <a:lnTo>
                  <a:pt x="3282" y="57"/>
                </a:lnTo>
                <a:lnTo>
                  <a:pt x="3288" y="0"/>
                </a:lnTo>
                <a:cubicBezTo>
                  <a:pt x="2829" y="125"/>
                  <a:pt x="3201" y="148"/>
                  <a:pt x="3074" y="185"/>
                </a:cubicBezTo>
                <a:lnTo>
                  <a:pt x="3074" y="186"/>
                </a:lnTo>
                <a:lnTo>
                  <a:pt x="3025" y="286"/>
                </a:lnTo>
                <a:lnTo>
                  <a:pt x="3023" y="286"/>
                </a:lnTo>
                <a:lnTo>
                  <a:pt x="3022" y="286"/>
                </a:lnTo>
                <a:cubicBezTo>
                  <a:pt x="2985" y="284"/>
                  <a:pt x="2986" y="302"/>
                  <a:pt x="2985" y="324"/>
                </a:cubicBezTo>
                <a:lnTo>
                  <a:pt x="2985" y="326"/>
                </a:lnTo>
                <a:lnTo>
                  <a:pt x="2985" y="327"/>
                </a:lnTo>
                <a:cubicBezTo>
                  <a:pt x="2985" y="330"/>
                  <a:pt x="2985" y="335"/>
                  <a:pt x="2985" y="335"/>
                </a:cubicBezTo>
                <a:cubicBezTo>
                  <a:pt x="2982" y="363"/>
                  <a:pt x="2955" y="364"/>
                  <a:pt x="2938" y="365"/>
                </a:cubicBezTo>
                <a:lnTo>
                  <a:pt x="2937" y="365"/>
                </a:lnTo>
                <a:lnTo>
                  <a:pt x="2936" y="365"/>
                </a:lnTo>
                <a:lnTo>
                  <a:pt x="2817" y="682"/>
                </a:lnTo>
                <a:cubicBezTo>
                  <a:pt x="2787" y="681"/>
                  <a:pt x="2786" y="702"/>
                  <a:pt x="2786" y="713"/>
                </a:cubicBezTo>
                <a:lnTo>
                  <a:pt x="2786" y="714"/>
                </a:lnTo>
                <a:lnTo>
                  <a:pt x="2786" y="715"/>
                </a:lnTo>
                <a:lnTo>
                  <a:pt x="2786" y="716"/>
                </a:lnTo>
                <a:lnTo>
                  <a:pt x="2786" y="717"/>
                </a:lnTo>
                <a:lnTo>
                  <a:pt x="2786" y="718"/>
                </a:lnTo>
                <a:lnTo>
                  <a:pt x="2786" y="719"/>
                </a:lnTo>
                <a:lnTo>
                  <a:pt x="2786" y="720"/>
                </a:lnTo>
                <a:lnTo>
                  <a:pt x="2786" y="721"/>
                </a:lnTo>
                <a:cubicBezTo>
                  <a:pt x="2786" y="728"/>
                  <a:pt x="2787" y="738"/>
                  <a:pt x="2787" y="742"/>
                </a:cubicBezTo>
                <a:cubicBezTo>
                  <a:pt x="2786" y="762"/>
                  <a:pt x="2767" y="761"/>
                  <a:pt x="2759" y="761"/>
                </a:cubicBezTo>
                <a:cubicBezTo>
                  <a:pt x="2757" y="761"/>
                  <a:pt x="2753" y="762"/>
                  <a:pt x="2753" y="762"/>
                </a:cubicBezTo>
                <a:lnTo>
                  <a:pt x="2752" y="762"/>
                </a:lnTo>
                <a:lnTo>
                  <a:pt x="2751" y="762"/>
                </a:lnTo>
                <a:lnTo>
                  <a:pt x="2750" y="762"/>
                </a:lnTo>
                <a:lnTo>
                  <a:pt x="2749" y="762"/>
                </a:lnTo>
                <a:lnTo>
                  <a:pt x="2747" y="762"/>
                </a:lnTo>
                <a:cubicBezTo>
                  <a:pt x="2750" y="822"/>
                  <a:pt x="2669" y="936"/>
                  <a:pt x="2609" y="950"/>
                </a:cubicBezTo>
                <a:lnTo>
                  <a:pt x="2609" y="881"/>
                </a:lnTo>
                <a:cubicBezTo>
                  <a:pt x="2619" y="861"/>
                  <a:pt x="2633" y="836"/>
                  <a:pt x="2643" y="820"/>
                </a:cubicBezTo>
                <a:cubicBezTo>
                  <a:pt x="2654" y="801"/>
                  <a:pt x="2664" y="777"/>
                  <a:pt x="2668" y="762"/>
                </a:cubicBezTo>
                <a:lnTo>
                  <a:pt x="2708" y="732"/>
                </a:lnTo>
                <a:cubicBezTo>
                  <a:pt x="2706" y="688"/>
                  <a:pt x="2743" y="634"/>
                  <a:pt x="2769" y="595"/>
                </a:cubicBezTo>
                <a:cubicBezTo>
                  <a:pt x="2779" y="581"/>
                  <a:pt x="2791" y="562"/>
                  <a:pt x="2796" y="553"/>
                </a:cubicBezTo>
                <a:cubicBezTo>
                  <a:pt x="2816" y="524"/>
                  <a:pt x="2826" y="488"/>
                  <a:pt x="2827" y="464"/>
                </a:cubicBezTo>
                <a:cubicBezTo>
                  <a:pt x="2827" y="461"/>
                  <a:pt x="2827" y="456"/>
                  <a:pt x="2827" y="456"/>
                </a:cubicBezTo>
                <a:cubicBezTo>
                  <a:pt x="2826" y="433"/>
                  <a:pt x="2830" y="392"/>
                  <a:pt x="2856" y="375"/>
                </a:cubicBezTo>
                <a:lnTo>
                  <a:pt x="2896" y="286"/>
                </a:lnTo>
                <a:cubicBezTo>
                  <a:pt x="2894" y="226"/>
                  <a:pt x="2936" y="175"/>
                  <a:pt x="2965" y="137"/>
                </a:cubicBezTo>
                <a:cubicBezTo>
                  <a:pt x="2976" y="124"/>
                  <a:pt x="2990" y="106"/>
                  <a:pt x="2995" y="97"/>
                </a:cubicBezTo>
                <a:lnTo>
                  <a:pt x="2995" y="97"/>
                </a:lnTo>
                <a:cubicBezTo>
                  <a:pt x="2995" y="92"/>
                  <a:pt x="3000" y="79"/>
                  <a:pt x="3002" y="74"/>
                </a:cubicBezTo>
                <a:cubicBezTo>
                  <a:pt x="3005" y="67"/>
                  <a:pt x="3010" y="51"/>
                  <a:pt x="3013" y="44"/>
                </a:cubicBezTo>
                <a:lnTo>
                  <a:pt x="625" y="422"/>
                </a:lnTo>
                <a:close/>
                <a:moveTo>
                  <a:pt x="5" y="1795"/>
                </a:moveTo>
                <a:cubicBezTo>
                  <a:pt x="4" y="1800"/>
                  <a:pt x="-1" y="1814"/>
                  <a:pt x="0" y="1810"/>
                </a:cubicBezTo>
                <a:lnTo>
                  <a:pt x="0" y="1810"/>
                </a:lnTo>
                <a:cubicBezTo>
                  <a:pt x="-1" y="1812"/>
                  <a:pt x="4" y="1793"/>
                  <a:pt x="5" y="1791"/>
                </a:cubicBezTo>
                <a:lnTo>
                  <a:pt x="5" y="1795"/>
                </a:lnTo>
                <a:close/>
                <a:moveTo>
                  <a:pt x="5" y="1791"/>
                </a:moveTo>
                <a:lnTo>
                  <a:pt x="5" y="1789"/>
                </a:lnTo>
                <a:lnTo>
                  <a:pt x="6" y="1786"/>
                </a:lnTo>
                <a:lnTo>
                  <a:pt x="7" y="1783"/>
                </a:lnTo>
                <a:lnTo>
                  <a:pt x="8" y="1780"/>
                </a:lnTo>
                <a:cubicBezTo>
                  <a:pt x="11" y="1767"/>
                  <a:pt x="14" y="1755"/>
                  <a:pt x="14" y="1756"/>
                </a:cubicBezTo>
                <a:lnTo>
                  <a:pt x="14" y="1756"/>
                </a:lnTo>
                <a:cubicBezTo>
                  <a:pt x="14" y="1753"/>
                  <a:pt x="8" y="1773"/>
                  <a:pt x="4" y="1786"/>
                </a:cubicBezTo>
                <a:lnTo>
                  <a:pt x="5" y="1791"/>
                </a:lnTo>
                <a:close/>
                <a:moveTo>
                  <a:pt x="3020" y="42"/>
                </a:moveTo>
                <a:lnTo>
                  <a:pt x="3035" y="57"/>
                </a:lnTo>
                <a:cubicBezTo>
                  <a:pt x="3052" y="47"/>
                  <a:pt x="3073" y="34"/>
                  <a:pt x="3072" y="34"/>
                </a:cubicBezTo>
                <a:lnTo>
                  <a:pt x="3020" y="42"/>
                </a:lnTo>
                <a:close/>
                <a:moveTo>
                  <a:pt x="1895" y="2358"/>
                </a:moveTo>
                <a:lnTo>
                  <a:pt x="1876" y="2398"/>
                </a:lnTo>
                <a:cubicBezTo>
                  <a:pt x="1873" y="2395"/>
                  <a:pt x="1868" y="2393"/>
                  <a:pt x="1868" y="2394"/>
                </a:cubicBezTo>
                <a:lnTo>
                  <a:pt x="1868" y="2394"/>
                </a:lnTo>
                <a:lnTo>
                  <a:pt x="1867" y="2394"/>
                </a:lnTo>
                <a:lnTo>
                  <a:pt x="1866" y="2394"/>
                </a:lnTo>
                <a:lnTo>
                  <a:pt x="1865" y="2394"/>
                </a:lnTo>
                <a:lnTo>
                  <a:pt x="1864" y="2395"/>
                </a:lnTo>
                <a:lnTo>
                  <a:pt x="1863" y="2395"/>
                </a:lnTo>
                <a:lnTo>
                  <a:pt x="1863" y="2396"/>
                </a:lnTo>
                <a:lnTo>
                  <a:pt x="1862" y="2397"/>
                </a:lnTo>
                <a:lnTo>
                  <a:pt x="1862" y="2398"/>
                </a:lnTo>
                <a:lnTo>
                  <a:pt x="1862" y="2399"/>
                </a:lnTo>
                <a:lnTo>
                  <a:pt x="1862" y="2400"/>
                </a:lnTo>
                <a:cubicBezTo>
                  <a:pt x="1862" y="2403"/>
                  <a:pt x="1866" y="2408"/>
                  <a:pt x="1866" y="2408"/>
                </a:cubicBezTo>
                <a:lnTo>
                  <a:pt x="1816" y="2388"/>
                </a:lnTo>
                <a:lnTo>
                  <a:pt x="1816" y="2318"/>
                </a:lnTo>
                <a:lnTo>
                  <a:pt x="1836" y="2318"/>
                </a:lnTo>
                <a:lnTo>
                  <a:pt x="1866" y="2219"/>
                </a:lnTo>
                <a:lnTo>
                  <a:pt x="1925" y="2150"/>
                </a:lnTo>
                <a:lnTo>
                  <a:pt x="1924" y="2149"/>
                </a:lnTo>
                <a:lnTo>
                  <a:pt x="1923" y="2148"/>
                </a:lnTo>
                <a:lnTo>
                  <a:pt x="1922" y="2147"/>
                </a:lnTo>
                <a:lnTo>
                  <a:pt x="1921" y="2145"/>
                </a:lnTo>
                <a:lnTo>
                  <a:pt x="1920" y="2144"/>
                </a:lnTo>
                <a:lnTo>
                  <a:pt x="1920" y="2143"/>
                </a:lnTo>
                <a:lnTo>
                  <a:pt x="1920" y="2142"/>
                </a:lnTo>
                <a:cubicBezTo>
                  <a:pt x="1919" y="2128"/>
                  <a:pt x="1944" y="2113"/>
                  <a:pt x="1950" y="2115"/>
                </a:cubicBezTo>
                <a:lnTo>
                  <a:pt x="1951" y="2115"/>
                </a:lnTo>
                <a:lnTo>
                  <a:pt x="1952" y="2115"/>
                </a:lnTo>
                <a:cubicBezTo>
                  <a:pt x="1957" y="2114"/>
                  <a:pt x="1964" y="2119"/>
                  <a:pt x="1965" y="2120"/>
                </a:cubicBezTo>
                <a:cubicBezTo>
                  <a:pt x="1997" y="2088"/>
                  <a:pt x="2004" y="2043"/>
                  <a:pt x="2004" y="2013"/>
                </a:cubicBezTo>
                <a:lnTo>
                  <a:pt x="2004" y="2012"/>
                </a:lnTo>
                <a:lnTo>
                  <a:pt x="2004" y="2011"/>
                </a:lnTo>
                <a:cubicBezTo>
                  <a:pt x="2022" y="1975"/>
                  <a:pt x="2056" y="1920"/>
                  <a:pt x="2084" y="1892"/>
                </a:cubicBezTo>
                <a:lnTo>
                  <a:pt x="2094" y="1823"/>
                </a:lnTo>
                <a:lnTo>
                  <a:pt x="2133" y="1852"/>
                </a:lnTo>
                <a:lnTo>
                  <a:pt x="2183" y="1862"/>
                </a:lnTo>
                <a:cubicBezTo>
                  <a:pt x="2155" y="1890"/>
                  <a:pt x="2144" y="1938"/>
                  <a:pt x="2137" y="1967"/>
                </a:cubicBezTo>
                <a:cubicBezTo>
                  <a:pt x="2136" y="1972"/>
                  <a:pt x="2134" y="1980"/>
                  <a:pt x="2133" y="1981"/>
                </a:cubicBezTo>
                <a:lnTo>
                  <a:pt x="2084" y="1952"/>
                </a:lnTo>
                <a:cubicBezTo>
                  <a:pt x="2040" y="2003"/>
                  <a:pt x="1998" y="2168"/>
                  <a:pt x="1995" y="2209"/>
                </a:cubicBezTo>
                <a:lnTo>
                  <a:pt x="1925" y="2328"/>
                </a:lnTo>
                <a:cubicBezTo>
                  <a:pt x="1921" y="2336"/>
                  <a:pt x="1909" y="2357"/>
                  <a:pt x="1902" y="2359"/>
                </a:cubicBezTo>
                <a:lnTo>
                  <a:pt x="1901" y="2360"/>
                </a:lnTo>
                <a:lnTo>
                  <a:pt x="1900" y="2360"/>
                </a:lnTo>
                <a:lnTo>
                  <a:pt x="1898" y="2360"/>
                </a:lnTo>
                <a:lnTo>
                  <a:pt x="1897" y="2359"/>
                </a:lnTo>
                <a:lnTo>
                  <a:pt x="1896" y="2359"/>
                </a:lnTo>
                <a:lnTo>
                  <a:pt x="1895" y="2358"/>
                </a:lnTo>
                <a:close/>
                <a:moveTo>
                  <a:pt x="657" y="4788"/>
                </a:moveTo>
                <a:cubicBezTo>
                  <a:pt x="673" y="4824"/>
                  <a:pt x="679" y="4868"/>
                  <a:pt x="678" y="4899"/>
                </a:cubicBezTo>
                <a:cubicBezTo>
                  <a:pt x="678" y="4903"/>
                  <a:pt x="678" y="4909"/>
                  <a:pt x="678" y="4910"/>
                </a:cubicBezTo>
                <a:lnTo>
                  <a:pt x="678" y="4911"/>
                </a:lnTo>
                <a:cubicBezTo>
                  <a:pt x="678" y="4939"/>
                  <a:pt x="678" y="4974"/>
                  <a:pt x="677" y="4996"/>
                </a:cubicBezTo>
                <a:cubicBezTo>
                  <a:pt x="639" y="5011"/>
                  <a:pt x="638" y="5046"/>
                  <a:pt x="637" y="5064"/>
                </a:cubicBezTo>
                <a:lnTo>
                  <a:pt x="637" y="5065"/>
                </a:lnTo>
                <a:lnTo>
                  <a:pt x="687" y="5105"/>
                </a:lnTo>
                <a:lnTo>
                  <a:pt x="677" y="5135"/>
                </a:lnTo>
                <a:lnTo>
                  <a:pt x="608" y="5105"/>
                </a:lnTo>
                <a:lnTo>
                  <a:pt x="607" y="5104"/>
                </a:lnTo>
                <a:lnTo>
                  <a:pt x="606" y="5103"/>
                </a:lnTo>
                <a:cubicBezTo>
                  <a:pt x="601" y="5094"/>
                  <a:pt x="593" y="5080"/>
                  <a:pt x="588" y="5074"/>
                </a:cubicBezTo>
                <a:cubicBezTo>
                  <a:pt x="582" y="5065"/>
                  <a:pt x="578" y="5051"/>
                  <a:pt x="578" y="5046"/>
                </a:cubicBezTo>
                <a:cubicBezTo>
                  <a:pt x="577" y="5026"/>
                  <a:pt x="599" y="5026"/>
                  <a:pt x="604" y="5026"/>
                </a:cubicBezTo>
                <a:lnTo>
                  <a:pt x="605" y="5026"/>
                </a:lnTo>
                <a:lnTo>
                  <a:pt x="606" y="5026"/>
                </a:lnTo>
                <a:lnTo>
                  <a:pt x="607" y="5026"/>
                </a:lnTo>
                <a:lnTo>
                  <a:pt x="608" y="5026"/>
                </a:lnTo>
                <a:lnTo>
                  <a:pt x="608" y="5024"/>
                </a:lnTo>
                <a:cubicBezTo>
                  <a:pt x="608" y="4989"/>
                  <a:pt x="597" y="4944"/>
                  <a:pt x="578" y="4917"/>
                </a:cubicBezTo>
                <a:lnTo>
                  <a:pt x="657" y="4788"/>
                </a:lnTo>
                <a:close/>
                <a:moveTo>
                  <a:pt x="1341" y="3637"/>
                </a:moveTo>
                <a:cubicBezTo>
                  <a:pt x="1332" y="3639"/>
                  <a:pt x="1317" y="3620"/>
                  <a:pt x="1318" y="3615"/>
                </a:cubicBezTo>
                <a:lnTo>
                  <a:pt x="1318" y="3614"/>
                </a:lnTo>
                <a:cubicBezTo>
                  <a:pt x="1322" y="3609"/>
                  <a:pt x="1323" y="3607"/>
                  <a:pt x="1323" y="3607"/>
                </a:cubicBezTo>
                <a:lnTo>
                  <a:pt x="1323" y="3607"/>
                </a:lnTo>
                <a:cubicBezTo>
                  <a:pt x="1323" y="3607"/>
                  <a:pt x="1318" y="3612"/>
                  <a:pt x="1317" y="3614"/>
                </a:cubicBezTo>
                <a:cubicBezTo>
                  <a:pt x="1316" y="3615"/>
                  <a:pt x="1315" y="3616"/>
                  <a:pt x="1315" y="3616"/>
                </a:cubicBezTo>
                <a:lnTo>
                  <a:pt x="1315" y="3616"/>
                </a:lnTo>
                <a:cubicBezTo>
                  <a:pt x="1311" y="3621"/>
                  <a:pt x="1334" y="3590"/>
                  <a:pt x="1380" y="3528"/>
                </a:cubicBezTo>
                <a:cubicBezTo>
                  <a:pt x="1379" y="3489"/>
                  <a:pt x="1404" y="3454"/>
                  <a:pt x="1421" y="3427"/>
                </a:cubicBezTo>
                <a:cubicBezTo>
                  <a:pt x="1427" y="3418"/>
                  <a:pt x="1436" y="3405"/>
                  <a:pt x="1439" y="3399"/>
                </a:cubicBezTo>
                <a:cubicBezTo>
                  <a:pt x="1452" y="3380"/>
                  <a:pt x="1459" y="3351"/>
                  <a:pt x="1460" y="3330"/>
                </a:cubicBezTo>
                <a:lnTo>
                  <a:pt x="1519" y="3330"/>
                </a:lnTo>
                <a:cubicBezTo>
                  <a:pt x="1504" y="3345"/>
                  <a:pt x="1489" y="3371"/>
                  <a:pt x="1480" y="3392"/>
                </a:cubicBezTo>
                <a:cubicBezTo>
                  <a:pt x="1470" y="3416"/>
                  <a:pt x="1457" y="3442"/>
                  <a:pt x="1450" y="3459"/>
                </a:cubicBezTo>
                <a:cubicBezTo>
                  <a:pt x="1451" y="3508"/>
                  <a:pt x="1426" y="3566"/>
                  <a:pt x="1410" y="3604"/>
                </a:cubicBezTo>
                <a:cubicBezTo>
                  <a:pt x="1406" y="3612"/>
                  <a:pt x="1402" y="3624"/>
                  <a:pt x="1400" y="3627"/>
                </a:cubicBezTo>
                <a:lnTo>
                  <a:pt x="1341" y="3637"/>
                </a:lnTo>
                <a:close/>
                <a:moveTo>
                  <a:pt x="1648" y="3261"/>
                </a:moveTo>
                <a:lnTo>
                  <a:pt x="1638" y="3350"/>
                </a:lnTo>
                <a:lnTo>
                  <a:pt x="1598" y="3350"/>
                </a:lnTo>
                <a:lnTo>
                  <a:pt x="1529" y="3261"/>
                </a:lnTo>
                <a:cubicBezTo>
                  <a:pt x="1528" y="3243"/>
                  <a:pt x="1550" y="3238"/>
                  <a:pt x="1556" y="3238"/>
                </a:cubicBezTo>
                <a:lnTo>
                  <a:pt x="1557" y="3238"/>
                </a:lnTo>
                <a:lnTo>
                  <a:pt x="1557" y="3238"/>
                </a:lnTo>
                <a:lnTo>
                  <a:pt x="1558" y="3238"/>
                </a:lnTo>
                <a:lnTo>
                  <a:pt x="1560" y="3238"/>
                </a:lnTo>
                <a:cubicBezTo>
                  <a:pt x="1568" y="3237"/>
                  <a:pt x="1581" y="3246"/>
                  <a:pt x="1579" y="3253"/>
                </a:cubicBezTo>
                <a:lnTo>
                  <a:pt x="1579" y="3255"/>
                </a:lnTo>
                <a:lnTo>
                  <a:pt x="1579" y="3256"/>
                </a:lnTo>
                <a:lnTo>
                  <a:pt x="1579" y="3258"/>
                </a:lnTo>
                <a:lnTo>
                  <a:pt x="1579" y="3259"/>
                </a:lnTo>
                <a:lnTo>
                  <a:pt x="1578" y="3261"/>
                </a:lnTo>
                <a:lnTo>
                  <a:pt x="1638" y="3201"/>
                </a:lnTo>
                <a:lnTo>
                  <a:pt x="1648" y="3261"/>
                </a:lnTo>
                <a:close/>
                <a:moveTo>
                  <a:pt x="1152" y="4024"/>
                </a:moveTo>
                <a:lnTo>
                  <a:pt x="1152" y="4025"/>
                </a:lnTo>
                <a:lnTo>
                  <a:pt x="1153" y="4026"/>
                </a:lnTo>
                <a:lnTo>
                  <a:pt x="1153" y="4027"/>
                </a:lnTo>
                <a:lnTo>
                  <a:pt x="1152" y="4028"/>
                </a:lnTo>
                <a:lnTo>
                  <a:pt x="1152" y="4029"/>
                </a:lnTo>
                <a:lnTo>
                  <a:pt x="1152" y="4029"/>
                </a:lnTo>
                <a:lnTo>
                  <a:pt x="1152" y="4030"/>
                </a:lnTo>
                <a:cubicBezTo>
                  <a:pt x="1153" y="4036"/>
                  <a:pt x="1151" y="4046"/>
                  <a:pt x="1148" y="4051"/>
                </a:cubicBezTo>
                <a:lnTo>
                  <a:pt x="1147" y="4052"/>
                </a:lnTo>
                <a:lnTo>
                  <a:pt x="1146" y="4052"/>
                </a:lnTo>
                <a:lnTo>
                  <a:pt x="1145" y="4053"/>
                </a:lnTo>
                <a:lnTo>
                  <a:pt x="1144" y="4054"/>
                </a:lnTo>
                <a:lnTo>
                  <a:pt x="1143" y="4054"/>
                </a:lnTo>
                <a:cubicBezTo>
                  <a:pt x="1126" y="4036"/>
                  <a:pt x="1118" y="3997"/>
                  <a:pt x="1114" y="3980"/>
                </a:cubicBezTo>
                <a:cubicBezTo>
                  <a:pt x="1114" y="3978"/>
                  <a:pt x="1113" y="3975"/>
                  <a:pt x="1113" y="3975"/>
                </a:cubicBezTo>
                <a:cubicBezTo>
                  <a:pt x="1153" y="3970"/>
                  <a:pt x="1171" y="3910"/>
                  <a:pt x="1183" y="3871"/>
                </a:cubicBezTo>
                <a:cubicBezTo>
                  <a:pt x="1186" y="3862"/>
                  <a:pt x="1191" y="3850"/>
                  <a:pt x="1192" y="3846"/>
                </a:cubicBezTo>
                <a:lnTo>
                  <a:pt x="1232" y="3846"/>
                </a:lnTo>
                <a:cubicBezTo>
                  <a:pt x="1232" y="3894"/>
                  <a:pt x="1183" y="3982"/>
                  <a:pt x="1152" y="4024"/>
                </a:cubicBezTo>
                <a:close/>
                <a:moveTo>
                  <a:pt x="1529" y="3062"/>
                </a:moveTo>
                <a:lnTo>
                  <a:pt x="1529" y="3013"/>
                </a:lnTo>
                <a:cubicBezTo>
                  <a:pt x="1529" y="3007"/>
                  <a:pt x="1534" y="3002"/>
                  <a:pt x="1535" y="3002"/>
                </a:cubicBezTo>
                <a:cubicBezTo>
                  <a:pt x="1538" y="3000"/>
                  <a:pt x="1539" y="2993"/>
                  <a:pt x="1539" y="2993"/>
                </a:cubicBezTo>
                <a:lnTo>
                  <a:pt x="1588" y="3003"/>
                </a:lnTo>
                <a:lnTo>
                  <a:pt x="1559" y="3181"/>
                </a:lnTo>
                <a:cubicBezTo>
                  <a:pt x="1537" y="3150"/>
                  <a:pt x="1529" y="3095"/>
                  <a:pt x="1529" y="3064"/>
                </a:cubicBezTo>
                <a:lnTo>
                  <a:pt x="1529" y="3062"/>
                </a:lnTo>
                <a:close/>
                <a:moveTo>
                  <a:pt x="1777" y="2447"/>
                </a:moveTo>
                <a:lnTo>
                  <a:pt x="1846" y="2477"/>
                </a:lnTo>
                <a:lnTo>
                  <a:pt x="1796" y="2576"/>
                </a:lnTo>
                <a:lnTo>
                  <a:pt x="1796" y="2578"/>
                </a:lnTo>
                <a:lnTo>
                  <a:pt x="1796" y="2580"/>
                </a:lnTo>
                <a:cubicBezTo>
                  <a:pt x="1797" y="2618"/>
                  <a:pt x="1783" y="2651"/>
                  <a:pt x="1767" y="2666"/>
                </a:cubicBezTo>
                <a:cubicBezTo>
                  <a:pt x="1775" y="2638"/>
                  <a:pt x="1779" y="2598"/>
                  <a:pt x="1779" y="2568"/>
                </a:cubicBezTo>
                <a:cubicBezTo>
                  <a:pt x="1779" y="2530"/>
                  <a:pt x="1778" y="2487"/>
                  <a:pt x="1777" y="2461"/>
                </a:cubicBezTo>
                <a:cubicBezTo>
                  <a:pt x="1777" y="2456"/>
                  <a:pt x="1777" y="2449"/>
                  <a:pt x="1777" y="2447"/>
                </a:cubicBezTo>
                <a:close/>
                <a:moveTo>
                  <a:pt x="1043" y="4232"/>
                </a:moveTo>
                <a:lnTo>
                  <a:pt x="1043" y="4183"/>
                </a:lnTo>
                <a:lnTo>
                  <a:pt x="1073" y="4193"/>
                </a:lnTo>
                <a:lnTo>
                  <a:pt x="1073" y="4232"/>
                </a:lnTo>
                <a:lnTo>
                  <a:pt x="994" y="4302"/>
                </a:lnTo>
                <a:lnTo>
                  <a:pt x="974" y="4272"/>
                </a:lnTo>
                <a:lnTo>
                  <a:pt x="974" y="4232"/>
                </a:lnTo>
                <a:lnTo>
                  <a:pt x="1043" y="4232"/>
                </a:lnTo>
                <a:close/>
                <a:moveTo>
                  <a:pt x="2252" y="1723"/>
                </a:moveTo>
                <a:lnTo>
                  <a:pt x="2254" y="1723"/>
                </a:lnTo>
                <a:cubicBezTo>
                  <a:pt x="2273" y="1722"/>
                  <a:pt x="2282" y="1739"/>
                  <a:pt x="2282" y="1752"/>
                </a:cubicBezTo>
                <a:lnTo>
                  <a:pt x="2282" y="1753"/>
                </a:lnTo>
                <a:cubicBezTo>
                  <a:pt x="2283" y="1782"/>
                  <a:pt x="2259" y="1828"/>
                  <a:pt x="2242" y="1852"/>
                </a:cubicBezTo>
                <a:lnTo>
                  <a:pt x="2232" y="1823"/>
                </a:lnTo>
                <a:lnTo>
                  <a:pt x="2242" y="1743"/>
                </a:lnTo>
                <a:lnTo>
                  <a:pt x="2244" y="1743"/>
                </a:lnTo>
                <a:lnTo>
                  <a:pt x="2245" y="1743"/>
                </a:lnTo>
                <a:lnTo>
                  <a:pt x="2247" y="1742"/>
                </a:lnTo>
                <a:lnTo>
                  <a:pt x="2248" y="1742"/>
                </a:lnTo>
                <a:lnTo>
                  <a:pt x="2249" y="1741"/>
                </a:lnTo>
                <a:lnTo>
                  <a:pt x="2250" y="1740"/>
                </a:lnTo>
                <a:lnTo>
                  <a:pt x="2250" y="1739"/>
                </a:lnTo>
                <a:cubicBezTo>
                  <a:pt x="2252" y="1734"/>
                  <a:pt x="2252" y="1727"/>
                  <a:pt x="2252" y="1726"/>
                </a:cubicBezTo>
                <a:lnTo>
                  <a:pt x="2252" y="1725"/>
                </a:lnTo>
                <a:lnTo>
                  <a:pt x="2252" y="1723"/>
                </a:lnTo>
                <a:close/>
                <a:moveTo>
                  <a:pt x="1608" y="2864"/>
                </a:moveTo>
                <a:lnTo>
                  <a:pt x="1648" y="2844"/>
                </a:lnTo>
                <a:lnTo>
                  <a:pt x="1648" y="2864"/>
                </a:lnTo>
                <a:lnTo>
                  <a:pt x="1618" y="2913"/>
                </a:lnTo>
                <a:lnTo>
                  <a:pt x="1569" y="2933"/>
                </a:lnTo>
                <a:lnTo>
                  <a:pt x="1608" y="2864"/>
                </a:lnTo>
                <a:close/>
                <a:moveTo>
                  <a:pt x="1113" y="4084"/>
                </a:moveTo>
                <a:cubicBezTo>
                  <a:pt x="1113" y="4086"/>
                  <a:pt x="1113" y="4092"/>
                  <a:pt x="1113" y="4091"/>
                </a:cubicBezTo>
                <a:cubicBezTo>
                  <a:pt x="1114" y="4114"/>
                  <a:pt x="1110" y="4156"/>
                  <a:pt x="1083" y="4173"/>
                </a:cubicBezTo>
                <a:lnTo>
                  <a:pt x="1083" y="4094"/>
                </a:lnTo>
                <a:lnTo>
                  <a:pt x="1113" y="4084"/>
                </a:lnTo>
                <a:close/>
                <a:moveTo>
                  <a:pt x="1727" y="3102"/>
                </a:moveTo>
                <a:lnTo>
                  <a:pt x="1697" y="3102"/>
                </a:lnTo>
                <a:lnTo>
                  <a:pt x="1747" y="3023"/>
                </a:lnTo>
                <a:lnTo>
                  <a:pt x="1747" y="3024"/>
                </a:lnTo>
                <a:lnTo>
                  <a:pt x="1747" y="3025"/>
                </a:lnTo>
                <a:cubicBezTo>
                  <a:pt x="1747" y="3050"/>
                  <a:pt x="1737" y="3083"/>
                  <a:pt x="1727" y="3102"/>
                </a:cubicBezTo>
                <a:close/>
                <a:moveTo>
                  <a:pt x="2321" y="1347"/>
                </a:moveTo>
                <a:lnTo>
                  <a:pt x="2302" y="1386"/>
                </a:lnTo>
                <a:lnTo>
                  <a:pt x="2301" y="1386"/>
                </a:lnTo>
                <a:lnTo>
                  <a:pt x="2300" y="1386"/>
                </a:lnTo>
                <a:lnTo>
                  <a:pt x="2299" y="1386"/>
                </a:lnTo>
                <a:lnTo>
                  <a:pt x="2298" y="1386"/>
                </a:lnTo>
                <a:lnTo>
                  <a:pt x="2297" y="1386"/>
                </a:lnTo>
                <a:lnTo>
                  <a:pt x="2296" y="1386"/>
                </a:lnTo>
                <a:lnTo>
                  <a:pt x="2295" y="1386"/>
                </a:lnTo>
                <a:cubicBezTo>
                  <a:pt x="2290" y="1386"/>
                  <a:pt x="2280" y="1385"/>
                  <a:pt x="2275" y="1382"/>
                </a:cubicBezTo>
                <a:lnTo>
                  <a:pt x="2274" y="1381"/>
                </a:lnTo>
                <a:lnTo>
                  <a:pt x="2273" y="1380"/>
                </a:lnTo>
                <a:lnTo>
                  <a:pt x="2273" y="1379"/>
                </a:lnTo>
                <a:lnTo>
                  <a:pt x="2272" y="1378"/>
                </a:lnTo>
                <a:lnTo>
                  <a:pt x="2272" y="1376"/>
                </a:lnTo>
                <a:cubicBezTo>
                  <a:pt x="2276" y="1352"/>
                  <a:pt x="2319" y="1346"/>
                  <a:pt x="2321" y="1347"/>
                </a:cubicBezTo>
                <a:close/>
                <a:moveTo>
                  <a:pt x="2827" y="286"/>
                </a:moveTo>
                <a:cubicBezTo>
                  <a:pt x="2793" y="286"/>
                  <a:pt x="2787" y="258"/>
                  <a:pt x="2787" y="237"/>
                </a:cubicBezTo>
                <a:lnTo>
                  <a:pt x="2787" y="236"/>
                </a:lnTo>
                <a:lnTo>
                  <a:pt x="2787" y="226"/>
                </a:lnTo>
                <a:lnTo>
                  <a:pt x="2827" y="286"/>
                </a:lnTo>
                <a:close/>
                <a:moveTo>
                  <a:pt x="974" y="4361"/>
                </a:moveTo>
                <a:lnTo>
                  <a:pt x="944" y="4361"/>
                </a:lnTo>
                <a:cubicBezTo>
                  <a:pt x="953" y="4340"/>
                  <a:pt x="969" y="4331"/>
                  <a:pt x="983" y="4332"/>
                </a:cubicBezTo>
                <a:lnTo>
                  <a:pt x="984" y="4332"/>
                </a:lnTo>
                <a:cubicBezTo>
                  <a:pt x="984" y="4337"/>
                  <a:pt x="980" y="4345"/>
                  <a:pt x="978" y="4347"/>
                </a:cubicBezTo>
                <a:cubicBezTo>
                  <a:pt x="976" y="4352"/>
                  <a:pt x="974" y="4360"/>
                  <a:pt x="974" y="4361"/>
                </a:cubicBezTo>
                <a:close/>
                <a:moveTo>
                  <a:pt x="1529" y="3528"/>
                </a:moveTo>
                <a:lnTo>
                  <a:pt x="1529" y="3529"/>
                </a:lnTo>
                <a:lnTo>
                  <a:pt x="1529" y="3530"/>
                </a:lnTo>
                <a:cubicBezTo>
                  <a:pt x="1529" y="3546"/>
                  <a:pt x="1519" y="3568"/>
                  <a:pt x="1509" y="3578"/>
                </a:cubicBezTo>
                <a:lnTo>
                  <a:pt x="1509" y="3577"/>
                </a:lnTo>
                <a:lnTo>
                  <a:pt x="1509" y="3576"/>
                </a:lnTo>
                <a:lnTo>
                  <a:pt x="1509" y="3574"/>
                </a:lnTo>
                <a:lnTo>
                  <a:pt x="1509" y="3573"/>
                </a:lnTo>
                <a:lnTo>
                  <a:pt x="1509" y="3572"/>
                </a:lnTo>
                <a:lnTo>
                  <a:pt x="1509" y="3571"/>
                </a:lnTo>
                <a:cubicBezTo>
                  <a:pt x="1509" y="3556"/>
                  <a:pt x="1512" y="3542"/>
                  <a:pt x="1519" y="3528"/>
                </a:cubicBezTo>
                <a:lnTo>
                  <a:pt x="1529" y="3528"/>
                </a:lnTo>
                <a:close/>
                <a:moveTo>
                  <a:pt x="2163" y="1694"/>
                </a:moveTo>
                <a:lnTo>
                  <a:pt x="2183" y="1694"/>
                </a:lnTo>
                <a:lnTo>
                  <a:pt x="2183" y="1694"/>
                </a:lnTo>
                <a:cubicBezTo>
                  <a:pt x="2183" y="1704"/>
                  <a:pt x="2170" y="1727"/>
                  <a:pt x="2163" y="1733"/>
                </a:cubicBezTo>
                <a:lnTo>
                  <a:pt x="2163" y="1694"/>
                </a:lnTo>
                <a:close/>
                <a:moveTo>
                  <a:pt x="2747" y="504"/>
                </a:moveTo>
                <a:lnTo>
                  <a:pt x="2738" y="533"/>
                </a:lnTo>
                <a:lnTo>
                  <a:pt x="2738" y="494"/>
                </a:lnTo>
                <a:lnTo>
                  <a:pt x="2747" y="504"/>
                </a:lnTo>
                <a:close/>
                <a:moveTo>
                  <a:pt x="865" y="4441"/>
                </a:moveTo>
                <a:lnTo>
                  <a:pt x="875" y="4441"/>
                </a:lnTo>
                <a:lnTo>
                  <a:pt x="875" y="4470"/>
                </a:lnTo>
                <a:cubicBezTo>
                  <a:pt x="865" y="4462"/>
                  <a:pt x="865" y="4448"/>
                  <a:pt x="865" y="4443"/>
                </a:cubicBezTo>
                <a:lnTo>
                  <a:pt x="865" y="4442"/>
                </a:lnTo>
                <a:lnTo>
                  <a:pt x="865" y="4441"/>
                </a:lnTo>
                <a:close/>
              </a:path>
            </a:pathLst>
          </a:custGeom>
          <a:solidFill>
            <a:srgbClr val="D39694"/>
          </a:solidFill>
          <a:effectLst/>
        </p:spPr>
        <p:txBody>
          <a:bodyPr wrap="square" rtlCol="0">
            <a:noAutofit/>
          </a:bodyPr>
          <a:p>
            <a:endParaRPr lang="en-US" altLang="zh-CN" sz="59500">
              <a:solidFill>
                <a:srgbClr val="D39694"/>
              </a:solidFill>
              <a:latin typeface="Road Rage" charset="0"/>
              <a:cs typeface="Road Rage" charset="0"/>
            </a:endParaRPr>
          </a:p>
        </p:txBody>
      </p:sp>
      <p:sp>
        <p:nvSpPr>
          <p:cNvPr id="8" name="文本框 7"/>
          <p:cNvSpPr txBox="1"/>
          <p:nvPr/>
        </p:nvSpPr>
        <p:spPr>
          <a:xfrm rot="540000">
            <a:off x="119363" y="-303271"/>
            <a:ext cx="2771449" cy="6177139"/>
          </a:xfrm>
          <a:custGeom>
            <a:avLst/>
            <a:gdLst/>
            <a:ahLst/>
            <a:cxnLst>
              <a:cxn ang="3">
                <a:pos x="hc" y="t"/>
              </a:cxn>
              <a:cxn ang="cd2">
                <a:pos x="l" y="vc"/>
              </a:cxn>
              <a:cxn ang="cd4">
                <a:pos x="hc" y="b"/>
              </a:cxn>
              <a:cxn ang="0">
                <a:pos x="r" y="vc"/>
              </a:cxn>
            </a:cxnLst>
            <a:rect l="l" t="t" r="r" b="b"/>
            <a:pathLst>
              <a:path w="4364" h="9728">
                <a:moveTo>
                  <a:pt x="4097" y="1203"/>
                </a:moveTo>
                <a:cubicBezTo>
                  <a:pt x="4120" y="1238"/>
                  <a:pt x="4154" y="1253"/>
                  <a:pt x="4175" y="1252"/>
                </a:cubicBezTo>
                <a:lnTo>
                  <a:pt x="4176" y="1252"/>
                </a:lnTo>
                <a:cubicBezTo>
                  <a:pt x="4172" y="1273"/>
                  <a:pt x="4167" y="1298"/>
                  <a:pt x="4165" y="1316"/>
                </a:cubicBezTo>
                <a:cubicBezTo>
                  <a:pt x="4162" y="1336"/>
                  <a:pt x="4153" y="1354"/>
                  <a:pt x="4146" y="1362"/>
                </a:cubicBezTo>
                <a:lnTo>
                  <a:pt x="4146" y="1363"/>
                </a:lnTo>
                <a:cubicBezTo>
                  <a:pt x="4147" y="1385"/>
                  <a:pt x="4131" y="1406"/>
                  <a:pt x="4118" y="1424"/>
                </a:cubicBezTo>
                <a:cubicBezTo>
                  <a:pt x="4115" y="1429"/>
                  <a:pt x="4109" y="1437"/>
                  <a:pt x="4107" y="1441"/>
                </a:cubicBezTo>
                <a:cubicBezTo>
                  <a:pt x="4093" y="1425"/>
                  <a:pt x="4073" y="1412"/>
                  <a:pt x="4063" y="1413"/>
                </a:cubicBezTo>
                <a:lnTo>
                  <a:pt x="4062" y="1413"/>
                </a:lnTo>
                <a:cubicBezTo>
                  <a:pt x="4058" y="1415"/>
                  <a:pt x="4055" y="1415"/>
                  <a:pt x="4054" y="1415"/>
                </a:cubicBezTo>
                <a:lnTo>
                  <a:pt x="4054" y="1415"/>
                </a:lnTo>
                <a:lnTo>
                  <a:pt x="4054" y="1415"/>
                </a:lnTo>
                <a:lnTo>
                  <a:pt x="4054" y="1415"/>
                </a:lnTo>
                <a:lnTo>
                  <a:pt x="4053" y="1415"/>
                </a:lnTo>
                <a:lnTo>
                  <a:pt x="4053" y="1415"/>
                </a:lnTo>
                <a:lnTo>
                  <a:pt x="4053" y="1415"/>
                </a:lnTo>
                <a:cubicBezTo>
                  <a:pt x="4053" y="1415"/>
                  <a:pt x="4053" y="1414"/>
                  <a:pt x="4053" y="1414"/>
                </a:cubicBezTo>
                <a:lnTo>
                  <a:pt x="4053" y="1414"/>
                </a:lnTo>
                <a:lnTo>
                  <a:pt x="4053" y="1413"/>
                </a:lnTo>
                <a:lnTo>
                  <a:pt x="4053" y="1413"/>
                </a:lnTo>
                <a:lnTo>
                  <a:pt x="4053" y="1413"/>
                </a:lnTo>
                <a:lnTo>
                  <a:pt x="4053" y="1413"/>
                </a:lnTo>
                <a:lnTo>
                  <a:pt x="4053" y="1413"/>
                </a:lnTo>
                <a:lnTo>
                  <a:pt x="4053" y="1413"/>
                </a:lnTo>
                <a:lnTo>
                  <a:pt x="4052" y="1413"/>
                </a:lnTo>
                <a:cubicBezTo>
                  <a:pt x="4053" y="1411"/>
                  <a:pt x="4038" y="1421"/>
                  <a:pt x="4008" y="1441"/>
                </a:cubicBezTo>
                <a:lnTo>
                  <a:pt x="4077" y="1471"/>
                </a:lnTo>
                <a:cubicBezTo>
                  <a:pt x="4062" y="1476"/>
                  <a:pt x="4046" y="1482"/>
                  <a:pt x="4037" y="1485"/>
                </a:cubicBezTo>
                <a:cubicBezTo>
                  <a:pt x="4027" y="1489"/>
                  <a:pt x="4013" y="1491"/>
                  <a:pt x="4008" y="1490"/>
                </a:cubicBezTo>
                <a:cubicBezTo>
                  <a:pt x="3966" y="1492"/>
                  <a:pt x="3947" y="1535"/>
                  <a:pt x="3934" y="1564"/>
                </a:cubicBezTo>
                <a:cubicBezTo>
                  <a:pt x="3932" y="1569"/>
                  <a:pt x="3929" y="1576"/>
                  <a:pt x="3928" y="1577"/>
                </a:cubicBezTo>
                <a:cubicBezTo>
                  <a:pt x="3926" y="1582"/>
                  <a:pt x="3923" y="1590"/>
                  <a:pt x="3922" y="1592"/>
                </a:cubicBezTo>
                <a:cubicBezTo>
                  <a:pt x="3910" y="1622"/>
                  <a:pt x="3891" y="1657"/>
                  <a:pt x="3859" y="1659"/>
                </a:cubicBezTo>
                <a:lnTo>
                  <a:pt x="3849" y="1629"/>
                </a:lnTo>
                <a:cubicBezTo>
                  <a:pt x="3859" y="1600"/>
                  <a:pt x="3874" y="1566"/>
                  <a:pt x="3885" y="1544"/>
                </a:cubicBezTo>
                <a:cubicBezTo>
                  <a:pt x="3899" y="1518"/>
                  <a:pt x="3916" y="1484"/>
                  <a:pt x="3928" y="1461"/>
                </a:cubicBezTo>
                <a:lnTo>
                  <a:pt x="4008" y="1391"/>
                </a:lnTo>
                <a:cubicBezTo>
                  <a:pt x="4003" y="1387"/>
                  <a:pt x="4001" y="1375"/>
                  <a:pt x="4002" y="1369"/>
                </a:cubicBezTo>
                <a:cubicBezTo>
                  <a:pt x="3998" y="1294"/>
                  <a:pt x="4147" y="1005"/>
                  <a:pt x="4166" y="985"/>
                </a:cubicBezTo>
                <a:cubicBezTo>
                  <a:pt x="4163" y="979"/>
                  <a:pt x="4150" y="959"/>
                  <a:pt x="4140" y="944"/>
                </a:cubicBezTo>
                <a:cubicBezTo>
                  <a:pt x="4124" y="919"/>
                  <a:pt x="4107" y="888"/>
                  <a:pt x="4105" y="861"/>
                </a:cubicBezTo>
                <a:cubicBezTo>
                  <a:pt x="4105" y="851"/>
                  <a:pt x="4112" y="840"/>
                  <a:pt x="4117" y="836"/>
                </a:cubicBezTo>
                <a:cubicBezTo>
                  <a:pt x="4131" y="831"/>
                  <a:pt x="4142" y="812"/>
                  <a:pt x="4142" y="807"/>
                </a:cubicBezTo>
                <a:lnTo>
                  <a:pt x="4142" y="807"/>
                </a:lnTo>
                <a:lnTo>
                  <a:pt x="4142" y="806"/>
                </a:lnTo>
                <a:lnTo>
                  <a:pt x="4142" y="805"/>
                </a:lnTo>
                <a:lnTo>
                  <a:pt x="4142" y="804"/>
                </a:lnTo>
                <a:cubicBezTo>
                  <a:pt x="4142" y="797"/>
                  <a:pt x="4133" y="783"/>
                  <a:pt x="4127" y="776"/>
                </a:cubicBezTo>
                <a:cubicBezTo>
                  <a:pt x="4187" y="718"/>
                  <a:pt x="4238" y="527"/>
                  <a:pt x="4246" y="489"/>
                </a:cubicBezTo>
                <a:cubicBezTo>
                  <a:pt x="4239" y="479"/>
                  <a:pt x="4236" y="463"/>
                  <a:pt x="4236" y="454"/>
                </a:cubicBezTo>
                <a:cubicBezTo>
                  <a:pt x="4234" y="400"/>
                  <a:pt x="4311" y="302"/>
                  <a:pt x="4336" y="280"/>
                </a:cubicBezTo>
                <a:cubicBezTo>
                  <a:pt x="4355" y="261"/>
                  <a:pt x="4365" y="240"/>
                  <a:pt x="4364" y="228"/>
                </a:cubicBezTo>
                <a:lnTo>
                  <a:pt x="4364" y="227"/>
                </a:lnTo>
                <a:lnTo>
                  <a:pt x="4364" y="226"/>
                </a:lnTo>
                <a:cubicBezTo>
                  <a:pt x="4365" y="207"/>
                  <a:pt x="4345" y="180"/>
                  <a:pt x="4325" y="162"/>
                </a:cubicBezTo>
                <a:cubicBezTo>
                  <a:pt x="4318" y="149"/>
                  <a:pt x="4306" y="144"/>
                  <a:pt x="4302" y="144"/>
                </a:cubicBezTo>
                <a:cubicBezTo>
                  <a:pt x="4289" y="143"/>
                  <a:pt x="4274" y="163"/>
                  <a:pt x="4265" y="181"/>
                </a:cubicBezTo>
                <a:cubicBezTo>
                  <a:pt x="4238" y="198"/>
                  <a:pt x="4223" y="227"/>
                  <a:pt x="4223" y="242"/>
                </a:cubicBezTo>
                <a:lnTo>
                  <a:pt x="4223" y="243"/>
                </a:lnTo>
                <a:lnTo>
                  <a:pt x="4223" y="244"/>
                </a:lnTo>
                <a:lnTo>
                  <a:pt x="4223" y="245"/>
                </a:lnTo>
                <a:lnTo>
                  <a:pt x="4223" y="246"/>
                </a:lnTo>
                <a:cubicBezTo>
                  <a:pt x="4223" y="251"/>
                  <a:pt x="4225" y="259"/>
                  <a:pt x="4226" y="261"/>
                </a:cubicBezTo>
                <a:lnTo>
                  <a:pt x="4236" y="310"/>
                </a:lnTo>
                <a:cubicBezTo>
                  <a:pt x="4155" y="347"/>
                  <a:pt x="4092" y="452"/>
                  <a:pt x="4077" y="529"/>
                </a:cubicBezTo>
                <a:cubicBezTo>
                  <a:pt x="4048" y="559"/>
                  <a:pt x="4018" y="597"/>
                  <a:pt x="3996" y="629"/>
                </a:cubicBezTo>
                <a:cubicBezTo>
                  <a:pt x="3974" y="664"/>
                  <a:pt x="3942" y="703"/>
                  <a:pt x="3918" y="727"/>
                </a:cubicBezTo>
                <a:cubicBezTo>
                  <a:pt x="3927" y="734"/>
                  <a:pt x="3933" y="746"/>
                  <a:pt x="3932" y="750"/>
                </a:cubicBezTo>
                <a:lnTo>
                  <a:pt x="3932" y="750"/>
                </a:lnTo>
                <a:lnTo>
                  <a:pt x="3932" y="751"/>
                </a:lnTo>
                <a:lnTo>
                  <a:pt x="3932" y="752"/>
                </a:lnTo>
                <a:cubicBezTo>
                  <a:pt x="3933" y="756"/>
                  <a:pt x="3929" y="765"/>
                  <a:pt x="3928" y="767"/>
                </a:cubicBezTo>
                <a:cubicBezTo>
                  <a:pt x="3923" y="771"/>
                  <a:pt x="3917" y="776"/>
                  <a:pt x="3915" y="778"/>
                </a:cubicBezTo>
                <a:cubicBezTo>
                  <a:pt x="3906" y="784"/>
                  <a:pt x="3899" y="791"/>
                  <a:pt x="3900" y="795"/>
                </a:cubicBezTo>
                <a:lnTo>
                  <a:pt x="3900" y="796"/>
                </a:lnTo>
                <a:lnTo>
                  <a:pt x="3900" y="796"/>
                </a:lnTo>
                <a:cubicBezTo>
                  <a:pt x="3900" y="801"/>
                  <a:pt x="3906" y="813"/>
                  <a:pt x="3908" y="816"/>
                </a:cubicBezTo>
                <a:lnTo>
                  <a:pt x="3889" y="886"/>
                </a:lnTo>
                <a:lnTo>
                  <a:pt x="3760" y="985"/>
                </a:lnTo>
                <a:lnTo>
                  <a:pt x="3730" y="1005"/>
                </a:lnTo>
                <a:cubicBezTo>
                  <a:pt x="3728" y="1002"/>
                  <a:pt x="3727" y="996"/>
                  <a:pt x="3727" y="996"/>
                </a:cubicBezTo>
                <a:lnTo>
                  <a:pt x="3727" y="995"/>
                </a:lnTo>
                <a:lnTo>
                  <a:pt x="3727" y="994"/>
                </a:lnTo>
                <a:cubicBezTo>
                  <a:pt x="3727" y="990"/>
                  <a:pt x="3731" y="980"/>
                  <a:pt x="3732" y="978"/>
                </a:cubicBezTo>
                <a:cubicBezTo>
                  <a:pt x="3736" y="968"/>
                  <a:pt x="3740" y="958"/>
                  <a:pt x="3740" y="955"/>
                </a:cubicBezTo>
                <a:cubicBezTo>
                  <a:pt x="3755" y="951"/>
                  <a:pt x="3762" y="932"/>
                  <a:pt x="3762" y="918"/>
                </a:cubicBezTo>
                <a:lnTo>
                  <a:pt x="3762" y="917"/>
                </a:lnTo>
                <a:lnTo>
                  <a:pt x="3762" y="914"/>
                </a:lnTo>
                <a:lnTo>
                  <a:pt x="3763" y="911"/>
                </a:lnTo>
                <a:lnTo>
                  <a:pt x="3763" y="909"/>
                </a:lnTo>
                <a:cubicBezTo>
                  <a:pt x="3765" y="859"/>
                  <a:pt x="3696" y="815"/>
                  <a:pt x="3630" y="817"/>
                </a:cubicBezTo>
                <a:lnTo>
                  <a:pt x="3626" y="817"/>
                </a:lnTo>
                <a:lnTo>
                  <a:pt x="3621" y="817"/>
                </a:lnTo>
                <a:lnTo>
                  <a:pt x="3617" y="818"/>
                </a:lnTo>
                <a:lnTo>
                  <a:pt x="3613" y="818"/>
                </a:lnTo>
                <a:lnTo>
                  <a:pt x="3609" y="819"/>
                </a:lnTo>
                <a:lnTo>
                  <a:pt x="3608" y="819"/>
                </a:lnTo>
                <a:lnTo>
                  <a:pt x="3607" y="819"/>
                </a:lnTo>
                <a:cubicBezTo>
                  <a:pt x="3593" y="819"/>
                  <a:pt x="3573" y="820"/>
                  <a:pt x="3563" y="821"/>
                </a:cubicBezTo>
                <a:cubicBezTo>
                  <a:pt x="3530" y="824"/>
                  <a:pt x="3498" y="825"/>
                  <a:pt x="3482" y="826"/>
                </a:cubicBezTo>
                <a:cubicBezTo>
                  <a:pt x="3501" y="816"/>
                  <a:pt x="3510" y="789"/>
                  <a:pt x="3510" y="776"/>
                </a:cubicBezTo>
                <a:lnTo>
                  <a:pt x="3510" y="775"/>
                </a:lnTo>
                <a:lnTo>
                  <a:pt x="3510" y="775"/>
                </a:lnTo>
                <a:lnTo>
                  <a:pt x="3510" y="774"/>
                </a:lnTo>
                <a:cubicBezTo>
                  <a:pt x="3510" y="759"/>
                  <a:pt x="3501" y="739"/>
                  <a:pt x="3492" y="727"/>
                </a:cubicBezTo>
                <a:lnTo>
                  <a:pt x="3532" y="657"/>
                </a:lnTo>
                <a:cubicBezTo>
                  <a:pt x="3530" y="628"/>
                  <a:pt x="3566" y="583"/>
                  <a:pt x="3591" y="558"/>
                </a:cubicBezTo>
                <a:cubicBezTo>
                  <a:pt x="3577" y="553"/>
                  <a:pt x="3570" y="537"/>
                  <a:pt x="3570" y="532"/>
                </a:cubicBezTo>
                <a:lnTo>
                  <a:pt x="3570" y="531"/>
                </a:lnTo>
                <a:lnTo>
                  <a:pt x="3570" y="530"/>
                </a:lnTo>
                <a:lnTo>
                  <a:pt x="3570" y="529"/>
                </a:lnTo>
                <a:cubicBezTo>
                  <a:pt x="3570" y="520"/>
                  <a:pt x="3580" y="509"/>
                  <a:pt x="3589" y="502"/>
                </a:cubicBezTo>
                <a:cubicBezTo>
                  <a:pt x="3600" y="491"/>
                  <a:pt x="3610" y="481"/>
                  <a:pt x="3609" y="475"/>
                </a:cubicBezTo>
                <a:lnTo>
                  <a:pt x="3609" y="475"/>
                </a:lnTo>
                <a:cubicBezTo>
                  <a:pt x="3610" y="470"/>
                  <a:pt x="3603" y="461"/>
                  <a:pt x="3601" y="459"/>
                </a:cubicBezTo>
                <a:cubicBezTo>
                  <a:pt x="3625" y="401"/>
                  <a:pt x="3648" y="329"/>
                  <a:pt x="3661" y="282"/>
                </a:cubicBezTo>
                <a:cubicBezTo>
                  <a:pt x="3676" y="227"/>
                  <a:pt x="3701" y="153"/>
                  <a:pt x="3720" y="102"/>
                </a:cubicBezTo>
                <a:cubicBezTo>
                  <a:pt x="3751" y="79"/>
                  <a:pt x="3774" y="28"/>
                  <a:pt x="3778" y="0"/>
                </a:cubicBezTo>
                <a:cubicBezTo>
                  <a:pt x="3506" y="53"/>
                  <a:pt x="3730" y="46"/>
                  <a:pt x="3651" y="72"/>
                </a:cubicBezTo>
                <a:cubicBezTo>
                  <a:pt x="3640" y="168"/>
                  <a:pt x="3600" y="228"/>
                  <a:pt x="3542" y="256"/>
                </a:cubicBezTo>
                <a:cubicBezTo>
                  <a:pt x="3525" y="265"/>
                  <a:pt x="3517" y="282"/>
                  <a:pt x="3518" y="289"/>
                </a:cubicBezTo>
                <a:lnTo>
                  <a:pt x="3518" y="290"/>
                </a:lnTo>
                <a:lnTo>
                  <a:pt x="3518" y="290"/>
                </a:lnTo>
                <a:cubicBezTo>
                  <a:pt x="3517" y="301"/>
                  <a:pt x="3534" y="323"/>
                  <a:pt x="3551" y="340"/>
                </a:cubicBezTo>
                <a:cubicBezTo>
                  <a:pt x="3517" y="364"/>
                  <a:pt x="3498" y="397"/>
                  <a:pt x="3484" y="421"/>
                </a:cubicBezTo>
                <a:cubicBezTo>
                  <a:pt x="3479" y="429"/>
                  <a:pt x="3472" y="440"/>
                  <a:pt x="3469" y="444"/>
                </a:cubicBezTo>
                <a:cubicBezTo>
                  <a:pt x="3458" y="463"/>
                  <a:pt x="3438" y="486"/>
                  <a:pt x="3422" y="499"/>
                </a:cubicBezTo>
                <a:cubicBezTo>
                  <a:pt x="3430" y="506"/>
                  <a:pt x="3434" y="520"/>
                  <a:pt x="3434" y="526"/>
                </a:cubicBezTo>
                <a:cubicBezTo>
                  <a:pt x="3434" y="541"/>
                  <a:pt x="3427" y="560"/>
                  <a:pt x="3422" y="568"/>
                </a:cubicBezTo>
                <a:lnTo>
                  <a:pt x="3413" y="568"/>
                </a:lnTo>
                <a:lnTo>
                  <a:pt x="3413" y="717"/>
                </a:lnTo>
                <a:cubicBezTo>
                  <a:pt x="3390" y="729"/>
                  <a:pt x="3318" y="770"/>
                  <a:pt x="3319" y="799"/>
                </a:cubicBezTo>
                <a:lnTo>
                  <a:pt x="3319" y="800"/>
                </a:lnTo>
                <a:lnTo>
                  <a:pt x="3319" y="802"/>
                </a:lnTo>
                <a:lnTo>
                  <a:pt x="3319" y="803"/>
                </a:lnTo>
                <a:cubicBezTo>
                  <a:pt x="3319" y="813"/>
                  <a:pt x="3327" y="828"/>
                  <a:pt x="3333" y="836"/>
                </a:cubicBezTo>
                <a:lnTo>
                  <a:pt x="3333" y="838"/>
                </a:lnTo>
                <a:lnTo>
                  <a:pt x="3332" y="839"/>
                </a:lnTo>
                <a:lnTo>
                  <a:pt x="3332" y="840"/>
                </a:lnTo>
                <a:lnTo>
                  <a:pt x="3331" y="842"/>
                </a:lnTo>
                <a:cubicBezTo>
                  <a:pt x="3329" y="846"/>
                  <a:pt x="3319" y="848"/>
                  <a:pt x="3319" y="848"/>
                </a:cubicBezTo>
                <a:lnTo>
                  <a:pt x="3319" y="848"/>
                </a:lnTo>
                <a:lnTo>
                  <a:pt x="3318" y="848"/>
                </a:lnTo>
                <a:cubicBezTo>
                  <a:pt x="3312" y="848"/>
                  <a:pt x="3305" y="839"/>
                  <a:pt x="3303" y="836"/>
                </a:cubicBezTo>
                <a:cubicBezTo>
                  <a:pt x="3296" y="830"/>
                  <a:pt x="3289" y="795"/>
                  <a:pt x="3289" y="782"/>
                </a:cubicBezTo>
                <a:lnTo>
                  <a:pt x="3289" y="781"/>
                </a:lnTo>
                <a:lnTo>
                  <a:pt x="3289" y="780"/>
                </a:lnTo>
                <a:cubicBezTo>
                  <a:pt x="3289" y="771"/>
                  <a:pt x="3292" y="760"/>
                  <a:pt x="3294" y="757"/>
                </a:cubicBezTo>
                <a:cubicBezTo>
                  <a:pt x="3319" y="743"/>
                  <a:pt x="3324" y="723"/>
                  <a:pt x="3329" y="709"/>
                </a:cubicBezTo>
                <a:cubicBezTo>
                  <a:pt x="3330" y="704"/>
                  <a:pt x="3332" y="699"/>
                  <a:pt x="3333" y="696"/>
                </a:cubicBezTo>
                <a:cubicBezTo>
                  <a:pt x="3336" y="684"/>
                  <a:pt x="3346" y="667"/>
                  <a:pt x="3353" y="657"/>
                </a:cubicBezTo>
                <a:lnTo>
                  <a:pt x="3353" y="548"/>
                </a:lnTo>
                <a:lnTo>
                  <a:pt x="3422" y="499"/>
                </a:lnTo>
                <a:lnTo>
                  <a:pt x="3393" y="419"/>
                </a:lnTo>
                <a:cubicBezTo>
                  <a:pt x="3453" y="362"/>
                  <a:pt x="3496" y="249"/>
                  <a:pt x="3512" y="181"/>
                </a:cubicBezTo>
                <a:cubicBezTo>
                  <a:pt x="3540" y="158"/>
                  <a:pt x="3554" y="127"/>
                  <a:pt x="3554" y="106"/>
                </a:cubicBezTo>
                <a:lnTo>
                  <a:pt x="3554" y="105"/>
                </a:lnTo>
                <a:lnTo>
                  <a:pt x="3554" y="103"/>
                </a:lnTo>
                <a:cubicBezTo>
                  <a:pt x="3555" y="82"/>
                  <a:pt x="3544" y="55"/>
                  <a:pt x="3533" y="39"/>
                </a:cubicBezTo>
                <a:lnTo>
                  <a:pt x="3271" y="80"/>
                </a:lnTo>
                <a:cubicBezTo>
                  <a:pt x="3263" y="91"/>
                  <a:pt x="3250" y="106"/>
                  <a:pt x="3244" y="112"/>
                </a:cubicBezTo>
                <a:cubicBezTo>
                  <a:pt x="3252" y="119"/>
                  <a:pt x="3255" y="130"/>
                  <a:pt x="3255" y="134"/>
                </a:cubicBezTo>
                <a:lnTo>
                  <a:pt x="3255" y="135"/>
                </a:lnTo>
                <a:cubicBezTo>
                  <a:pt x="3256" y="147"/>
                  <a:pt x="3243" y="163"/>
                  <a:pt x="3234" y="172"/>
                </a:cubicBezTo>
                <a:lnTo>
                  <a:pt x="3175" y="231"/>
                </a:lnTo>
                <a:cubicBezTo>
                  <a:pt x="3171" y="228"/>
                  <a:pt x="3170" y="220"/>
                  <a:pt x="3170" y="218"/>
                </a:cubicBezTo>
                <a:cubicBezTo>
                  <a:pt x="3171" y="200"/>
                  <a:pt x="3182" y="182"/>
                  <a:pt x="3189" y="169"/>
                </a:cubicBezTo>
                <a:cubicBezTo>
                  <a:pt x="3191" y="166"/>
                  <a:pt x="3194" y="161"/>
                  <a:pt x="3195" y="159"/>
                </a:cubicBezTo>
                <a:cubicBezTo>
                  <a:pt x="3204" y="145"/>
                  <a:pt x="3212" y="129"/>
                  <a:pt x="3214" y="122"/>
                </a:cubicBezTo>
                <a:lnTo>
                  <a:pt x="3212" y="122"/>
                </a:lnTo>
                <a:lnTo>
                  <a:pt x="3210" y="121"/>
                </a:lnTo>
                <a:lnTo>
                  <a:pt x="3208" y="121"/>
                </a:lnTo>
                <a:lnTo>
                  <a:pt x="3207" y="120"/>
                </a:lnTo>
                <a:lnTo>
                  <a:pt x="3205" y="119"/>
                </a:lnTo>
                <a:lnTo>
                  <a:pt x="3204" y="119"/>
                </a:lnTo>
                <a:lnTo>
                  <a:pt x="3203" y="117"/>
                </a:lnTo>
                <a:lnTo>
                  <a:pt x="3203" y="116"/>
                </a:lnTo>
                <a:lnTo>
                  <a:pt x="3202" y="115"/>
                </a:lnTo>
                <a:lnTo>
                  <a:pt x="3202" y="113"/>
                </a:lnTo>
                <a:lnTo>
                  <a:pt x="3202" y="111"/>
                </a:lnTo>
                <a:lnTo>
                  <a:pt x="3202" y="110"/>
                </a:lnTo>
                <a:cubicBezTo>
                  <a:pt x="3202" y="105"/>
                  <a:pt x="3203" y="94"/>
                  <a:pt x="3204" y="91"/>
                </a:cubicBezTo>
                <a:lnTo>
                  <a:pt x="2857" y="146"/>
                </a:lnTo>
                <a:cubicBezTo>
                  <a:pt x="2840" y="159"/>
                  <a:pt x="2826" y="179"/>
                  <a:pt x="2827" y="190"/>
                </a:cubicBezTo>
                <a:lnTo>
                  <a:pt x="2827" y="191"/>
                </a:lnTo>
                <a:lnTo>
                  <a:pt x="2827" y="192"/>
                </a:lnTo>
                <a:lnTo>
                  <a:pt x="2827" y="193"/>
                </a:lnTo>
                <a:cubicBezTo>
                  <a:pt x="2826" y="201"/>
                  <a:pt x="2833" y="215"/>
                  <a:pt x="2837" y="221"/>
                </a:cubicBezTo>
                <a:cubicBezTo>
                  <a:pt x="2793" y="253"/>
                  <a:pt x="2778" y="288"/>
                  <a:pt x="2778" y="319"/>
                </a:cubicBezTo>
                <a:lnTo>
                  <a:pt x="2778" y="320"/>
                </a:lnTo>
                <a:cubicBezTo>
                  <a:pt x="2727" y="373"/>
                  <a:pt x="2661" y="554"/>
                  <a:pt x="2659" y="598"/>
                </a:cubicBezTo>
                <a:lnTo>
                  <a:pt x="2550" y="767"/>
                </a:lnTo>
                <a:lnTo>
                  <a:pt x="2560" y="836"/>
                </a:lnTo>
                <a:cubicBezTo>
                  <a:pt x="2493" y="889"/>
                  <a:pt x="2452" y="984"/>
                  <a:pt x="2421" y="1053"/>
                </a:cubicBezTo>
                <a:cubicBezTo>
                  <a:pt x="2414" y="1067"/>
                  <a:pt x="2404" y="1089"/>
                  <a:pt x="2401" y="1096"/>
                </a:cubicBezTo>
                <a:cubicBezTo>
                  <a:pt x="2381" y="1142"/>
                  <a:pt x="2348" y="1193"/>
                  <a:pt x="2322" y="1223"/>
                </a:cubicBezTo>
                <a:cubicBezTo>
                  <a:pt x="2321" y="1243"/>
                  <a:pt x="2314" y="1264"/>
                  <a:pt x="2305" y="1276"/>
                </a:cubicBezTo>
                <a:cubicBezTo>
                  <a:pt x="2292" y="1298"/>
                  <a:pt x="2288" y="1305"/>
                  <a:pt x="2288" y="1305"/>
                </a:cubicBezTo>
                <a:lnTo>
                  <a:pt x="2288" y="1305"/>
                </a:lnTo>
                <a:cubicBezTo>
                  <a:pt x="2287" y="1306"/>
                  <a:pt x="2295" y="1291"/>
                  <a:pt x="2298" y="1286"/>
                </a:cubicBezTo>
                <a:cubicBezTo>
                  <a:pt x="2301" y="1280"/>
                  <a:pt x="2304" y="1275"/>
                  <a:pt x="2303" y="1275"/>
                </a:cubicBezTo>
                <a:lnTo>
                  <a:pt x="2303" y="1275"/>
                </a:lnTo>
                <a:cubicBezTo>
                  <a:pt x="2309" y="1264"/>
                  <a:pt x="2267" y="1338"/>
                  <a:pt x="2193" y="1471"/>
                </a:cubicBezTo>
                <a:cubicBezTo>
                  <a:pt x="2199" y="1481"/>
                  <a:pt x="2203" y="1496"/>
                  <a:pt x="2203" y="1502"/>
                </a:cubicBezTo>
                <a:lnTo>
                  <a:pt x="2203" y="1503"/>
                </a:lnTo>
                <a:cubicBezTo>
                  <a:pt x="2203" y="1512"/>
                  <a:pt x="2191" y="1525"/>
                  <a:pt x="2183" y="1530"/>
                </a:cubicBezTo>
                <a:cubicBezTo>
                  <a:pt x="2167" y="1548"/>
                  <a:pt x="2142" y="1570"/>
                  <a:pt x="2125" y="1584"/>
                </a:cubicBezTo>
                <a:cubicBezTo>
                  <a:pt x="2104" y="1600"/>
                  <a:pt x="2089" y="1632"/>
                  <a:pt x="2084" y="1659"/>
                </a:cubicBezTo>
                <a:cubicBezTo>
                  <a:pt x="2089" y="1667"/>
                  <a:pt x="2092" y="1679"/>
                  <a:pt x="2092" y="1683"/>
                </a:cubicBezTo>
                <a:lnTo>
                  <a:pt x="2092" y="1684"/>
                </a:lnTo>
                <a:lnTo>
                  <a:pt x="2092" y="1685"/>
                </a:lnTo>
                <a:lnTo>
                  <a:pt x="2092" y="1686"/>
                </a:lnTo>
                <a:cubicBezTo>
                  <a:pt x="2093" y="1702"/>
                  <a:pt x="2072" y="1728"/>
                  <a:pt x="2054" y="1738"/>
                </a:cubicBezTo>
                <a:cubicBezTo>
                  <a:pt x="2056" y="1817"/>
                  <a:pt x="1967" y="1967"/>
                  <a:pt x="1925" y="2016"/>
                </a:cubicBezTo>
                <a:cubicBezTo>
                  <a:pt x="1937" y="2021"/>
                  <a:pt x="1942" y="2034"/>
                  <a:pt x="1941" y="2039"/>
                </a:cubicBezTo>
                <a:lnTo>
                  <a:pt x="1941" y="2039"/>
                </a:lnTo>
                <a:lnTo>
                  <a:pt x="1941" y="2041"/>
                </a:lnTo>
                <a:cubicBezTo>
                  <a:pt x="1942" y="2047"/>
                  <a:pt x="1937" y="2054"/>
                  <a:pt x="1935" y="2056"/>
                </a:cubicBezTo>
                <a:lnTo>
                  <a:pt x="1895" y="2085"/>
                </a:lnTo>
                <a:lnTo>
                  <a:pt x="1894" y="2085"/>
                </a:lnTo>
                <a:lnTo>
                  <a:pt x="1893" y="2085"/>
                </a:lnTo>
                <a:lnTo>
                  <a:pt x="1892" y="2086"/>
                </a:lnTo>
                <a:lnTo>
                  <a:pt x="1891" y="2086"/>
                </a:lnTo>
                <a:cubicBezTo>
                  <a:pt x="1883" y="2086"/>
                  <a:pt x="1870" y="2081"/>
                  <a:pt x="1866" y="2076"/>
                </a:cubicBezTo>
                <a:cubicBezTo>
                  <a:pt x="1858" y="2141"/>
                  <a:pt x="1820" y="2292"/>
                  <a:pt x="1776" y="2403"/>
                </a:cubicBezTo>
                <a:cubicBezTo>
                  <a:pt x="1736" y="2450"/>
                  <a:pt x="1715" y="2531"/>
                  <a:pt x="1707" y="2591"/>
                </a:cubicBezTo>
                <a:lnTo>
                  <a:pt x="1677" y="2651"/>
                </a:lnTo>
                <a:lnTo>
                  <a:pt x="1628" y="2730"/>
                </a:lnTo>
                <a:lnTo>
                  <a:pt x="1627" y="2731"/>
                </a:lnTo>
                <a:cubicBezTo>
                  <a:pt x="1626" y="2750"/>
                  <a:pt x="1618" y="2768"/>
                  <a:pt x="1607" y="2780"/>
                </a:cubicBezTo>
                <a:cubicBezTo>
                  <a:pt x="1596" y="2793"/>
                  <a:pt x="1589" y="2815"/>
                  <a:pt x="1588" y="2829"/>
                </a:cubicBezTo>
                <a:lnTo>
                  <a:pt x="1518" y="2958"/>
                </a:lnTo>
                <a:lnTo>
                  <a:pt x="1479" y="2988"/>
                </a:lnTo>
                <a:lnTo>
                  <a:pt x="1439" y="3067"/>
                </a:lnTo>
                <a:lnTo>
                  <a:pt x="1438" y="3067"/>
                </a:lnTo>
                <a:lnTo>
                  <a:pt x="1435" y="3067"/>
                </a:lnTo>
                <a:cubicBezTo>
                  <a:pt x="1403" y="3066"/>
                  <a:pt x="1400" y="3079"/>
                  <a:pt x="1399" y="3100"/>
                </a:cubicBezTo>
                <a:lnTo>
                  <a:pt x="1399" y="3101"/>
                </a:lnTo>
                <a:lnTo>
                  <a:pt x="1399" y="3103"/>
                </a:lnTo>
                <a:lnTo>
                  <a:pt x="1399" y="3104"/>
                </a:lnTo>
                <a:lnTo>
                  <a:pt x="1399" y="3105"/>
                </a:lnTo>
                <a:lnTo>
                  <a:pt x="1399" y="3107"/>
                </a:lnTo>
                <a:cubicBezTo>
                  <a:pt x="1399" y="3135"/>
                  <a:pt x="1372" y="3136"/>
                  <a:pt x="1360" y="3136"/>
                </a:cubicBezTo>
                <a:lnTo>
                  <a:pt x="1359" y="3137"/>
                </a:lnTo>
                <a:lnTo>
                  <a:pt x="1358" y="3137"/>
                </a:lnTo>
                <a:lnTo>
                  <a:pt x="1357" y="3137"/>
                </a:lnTo>
                <a:lnTo>
                  <a:pt x="1356" y="3137"/>
                </a:lnTo>
                <a:lnTo>
                  <a:pt x="1355" y="3137"/>
                </a:lnTo>
                <a:lnTo>
                  <a:pt x="1354" y="3137"/>
                </a:lnTo>
                <a:lnTo>
                  <a:pt x="1353" y="3137"/>
                </a:lnTo>
                <a:lnTo>
                  <a:pt x="1352" y="3137"/>
                </a:lnTo>
                <a:lnTo>
                  <a:pt x="1351" y="3137"/>
                </a:lnTo>
                <a:lnTo>
                  <a:pt x="1350" y="3137"/>
                </a:lnTo>
                <a:lnTo>
                  <a:pt x="1350" y="3138"/>
                </a:lnTo>
                <a:lnTo>
                  <a:pt x="1350" y="3139"/>
                </a:lnTo>
                <a:lnTo>
                  <a:pt x="1350" y="3140"/>
                </a:lnTo>
                <a:lnTo>
                  <a:pt x="1350" y="3142"/>
                </a:lnTo>
                <a:lnTo>
                  <a:pt x="1350" y="3142"/>
                </a:lnTo>
                <a:cubicBezTo>
                  <a:pt x="1346" y="3159"/>
                  <a:pt x="1345" y="3170"/>
                  <a:pt x="1346" y="3172"/>
                </a:cubicBezTo>
                <a:cubicBezTo>
                  <a:pt x="1345" y="3179"/>
                  <a:pt x="1348" y="3180"/>
                  <a:pt x="1349" y="3181"/>
                </a:cubicBezTo>
                <a:cubicBezTo>
                  <a:pt x="1351" y="3182"/>
                  <a:pt x="1352" y="3185"/>
                  <a:pt x="1352" y="3188"/>
                </a:cubicBezTo>
                <a:cubicBezTo>
                  <a:pt x="1354" y="3192"/>
                  <a:pt x="1339" y="3247"/>
                  <a:pt x="1310" y="3335"/>
                </a:cubicBezTo>
                <a:cubicBezTo>
                  <a:pt x="1300" y="3344"/>
                  <a:pt x="1290" y="3358"/>
                  <a:pt x="1290" y="3364"/>
                </a:cubicBezTo>
                <a:lnTo>
                  <a:pt x="1290" y="3365"/>
                </a:lnTo>
                <a:lnTo>
                  <a:pt x="1280" y="3365"/>
                </a:lnTo>
                <a:cubicBezTo>
                  <a:pt x="1280" y="3369"/>
                  <a:pt x="1277" y="3381"/>
                  <a:pt x="1276" y="3385"/>
                </a:cubicBezTo>
                <a:cubicBezTo>
                  <a:pt x="1272" y="3393"/>
                  <a:pt x="1270" y="3403"/>
                  <a:pt x="1270" y="3406"/>
                </a:cubicBezTo>
                <a:cubicBezTo>
                  <a:pt x="1271" y="3415"/>
                  <a:pt x="1257" y="3425"/>
                  <a:pt x="1252" y="3424"/>
                </a:cubicBezTo>
                <a:lnTo>
                  <a:pt x="1251" y="3424"/>
                </a:lnTo>
                <a:cubicBezTo>
                  <a:pt x="1251" y="3427"/>
                  <a:pt x="1251" y="3431"/>
                  <a:pt x="1251" y="3431"/>
                </a:cubicBezTo>
                <a:lnTo>
                  <a:pt x="1251" y="3432"/>
                </a:lnTo>
                <a:lnTo>
                  <a:pt x="1251" y="3433"/>
                </a:lnTo>
                <a:cubicBezTo>
                  <a:pt x="1251" y="3458"/>
                  <a:pt x="1249" y="3481"/>
                  <a:pt x="1241" y="3504"/>
                </a:cubicBezTo>
                <a:cubicBezTo>
                  <a:pt x="1241" y="3509"/>
                  <a:pt x="1237" y="3517"/>
                  <a:pt x="1235" y="3519"/>
                </a:cubicBezTo>
                <a:cubicBezTo>
                  <a:pt x="1232" y="3524"/>
                  <a:pt x="1231" y="3532"/>
                  <a:pt x="1231" y="3533"/>
                </a:cubicBezTo>
                <a:cubicBezTo>
                  <a:pt x="1139" y="3627"/>
                  <a:pt x="1138" y="3653"/>
                  <a:pt x="1133" y="3690"/>
                </a:cubicBezTo>
                <a:cubicBezTo>
                  <a:pt x="1131" y="3702"/>
                  <a:pt x="1127" y="3727"/>
                  <a:pt x="1122" y="3742"/>
                </a:cubicBezTo>
                <a:cubicBezTo>
                  <a:pt x="1086" y="3793"/>
                  <a:pt x="1055" y="3875"/>
                  <a:pt x="1042" y="3920"/>
                </a:cubicBezTo>
                <a:cubicBezTo>
                  <a:pt x="995" y="4057"/>
                  <a:pt x="923" y="4215"/>
                  <a:pt x="854" y="4317"/>
                </a:cubicBezTo>
                <a:lnTo>
                  <a:pt x="854" y="4318"/>
                </a:lnTo>
                <a:lnTo>
                  <a:pt x="854" y="4319"/>
                </a:lnTo>
                <a:lnTo>
                  <a:pt x="854" y="4320"/>
                </a:lnTo>
                <a:lnTo>
                  <a:pt x="854" y="4321"/>
                </a:lnTo>
                <a:cubicBezTo>
                  <a:pt x="852" y="4328"/>
                  <a:pt x="851" y="4333"/>
                  <a:pt x="851" y="4334"/>
                </a:cubicBezTo>
                <a:cubicBezTo>
                  <a:pt x="851" y="4337"/>
                  <a:pt x="853" y="4338"/>
                  <a:pt x="853" y="4339"/>
                </a:cubicBezTo>
                <a:cubicBezTo>
                  <a:pt x="854" y="4339"/>
                  <a:pt x="855" y="4341"/>
                  <a:pt x="855" y="4342"/>
                </a:cubicBezTo>
                <a:cubicBezTo>
                  <a:pt x="856" y="4344"/>
                  <a:pt x="846" y="4363"/>
                  <a:pt x="824" y="4396"/>
                </a:cubicBezTo>
                <a:cubicBezTo>
                  <a:pt x="835" y="4405"/>
                  <a:pt x="834" y="4409"/>
                  <a:pt x="834" y="4414"/>
                </a:cubicBezTo>
                <a:cubicBezTo>
                  <a:pt x="827" y="4446"/>
                  <a:pt x="800" y="4466"/>
                  <a:pt x="776" y="4465"/>
                </a:cubicBezTo>
                <a:lnTo>
                  <a:pt x="775" y="4465"/>
                </a:lnTo>
                <a:cubicBezTo>
                  <a:pt x="774" y="4483"/>
                  <a:pt x="769" y="4496"/>
                  <a:pt x="756" y="4508"/>
                </a:cubicBezTo>
                <a:lnTo>
                  <a:pt x="755" y="4509"/>
                </a:lnTo>
                <a:lnTo>
                  <a:pt x="755" y="4510"/>
                </a:lnTo>
                <a:lnTo>
                  <a:pt x="754" y="4511"/>
                </a:lnTo>
                <a:lnTo>
                  <a:pt x="753" y="4512"/>
                </a:lnTo>
                <a:lnTo>
                  <a:pt x="752" y="4513"/>
                </a:lnTo>
                <a:lnTo>
                  <a:pt x="751" y="4514"/>
                </a:lnTo>
                <a:lnTo>
                  <a:pt x="750" y="4515"/>
                </a:lnTo>
                <a:lnTo>
                  <a:pt x="749" y="4516"/>
                </a:lnTo>
                <a:lnTo>
                  <a:pt x="748" y="4517"/>
                </a:lnTo>
                <a:lnTo>
                  <a:pt x="740" y="4525"/>
                </a:lnTo>
                <a:lnTo>
                  <a:pt x="735" y="4530"/>
                </a:lnTo>
                <a:lnTo>
                  <a:pt x="734" y="4531"/>
                </a:lnTo>
                <a:cubicBezTo>
                  <a:pt x="718" y="4547"/>
                  <a:pt x="717" y="4560"/>
                  <a:pt x="715" y="4575"/>
                </a:cubicBezTo>
                <a:lnTo>
                  <a:pt x="676" y="4654"/>
                </a:lnTo>
                <a:cubicBezTo>
                  <a:pt x="675" y="4677"/>
                  <a:pt x="667" y="4698"/>
                  <a:pt x="657" y="4709"/>
                </a:cubicBezTo>
                <a:cubicBezTo>
                  <a:pt x="653" y="4714"/>
                  <a:pt x="647" y="4721"/>
                  <a:pt x="645" y="4723"/>
                </a:cubicBezTo>
                <a:cubicBezTo>
                  <a:pt x="622" y="4748"/>
                  <a:pt x="606" y="4772"/>
                  <a:pt x="606" y="4799"/>
                </a:cubicBezTo>
                <a:lnTo>
                  <a:pt x="606" y="4801"/>
                </a:lnTo>
                <a:lnTo>
                  <a:pt x="606" y="4803"/>
                </a:lnTo>
                <a:cubicBezTo>
                  <a:pt x="598" y="4850"/>
                  <a:pt x="546" y="5013"/>
                  <a:pt x="527" y="5051"/>
                </a:cubicBezTo>
                <a:cubicBezTo>
                  <a:pt x="526" y="5069"/>
                  <a:pt x="518" y="5085"/>
                  <a:pt x="511" y="5091"/>
                </a:cubicBezTo>
                <a:cubicBezTo>
                  <a:pt x="503" y="5098"/>
                  <a:pt x="498" y="5117"/>
                  <a:pt x="497" y="5130"/>
                </a:cubicBezTo>
                <a:lnTo>
                  <a:pt x="495" y="5130"/>
                </a:lnTo>
                <a:cubicBezTo>
                  <a:pt x="454" y="5129"/>
                  <a:pt x="434" y="5163"/>
                  <a:pt x="435" y="5188"/>
                </a:cubicBezTo>
                <a:lnTo>
                  <a:pt x="435" y="5189"/>
                </a:lnTo>
                <a:lnTo>
                  <a:pt x="435" y="5190"/>
                </a:lnTo>
                <a:cubicBezTo>
                  <a:pt x="435" y="5196"/>
                  <a:pt x="437" y="5206"/>
                  <a:pt x="438" y="5209"/>
                </a:cubicBezTo>
                <a:cubicBezTo>
                  <a:pt x="371" y="5419"/>
                  <a:pt x="346" y="5474"/>
                  <a:pt x="339" y="5476"/>
                </a:cubicBezTo>
                <a:lnTo>
                  <a:pt x="338" y="5477"/>
                </a:lnTo>
                <a:lnTo>
                  <a:pt x="337" y="5477"/>
                </a:lnTo>
                <a:lnTo>
                  <a:pt x="336" y="5477"/>
                </a:lnTo>
                <a:lnTo>
                  <a:pt x="336" y="5477"/>
                </a:lnTo>
                <a:lnTo>
                  <a:pt x="335" y="5476"/>
                </a:lnTo>
                <a:cubicBezTo>
                  <a:pt x="333" y="5474"/>
                  <a:pt x="332" y="5465"/>
                  <a:pt x="331" y="5463"/>
                </a:cubicBezTo>
                <a:cubicBezTo>
                  <a:pt x="330" y="5457"/>
                  <a:pt x="328" y="5450"/>
                  <a:pt x="327" y="5449"/>
                </a:cubicBezTo>
                <a:lnTo>
                  <a:pt x="326" y="5448"/>
                </a:lnTo>
                <a:lnTo>
                  <a:pt x="325" y="5448"/>
                </a:lnTo>
                <a:lnTo>
                  <a:pt x="324" y="5447"/>
                </a:lnTo>
                <a:lnTo>
                  <a:pt x="323" y="5447"/>
                </a:lnTo>
                <a:lnTo>
                  <a:pt x="322" y="5448"/>
                </a:lnTo>
                <a:lnTo>
                  <a:pt x="321" y="5449"/>
                </a:lnTo>
                <a:cubicBezTo>
                  <a:pt x="305" y="5487"/>
                  <a:pt x="330" y="5391"/>
                  <a:pt x="269" y="5576"/>
                </a:cubicBezTo>
                <a:lnTo>
                  <a:pt x="270" y="5576"/>
                </a:lnTo>
                <a:lnTo>
                  <a:pt x="271" y="5576"/>
                </a:lnTo>
                <a:lnTo>
                  <a:pt x="272" y="5576"/>
                </a:lnTo>
                <a:lnTo>
                  <a:pt x="273" y="5576"/>
                </a:lnTo>
                <a:lnTo>
                  <a:pt x="274" y="5576"/>
                </a:lnTo>
                <a:cubicBezTo>
                  <a:pt x="284" y="5575"/>
                  <a:pt x="300" y="5583"/>
                  <a:pt x="299" y="5594"/>
                </a:cubicBezTo>
                <a:lnTo>
                  <a:pt x="299" y="5596"/>
                </a:lnTo>
                <a:cubicBezTo>
                  <a:pt x="299" y="5601"/>
                  <a:pt x="286" y="5613"/>
                  <a:pt x="281" y="5617"/>
                </a:cubicBezTo>
                <a:cubicBezTo>
                  <a:pt x="272" y="5624"/>
                  <a:pt x="262" y="5633"/>
                  <a:pt x="259" y="5636"/>
                </a:cubicBezTo>
                <a:cubicBezTo>
                  <a:pt x="262" y="5734"/>
                  <a:pt x="187" y="5860"/>
                  <a:pt x="135" y="5947"/>
                </a:cubicBezTo>
                <a:lnTo>
                  <a:pt x="132" y="5952"/>
                </a:lnTo>
                <a:lnTo>
                  <a:pt x="130" y="5957"/>
                </a:lnTo>
                <a:lnTo>
                  <a:pt x="127" y="5962"/>
                </a:lnTo>
                <a:cubicBezTo>
                  <a:pt x="94" y="6014"/>
                  <a:pt x="65" y="6074"/>
                  <a:pt x="51" y="6112"/>
                </a:cubicBezTo>
                <a:lnTo>
                  <a:pt x="49" y="6112"/>
                </a:lnTo>
                <a:cubicBezTo>
                  <a:pt x="12" y="6111"/>
                  <a:pt x="8" y="6141"/>
                  <a:pt x="8" y="6159"/>
                </a:cubicBezTo>
                <a:cubicBezTo>
                  <a:pt x="8" y="6163"/>
                  <a:pt x="8" y="6169"/>
                  <a:pt x="8" y="6168"/>
                </a:cubicBezTo>
                <a:cubicBezTo>
                  <a:pt x="10" y="6183"/>
                  <a:pt x="11" y="6201"/>
                  <a:pt x="11" y="6211"/>
                </a:cubicBezTo>
                <a:cubicBezTo>
                  <a:pt x="12" y="6210"/>
                  <a:pt x="4" y="6227"/>
                  <a:pt x="0" y="6237"/>
                </a:cubicBezTo>
                <a:lnTo>
                  <a:pt x="511" y="9466"/>
                </a:lnTo>
                <a:cubicBezTo>
                  <a:pt x="518" y="9452"/>
                  <a:pt x="540" y="9444"/>
                  <a:pt x="557" y="9444"/>
                </a:cubicBezTo>
                <a:cubicBezTo>
                  <a:pt x="556" y="9468"/>
                  <a:pt x="549" y="9496"/>
                  <a:pt x="541" y="9514"/>
                </a:cubicBezTo>
                <a:cubicBezTo>
                  <a:pt x="534" y="9531"/>
                  <a:pt x="529" y="9555"/>
                  <a:pt x="528" y="9570"/>
                </a:cubicBezTo>
                <a:lnTo>
                  <a:pt x="553" y="9728"/>
                </a:lnTo>
                <a:cubicBezTo>
                  <a:pt x="555" y="9718"/>
                  <a:pt x="556" y="9699"/>
                  <a:pt x="557" y="9692"/>
                </a:cubicBezTo>
                <a:cubicBezTo>
                  <a:pt x="574" y="9623"/>
                  <a:pt x="643" y="9484"/>
                  <a:pt x="695" y="9444"/>
                </a:cubicBezTo>
                <a:lnTo>
                  <a:pt x="725" y="9235"/>
                </a:lnTo>
                <a:lnTo>
                  <a:pt x="775" y="9186"/>
                </a:lnTo>
                <a:lnTo>
                  <a:pt x="814" y="9235"/>
                </a:lnTo>
                <a:lnTo>
                  <a:pt x="824" y="9275"/>
                </a:lnTo>
                <a:lnTo>
                  <a:pt x="765" y="9444"/>
                </a:lnTo>
                <a:lnTo>
                  <a:pt x="764" y="9444"/>
                </a:lnTo>
                <a:lnTo>
                  <a:pt x="763" y="9444"/>
                </a:lnTo>
                <a:lnTo>
                  <a:pt x="763" y="9444"/>
                </a:lnTo>
                <a:cubicBezTo>
                  <a:pt x="759" y="9444"/>
                  <a:pt x="751" y="9444"/>
                  <a:pt x="748" y="9444"/>
                </a:cubicBezTo>
                <a:cubicBezTo>
                  <a:pt x="732" y="9444"/>
                  <a:pt x="713" y="9447"/>
                  <a:pt x="705" y="9463"/>
                </a:cubicBezTo>
                <a:cubicBezTo>
                  <a:pt x="704" y="9468"/>
                  <a:pt x="715" y="9478"/>
                  <a:pt x="718" y="9479"/>
                </a:cubicBezTo>
                <a:cubicBezTo>
                  <a:pt x="724" y="9484"/>
                  <a:pt x="733" y="9491"/>
                  <a:pt x="735" y="9493"/>
                </a:cubicBezTo>
                <a:lnTo>
                  <a:pt x="705" y="9582"/>
                </a:lnTo>
                <a:lnTo>
                  <a:pt x="755" y="9652"/>
                </a:lnTo>
                <a:cubicBezTo>
                  <a:pt x="795" y="9595"/>
                  <a:pt x="804" y="9508"/>
                  <a:pt x="804" y="9458"/>
                </a:cubicBezTo>
                <a:lnTo>
                  <a:pt x="804" y="9456"/>
                </a:lnTo>
                <a:lnTo>
                  <a:pt x="804" y="9455"/>
                </a:lnTo>
                <a:lnTo>
                  <a:pt x="804" y="9454"/>
                </a:lnTo>
                <a:lnTo>
                  <a:pt x="874" y="9473"/>
                </a:lnTo>
                <a:cubicBezTo>
                  <a:pt x="873" y="9449"/>
                  <a:pt x="866" y="9424"/>
                  <a:pt x="859" y="9408"/>
                </a:cubicBezTo>
                <a:cubicBezTo>
                  <a:pt x="850" y="9390"/>
                  <a:pt x="845" y="9364"/>
                  <a:pt x="844" y="9344"/>
                </a:cubicBezTo>
                <a:cubicBezTo>
                  <a:pt x="895" y="9277"/>
                  <a:pt x="945" y="9173"/>
                  <a:pt x="943" y="9097"/>
                </a:cubicBezTo>
                <a:cubicBezTo>
                  <a:pt x="931" y="9048"/>
                  <a:pt x="880" y="9049"/>
                  <a:pt x="849" y="9048"/>
                </a:cubicBezTo>
                <a:cubicBezTo>
                  <a:pt x="839" y="9048"/>
                  <a:pt x="827" y="9048"/>
                  <a:pt x="822" y="9047"/>
                </a:cubicBezTo>
                <a:cubicBezTo>
                  <a:pt x="819" y="9047"/>
                  <a:pt x="814" y="9047"/>
                  <a:pt x="814" y="9047"/>
                </a:cubicBezTo>
                <a:lnTo>
                  <a:pt x="765" y="9047"/>
                </a:lnTo>
                <a:cubicBezTo>
                  <a:pt x="760" y="9126"/>
                  <a:pt x="707" y="9206"/>
                  <a:pt x="669" y="9266"/>
                </a:cubicBezTo>
                <a:lnTo>
                  <a:pt x="666" y="9270"/>
                </a:lnTo>
                <a:lnTo>
                  <a:pt x="664" y="9273"/>
                </a:lnTo>
                <a:lnTo>
                  <a:pt x="662" y="9276"/>
                </a:lnTo>
                <a:lnTo>
                  <a:pt x="660" y="9280"/>
                </a:lnTo>
                <a:cubicBezTo>
                  <a:pt x="635" y="9315"/>
                  <a:pt x="610" y="9362"/>
                  <a:pt x="596" y="9394"/>
                </a:cubicBezTo>
                <a:lnTo>
                  <a:pt x="596" y="9394"/>
                </a:lnTo>
                <a:lnTo>
                  <a:pt x="596" y="9395"/>
                </a:lnTo>
                <a:lnTo>
                  <a:pt x="596" y="9395"/>
                </a:lnTo>
                <a:lnTo>
                  <a:pt x="596" y="9396"/>
                </a:lnTo>
                <a:cubicBezTo>
                  <a:pt x="597" y="9401"/>
                  <a:pt x="593" y="9421"/>
                  <a:pt x="589" y="9423"/>
                </a:cubicBezTo>
                <a:lnTo>
                  <a:pt x="588" y="9424"/>
                </a:lnTo>
                <a:lnTo>
                  <a:pt x="588" y="9424"/>
                </a:lnTo>
                <a:lnTo>
                  <a:pt x="587" y="9424"/>
                </a:lnTo>
                <a:lnTo>
                  <a:pt x="586" y="9424"/>
                </a:lnTo>
                <a:cubicBezTo>
                  <a:pt x="585" y="9421"/>
                  <a:pt x="583" y="9416"/>
                  <a:pt x="582" y="9414"/>
                </a:cubicBezTo>
                <a:cubicBezTo>
                  <a:pt x="573" y="9393"/>
                  <a:pt x="559" y="9357"/>
                  <a:pt x="557" y="9344"/>
                </a:cubicBezTo>
                <a:cubicBezTo>
                  <a:pt x="610" y="9329"/>
                  <a:pt x="628" y="9253"/>
                  <a:pt x="637" y="9215"/>
                </a:cubicBezTo>
                <a:cubicBezTo>
                  <a:pt x="640" y="9203"/>
                  <a:pt x="644" y="9190"/>
                  <a:pt x="646" y="9186"/>
                </a:cubicBezTo>
                <a:cubicBezTo>
                  <a:pt x="670" y="9146"/>
                  <a:pt x="701" y="9095"/>
                  <a:pt x="723" y="9060"/>
                </a:cubicBezTo>
                <a:cubicBezTo>
                  <a:pt x="747" y="9019"/>
                  <a:pt x="781" y="8970"/>
                  <a:pt x="804" y="8938"/>
                </a:cubicBezTo>
                <a:lnTo>
                  <a:pt x="804" y="8935"/>
                </a:lnTo>
                <a:cubicBezTo>
                  <a:pt x="804" y="8897"/>
                  <a:pt x="826" y="8862"/>
                  <a:pt x="842" y="8835"/>
                </a:cubicBezTo>
                <a:cubicBezTo>
                  <a:pt x="847" y="8828"/>
                  <a:pt x="853" y="8816"/>
                  <a:pt x="856" y="8811"/>
                </a:cubicBezTo>
                <a:cubicBezTo>
                  <a:pt x="867" y="8794"/>
                  <a:pt x="873" y="8768"/>
                  <a:pt x="874" y="8749"/>
                </a:cubicBezTo>
                <a:lnTo>
                  <a:pt x="943" y="8779"/>
                </a:lnTo>
                <a:lnTo>
                  <a:pt x="904" y="8849"/>
                </a:lnTo>
                <a:lnTo>
                  <a:pt x="943" y="8938"/>
                </a:lnTo>
                <a:cubicBezTo>
                  <a:pt x="930" y="8950"/>
                  <a:pt x="911" y="8977"/>
                  <a:pt x="912" y="8988"/>
                </a:cubicBezTo>
                <a:lnTo>
                  <a:pt x="912" y="8988"/>
                </a:lnTo>
                <a:lnTo>
                  <a:pt x="912" y="8989"/>
                </a:lnTo>
                <a:lnTo>
                  <a:pt x="912" y="8990"/>
                </a:lnTo>
                <a:lnTo>
                  <a:pt x="912" y="8991"/>
                </a:lnTo>
                <a:cubicBezTo>
                  <a:pt x="911" y="9002"/>
                  <a:pt x="928" y="9007"/>
                  <a:pt x="943" y="9007"/>
                </a:cubicBezTo>
                <a:lnTo>
                  <a:pt x="943" y="9008"/>
                </a:lnTo>
                <a:lnTo>
                  <a:pt x="943" y="9008"/>
                </a:lnTo>
                <a:cubicBezTo>
                  <a:pt x="943" y="9009"/>
                  <a:pt x="945" y="9022"/>
                  <a:pt x="947" y="9023"/>
                </a:cubicBezTo>
                <a:lnTo>
                  <a:pt x="947" y="9023"/>
                </a:lnTo>
                <a:lnTo>
                  <a:pt x="948" y="9025"/>
                </a:lnTo>
                <a:lnTo>
                  <a:pt x="949" y="9025"/>
                </a:lnTo>
                <a:lnTo>
                  <a:pt x="950" y="9026"/>
                </a:lnTo>
                <a:lnTo>
                  <a:pt x="952" y="9027"/>
                </a:lnTo>
                <a:lnTo>
                  <a:pt x="953" y="9027"/>
                </a:lnTo>
                <a:cubicBezTo>
                  <a:pt x="967" y="9012"/>
                  <a:pt x="979" y="8980"/>
                  <a:pt x="987" y="8960"/>
                </a:cubicBezTo>
                <a:cubicBezTo>
                  <a:pt x="990" y="8953"/>
                  <a:pt x="994" y="8943"/>
                  <a:pt x="996" y="8939"/>
                </a:cubicBezTo>
                <a:cubicBezTo>
                  <a:pt x="1004" y="8919"/>
                  <a:pt x="1010" y="8903"/>
                  <a:pt x="1013" y="8898"/>
                </a:cubicBezTo>
                <a:lnTo>
                  <a:pt x="1042" y="8888"/>
                </a:lnTo>
                <a:lnTo>
                  <a:pt x="1042" y="8938"/>
                </a:lnTo>
                <a:lnTo>
                  <a:pt x="1045" y="8938"/>
                </a:lnTo>
                <a:lnTo>
                  <a:pt x="1047" y="8938"/>
                </a:lnTo>
                <a:cubicBezTo>
                  <a:pt x="1098" y="8939"/>
                  <a:pt x="1109" y="8909"/>
                  <a:pt x="1119" y="8878"/>
                </a:cubicBezTo>
                <a:cubicBezTo>
                  <a:pt x="1122" y="8865"/>
                  <a:pt x="1139" y="8859"/>
                  <a:pt x="1152" y="8859"/>
                </a:cubicBezTo>
                <a:lnTo>
                  <a:pt x="1161" y="8779"/>
                </a:lnTo>
                <a:lnTo>
                  <a:pt x="1132" y="8710"/>
                </a:lnTo>
                <a:lnTo>
                  <a:pt x="1152" y="8670"/>
                </a:lnTo>
                <a:lnTo>
                  <a:pt x="1191" y="8640"/>
                </a:lnTo>
                <a:lnTo>
                  <a:pt x="1171" y="8621"/>
                </a:lnTo>
                <a:lnTo>
                  <a:pt x="1231" y="8482"/>
                </a:lnTo>
                <a:lnTo>
                  <a:pt x="1280" y="8502"/>
                </a:lnTo>
                <a:lnTo>
                  <a:pt x="1280" y="8392"/>
                </a:lnTo>
                <a:lnTo>
                  <a:pt x="1282" y="8392"/>
                </a:lnTo>
                <a:lnTo>
                  <a:pt x="1284" y="8392"/>
                </a:lnTo>
                <a:lnTo>
                  <a:pt x="1285" y="8393"/>
                </a:lnTo>
                <a:lnTo>
                  <a:pt x="1287" y="8393"/>
                </a:lnTo>
                <a:cubicBezTo>
                  <a:pt x="1340" y="8394"/>
                  <a:pt x="1339" y="8373"/>
                  <a:pt x="1340" y="8336"/>
                </a:cubicBezTo>
                <a:cubicBezTo>
                  <a:pt x="1340" y="8332"/>
                  <a:pt x="1340" y="8324"/>
                  <a:pt x="1340" y="8323"/>
                </a:cubicBezTo>
                <a:cubicBezTo>
                  <a:pt x="1379" y="8324"/>
                  <a:pt x="1379" y="8293"/>
                  <a:pt x="1380" y="8275"/>
                </a:cubicBezTo>
                <a:lnTo>
                  <a:pt x="1380" y="8274"/>
                </a:lnTo>
                <a:lnTo>
                  <a:pt x="1380" y="8272"/>
                </a:lnTo>
                <a:lnTo>
                  <a:pt x="1380" y="8271"/>
                </a:lnTo>
                <a:lnTo>
                  <a:pt x="1380" y="8270"/>
                </a:lnTo>
                <a:cubicBezTo>
                  <a:pt x="1380" y="8267"/>
                  <a:pt x="1380" y="8263"/>
                  <a:pt x="1380" y="8264"/>
                </a:cubicBezTo>
                <a:cubicBezTo>
                  <a:pt x="1381" y="8244"/>
                  <a:pt x="1390" y="8224"/>
                  <a:pt x="1400" y="8213"/>
                </a:cubicBezTo>
                <a:cubicBezTo>
                  <a:pt x="1412" y="8200"/>
                  <a:pt x="1418" y="8179"/>
                  <a:pt x="1419" y="8164"/>
                </a:cubicBezTo>
                <a:lnTo>
                  <a:pt x="1409" y="8164"/>
                </a:lnTo>
                <a:lnTo>
                  <a:pt x="1439" y="8085"/>
                </a:lnTo>
                <a:lnTo>
                  <a:pt x="1439" y="8084"/>
                </a:lnTo>
                <a:lnTo>
                  <a:pt x="1439" y="8083"/>
                </a:lnTo>
                <a:cubicBezTo>
                  <a:pt x="1441" y="8064"/>
                  <a:pt x="1450" y="8045"/>
                  <a:pt x="1460" y="8035"/>
                </a:cubicBezTo>
                <a:cubicBezTo>
                  <a:pt x="1471" y="8021"/>
                  <a:pt x="1478" y="8000"/>
                  <a:pt x="1479" y="7986"/>
                </a:cubicBezTo>
                <a:cubicBezTo>
                  <a:pt x="1496" y="7917"/>
                  <a:pt x="1566" y="7757"/>
                  <a:pt x="1628" y="7718"/>
                </a:cubicBezTo>
                <a:lnTo>
                  <a:pt x="1628" y="7579"/>
                </a:lnTo>
                <a:lnTo>
                  <a:pt x="1677" y="7569"/>
                </a:lnTo>
                <a:lnTo>
                  <a:pt x="1747" y="7480"/>
                </a:lnTo>
                <a:cubicBezTo>
                  <a:pt x="1757" y="7490"/>
                  <a:pt x="1767" y="7522"/>
                  <a:pt x="1766" y="7529"/>
                </a:cubicBezTo>
                <a:lnTo>
                  <a:pt x="1766" y="7530"/>
                </a:lnTo>
                <a:cubicBezTo>
                  <a:pt x="1736" y="7588"/>
                  <a:pt x="1706" y="7667"/>
                  <a:pt x="1707" y="7718"/>
                </a:cubicBezTo>
                <a:lnTo>
                  <a:pt x="1706" y="7718"/>
                </a:lnTo>
                <a:lnTo>
                  <a:pt x="1706" y="7718"/>
                </a:lnTo>
                <a:lnTo>
                  <a:pt x="1705" y="7718"/>
                </a:lnTo>
                <a:lnTo>
                  <a:pt x="1704" y="7718"/>
                </a:lnTo>
                <a:cubicBezTo>
                  <a:pt x="1700" y="7719"/>
                  <a:pt x="1691" y="7719"/>
                  <a:pt x="1687" y="7719"/>
                </a:cubicBezTo>
                <a:cubicBezTo>
                  <a:pt x="1670" y="7718"/>
                  <a:pt x="1647" y="7721"/>
                  <a:pt x="1637" y="7738"/>
                </a:cubicBezTo>
                <a:cubicBezTo>
                  <a:pt x="1637" y="7743"/>
                  <a:pt x="1647" y="7752"/>
                  <a:pt x="1650" y="7754"/>
                </a:cubicBezTo>
                <a:cubicBezTo>
                  <a:pt x="1656" y="7758"/>
                  <a:pt x="1665" y="7766"/>
                  <a:pt x="1667" y="7768"/>
                </a:cubicBezTo>
                <a:lnTo>
                  <a:pt x="1637" y="7867"/>
                </a:lnTo>
                <a:lnTo>
                  <a:pt x="1687" y="7946"/>
                </a:lnTo>
                <a:cubicBezTo>
                  <a:pt x="1728" y="7898"/>
                  <a:pt x="1747" y="7787"/>
                  <a:pt x="1747" y="7728"/>
                </a:cubicBezTo>
                <a:cubicBezTo>
                  <a:pt x="1769" y="7753"/>
                  <a:pt x="1793" y="7768"/>
                  <a:pt x="1814" y="7768"/>
                </a:cubicBezTo>
                <a:lnTo>
                  <a:pt x="1815" y="7768"/>
                </a:lnTo>
                <a:lnTo>
                  <a:pt x="1816" y="7768"/>
                </a:lnTo>
                <a:lnTo>
                  <a:pt x="1817" y="7768"/>
                </a:lnTo>
                <a:lnTo>
                  <a:pt x="1818" y="7767"/>
                </a:lnTo>
                <a:lnTo>
                  <a:pt x="1819" y="7767"/>
                </a:lnTo>
                <a:lnTo>
                  <a:pt x="1820" y="7766"/>
                </a:lnTo>
                <a:cubicBezTo>
                  <a:pt x="1823" y="7764"/>
                  <a:pt x="1825" y="7755"/>
                  <a:pt x="1824" y="7752"/>
                </a:cubicBezTo>
                <a:cubicBezTo>
                  <a:pt x="1821" y="7721"/>
                  <a:pt x="1813" y="7697"/>
                  <a:pt x="1806" y="7676"/>
                </a:cubicBezTo>
                <a:cubicBezTo>
                  <a:pt x="1804" y="7671"/>
                  <a:pt x="1801" y="7661"/>
                  <a:pt x="1800" y="7657"/>
                </a:cubicBezTo>
                <a:cubicBezTo>
                  <a:pt x="1791" y="7633"/>
                  <a:pt x="1787" y="7615"/>
                  <a:pt x="1786" y="7609"/>
                </a:cubicBezTo>
                <a:cubicBezTo>
                  <a:pt x="1847" y="7533"/>
                  <a:pt x="1897" y="7436"/>
                  <a:pt x="1895" y="7341"/>
                </a:cubicBezTo>
                <a:lnTo>
                  <a:pt x="1826" y="7272"/>
                </a:lnTo>
                <a:lnTo>
                  <a:pt x="1856" y="7232"/>
                </a:lnTo>
                <a:lnTo>
                  <a:pt x="1895" y="7242"/>
                </a:lnTo>
                <a:lnTo>
                  <a:pt x="1895" y="7242"/>
                </a:lnTo>
                <a:lnTo>
                  <a:pt x="1895" y="7243"/>
                </a:lnTo>
                <a:lnTo>
                  <a:pt x="1895" y="7243"/>
                </a:lnTo>
                <a:lnTo>
                  <a:pt x="1895" y="7244"/>
                </a:lnTo>
                <a:cubicBezTo>
                  <a:pt x="1895" y="7249"/>
                  <a:pt x="1898" y="7269"/>
                  <a:pt x="1902" y="7271"/>
                </a:cubicBezTo>
                <a:lnTo>
                  <a:pt x="1903" y="7272"/>
                </a:lnTo>
                <a:lnTo>
                  <a:pt x="1904" y="7272"/>
                </a:lnTo>
                <a:lnTo>
                  <a:pt x="1904" y="7272"/>
                </a:lnTo>
                <a:cubicBezTo>
                  <a:pt x="1950" y="7245"/>
                  <a:pt x="1967" y="7168"/>
                  <a:pt x="1972" y="7136"/>
                </a:cubicBezTo>
                <a:cubicBezTo>
                  <a:pt x="1973" y="7131"/>
                  <a:pt x="1974" y="7124"/>
                  <a:pt x="1975" y="7123"/>
                </a:cubicBezTo>
                <a:cubicBezTo>
                  <a:pt x="2056" y="7122"/>
                  <a:pt x="2126" y="6900"/>
                  <a:pt x="2158" y="6801"/>
                </a:cubicBezTo>
                <a:lnTo>
                  <a:pt x="2160" y="6796"/>
                </a:lnTo>
                <a:lnTo>
                  <a:pt x="2162" y="6791"/>
                </a:lnTo>
                <a:lnTo>
                  <a:pt x="2164" y="6785"/>
                </a:lnTo>
                <a:cubicBezTo>
                  <a:pt x="2173" y="6756"/>
                  <a:pt x="2180" y="6734"/>
                  <a:pt x="2183" y="6726"/>
                </a:cubicBezTo>
                <a:lnTo>
                  <a:pt x="2123" y="6627"/>
                </a:lnTo>
                <a:cubicBezTo>
                  <a:pt x="2133" y="6610"/>
                  <a:pt x="2133" y="6587"/>
                  <a:pt x="2133" y="6573"/>
                </a:cubicBezTo>
                <a:lnTo>
                  <a:pt x="2133" y="6572"/>
                </a:lnTo>
                <a:lnTo>
                  <a:pt x="2133" y="6571"/>
                </a:lnTo>
                <a:lnTo>
                  <a:pt x="2133" y="6570"/>
                </a:lnTo>
                <a:lnTo>
                  <a:pt x="2133" y="6569"/>
                </a:lnTo>
                <a:lnTo>
                  <a:pt x="2133" y="6568"/>
                </a:lnTo>
                <a:cubicBezTo>
                  <a:pt x="2162" y="6617"/>
                  <a:pt x="2220" y="6662"/>
                  <a:pt x="2262" y="6687"/>
                </a:cubicBezTo>
                <a:lnTo>
                  <a:pt x="2262" y="6578"/>
                </a:lnTo>
                <a:cubicBezTo>
                  <a:pt x="2265" y="6578"/>
                  <a:pt x="2271" y="6578"/>
                  <a:pt x="2271" y="6578"/>
                </a:cubicBezTo>
                <a:cubicBezTo>
                  <a:pt x="2327" y="6580"/>
                  <a:pt x="2332" y="6559"/>
                  <a:pt x="2332" y="6512"/>
                </a:cubicBezTo>
                <a:cubicBezTo>
                  <a:pt x="2332" y="6508"/>
                  <a:pt x="2332" y="6499"/>
                  <a:pt x="2332" y="6498"/>
                </a:cubicBezTo>
                <a:cubicBezTo>
                  <a:pt x="2373" y="6464"/>
                  <a:pt x="2409" y="6352"/>
                  <a:pt x="2411" y="6330"/>
                </a:cubicBezTo>
                <a:cubicBezTo>
                  <a:pt x="2391" y="6311"/>
                  <a:pt x="2361" y="6277"/>
                  <a:pt x="2361" y="6261"/>
                </a:cubicBezTo>
                <a:cubicBezTo>
                  <a:pt x="2359" y="6243"/>
                  <a:pt x="2382" y="6240"/>
                  <a:pt x="2387" y="6240"/>
                </a:cubicBezTo>
                <a:lnTo>
                  <a:pt x="2388" y="6240"/>
                </a:lnTo>
                <a:lnTo>
                  <a:pt x="2389" y="6240"/>
                </a:lnTo>
                <a:lnTo>
                  <a:pt x="2390" y="6240"/>
                </a:lnTo>
                <a:lnTo>
                  <a:pt x="2391" y="6241"/>
                </a:lnTo>
                <a:cubicBezTo>
                  <a:pt x="2399" y="6238"/>
                  <a:pt x="2402" y="6229"/>
                  <a:pt x="2402" y="6227"/>
                </a:cubicBezTo>
                <a:cubicBezTo>
                  <a:pt x="2403" y="6210"/>
                  <a:pt x="2384" y="6191"/>
                  <a:pt x="2374" y="6192"/>
                </a:cubicBezTo>
                <a:cubicBezTo>
                  <a:pt x="2369" y="6192"/>
                  <a:pt x="2362" y="6199"/>
                  <a:pt x="2361" y="6201"/>
                </a:cubicBezTo>
                <a:cubicBezTo>
                  <a:pt x="2361" y="6198"/>
                  <a:pt x="2360" y="6181"/>
                  <a:pt x="2359" y="6172"/>
                </a:cubicBezTo>
                <a:cubicBezTo>
                  <a:pt x="2359" y="6166"/>
                  <a:pt x="2359" y="6157"/>
                  <a:pt x="2359" y="6154"/>
                </a:cubicBezTo>
                <a:lnTo>
                  <a:pt x="2359" y="6153"/>
                </a:lnTo>
                <a:cubicBezTo>
                  <a:pt x="2359" y="6152"/>
                  <a:pt x="2359" y="6149"/>
                  <a:pt x="2359" y="6149"/>
                </a:cubicBezTo>
                <a:cubicBezTo>
                  <a:pt x="2358" y="6134"/>
                  <a:pt x="2362" y="6106"/>
                  <a:pt x="2371" y="6102"/>
                </a:cubicBezTo>
                <a:lnTo>
                  <a:pt x="2451" y="5923"/>
                </a:lnTo>
                <a:lnTo>
                  <a:pt x="2461" y="5923"/>
                </a:lnTo>
                <a:lnTo>
                  <a:pt x="2550" y="5745"/>
                </a:lnTo>
                <a:lnTo>
                  <a:pt x="2560" y="5646"/>
                </a:lnTo>
                <a:lnTo>
                  <a:pt x="2639" y="5616"/>
                </a:lnTo>
                <a:cubicBezTo>
                  <a:pt x="2639" y="5622"/>
                  <a:pt x="2638" y="5645"/>
                  <a:pt x="2638" y="5657"/>
                </a:cubicBezTo>
                <a:cubicBezTo>
                  <a:pt x="2638" y="5661"/>
                  <a:pt x="2639" y="5668"/>
                  <a:pt x="2639" y="5671"/>
                </a:cubicBezTo>
                <a:cubicBezTo>
                  <a:pt x="2638" y="5690"/>
                  <a:pt x="2643" y="5717"/>
                  <a:pt x="2669" y="5725"/>
                </a:cubicBezTo>
                <a:cubicBezTo>
                  <a:pt x="2696" y="5720"/>
                  <a:pt x="2698" y="5685"/>
                  <a:pt x="2699" y="5675"/>
                </a:cubicBezTo>
                <a:cubicBezTo>
                  <a:pt x="2748" y="5617"/>
                  <a:pt x="2792" y="5526"/>
                  <a:pt x="2818" y="5467"/>
                </a:cubicBezTo>
                <a:cubicBezTo>
                  <a:pt x="2818" y="5448"/>
                  <a:pt x="2826" y="5430"/>
                  <a:pt x="2833" y="5422"/>
                </a:cubicBezTo>
                <a:cubicBezTo>
                  <a:pt x="2842" y="5412"/>
                  <a:pt x="2847" y="5391"/>
                  <a:pt x="2847" y="5378"/>
                </a:cubicBezTo>
                <a:cubicBezTo>
                  <a:pt x="2917" y="5320"/>
                  <a:pt x="2970" y="5157"/>
                  <a:pt x="2986" y="5090"/>
                </a:cubicBezTo>
                <a:cubicBezTo>
                  <a:pt x="3005" y="5091"/>
                  <a:pt x="3006" y="5069"/>
                  <a:pt x="3006" y="5064"/>
                </a:cubicBezTo>
                <a:lnTo>
                  <a:pt x="3006" y="5063"/>
                </a:lnTo>
                <a:cubicBezTo>
                  <a:pt x="3004" y="5035"/>
                  <a:pt x="2988" y="4946"/>
                  <a:pt x="2937" y="4932"/>
                </a:cubicBezTo>
                <a:cubicBezTo>
                  <a:pt x="2927" y="4935"/>
                  <a:pt x="2927" y="4957"/>
                  <a:pt x="2927" y="4963"/>
                </a:cubicBezTo>
                <a:cubicBezTo>
                  <a:pt x="2927" y="4966"/>
                  <a:pt x="2927" y="4968"/>
                  <a:pt x="2927" y="4968"/>
                </a:cubicBezTo>
                <a:lnTo>
                  <a:pt x="2927" y="4969"/>
                </a:lnTo>
                <a:lnTo>
                  <a:pt x="2927" y="4970"/>
                </a:lnTo>
                <a:lnTo>
                  <a:pt x="2927" y="4970"/>
                </a:lnTo>
                <a:lnTo>
                  <a:pt x="2927" y="4971"/>
                </a:lnTo>
                <a:lnTo>
                  <a:pt x="2887" y="5060"/>
                </a:lnTo>
                <a:lnTo>
                  <a:pt x="2887" y="5062"/>
                </a:lnTo>
                <a:lnTo>
                  <a:pt x="2887" y="5063"/>
                </a:lnTo>
                <a:lnTo>
                  <a:pt x="2887" y="5064"/>
                </a:lnTo>
                <a:cubicBezTo>
                  <a:pt x="2888" y="5098"/>
                  <a:pt x="2875" y="5132"/>
                  <a:pt x="2847" y="5160"/>
                </a:cubicBezTo>
                <a:lnTo>
                  <a:pt x="2847" y="5161"/>
                </a:lnTo>
                <a:lnTo>
                  <a:pt x="2847" y="5165"/>
                </a:lnTo>
                <a:cubicBezTo>
                  <a:pt x="2849" y="5232"/>
                  <a:pt x="2821" y="5318"/>
                  <a:pt x="2778" y="5358"/>
                </a:cubicBezTo>
                <a:lnTo>
                  <a:pt x="2639" y="5279"/>
                </a:lnTo>
                <a:lnTo>
                  <a:pt x="2639" y="5269"/>
                </a:lnTo>
                <a:cubicBezTo>
                  <a:pt x="2652" y="5255"/>
                  <a:pt x="2676" y="5252"/>
                  <a:pt x="2689" y="5250"/>
                </a:cubicBezTo>
                <a:cubicBezTo>
                  <a:pt x="2693" y="5250"/>
                  <a:pt x="2697" y="5249"/>
                  <a:pt x="2699" y="5249"/>
                </a:cubicBezTo>
                <a:lnTo>
                  <a:pt x="2701" y="5249"/>
                </a:lnTo>
                <a:cubicBezTo>
                  <a:pt x="2722" y="5249"/>
                  <a:pt x="2731" y="5234"/>
                  <a:pt x="2730" y="5227"/>
                </a:cubicBezTo>
                <a:lnTo>
                  <a:pt x="2730" y="5226"/>
                </a:lnTo>
                <a:lnTo>
                  <a:pt x="2730" y="5225"/>
                </a:lnTo>
                <a:lnTo>
                  <a:pt x="2730" y="5224"/>
                </a:lnTo>
                <a:lnTo>
                  <a:pt x="2730" y="5223"/>
                </a:lnTo>
                <a:lnTo>
                  <a:pt x="2730" y="5222"/>
                </a:lnTo>
                <a:cubicBezTo>
                  <a:pt x="2731" y="5204"/>
                  <a:pt x="2710" y="5170"/>
                  <a:pt x="2699" y="5160"/>
                </a:cubicBezTo>
                <a:lnTo>
                  <a:pt x="2708" y="5130"/>
                </a:lnTo>
                <a:cubicBezTo>
                  <a:pt x="2720" y="5130"/>
                  <a:pt x="2734" y="5130"/>
                  <a:pt x="2740" y="5130"/>
                </a:cubicBezTo>
                <a:lnTo>
                  <a:pt x="2741" y="5130"/>
                </a:lnTo>
                <a:cubicBezTo>
                  <a:pt x="2748" y="5132"/>
                  <a:pt x="2758" y="5132"/>
                  <a:pt x="2760" y="5132"/>
                </a:cubicBezTo>
                <a:cubicBezTo>
                  <a:pt x="2797" y="5133"/>
                  <a:pt x="2821" y="5107"/>
                  <a:pt x="2820" y="5077"/>
                </a:cubicBezTo>
                <a:cubicBezTo>
                  <a:pt x="2820" y="5071"/>
                  <a:pt x="2818" y="5061"/>
                  <a:pt x="2818" y="5059"/>
                </a:cubicBezTo>
                <a:cubicBezTo>
                  <a:pt x="2818" y="5056"/>
                  <a:pt x="2818" y="5050"/>
                  <a:pt x="2818" y="5051"/>
                </a:cubicBezTo>
                <a:cubicBezTo>
                  <a:pt x="2817" y="4990"/>
                  <a:pt x="2870" y="4805"/>
                  <a:pt x="2890" y="4736"/>
                </a:cubicBezTo>
                <a:cubicBezTo>
                  <a:pt x="2893" y="4727"/>
                  <a:pt x="2896" y="4715"/>
                  <a:pt x="2897" y="4713"/>
                </a:cubicBezTo>
                <a:lnTo>
                  <a:pt x="2937" y="4644"/>
                </a:lnTo>
                <a:lnTo>
                  <a:pt x="2996" y="4664"/>
                </a:lnTo>
                <a:lnTo>
                  <a:pt x="2986" y="4941"/>
                </a:lnTo>
                <a:cubicBezTo>
                  <a:pt x="3033" y="4941"/>
                  <a:pt x="3044" y="4897"/>
                  <a:pt x="3051" y="4869"/>
                </a:cubicBezTo>
                <a:cubicBezTo>
                  <a:pt x="3052" y="4866"/>
                  <a:pt x="3053" y="4860"/>
                  <a:pt x="3054" y="4860"/>
                </a:cubicBezTo>
                <a:cubicBezTo>
                  <a:pt x="3056" y="4854"/>
                  <a:pt x="3058" y="4845"/>
                  <a:pt x="3059" y="4841"/>
                </a:cubicBezTo>
                <a:cubicBezTo>
                  <a:pt x="3063" y="4816"/>
                  <a:pt x="3074" y="4787"/>
                  <a:pt x="3105" y="4783"/>
                </a:cubicBezTo>
                <a:lnTo>
                  <a:pt x="3194" y="4614"/>
                </a:lnTo>
                <a:lnTo>
                  <a:pt x="3194" y="4612"/>
                </a:lnTo>
                <a:lnTo>
                  <a:pt x="3194" y="4610"/>
                </a:lnTo>
                <a:cubicBezTo>
                  <a:pt x="3194" y="4574"/>
                  <a:pt x="3216" y="4544"/>
                  <a:pt x="3235" y="4518"/>
                </a:cubicBezTo>
                <a:cubicBezTo>
                  <a:pt x="3238" y="4513"/>
                  <a:pt x="3244" y="4505"/>
                  <a:pt x="3246" y="4503"/>
                </a:cubicBezTo>
                <a:cubicBezTo>
                  <a:pt x="3257" y="4488"/>
                  <a:pt x="3263" y="4464"/>
                  <a:pt x="3264" y="4446"/>
                </a:cubicBezTo>
                <a:lnTo>
                  <a:pt x="3323" y="4396"/>
                </a:lnTo>
                <a:lnTo>
                  <a:pt x="3363" y="4297"/>
                </a:lnTo>
                <a:lnTo>
                  <a:pt x="3442" y="4227"/>
                </a:lnTo>
                <a:lnTo>
                  <a:pt x="3442" y="4108"/>
                </a:lnTo>
                <a:cubicBezTo>
                  <a:pt x="3473" y="4050"/>
                  <a:pt x="3513" y="3960"/>
                  <a:pt x="3512" y="3910"/>
                </a:cubicBezTo>
                <a:lnTo>
                  <a:pt x="3551" y="3880"/>
                </a:lnTo>
                <a:lnTo>
                  <a:pt x="3651" y="3692"/>
                </a:lnTo>
                <a:lnTo>
                  <a:pt x="3660" y="3583"/>
                </a:lnTo>
                <a:lnTo>
                  <a:pt x="3690" y="3583"/>
                </a:lnTo>
                <a:cubicBezTo>
                  <a:pt x="3731" y="3584"/>
                  <a:pt x="3740" y="3549"/>
                  <a:pt x="3740" y="3526"/>
                </a:cubicBezTo>
                <a:lnTo>
                  <a:pt x="3740" y="3524"/>
                </a:lnTo>
                <a:lnTo>
                  <a:pt x="3740" y="3523"/>
                </a:lnTo>
                <a:cubicBezTo>
                  <a:pt x="3764" y="3510"/>
                  <a:pt x="3780" y="3478"/>
                  <a:pt x="3779" y="3465"/>
                </a:cubicBezTo>
                <a:lnTo>
                  <a:pt x="3779" y="3465"/>
                </a:lnTo>
                <a:lnTo>
                  <a:pt x="3779" y="3464"/>
                </a:lnTo>
                <a:lnTo>
                  <a:pt x="3779" y="3462"/>
                </a:lnTo>
                <a:lnTo>
                  <a:pt x="3779" y="3461"/>
                </a:lnTo>
                <a:lnTo>
                  <a:pt x="3778" y="3459"/>
                </a:lnTo>
                <a:lnTo>
                  <a:pt x="3778" y="3458"/>
                </a:lnTo>
                <a:lnTo>
                  <a:pt x="3777" y="3457"/>
                </a:lnTo>
                <a:cubicBezTo>
                  <a:pt x="3773" y="3454"/>
                  <a:pt x="3765" y="3454"/>
                  <a:pt x="3764" y="3454"/>
                </a:cubicBezTo>
                <a:lnTo>
                  <a:pt x="3763" y="3454"/>
                </a:lnTo>
                <a:lnTo>
                  <a:pt x="3762" y="3454"/>
                </a:lnTo>
                <a:lnTo>
                  <a:pt x="3761" y="3454"/>
                </a:lnTo>
                <a:lnTo>
                  <a:pt x="3760" y="3454"/>
                </a:lnTo>
                <a:lnTo>
                  <a:pt x="3700" y="3375"/>
                </a:lnTo>
                <a:cubicBezTo>
                  <a:pt x="3701" y="3340"/>
                  <a:pt x="3710" y="3303"/>
                  <a:pt x="3721" y="3274"/>
                </a:cubicBezTo>
                <a:cubicBezTo>
                  <a:pt x="3732" y="3244"/>
                  <a:pt x="3739" y="3204"/>
                  <a:pt x="3740" y="3176"/>
                </a:cubicBezTo>
                <a:lnTo>
                  <a:pt x="3741" y="3176"/>
                </a:lnTo>
                <a:lnTo>
                  <a:pt x="3742" y="3176"/>
                </a:lnTo>
                <a:cubicBezTo>
                  <a:pt x="3763" y="3177"/>
                  <a:pt x="3783" y="3159"/>
                  <a:pt x="3789" y="3137"/>
                </a:cubicBezTo>
                <a:lnTo>
                  <a:pt x="3809" y="3137"/>
                </a:lnTo>
                <a:cubicBezTo>
                  <a:pt x="3821" y="3132"/>
                  <a:pt x="3826" y="3123"/>
                  <a:pt x="3826" y="3120"/>
                </a:cubicBezTo>
                <a:lnTo>
                  <a:pt x="3826" y="3120"/>
                </a:lnTo>
                <a:lnTo>
                  <a:pt x="3826" y="3119"/>
                </a:lnTo>
                <a:cubicBezTo>
                  <a:pt x="3826" y="3114"/>
                  <a:pt x="3820" y="3108"/>
                  <a:pt x="3819" y="3107"/>
                </a:cubicBezTo>
                <a:lnTo>
                  <a:pt x="3809" y="3107"/>
                </a:lnTo>
                <a:cubicBezTo>
                  <a:pt x="3818" y="3074"/>
                  <a:pt x="3819" y="3032"/>
                  <a:pt x="3819" y="3005"/>
                </a:cubicBezTo>
                <a:cubicBezTo>
                  <a:pt x="3819" y="3002"/>
                  <a:pt x="3819" y="2997"/>
                  <a:pt x="3819" y="2998"/>
                </a:cubicBezTo>
                <a:cubicBezTo>
                  <a:pt x="3849" y="2970"/>
                  <a:pt x="3869" y="2925"/>
                  <a:pt x="3884" y="2894"/>
                </a:cubicBezTo>
                <a:cubicBezTo>
                  <a:pt x="3891" y="2879"/>
                  <a:pt x="3900" y="2860"/>
                  <a:pt x="3906" y="2851"/>
                </a:cubicBezTo>
                <a:cubicBezTo>
                  <a:pt x="3915" y="2831"/>
                  <a:pt x="3925" y="2815"/>
                  <a:pt x="3928" y="2809"/>
                </a:cubicBezTo>
                <a:cubicBezTo>
                  <a:pt x="3927" y="2752"/>
                  <a:pt x="3960" y="2708"/>
                  <a:pt x="3983" y="2676"/>
                </a:cubicBezTo>
                <a:cubicBezTo>
                  <a:pt x="3989" y="2667"/>
                  <a:pt x="3998" y="2654"/>
                  <a:pt x="4002" y="2648"/>
                </a:cubicBezTo>
                <a:cubicBezTo>
                  <a:pt x="4018" y="2627"/>
                  <a:pt x="4027" y="2595"/>
                  <a:pt x="4027" y="2571"/>
                </a:cubicBezTo>
                <a:lnTo>
                  <a:pt x="4087" y="2472"/>
                </a:lnTo>
                <a:lnTo>
                  <a:pt x="4087" y="2442"/>
                </a:lnTo>
                <a:lnTo>
                  <a:pt x="4107" y="2442"/>
                </a:lnTo>
                <a:cubicBezTo>
                  <a:pt x="4126" y="2423"/>
                  <a:pt x="4148" y="2391"/>
                  <a:pt x="4163" y="2366"/>
                </a:cubicBezTo>
                <a:cubicBezTo>
                  <a:pt x="4167" y="2359"/>
                  <a:pt x="4174" y="2346"/>
                  <a:pt x="4176" y="2343"/>
                </a:cubicBezTo>
                <a:cubicBezTo>
                  <a:pt x="4206" y="2291"/>
                  <a:pt x="4246" y="2228"/>
                  <a:pt x="4285" y="2195"/>
                </a:cubicBezTo>
                <a:lnTo>
                  <a:pt x="4335" y="2046"/>
                </a:lnTo>
                <a:lnTo>
                  <a:pt x="4285" y="1986"/>
                </a:lnTo>
                <a:lnTo>
                  <a:pt x="4236" y="1996"/>
                </a:lnTo>
                <a:lnTo>
                  <a:pt x="4255" y="1887"/>
                </a:lnTo>
                <a:lnTo>
                  <a:pt x="4176" y="1857"/>
                </a:lnTo>
                <a:cubicBezTo>
                  <a:pt x="4178" y="1924"/>
                  <a:pt x="4124" y="1990"/>
                  <a:pt x="4091" y="2031"/>
                </a:cubicBezTo>
                <a:lnTo>
                  <a:pt x="4089" y="2034"/>
                </a:lnTo>
                <a:lnTo>
                  <a:pt x="4087" y="2036"/>
                </a:lnTo>
                <a:lnTo>
                  <a:pt x="4087" y="2035"/>
                </a:lnTo>
                <a:lnTo>
                  <a:pt x="4088" y="2033"/>
                </a:lnTo>
                <a:lnTo>
                  <a:pt x="4088" y="2032"/>
                </a:lnTo>
                <a:lnTo>
                  <a:pt x="4089" y="2031"/>
                </a:lnTo>
                <a:cubicBezTo>
                  <a:pt x="4097" y="2007"/>
                  <a:pt x="4107" y="1975"/>
                  <a:pt x="4107" y="1957"/>
                </a:cubicBezTo>
                <a:lnTo>
                  <a:pt x="4146" y="1887"/>
                </a:lnTo>
                <a:cubicBezTo>
                  <a:pt x="4142" y="1882"/>
                  <a:pt x="4140" y="1872"/>
                  <a:pt x="4140" y="1868"/>
                </a:cubicBezTo>
                <a:cubicBezTo>
                  <a:pt x="4141" y="1845"/>
                  <a:pt x="4163" y="1817"/>
                  <a:pt x="4179" y="1797"/>
                </a:cubicBezTo>
                <a:cubicBezTo>
                  <a:pt x="4182" y="1793"/>
                  <a:pt x="4186" y="1788"/>
                  <a:pt x="4187" y="1787"/>
                </a:cubicBezTo>
                <a:lnTo>
                  <a:pt x="4188" y="1786"/>
                </a:lnTo>
                <a:lnTo>
                  <a:pt x="4189" y="1784"/>
                </a:lnTo>
                <a:lnTo>
                  <a:pt x="4190" y="1783"/>
                </a:lnTo>
                <a:lnTo>
                  <a:pt x="4191" y="1782"/>
                </a:lnTo>
                <a:lnTo>
                  <a:pt x="4192" y="1781"/>
                </a:lnTo>
                <a:cubicBezTo>
                  <a:pt x="4212" y="1756"/>
                  <a:pt x="4232" y="1729"/>
                  <a:pt x="4232" y="1707"/>
                </a:cubicBezTo>
                <a:cubicBezTo>
                  <a:pt x="4232" y="1701"/>
                  <a:pt x="4228" y="1691"/>
                  <a:pt x="4226" y="1689"/>
                </a:cubicBezTo>
                <a:cubicBezTo>
                  <a:pt x="4226" y="1678"/>
                  <a:pt x="4232" y="1663"/>
                  <a:pt x="4236" y="1654"/>
                </a:cubicBezTo>
                <a:cubicBezTo>
                  <a:pt x="4242" y="1643"/>
                  <a:pt x="4245" y="1632"/>
                  <a:pt x="4246" y="1629"/>
                </a:cubicBezTo>
                <a:cubicBezTo>
                  <a:pt x="4240" y="1637"/>
                  <a:pt x="4235" y="1641"/>
                  <a:pt x="4235" y="1641"/>
                </a:cubicBezTo>
                <a:lnTo>
                  <a:pt x="4234" y="1641"/>
                </a:lnTo>
                <a:lnTo>
                  <a:pt x="4233" y="1641"/>
                </a:lnTo>
                <a:lnTo>
                  <a:pt x="4233" y="1641"/>
                </a:lnTo>
                <a:lnTo>
                  <a:pt x="4232" y="1641"/>
                </a:lnTo>
                <a:lnTo>
                  <a:pt x="4232" y="1640"/>
                </a:lnTo>
                <a:cubicBezTo>
                  <a:pt x="4230" y="1639"/>
                  <a:pt x="4230" y="1635"/>
                  <a:pt x="4229" y="1634"/>
                </a:cubicBezTo>
                <a:cubicBezTo>
                  <a:pt x="4229" y="1632"/>
                  <a:pt x="4229" y="1630"/>
                  <a:pt x="4228" y="1630"/>
                </a:cubicBezTo>
                <a:lnTo>
                  <a:pt x="4228" y="1629"/>
                </a:lnTo>
                <a:lnTo>
                  <a:pt x="4228" y="1629"/>
                </a:lnTo>
                <a:lnTo>
                  <a:pt x="4228" y="1629"/>
                </a:lnTo>
                <a:lnTo>
                  <a:pt x="4227" y="1629"/>
                </a:lnTo>
                <a:lnTo>
                  <a:pt x="4227" y="1629"/>
                </a:lnTo>
                <a:lnTo>
                  <a:pt x="4226" y="1629"/>
                </a:lnTo>
                <a:cubicBezTo>
                  <a:pt x="4224" y="1626"/>
                  <a:pt x="4201" y="1668"/>
                  <a:pt x="4166" y="1738"/>
                </a:cubicBezTo>
                <a:lnTo>
                  <a:pt x="4136" y="1768"/>
                </a:lnTo>
                <a:lnTo>
                  <a:pt x="4136" y="1679"/>
                </a:lnTo>
                <a:lnTo>
                  <a:pt x="4186" y="1609"/>
                </a:lnTo>
                <a:cubicBezTo>
                  <a:pt x="4222" y="1594"/>
                  <a:pt x="4224" y="1556"/>
                  <a:pt x="4225" y="1535"/>
                </a:cubicBezTo>
                <a:lnTo>
                  <a:pt x="4225" y="1534"/>
                </a:lnTo>
                <a:lnTo>
                  <a:pt x="4226" y="1532"/>
                </a:lnTo>
                <a:lnTo>
                  <a:pt x="4226" y="1531"/>
                </a:lnTo>
                <a:lnTo>
                  <a:pt x="4226" y="1530"/>
                </a:lnTo>
                <a:cubicBezTo>
                  <a:pt x="4229" y="1527"/>
                  <a:pt x="4235" y="1521"/>
                  <a:pt x="4236" y="1520"/>
                </a:cubicBezTo>
                <a:cubicBezTo>
                  <a:pt x="4268" y="1487"/>
                  <a:pt x="4307" y="1444"/>
                  <a:pt x="4308" y="1414"/>
                </a:cubicBezTo>
                <a:cubicBezTo>
                  <a:pt x="4309" y="1409"/>
                  <a:pt x="4306" y="1402"/>
                  <a:pt x="4305" y="1401"/>
                </a:cubicBezTo>
                <a:cubicBezTo>
                  <a:pt x="4297" y="1398"/>
                  <a:pt x="4282" y="1396"/>
                  <a:pt x="4273" y="1396"/>
                </a:cubicBezTo>
                <a:lnTo>
                  <a:pt x="4272" y="1396"/>
                </a:lnTo>
                <a:lnTo>
                  <a:pt x="4271" y="1396"/>
                </a:lnTo>
                <a:cubicBezTo>
                  <a:pt x="4268" y="1396"/>
                  <a:pt x="4263" y="1396"/>
                  <a:pt x="4263" y="1396"/>
                </a:cubicBezTo>
                <a:cubicBezTo>
                  <a:pt x="4260" y="1396"/>
                  <a:pt x="4255" y="1396"/>
                  <a:pt x="4256" y="1396"/>
                </a:cubicBezTo>
                <a:lnTo>
                  <a:pt x="4255" y="1396"/>
                </a:lnTo>
                <a:cubicBezTo>
                  <a:pt x="4242" y="1397"/>
                  <a:pt x="4225" y="1394"/>
                  <a:pt x="4216" y="1391"/>
                </a:cubicBezTo>
                <a:cubicBezTo>
                  <a:pt x="4239" y="1359"/>
                  <a:pt x="4266" y="1314"/>
                  <a:pt x="4265" y="1284"/>
                </a:cubicBezTo>
                <a:lnTo>
                  <a:pt x="4265" y="1282"/>
                </a:lnTo>
                <a:lnTo>
                  <a:pt x="4265" y="1280"/>
                </a:lnTo>
                <a:cubicBezTo>
                  <a:pt x="4267" y="1261"/>
                  <a:pt x="4250" y="1252"/>
                  <a:pt x="4237" y="1252"/>
                </a:cubicBezTo>
                <a:lnTo>
                  <a:pt x="4236" y="1252"/>
                </a:lnTo>
                <a:lnTo>
                  <a:pt x="4196" y="1223"/>
                </a:lnTo>
                <a:cubicBezTo>
                  <a:pt x="4205" y="1208"/>
                  <a:pt x="4214" y="1189"/>
                  <a:pt x="4217" y="1177"/>
                </a:cubicBezTo>
                <a:cubicBezTo>
                  <a:pt x="4222" y="1163"/>
                  <a:pt x="4235" y="1144"/>
                  <a:pt x="4246" y="1133"/>
                </a:cubicBezTo>
                <a:lnTo>
                  <a:pt x="4146" y="1114"/>
                </a:lnTo>
                <a:lnTo>
                  <a:pt x="4146" y="1115"/>
                </a:lnTo>
                <a:cubicBezTo>
                  <a:pt x="4148" y="1146"/>
                  <a:pt x="4131" y="1179"/>
                  <a:pt x="4097" y="1203"/>
                </a:cubicBezTo>
                <a:close/>
                <a:moveTo>
                  <a:pt x="3075" y="4366"/>
                </a:moveTo>
                <a:cubicBezTo>
                  <a:pt x="3074" y="4322"/>
                  <a:pt x="3111" y="4269"/>
                  <a:pt x="3137" y="4229"/>
                </a:cubicBezTo>
                <a:cubicBezTo>
                  <a:pt x="3146" y="4216"/>
                  <a:pt x="3159" y="4196"/>
                  <a:pt x="3164" y="4188"/>
                </a:cubicBezTo>
                <a:cubicBezTo>
                  <a:pt x="3183" y="4159"/>
                  <a:pt x="3194" y="4123"/>
                  <a:pt x="3194" y="4099"/>
                </a:cubicBezTo>
                <a:cubicBezTo>
                  <a:pt x="3194" y="4096"/>
                  <a:pt x="3194" y="4090"/>
                  <a:pt x="3194" y="4091"/>
                </a:cubicBezTo>
                <a:cubicBezTo>
                  <a:pt x="3194" y="4068"/>
                  <a:pt x="3197" y="4026"/>
                  <a:pt x="3224" y="4009"/>
                </a:cubicBezTo>
                <a:lnTo>
                  <a:pt x="3264" y="3920"/>
                </a:lnTo>
                <a:cubicBezTo>
                  <a:pt x="3262" y="3860"/>
                  <a:pt x="3304" y="3810"/>
                  <a:pt x="3333" y="3772"/>
                </a:cubicBezTo>
                <a:cubicBezTo>
                  <a:pt x="3343" y="3759"/>
                  <a:pt x="3357" y="3740"/>
                  <a:pt x="3363" y="3732"/>
                </a:cubicBezTo>
                <a:lnTo>
                  <a:pt x="3363" y="3731"/>
                </a:lnTo>
                <a:cubicBezTo>
                  <a:pt x="3363" y="3727"/>
                  <a:pt x="3368" y="3713"/>
                  <a:pt x="3369" y="3708"/>
                </a:cubicBezTo>
                <a:cubicBezTo>
                  <a:pt x="3373" y="3700"/>
                  <a:pt x="3379" y="3682"/>
                  <a:pt x="3383" y="3672"/>
                </a:cubicBezTo>
                <a:lnTo>
                  <a:pt x="3403" y="3692"/>
                </a:lnTo>
                <a:cubicBezTo>
                  <a:pt x="3450" y="3663"/>
                  <a:pt x="3467" y="3651"/>
                  <a:pt x="3468" y="3649"/>
                </a:cubicBezTo>
                <a:cubicBezTo>
                  <a:pt x="3451" y="3718"/>
                  <a:pt x="3442" y="3798"/>
                  <a:pt x="3442" y="3820"/>
                </a:cubicBezTo>
                <a:lnTo>
                  <a:pt x="3442" y="3821"/>
                </a:lnTo>
                <a:lnTo>
                  <a:pt x="3393" y="3920"/>
                </a:lnTo>
                <a:lnTo>
                  <a:pt x="3391" y="3920"/>
                </a:lnTo>
                <a:lnTo>
                  <a:pt x="3390" y="3920"/>
                </a:lnTo>
                <a:cubicBezTo>
                  <a:pt x="3353" y="3919"/>
                  <a:pt x="3354" y="3936"/>
                  <a:pt x="3353" y="3958"/>
                </a:cubicBezTo>
                <a:lnTo>
                  <a:pt x="3353" y="3960"/>
                </a:lnTo>
                <a:lnTo>
                  <a:pt x="3353" y="3961"/>
                </a:lnTo>
                <a:cubicBezTo>
                  <a:pt x="3353" y="3964"/>
                  <a:pt x="3353" y="3970"/>
                  <a:pt x="3353" y="3970"/>
                </a:cubicBezTo>
                <a:cubicBezTo>
                  <a:pt x="3350" y="3998"/>
                  <a:pt x="3322" y="3998"/>
                  <a:pt x="3306" y="3999"/>
                </a:cubicBezTo>
                <a:lnTo>
                  <a:pt x="3305" y="3999"/>
                </a:lnTo>
                <a:lnTo>
                  <a:pt x="3303" y="3999"/>
                </a:lnTo>
                <a:lnTo>
                  <a:pt x="3184" y="4317"/>
                </a:lnTo>
                <a:cubicBezTo>
                  <a:pt x="3155" y="4315"/>
                  <a:pt x="3154" y="4337"/>
                  <a:pt x="3154" y="4347"/>
                </a:cubicBezTo>
                <a:lnTo>
                  <a:pt x="3154" y="4348"/>
                </a:lnTo>
                <a:lnTo>
                  <a:pt x="3154" y="4350"/>
                </a:lnTo>
                <a:lnTo>
                  <a:pt x="3154" y="4351"/>
                </a:lnTo>
                <a:lnTo>
                  <a:pt x="3154" y="4352"/>
                </a:lnTo>
                <a:lnTo>
                  <a:pt x="3154" y="4353"/>
                </a:lnTo>
                <a:lnTo>
                  <a:pt x="3154" y="4354"/>
                </a:lnTo>
                <a:lnTo>
                  <a:pt x="3154" y="4355"/>
                </a:lnTo>
                <a:lnTo>
                  <a:pt x="3154" y="4356"/>
                </a:lnTo>
                <a:cubicBezTo>
                  <a:pt x="3154" y="4362"/>
                  <a:pt x="3154" y="4373"/>
                  <a:pt x="3155" y="4376"/>
                </a:cubicBezTo>
                <a:cubicBezTo>
                  <a:pt x="3153" y="4396"/>
                  <a:pt x="3135" y="4395"/>
                  <a:pt x="3127" y="4396"/>
                </a:cubicBezTo>
                <a:cubicBezTo>
                  <a:pt x="3124" y="4396"/>
                  <a:pt x="3121" y="4396"/>
                  <a:pt x="3121" y="4396"/>
                </a:cubicBezTo>
                <a:lnTo>
                  <a:pt x="3120" y="4396"/>
                </a:lnTo>
                <a:lnTo>
                  <a:pt x="3118" y="4396"/>
                </a:lnTo>
                <a:lnTo>
                  <a:pt x="3117" y="4396"/>
                </a:lnTo>
                <a:lnTo>
                  <a:pt x="3116" y="4396"/>
                </a:lnTo>
                <a:lnTo>
                  <a:pt x="3115" y="4396"/>
                </a:lnTo>
                <a:cubicBezTo>
                  <a:pt x="3118" y="4456"/>
                  <a:pt x="3037" y="4571"/>
                  <a:pt x="2976" y="4584"/>
                </a:cubicBezTo>
                <a:lnTo>
                  <a:pt x="2976" y="4515"/>
                </a:lnTo>
                <a:cubicBezTo>
                  <a:pt x="2987" y="4495"/>
                  <a:pt x="3000" y="4471"/>
                  <a:pt x="3010" y="4455"/>
                </a:cubicBezTo>
                <a:cubicBezTo>
                  <a:pt x="3022" y="4436"/>
                  <a:pt x="3031" y="4412"/>
                  <a:pt x="3036" y="4396"/>
                </a:cubicBezTo>
                <a:lnTo>
                  <a:pt x="3075" y="4366"/>
                </a:lnTo>
                <a:close/>
                <a:moveTo>
                  <a:pt x="3468" y="3649"/>
                </a:moveTo>
                <a:lnTo>
                  <a:pt x="3468" y="3649"/>
                </a:lnTo>
                <a:lnTo>
                  <a:pt x="3469" y="3649"/>
                </a:lnTo>
                <a:lnTo>
                  <a:pt x="3469" y="3648"/>
                </a:lnTo>
                <a:lnTo>
                  <a:pt x="3469" y="3648"/>
                </a:lnTo>
                <a:lnTo>
                  <a:pt x="3469" y="3648"/>
                </a:lnTo>
                <a:lnTo>
                  <a:pt x="3469" y="3648"/>
                </a:lnTo>
                <a:lnTo>
                  <a:pt x="3469" y="3647"/>
                </a:lnTo>
                <a:lnTo>
                  <a:pt x="3469" y="3647"/>
                </a:lnTo>
                <a:lnTo>
                  <a:pt x="3469" y="3647"/>
                </a:lnTo>
                <a:lnTo>
                  <a:pt x="3468" y="3647"/>
                </a:lnTo>
                <a:lnTo>
                  <a:pt x="3468" y="3648"/>
                </a:lnTo>
                <a:lnTo>
                  <a:pt x="3468" y="3649"/>
                </a:lnTo>
                <a:close/>
                <a:moveTo>
                  <a:pt x="3468" y="3647"/>
                </a:moveTo>
                <a:lnTo>
                  <a:pt x="3468" y="3647"/>
                </a:lnTo>
                <a:cubicBezTo>
                  <a:pt x="3468" y="3647"/>
                  <a:pt x="3466" y="3648"/>
                  <a:pt x="3465" y="3648"/>
                </a:cubicBezTo>
                <a:cubicBezTo>
                  <a:pt x="3464" y="3648"/>
                  <a:pt x="3463" y="3648"/>
                  <a:pt x="3463" y="3648"/>
                </a:cubicBezTo>
                <a:lnTo>
                  <a:pt x="3462" y="3648"/>
                </a:lnTo>
                <a:lnTo>
                  <a:pt x="3462" y="3648"/>
                </a:lnTo>
                <a:lnTo>
                  <a:pt x="3462" y="3648"/>
                </a:lnTo>
                <a:lnTo>
                  <a:pt x="3462" y="3648"/>
                </a:lnTo>
                <a:lnTo>
                  <a:pt x="3462" y="3648"/>
                </a:lnTo>
                <a:lnTo>
                  <a:pt x="3462" y="3647"/>
                </a:lnTo>
                <a:cubicBezTo>
                  <a:pt x="3461" y="3647"/>
                  <a:pt x="3466" y="3643"/>
                  <a:pt x="3470" y="3640"/>
                </a:cubicBezTo>
                <a:lnTo>
                  <a:pt x="3469" y="3644"/>
                </a:lnTo>
                <a:lnTo>
                  <a:pt x="3468" y="3647"/>
                </a:lnTo>
                <a:close/>
                <a:moveTo>
                  <a:pt x="3470" y="3640"/>
                </a:moveTo>
                <a:cubicBezTo>
                  <a:pt x="3471" y="3639"/>
                  <a:pt x="3472" y="3633"/>
                  <a:pt x="3472" y="3633"/>
                </a:cubicBezTo>
                <a:lnTo>
                  <a:pt x="3472" y="3632"/>
                </a:lnTo>
                <a:cubicBezTo>
                  <a:pt x="3471" y="3635"/>
                  <a:pt x="3470" y="3643"/>
                  <a:pt x="3470" y="3640"/>
                </a:cubicBezTo>
                <a:close/>
                <a:moveTo>
                  <a:pt x="2262" y="5993"/>
                </a:moveTo>
                <a:lnTo>
                  <a:pt x="2242" y="6032"/>
                </a:lnTo>
                <a:cubicBezTo>
                  <a:pt x="2239" y="6029"/>
                  <a:pt x="2235" y="6028"/>
                  <a:pt x="2235" y="6028"/>
                </a:cubicBezTo>
                <a:lnTo>
                  <a:pt x="2235" y="6028"/>
                </a:lnTo>
                <a:lnTo>
                  <a:pt x="2234" y="6028"/>
                </a:lnTo>
                <a:lnTo>
                  <a:pt x="2233" y="6028"/>
                </a:lnTo>
                <a:lnTo>
                  <a:pt x="2232" y="6029"/>
                </a:lnTo>
                <a:lnTo>
                  <a:pt x="2231" y="6029"/>
                </a:lnTo>
                <a:lnTo>
                  <a:pt x="2230" y="6030"/>
                </a:lnTo>
                <a:lnTo>
                  <a:pt x="2229" y="6031"/>
                </a:lnTo>
                <a:lnTo>
                  <a:pt x="2229" y="6031"/>
                </a:lnTo>
                <a:lnTo>
                  <a:pt x="2228" y="6032"/>
                </a:lnTo>
                <a:lnTo>
                  <a:pt x="2228" y="6033"/>
                </a:lnTo>
                <a:lnTo>
                  <a:pt x="2228" y="6034"/>
                </a:lnTo>
                <a:cubicBezTo>
                  <a:pt x="2228" y="6037"/>
                  <a:pt x="2232" y="6043"/>
                  <a:pt x="2232" y="6042"/>
                </a:cubicBezTo>
                <a:lnTo>
                  <a:pt x="2183" y="6022"/>
                </a:lnTo>
                <a:lnTo>
                  <a:pt x="2183" y="5953"/>
                </a:lnTo>
                <a:lnTo>
                  <a:pt x="2203" y="5953"/>
                </a:lnTo>
                <a:lnTo>
                  <a:pt x="2232" y="5854"/>
                </a:lnTo>
                <a:lnTo>
                  <a:pt x="2292" y="5784"/>
                </a:lnTo>
                <a:lnTo>
                  <a:pt x="2290" y="5783"/>
                </a:lnTo>
                <a:lnTo>
                  <a:pt x="2289" y="5782"/>
                </a:lnTo>
                <a:lnTo>
                  <a:pt x="2288" y="5781"/>
                </a:lnTo>
                <a:lnTo>
                  <a:pt x="2287" y="5780"/>
                </a:lnTo>
                <a:lnTo>
                  <a:pt x="2287" y="5778"/>
                </a:lnTo>
                <a:lnTo>
                  <a:pt x="2287" y="5777"/>
                </a:lnTo>
                <a:lnTo>
                  <a:pt x="2286" y="5776"/>
                </a:lnTo>
                <a:cubicBezTo>
                  <a:pt x="2285" y="5763"/>
                  <a:pt x="2310" y="5748"/>
                  <a:pt x="2317" y="5749"/>
                </a:cubicBezTo>
                <a:lnTo>
                  <a:pt x="2318" y="5749"/>
                </a:lnTo>
                <a:lnTo>
                  <a:pt x="2319" y="5749"/>
                </a:lnTo>
                <a:cubicBezTo>
                  <a:pt x="2324" y="5749"/>
                  <a:pt x="2331" y="5753"/>
                  <a:pt x="2332" y="5755"/>
                </a:cubicBezTo>
                <a:cubicBezTo>
                  <a:pt x="2364" y="5723"/>
                  <a:pt x="2371" y="5677"/>
                  <a:pt x="2371" y="5648"/>
                </a:cubicBezTo>
                <a:lnTo>
                  <a:pt x="2371" y="5647"/>
                </a:lnTo>
                <a:lnTo>
                  <a:pt x="2371" y="5646"/>
                </a:lnTo>
                <a:cubicBezTo>
                  <a:pt x="2389" y="5610"/>
                  <a:pt x="2423" y="5554"/>
                  <a:pt x="2451" y="5527"/>
                </a:cubicBezTo>
                <a:lnTo>
                  <a:pt x="2461" y="5457"/>
                </a:lnTo>
                <a:lnTo>
                  <a:pt x="2500" y="5487"/>
                </a:lnTo>
                <a:lnTo>
                  <a:pt x="2550" y="5497"/>
                </a:lnTo>
                <a:cubicBezTo>
                  <a:pt x="2522" y="5525"/>
                  <a:pt x="2511" y="5572"/>
                  <a:pt x="2504" y="5602"/>
                </a:cubicBezTo>
                <a:cubicBezTo>
                  <a:pt x="2503" y="5607"/>
                  <a:pt x="2501" y="5614"/>
                  <a:pt x="2500" y="5616"/>
                </a:cubicBezTo>
                <a:lnTo>
                  <a:pt x="2451" y="5586"/>
                </a:lnTo>
                <a:cubicBezTo>
                  <a:pt x="2406" y="5637"/>
                  <a:pt x="2365" y="5803"/>
                  <a:pt x="2361" y="5844"/>
                </a:cubicBezTo>
                <a:lnTo>
                  <a:pt x="2292" y="5963"/>
                </a:lnTo>
                <a:cubicBezTo>
                  <a:pt x="2288" y="5971"/>
                  <a:pt x="2276" y="5991"/>
                  <a:pt x="2268" y="5994"/>
                </a:cubicBezTo>
                <a:lnTo>
                  <a:pt x="2267" y="5994"/>
                </a:lnTo>
                <a:lnTo>
                  <a:pt x="2266" y="5994"/>
                </a:lnTo>
                <a:lnTo>
                  <a:pt x="2265" y="5994"/>
                </a:lnTo>
                <a:lnTo>
                  <a:pt x="2264" y="5994"/>
                </a:lnTo>
                <a:lnTo>
                  <a:pt x="2263" y="5993"/>
                </a:lnTo>
                <a:lnTo>
                  <a:pt x="2262" y="5993"/>
                </a:lnTo>
                <a:close/>
                <a:moveTo>
                  <a:pt x="1023" y="8422"/>
                </a:moveTo>
                <a:cubicBezTo>
                  <a:pt x="1038" y="8458"/>
                  <a:pt x="1044" y="8502"/>
                  <a:pt x="1044" y="8534"/>
                </a:cubicBezTo>
                <a:cubicBezTo>
                  <a:pt x="1044" y="8537"/>
                  <a:pt x="1044" y="8544"/>
                  <a:pt x="1044" y="8544"/>
                </a:cubicBezTo>
                <a:lnTo>
                  <a:pt x="1044" y="8546"/>
                </a:lnTo>
                <a:cubicBezTo>
                  <a:pt x="1044" y="8573"/>
                  <a:pt x="1043" y="8608"/>
                  <a:pt x="1042" y="8630"/>
                </a:cubicBezTo>
                <a:cubicBezTo>
                  <a:pt x="1005" y="8645"/>
                  <a:pt x="1004" y="8680"/>
                  <a:pt x="1003" y="8699"/>
                </a:cubicBezTo>
                <a:lnTo>
                  <a:pt x="1003" y="8700"/>
                </a:lnTo>
                <a:lnTo>
                  <a:pt x="1052" y="8740"/>
                </a:lnTo>
                <a:lnTo>
                  <a:pt x="1042" y="8769"/>
                </a:lnTo>
                <a:lnTo>
                  <a:pt x="973" y="8740"/>
                </a:lnTo>
                <a:lnTo>
                  <a:pt x="972" y="8739"/>
                </a:lnTo>
                <a:lnTo>
                  <a:pt x="972" y="8738"/>
                </a:lnTo>
                <a:cubicBezTo>
                  <a:pt x="967" y="8728"/>
                  <a:pt x="958" y="8715"/>
                  <a:pt x="954" y="8709"/>
                </a:cubicBezTo>
                <a:cubicBezTo>
                  <a:pt x="947" y="8699"/>
                  <a:pt x="943" y="8686"/>
                  <a:pt x="943" y="8680"/>
                </a:cubicBezTo>
                <a:cubicBezTo>
                  <a:pt x="942" y="8661"/>
                  <a:pt x="964" y="8660"/>
                  <a:pt x="969" y="8660"/>
                </a:cubicBezTo>
                <a:lnTo>
                  <a:pt x="970" y="8660"/>
                </a:lnTo>
                <a:lnTo>
                  <a:pt x="971" y="8660"/>
                </a:lnTo>
                <a:lnTo>
                  <a:pt x="972" y="8660"/>
                </a:lnTo>
                <a:lnTo>
                  <a:pt x="973" y="8660"/>
                </a:lnTo>
                <a:lnTo>
                  <a:pt x="973" y="8658"/>
                </a:lnTo>
                <a:cubicBezTo>
                  <a:pt x="974" y="8623"/>
                  <a:pt x="962" y="8579"/>
                  <a:pt x="943" y="8551"/>
                </a:cubicBezTo>
                <a:lnTo>
                  <a:pt x="1023" y="8422"/>
                </a:lnTo>
                <a:close/>
                <a:moveTo>
                  <a:pt x="3036" y="1233"/>
                </a:moveTo>
                <a:cubicBezTo>
                  <a:pt x="3042" y="1229"/>
                  <a:pt x="3045" y="1216"/>
                  <a:pt x="3045" y="1209"/>
                </a:cubicBezTo>
                <a:lnTo>
                  <a:pt x="3045" y="1208"/>
                </a:lnTo>
                <a:lnTo>
                  <a:pt x="3045" y="1207"/>
                </a:lnTo>
                <a:cubicBezTo>
                  <a:pt x="3045" y="1202"/>
                  <a:pt x="3044" y="1193"/>
                  <a:pt x="3044" y="1192"/>
                </a:cubicBezTo>
                <a:cubicBezTo>
                  <a:pt x="3041" y="1180"/>
                  <a:pt x="3040" y="1161"/>
                  <a:pt x="3040" y="1149"/>
                </a:cubicBezTo>
                <a:cubicBezTo>
                  <a:pt x="3052" y="1133"/>
                  <a:pt x="3056" y="1123"/>
                  <a:pt x="3055" y="1121"/>
                </a:cubicBezTo>
                <a:lnTo>
                  <a:pt x="3055" y="1120"/>
                </a:lnTo>
                <a:lnTo>
                  <a:pt x="3055" y="1119"/>
                </a:lnTo>
                <a:lnTo>
                  <a:pt x="3055" y="1118"/>
                </a:lnTo>
                <a:lnTo>
                  <a:pt x="3054" y="1117"/>
                </a:lnTo>
                <a:lnTo>
                  <a:pt x="3053" y="1117"/>
                </a:lnTo>
                <a:lnTo>
                  <a:pt x="3052" y="1116"/>
                </a:lnTo>
                <a:lnTo>
                  <a:pt x="3051" y="1116"/>
                </a:lnTo>
                <a:lnTo>
                  <a:pt x="3050" y="1116"/>
                </a:lnTo>
                <a:lnTo>
                  <a:pt x="3049" y="1116"/>
                </a:lnTo>
                <a:cubicBezTo>
                  <a:pt x="3046" y="1115"/>
                  <a:pt x="3041" y="1116"/>
                  <a:pt x="3041" y="1116"/>
                </a:cubicBezTo>
                <a:lnTo>
                  <a:pt x="3039" y="1116"/>
                </a:lnTo>
                <a:lnTo>
                  <a:pt x="3038" y="1117"/>
                </a:lnTo>
                <a:lnTo>
                  <a:pt x="3037" y="1117"/>
                </a:lnTo>
                <a:lnTo>
                  <a:pt x="3036" y="1117"/>
                </a:lnTo>
                <a:lnTo>
                  <a:pt x="3035" y="1117"/>
                </a:lnTo>
                <a:lnTo>
                  <a:pt x="3034" y="1116"/>
                </a:lnTo>
                <a:lnTo>
                  <a:pt x="3033" y="1116"/>
                </a:lnTo>
                <a:lnTo>
                  <a:pt x="3033" y="1116"/>
                </a:lnTo>
                <a:lnTo>
                  <a:pt x="3032" y="1115"/>
                </a:lnTo>
                <a:lnTo>
                  <a:pt x="3032" y="1115"/>
                </a:lnTo>
                <a:cubicBezTo>
                  <a:pt x="3023" y="1114"/>
                  <a:pt x="3080" y="1059"/>
                  <a:pt x="3184" y="965"/>
                </a:cubicBezTo>
                <a:lnTo>
                  <a:pt x="3224" y="975"/>
                </a:lnTo>
                <a:lnTo>
                  <a:pt x="3194" y="1054"/>
                </a:lnTo>
                <a:lnTo>
                  <a:pt x="3105" y="1124"/>
                </a:lnTo>
                <a:lnTo>
                  <a:pt x="3115" y="1223"/>
                </a:lnTo>
                <a:lnTo>
                  <a:pt x="3105" y="1223"/>
                </a:lnTo>
                <a:lnTo>
                  <a:pt x="3036" y="1233"/>
                </a:lnTo>
                <a:close/>
                <a:moveTo>
                  <a:pt x="1707" y="7272"/>
                </a:moveTo>
                <a:cubicBezTo>
                  <a:pt x="1698" y="7273"/>
                  <a:pt x="1683" y="7255"/>
                  <a:pt x="1684" y="7250"/>
                </a:cubicBezTo>
                <a:lnTo>
                  <a:pt x="1684" y="7249"/>
                </a:lnTo>
                <a:cubicBezTo>
                  <a:pt x="1688" y="7244"/>
                  <a:pt x="1689" y="7242"/>
                  <a:pt x="1689" y="7242"/>
                </a:cubicBezTo>
                <a:lnTo>
                  <a:pt x="1689" y="7242"/>
                </a:lnTo>
                <a:cubicBezTo>
                  <a:pt x="1689" y="7241"/>
                  <a:pt x="1684" y="7247"/>
                  <a:pt x="1683" y="7248"/>
                </a:cubicBezTo>
                <a:cubicBezTo>
                  <a:pt x="1682" y="7250"/>
                  <a:pt x="1681" y="7251"/>
                  <a:pt x="1681" y="7251"/>
                </a:cubicBezTo>
                <a:lnTo>
                  <a:pt x="1681" y="7251"/>
                </a:lnTo>
                <a:cubicBezTo>
                  <a:pt x="1677" y="7255"/>
                  <a:pt x="1700" y="7224"/>
                  <a:pt x="1747" y="7163"/>
                </a:cubicBezTo>
                <a:cubicBezTo>
                  <a:pt x="1745" y="7124"/>
                  <a:pt x="1770" y="7088"/>
                  <a:pt x="1787" y="7062"/>
                </a:cubicBezTo>
                <a:cubicBezTo>
                  <a:pt x="1794" y="7053"/>
                  <a:pt x="1802" y="7040"/>
                  <a:pt x="1805" y="7033"/>
                </a:cubicBezTo>
                <a:cubicBezTo>
                  <a:pt x="1818" y="7014"/>
                  <a:pt x="1825" y="6986"/>
                  <a:pt x="1826" y="6964"/>
                </a:cubicBezTo>
                <a:lnTo>
                  <a:pt x="1885" y="6964"/>
                </a:lnTo>
                <a:cubicBezTo>
                  <a:pt x="1871" y="6980"/>
                  <a:pt x="1855" y="7006"/>
                  <a:pt x="1846" y="7026"/>
                </a:cubicBezTo>
                <a:cubicBezTo>
                  <a:pt x="1836" y="7050"/>
                  <a:pt x="1824" y="7077"/>
                  <a:pt x="1816" y="7093"/>
                </a:cubicBezTo>
                <a:cubicBezTo>
                  <a:pt x="1817" y="7143"/>
                  <a:pt x="1792" y="7200"/>
                  <a:pt x="1776" y="7238"/>
                </a:cubicBezTo>
                <a:cubicBezTo>
                  <a:pt x="1773" y="7246"/>
                  <a:pt x="1768" y="7258"/>
                  <a:pt x="1766" y="7262"/>
                </a:cubicBezTo>
                <a:lnTo>
                  <a:pt x="1707" y="7272"/>
                </a:lnTo>
                <a:close/>
                <a:moveTo>
                  <a:pt x="2014" y="6895"/>
                </a:moveTo>
                <a:lnTo>
                  <a:pt x="2004" y="6984"/>
                </a:lnTo>
                <a:lnTo>
                  <a:pt x="1965" y="6984"/>
                </a:lnTo>
                <a:lnTo>
                  <a:pt x="1895" y="6895"/>
                </a:lnTo>
                <a:cubicBezTo>
                  <a:pt x="1895" y="6878"/>
                  <a:pt x="1917" y="6872"/>
                  <a:pt x="1922" y="6873"/>
                </a:cubicBezTo>
                <a:lnTo>
                  <a:pt x="1923" y="6873"/>
                </a:lnTo>
                <a:lnTo>
                  <a:pt x="1924" y="6873"/>
                </a:lnTo>
                <a:lnTo>
                  <a:pt x="1925" y="6873"/>
                </a:lnTo>
                <a:lnTo>
                  <a:pt x="1926" y="6873"/>
                </a:lnTo>
                <a:cubicBezTo>
                  <a:pt x="1934" y="6872"/>
                  <a:pt x="1947" y="6881"/>
                  <a:pt x="1946" y="6888"/>
                </a:cubicBezTo>
                <a:lnTo>
                  <a:pt x="1946" y="6889"/>
                </a:lnTo>
                <a:lnTo>
                  <a:pt x="1946" y="6891"/>
                </a:lnTo>
                <a:lnTo>
                  <a:pt x="1945" y="6892"/>
                </a:lnTo>
                <a:lnTo>
                  <a:pt x="1945" y="6893"/>
                </a:lnTo>
                <a:lnTo>
                  <a:pt x="1945" y="6895"/>
                </a:lnTo>
                <a:lnTo>
                  <a:pt x="2004" y="6836"/>
                </a:lnTo>
                <a:lnTo>
                  <a:pt x="2014" y="6895"/>
                </a:lnTo>
                <a:close/>
                <a:moveTo>
                  <a:pt x="1518" y="7659"/>
                </a:moveTo>
                <a:lnTo>
                  <a:pt x="1518" y="7660"/>
                </a:lnTo>
                <a:lnTo>
                  <a:pt x="1519" y="7660"/>
                </a:lnTo>
                <a:lnTo>
                  <a:pt x="1519" y="7661"/>
                </a:lnTo>
                <a:lnTo>
                  <a:pt x="1518" y="7662"/>
                </a:lnTo>
                <a:lnTo>
                  <a:pt x="1518" y="7663"/>
                </a:lnTo>
                <a:lnTo>
                  <a:pt x="1518" y="7664"/>
                </a:lnTo>
                <a:lnTo>
                  <a:pt x="1518" y="7665"/>
                </a:lnTo>
                <a:cubicBezTo>
                  <a:pt x="1519" y="7670"/>
                  <a:pt x="1517" y="7680"/>
                  <a:pt x="1514" y="7685"/>
                </a:cubicBezTo>
                <a:lnTo>
                  <a:pt x="1513" y="7686"/>
                </a:lnTo>
                <a:lnTo>
                  <a:pt x="1512" y="7687"/>
                </a:lnTo>
                <a:lnTo>
                  <a:pt x="1511" y="7688"/>
                </a:lnTo>
                <a:lnTo>
                  <a:pt x="1510" y="7688"/>
                </a:lnTo>
                <a:lnTo>
                  <a:pt x="1509" y="7688"/>
                </a:lnTo>
                <a:cubicBezTo>
                  <a:pt x="1491" y="7671"/>
                  <a:pt x="1484" y="7632"/>
                  <a:pt x="1480" y="7615"/>
                </a:cubicBezTo>
                <a:cubicBezTo>
                  <a:pt x="1480" y="7612"/>
                  <a:pt x="1479" y="7609"/>
                  <a:pt x="1479" y="7609"/>
                </a:cubicBezTo>
                <a:cubicBezTo>
                  <a:pt x="1519" y="7605"/>
                  <a:pt x="1537" y="7544"/>
                  <a:pt x="1549" y="7506"/>
                </a:cubicBezTo>
                <a:cubicBezTo>
                  <a:pt x="1552" y="7497"/>
                  <a:pt x="1557" y="7484"/>
                  <a:pt x="1558" y="7480"/>
                </a:cubicBezTo>
                <a:lnTo>
                  <a:pt x="1598" y="7480"/>
                </a:lnTo>
                <a:cubicBezTo>
                  <a:pt x="1598" y="7529"/>
                  <a:pt x="1550" y="7616"/>
                  <a:pt x="1518" y="7659"/>
                </a:cubicBezTo>
                <a:close/>
                <a:moveTo>
                  <a:pt x="3651" y="3414"/>
                </a:moveTo>
                <a:cubicBezTo>
                  <a:pt x="3651" y="3424"/>
                  <a:pt x="3627" y="3448"/>
                  <a:pt x="3621" y="3454"/>
                </a:cubicBezTo>
                <a:lnTo>
                  <a:pt x="3591" y="3553"/>
                </a:lnTo>
                <a:cubicBezTo>
                  <a:pt x="3572" y="3533"/>
                  <a:pt x="3548" y="3523"/>
                  <a:pt x="3532" y="3523"/>
                </a:cubicBezTo>
                <a:lnTo>
                  <a:pt x="3532" y="3523"/>
                </a:lnTo>
                <a:cubicBezTo>
                  <a:pt x="3546" y="3504"/>
                  <a:pt x="3559" y="3479"/>
                  <a:pt x="3565" y="3463"/>
                </a:cubicBezTo>
                <a:cubicBezTo>
                  <a:pt x="3573" y="3444"/>
                  <a:pt x="3584" y="3420"/>
                  <a:pt x="3591" y="3404"/>
                </a:cubicBezTo>
                <a:cubicBezTo>
                  <a:pt x="3594" y="3404"/>
                  <a:pt x="3599" y="3404"/>
                  <a:pt x="3600" y="3404"/>
                </a:cubicBezTo>
                <a:cubicBezTo>
                  <a:pt x="3610" y="3403"/>
                  <a:pt x="3622" y="3402"/>
                  <a:pt x="3634" y="3402"/>
                </a:cubicBezTo>
                <a:cubicBezTo>
                  <a:pt x="3645" y="3401"/>
                  <a:pt x="3651" y="3410"/>
                  <a:pt x="3651" y="3414"/>
                </a:cubicBezTo>
                <a:close/>
                <a:moveTo>
                  <a:pt x="1895" y="6697"/>
                </a:moveTo>
                <a:lnTo>
                  <a:pt x="1895" y="6647"/>
                </a:lnTo>
                <a:cubicBezTo>
                  <a:pt x="1895" y="6641"/>
                  <a:pt x="1901" y="6636"/>
                  <a:pt x="1901" y="6636"/>
                </a:cubicBezTo>
                <a:cubicBezTo>
                  <a:pt x="1904" y="6635"/>
                  <a:pt x="1906" y="6627"/>
                  <a:pt x="1905" y="6627"/>
                </a:cubicBezTo>
                <a:lnTo>
                  <a:pt x="1955" y="6637"/>
                </a:lnTo>
                <a:lnTo>
                  <a:pt x="1925" y="6816"/>
                </a:lnTo>
                <a:cubicBezTo>
                  <a:pt x="1904" y="6784"/>
                  <a:pt x="1895" y="6729"/>
                  <a:pt x="1895" y="6698"/>
                </a:cubicBezTo>
                <a:lnTo>
                  <a:pt x="1895" y="6697"/>
                </a:lnTo>
                <a:close/>
                <a:moveTo>
                  <a:pt x="2143" y="6082"/>
                </a:moveTo>
                <a:lnTo>
                  <a:pt x="2213" y="6112"/>
                </a:lnTo>
                <a:lnTo>
                  <a:pt x="2163" y="6211"/>
                </a:lnTo>
                <a:lnTo>
                  <a:pt x="2163" y="6213"/>
                </a:lnTo>
                <a:lnTo>
                  <a:pt x="2163" y="6215"/>
                </a:lnTo>
                <a:cubicBezTo>
                  <a:pt x="2163" y="6253"/>
                  <a:pt x="2149" y="6285"/>
                  <a:pt x="2133" y="6300"/>
                </a:cubicBezTo>
                <a:cubicBezTo>
                  <a:pt x="2142" y="6273"/>
                  <a:pt x="2146" y="6232"/>
                  <a:pt x="2146" y="6202"/>
                </a:cubicBezTo>
                <a:cubicBezTo>
                  <a:pt x="2145" y="6165"/>
                  <a:pt x="2144" y="6122"/>
                  <a:pt x="2144" y="6096"/>
                </a:cubicBezTo>
                <a:cubicBezTo>
                  <a:pt x="2143" y="6091"/>
                  <a:pt x="2143" y="6084"/>
                  <a:pt x="2143" y="6082"/>
                </a:cubicBezTo>
                <a:close/>
                <a:moveTo>
                  <a:pt x="3770" y="2938"/>
                </a:moveTo>
                <a:cubicBezTo>
                  <a:pt x="3743" y="2934"/>
                  <a:pt x="3740" y="2899"/>
                  <a:pt x="3740" y="2889"/>
                </a:cubicBezTo>
                <a:cubicBezTo>
                  <a:pt x="3740" y="2865"/>
                  <a:pt x="3766" y="2859"/>
                  <a:pt x="3778" y="2859"/>
                </a:cubicBezTo>
                <a:lnTo>
                  <a:pt x="3779" y="2859"/>
                </a:lnTo>
                <a:lnTo>
                  <a:pt x="3779" y="2790"/>
                </a:lnTo>
                <a:lnTo>
                  <a:pt x="3829" y="2829"/>
                </a:lnTo>
                <a:lnTo>
                  <a:pt x="3779" y="2918"/>
                </a:lnTo>
                <a:lnTo>
                  <a:pt x="3780" y="2919"/>
                </a:lnTo>
                <a:lnTo>
                  <a:pt x="3780" y="2919"/>
                </a:lnTo>
                <a:cubicBezTo>
                  <a:pt x="3780" y="2921"/>
                  <a:pt x="3777" y="2933"/>
                  <a:pt x="3776" y="2934"/>
                </a:cubicBezTo>
                <a:lnTo>
                  <a:pt x="3776" y="2935"/>
                </a:lnTo>
                <a:lnTo>
                  <a:pt x="3775" y="2936"/>
                </a:lnTo>
                <a:lnTo>
                  <a:pt x="3774" y="2937"/>
                </a:lnTo>
                <a:lnTo>
                  <a:pt x="3772" y="2937"/>
                </a:lnTo>
                <a:lnTo>
                  <a:pt x="3771" y="2938"/>
                </a:lnTo>
                <a:lnTo>
                  <a:pt x="3770" y="2938"/>
                </a:lnTo>
                <a:close/>
                <a:moveTo>
                  <a:pt x="1409" y="7867"/>
                </a:moveTo>
                <a:lnTo>
                  <a:pt x="1409" y="7817"/>
                </a:lnTo>
                <a:lnTo>
                  <a:pt x="1439" y="7827"/>
                </a:lnTo>
                <a:lnTo>
                  <a:pt x="1439" y="7867"/>
                </a:lnTo>
                <a:lnTo>
                  <a:pt x="1360" y="7936"/>
                </a:lnTo>
                <a:lnTo>
                  <a:pt x="1340" y="7907"/>
                </a:lnTo>
                <a:lnTo>
                  <a:pt x="1340" y="7867"/>
                </a:lnTo>
                <a:lnTo>
                  <a:pt x="1409" y="7867"/>
                </a:lnTo>
                <a:close/>
                <a:moveTo>
                  <a:pt x="2619" y="5358"/>
                </a:moveTo>
                <a:lnTo>
                  <a:pt x="2621" y="5358"/>
                </a:lnTo>
                <a:cubicBezTo>
                  <a:pt x="2640" y="5357"/>
                  <a:pt x="2650" y="5374"/>
                  <a:pt x="2649" y="5386"/>
                </a:cubicBezTo>
                <a:lnTo>
                  <a:pt x="2649" y="5388"/>
                </a:lnTo>
                <a:cubicBezTo>
                  <a:pt x="2650" y="5417"/>
                  <a:pt x="2626" y="5462"/>
                  <a:pt x="2609" y="5487"/>
                </a:cubicBezTo>
                <a:lnTo>
                  <a:pt x="2599" y="5457"/>
                </a:lnTo>
                <a:lnTo>
                  <a:pt x="2609" y="5378"/>
                </a:lnTo>
                <a:lnTo>
                  <a:pt x="2611" y="5378"/>
                </a:lnTo>
                <a:lnTo>
                  <a:pt x="2613" y="5377"/>
                </a:lnTo>
                <a:lnTo>
                  <a:pt x="2614" y="5377"/>
                </a:lnTo>
                <a:lnTo>
                  <a:pt x="2615" y="5376"/>
                </a:lnTo>
                <a:lnTo>
                  <a:pt x="2616" y="5375"/>
                </a:lnTo>
                <a:lnTo>
                  <a:pt x="2617" y="5374"/>
                </a:lnTo>
                <a:lnTo>
                  <a:pt x="2617" y="5373"/>
                </a:lnTo>
                <a:cubicBezTo>
                  <a:pt x="2619" y="5369"/>
                  <a:pt x="2619" y="5362"/>
                  <a:pt x="2619" y="5360"/>
                </a:cubicBezTo>
                <a:lnTo>
                  <a:pt x="2619" y="5359"/>
                </a:lnTo>
                <a:lnTo>
                  <a:pt x="2619" y="5358"/>
                </a:lnTo>
                <a:close/>
                <a:moveTo>
                  <a:pt x="1975" y="6498"/>
                </a:moveTo>
                <a:lnTo>
                  <a:pt x="2014" y="6479"/>
                </a:lnTo>
                <a:lnTo>
                  <a:pt x="2014" y="6498"/>
                </a:lnTo>
                <a:lnTo>
                  <a:pt x="1985" y="6548"/>
                </a:lnTo>
                <a:lnTo>
                  <a:pt x="1935" y="6568"/>
                </a:lnTo>
                <a:lnTo>
                  <a:pt x="1975" y="6498"/>
                </a:lnTo>
                <a:close/>
                <a:moveTo>
                  <a:pt x="1479" y="7718"/>
                </a:moveTo>
                <a:cubicBezTo>
                  <a:pt x="1479" y="7721"/>
                  <a:pt x="1479" y="7726"/>
                  <a:pt x="1479" y="7726"/>
                </a:cubicBezTo>
                <a:cubicBezTo>
                  <a:pt x="1480" y="7749"/>
                  <a:pt x="1476" y="7790"/>
                  <a:pt x="1449" y="7807"/>
                </a:cubicBezTo>
                <a:lnTo>
                  <a:pt x="1449" y="7728"/>
                </a:lnTo>
                <a:lnTo>
                  <a:pt x="1479" y="7718"/>
                </a:lnTo>
                <a:close/>
                <a:moveTo>
                  <a:pt x="3779" y="2740"/>
                </a:moveTo>
                <a:lnTo>
                  <a:pt x="3819" y="2690"/>
                </a:lnTo>
                <a:lnTo>
                  <a:pt x="3819" y="2661"/>
                </a:lnTo>
                <a:lnTo>
                  <a:pt x="3820" y="2661"/>
                </a:lnTo>
                <a:lnTo>
                  <a:pt x="3821" y="2661"/>
                </a:lnTo>
                <a:lnTo>
                  <a:pt x="3822" y="2661"/>
                </a:lnTo>
                <a:cubicBezTo>
                  <a:pt x="3828" y="2666"/>
                  <a:pt x="3829" y="2688"/>
                  <a:pt x="3829" y="2689"/>
                </a:cubicBezTo>
                <a:lnTo>
                  <a:pt x="3829" y="2689"/>
                </a:lnTo>
                <a:lnTo>
                  <a:pt x="3829" y="2690"/>
                </a:lnTo>
                <a:lnTo>
                  <a:pt x="3829" y="2690"/>
                </a:lnTo>
                <a:lnTo>
                  <a:pt x="3829" y="2690"/>
                </a:lnTo>
                <a:lnTo>
                  <a:pt x="3829" y="2720"/>
                </a:lnTo>
                <a:lnTo>
                  <a:pt x="3779" y="2760"/>
                </a:lnTo>
                <a:lnTo>
                  <a:pt x="3779" y="2740"/>
                </a:lnTo>
                <a:close/>
                <a:moveTo>
                  <a:pt x="2094" y="6736"/>
                </a:moveTo>
                <a:lnTo>
                  <a:pt x="2064" y="6736"/>
                </a:lnTo>
                <a:lnTo>
                  <a:pt x="2113" y="6657"/>
                </a:lnTo>
                <a:lnTo>
                  <a:pt x="2113" y="6658"/>
                </a:lnTo>
                <a:lnTo>
                  <a:pt x="2113" y="6659"/>
                </a:lnTo>
                <a:cubicBezTo>
                  <a:pt x="2114" y="6684"/>
                  <a:pt x="2103" y="6717"/>
                  <a:pt x="2094" y="6736"/>
                </a:cubicBezTo>
                <a:close/>
                <a:moveTo>
                  <a:pt x="3591" y="3147"/>
                </a:moveTo>
                <a:lnTo>
                  <a:pt x="3631" y="3127"/>
                </a:lnTo>
                <a:cubicBezTo>
                  <a:pt x="3621" y="3146"/>
                  <a:pt x="3611" y="3171"/>
                  <a:pt x="3604" y="3187"/>
                </a:cubicBezTo>
                <a:cubicBezTo>
                  <a:pt x="3597" y="3206"/>
                  <a:pt x="3583" y="3230"/>
                  <a:pt x="3571" y="3246"/>
                </a:cubicBezTo>
                <a:cubicBezTo>
                  <a:pt x="3583" y="3214"/>
                  <a:pt x="3591" y="3179"/>
                  <a:pt x="3591" y="3148"/>
                </a:cubicBezTo>
                <a:lnTo>
                  <a:pt x="3591" y="3147"/>
                </a:lnTo>
                <a:close/>
                <a:moveTo>
                  <a:pt x="3700" y="3028"/>
                </a:moveTo>
                <a:lnTo>
                  <a:pt x="3710" y="3028"/>
                </a:lnTo>
                <a:lnTo>
                  <a:pt x="3711" y="3027"/>
                </a:lnTo>
                <a:lnTo>
                  <a:pt x="3713" y="3027"/>
                </a:lnTo>
                <a:lnTo>
                  <a:pt x="3714" y="3027"/>
                </a:lnTo>
                <a:lnTo>
                  <a:pt x="3715" y="3027"/>
                </a:lnTo>
                <a:lnTo>
                  <a:pt x="3717" y="3027"/>
                </a:lnTo>
                <a:cubicBezTo>
                  <a:pt x="3730" y="3026"/>
                  <a:pt x="3741" y="3033"/>
                  <a:pt x="3740" y="3047"/>
                </a:cubicBezTo>
                <a:lnTo>
                  <a:pt x="3740" y="3049"/>
                </a:lnTo>
                <a:lnTo>
                  <a:pt x="3740" y="3050"/>
                </a:lnTo>
                <a:cubicBezTo>
                  <a:pt x="3740" y="3055"/>
                  <a:pt x="3739" y="3061"/>
                  <a:pt x="3738" y="3062"/>
                </a:cubicBezTo>
                <a:lnTo>
                  <a:pt x="3737" y="3064"/>
                </a:lnTo>
                <a:lnTo>
                  <a:pt x="3737" y="3065"/>
                </a:lnTo>
                <a:lnTo>
                  <a:pt x="3736" y="3065"/>
                </a:lnTo>
                <a:lnTo>
                  <a:pt x="3734" y="3066"/>
                </a:lnTo>
                <a:lnTo>
                  <a:pt x="3733" y="3067"/>
                </a:lnTo>
                <a:lnTo>
                  <a:pt x="3732" y="3067"/>
                </a:lnTo>
                <a:lnTo>
                  <a:pt x="3730" y="3067"/>
                </a:lnTo>
                <a:lnTo>
                  <a:pt x="3710" y="3067"/>
                </a:lnTo>
                <a:cubicBezTo>
                  <a:pt x="3700" y="3057"/>
                  <a:pt x="3700" y="3045"/>
                  <a:pt x="3700" y="3038"/>
                </a:cubicBezTo>
                <a:cubicBezTo>
                  <a:pt x="3700" y="3036"/>
                  <a:pt x="3700" y="3033"/>
                  <a:pt x="3700" y="3032"/>
                </a:cubicBezTo>
                <a:lnTo>
                  <a:pt x="3700" y="3031"/>
                </a:lnTo>
                <a:lnTo>
                  <a:pt x="3700" y="3030"/>
                </a:lnTo>
                <a:lnTo>
                  <a:pt x="3700" y="3029"/>
                </a:lnTo>
                <a:lnTo>
                  <a:pt x="3700" y="3028"/>
                </a:lnTo>
                <a:close/>
                <a:moveTo>
                  <a:pt x="2689" y="4981"/>
                </a:moveTo>
                <a:lnTo>
                  <a:pt x="2669" y="5021"/>
                </a:lnTo>
                <a:lnTo>
                  <a:pt x="2668" y="5021"/>
                </a:lnTo>
                <a:lnTo>
                  <a:pt x="2667" y="5021"/>
                </a:lnTo>
                <a:lnTo>
                  <a:pt x="2666" y="5021"/>
                </a:lnTo>
                <a:lnTo>
                  <a:pt x="2665" y="5021"/>
                </a:lnTo>
                <a:lnTo>
                  <a:pt x="2664" y="5021"/>
                </a:lnTo>
                <a:lnTo>
                  <a:pt x="2663" y="5021"/>
                </a:lnTo>
                <a:lnTo>
                  <a:pt x="2663" y="5021"/>
                </a:lnTo>
                <a:cubicBezTo>
                  <a:pt x="2657" y="5021"/>
                  <a:pt x="2647" y="5020"/>
                  <a:pt x="2642" y="5017"/>
                </a:cubicBezTo>
                <a:lnTo>
                  <a:pt x="2641" y="5016"/>
                </a:lnTo>
                <a:lnTo>
                  <a:pt x="2640" y="5015"/>
                </a:lnTo>
                <a:lnTo>
                  <a:pt x="2640" y="5013"/>
                </a:lnTo>
                <a:lnTo>
                  <a:pt x="2639" y="5012"/>
                </a:lnTo>
                <a:lnTo>
                  <a:pt x="2639" y="5011"/>
                </a:lnTo>
                <a:cubicBezTo>
                  <a:pt x="2643" y="4986"/>
                  <a:pt x="2686" y="4981"/>
                  <a:pt x="2689" y="4981"/>
                </a:cubicBezTo>
                <a:close/>
                <a:moveTo>
                  <a:pt x="3194" y="3920"/>
                </a:moveTo>
                <a:cubicBezTo>
                  <a:pt x="3161" y="3921"/>
                  <a:pt x="3155" y="3892"/>
                  <a:pt x="3155" y="3872"/>
                </a:cubicBezTo>
                <a:lnTo>
                  <a:pt x="3155" y="3870"/>
                </a:lnTo>
                <a:lnTo>
                  <a:pt x="3155" y="3861"/>
                </a:lnTo>
                <a:lnTo>
                  <a:pt x="3194" y="3920"/>
                </a:lnTo>
                <a:close/>
                <a:moveTo>
                  <a:pt x="1340" y="7996"/>
                </a:moveTo>
                <a:lnTo>
                  <a:pt x="1310" y="7996"/>
                </a:lnTo>
                <a:cubicBezTo>
                  <a:pt x="1319" y="7975"/>
                  <a:pt x="1334" y="7966"/>
                  <a:pt x="1349" y="7966"/>
                </a:cubicBezTo>
                <a:lnTo>
                  <a:pt x="1350" y="7966"/>
                </a:lnTo>
                <a:cubicBezTo>
                  <a:pt x="1350" y="7971"/>
                  <a:pt x="1346" y="7980"/>
                  <a:pt x="1344" y="7982"/>
                </a:cubicBezTo>
                <a:cubicBezTo>
                  <a:pt x="1341" y="7987"/>
                  <a:pt x="1340" y="7995"/>
                  <a:pt x="1340" y="7996"/>
                </a:cubicBezTo>
                <a:close/>
                <a:moveTo>
                  <a:pt x="1895" y="7163"/>
                </a:moveTo>
                <a:lnTo>
                  <a:pt x="1895" y="7164"/>
                </a:lnTo>
                <a:lnTo>
                  <a:pt x="1895" y="7165"/>
                </a:lnTo>
                <a:cubicBezTo>
                  <a:pt x="1896" y="7180"/>
                  <a:pt x="1885" y="7203"/>
                  <a:pt x="1875" y="7212"/>
                </a:cubicBezTo>
                <a:lnTo>
                  <a:pt x="1875" y="7211"/>
                </a:lnTo>
                <a:lnTo>
                  <a:pt x="1875" y="7210"/>
                </a:lnTo>
                <a:lnTo>
                  <a:pt x="1875" y="7209"/>
                </a:lnTo>
                <a:lnTo>
                  <a:pt x="1875" y="7208"/>
                </a:lnTo>
                <a:lnTo>
                  <a:pt x="1875" y="7207"/>
                </a:lnTo>
                <a:lnTo>
                  <a:pt x="1875" y="7206"/>
                </a:lnTo>
                <a:cubicBezTo>
                  <a:pt x="1875" y="7190"/>
                  <a:pt x="1878" y="7176"/>
                  <a:pt x="1885" y="7163"/>
                </a:cubicBezTo>
                <a:lnTo>
                  <a:pt x="1895" y="7163"/>
                </a:lnTo>
                <a:close/>
                <a:moveTo>
                  <a:pt x="3472" y="3632"/>
                </a:moveTo>
                <a:lnTo>
                  <a:pt x="3473" y="3631"/>
                </a:lnTo>
                <a:lnTo>
                  <a:pt x="3475" y="3630"/>
                </a:lnTo>
                <a:lnTo>
                  <a:pt x="3475" y="3628"/>
                </a:lnTo>
                <a:lnTo>
                  <a:pt x="3476" y="3627"/>
                </a:lnTo>
                <a:lnTo>
                  <a:pt x="3476" y="3626"/>
                </a:lnTo>
                <a:lnTo>
                  <a:pt x="3476" y="3625"/>
                </a:lnTo>
                <a:lnTo>
                  <a:pt x="3476" y="3624"/>
                </a:lnTo>
                <a:cubicBezTo>
                  <a:pt x="3475" y="3626"/>
                  <a:pt x="3472" y="3633"/>
                  <a:pt x="3472" y="3632"/>
                </a:cubicBezTo>
                <a:close/>
                <a:moveTo>
                  <a:pt x="3476" y="3624"/>
                </a:moveTo>
                <a:lnTo>
                  <a:pt x="3476" y="3624"/>
                </a:lnTo>
                <a:lnTo>
                  <a:pt x="3475" y="3623"/>
                </a:lnTo>
                <a:lnTo>
                  <a:pt x="3475" y="3623"/>
                </a:lnTo>
                <a:cubicBezTo>
                  <a:pt x="3472" y="3621"/>
                  <a:pt x="3463" y="3613"/>
                  <a:pt x="3462" y="3613"/>
                </a:cubicBezTo>
                <a:lnTo>
                  <a:pt x="3492" y="3583"/>
                </a:lnTo>
                <a:cubicBezTo>
                  <a:pt x="3492" y="3592"/>
                  <a:pt x="3482" y="3612"/>
                  <a:pt x="3478" y="3621"/>
                </a:cubicBezTo>
                <a:lnTo>
                  <a:pt x="3478" y="3621"/>
                </a:lnTo>
                <a:lnTo>
                  <a:pt x="3477" y="3622"/>
                </a:lnTo>
                <a:lnTo>
                  <a:pt x="3477" y="3623"/>
                </a:lnTo>
                <a:lnTo>
                  <a:pt x="3476" y="3624"/>
                </a:lnTo>
                <a:lnTo>
                  <a:pt x="3476" y="3624"/>
                </a:lnTo>
                <a:close/>
                <a:moveTo>
                  <a:pt x="2530" y="5328"/>
                </a:moveTo>
                <a:lnTo>
                  <a:pt x="2550" y="5328"/>
                </a:lnTo>
                <a:lnTo>
                  <a:pt x="2550" y="5329"/>
                </a:lnTo>
                <a:cubicBezTo>
                  <a:pt x="2550" y="5339"/>
                  <a:pt x="2537" y="5362"/>
                  <a:pt x="2530" y="5368"/>
                </a:cubicBezTo>
                <a:lnTo>
                  <a:pt x="2530" y="5328"/>
                </a:lnTo>
                <a:close/>
                <a:moveTo>
                  <a:pt x="3115" y="4138"/>
                </a:moveTo>
                <a:lnTo>
                  <a:pt x="3105" y="4168"/>
                </a:lnTo>
                <a:lnTo>
                  <a:pt x="3105" y="4128"/>
                </a:lnTo>
                <a:lnTo>
                  <a:pt x="3115" y="4138"/>
                </a:lnTo>
                <a:close/>
                <a:moveTo>
                  <a:pt x="1231" y="8075"/>
                </a:moveTo>
                <a:lnTo>
                  <a:pt x="1241" y="8075"/>
                </a:lnTo>
                <a:lnTo>
                  <a:pt x="1241" y="8105"/>
                </a:lnTo>
                <a:cubicBezTo>
                  <a:pt x="1231" y="8096"/>
                  <a:pt x="1231" y="8083"/>
                  <a:pt x="1231" y="8077"/>
                </a:cubicBezTo>
                <a:lnTo>
                  <a:pt x="1231" y="8076"/>
                </a:lnTo>
                <a:lnTo>
                  <a:pt x="1231" y="8075"/>
                </a:lnTo>
                <a:close/>
                <a:moveTo>
                  <a:pt x="3492" y="3454"/>
                </a:moveTo>
                <a:lnTo>
                  <a:pt x="3512" y="3454"/>
                </a:lnTo>
                <a:lnTo>
                  <a:pt x="3489" y="3462"/>
                </a:lnTo>
                <a:lnTo>
                  <a:pt x="3489" y="3461"/>
                </a:lnTo>
                <a:lnTo>
                  <a:pt x="3490" y="3461"/>
                </a:lnTo>
                <a:lnTo>
                  <a:pt x="3490" y="3460"/>
                </a:lnTo>
                <a:lnTo>
                  <a:pt x="3491" y="3458"/>
                </a:lnTo>
                <a:lnTo>
                  <a:pt x="3491" y="3457"/>
                </a:lnTo>
                <a:lnTo>
                  <a:pt x="3492" y="3456"/>
                </a:lnTo>
                <a:lnTo>
                  <a:pt x="3492" y="3454"/>
                </a:lnTo>
                <a:close/>
                <a:moveTo>
                  <a:pt x="3489" y="3462"/>
                </a:moveTo>
                <a:lnTo>
                  <a:pt x="3482" y="3464"/>
                </a:lnTo>
                <a:lnTo>
                  <a:pt x="3483" y="3464"/>
                </a:lnTo>
                <a:lnTo>
                  <a:pt x="3484" y="3464"/>
                </a:lnTo>
                <a:lnTo>
                  <a:pt x="3485" y="3463"/>
                </a:lnTo>
                <a:lnTo>
                  <a:pt x="3487" y="3463"/>
                </a:lnTo>
                <a:lnTo>
                  <a:pt x="3488" y="3462"/>
                </a:lnTo>
                <a:lnTo>
                  <a:pt x="3489" y="3462"/>
                </a:lnTo>
                <a:close/>
              </a:path>
            </a:pathLst>
          </a:custGeom>
          <a:solidFill>
            <a:srgbClr val="D6C8B6"/>
          </a:solidFill>
          <a:effectLst/>
        </p:spPr>
        <p:txBody>
          <a:bodyPr wrap="square" rtlCol="0">
            <a:noAutofit/>
          </a:bodyPr>
          <a:p>
            <a:endParaRPr lang="en-US" altLang="zh-CN" sz="59500">
              <a:solidFill>
                <a:srgbClr val="D6C8B6"/>
              </a:solidFill>
              <a:latin typeface="Road Rage" charset="0"/>
              <a:cs typeface="Road Rage" charset="0"/>
            </a:endParaRPr>
          </a:p>
        </p:txBody>
      </p:sp>
      <p:sp>
        <p:nvSpPr>
          <p:cNvPr id="9" name="文本框 8"/>
          <p:cNvSpPr txBox="1"/>
          <p:nvPr/>
        </p:nvSpPr>
        <p:spPr>
          <a:xfrm rot="540000">
            <a:off x="9256239" y="1415601"/>
            <a:ext cx="2977023" cy="5710406"/>
          </a:xfrm>
          <a:custGeom>
            <a:avLst/>
            <a:gdLst/>
            <a:ahLst/>
            <a:cxnLst>
              <a:cxn ang="3">
                <a:pos x="hc" y="t"/>
              </a:cxn>
              <a:cxn ang="cd2">
                <a:pos x="l" y="vc"/>
              </a:cxn>
              <a:cxn ang="cd4">
                <a:pos x="hc" y="b"/>
              </a:cxn>
              <a:cxn ang="0">
                <a:pos x="r" y="vc"/>
              </a:cxn>
            </a:cxnLst>
            <a:rect l="l" t="t" r="r" b="b"/>
            <a:pathLst>
              <a:path w="4688" h="8993">
                <a:moveTo>
                  <a:pt x="4076" y="0"/>
                </a:moveTo>
                <a:lnTo>
                  <a:pt x="4066" y="18"/>
                </a:lnTo>
                <a:lnTo>
                  <a:pt x="4065" y="19"/>
                </a:lnTo>
                <a:cubicBezTo>
                  <a:pt x="4040" y="33"/>
                  <a:pt x="4014" y="61"/>
                  <a:pt x="4015" y="77"/>
                </a:cubicBezTo>
                <a:lnTo>
                  <a:pt x="4015" y="77"/>
                </a:lnTo>
                <a:lnTo>
                  <a:pt x="4015" y="78"/>
                </a:lnTo>
                <a:lnTo>
                  <a:pt x="4015" y="79"/>
                </a:lnTo>
                <a:cubicBezTo>
                  <a:pt x="4015" y="88"/>
                  <a:pt x="4022" y="102"/>
                  <a:pt x="4026" y="108"/>
                </a:cubicBezTo>
                <a:cubicBezTo>
                  <a:pt x="3982" y="140"/>
                  <a:pt x="3966" y="175"/>
                  <a:pt x="3966" y="205"/>
                </a:cubicBezTo>
                <a:lnTo>
                  <a:pt x="3966" y="207"/>
                </a:lnTo>
                <a:cubicBezTo>
                  <a:pt x="3915" y="260"/>
                  <a:pt x="3849" y="440"/>
                  <a:pt x="3847" y="485"/>
                </a:cubicBezTo>
                <a:lnTo>
                  <a:pt x="3738" y="653"/>
                </a:lnTo>
                <a:lnTo>
                  <a:pt x="3748" y="723"/>
                </a:lnTo>
                <a:cubicBezTo>
                  <a:pt x="3682" y="776"/>
                  <a:pt x="3641" y="871"/>
                  <a:pt x="3609" y="939"/>
                </a:cubicBezTo>
                <a:cubicBezTo>
                  <a:pt x="3603" y="954"/>
                  <a:pt x="3593" y="976"/>
                  <a:pt x="3590" y="983"/>
                </a:cubicBezTo>
                <a:cubicBezTo>
                  <a:pt x="3570" y="1029"/>
                  <a:pt x="3537" y="1079"/>
                  <a:pt x="3510" y="1109"/>
                </a:cubicBezTo>
                <a:cubicBezTo>
                  <a:pt x="3510" y="1129"/>
                  <a:pt x="3502" y="1150"/>
                  <a:pt x="3493" y="1163"/>
                </a:cubicBezTo>
                <a:cubicBezTo>
                  <a:pt x="3481" y="1184"/>
                  <a:pt x="3477" y="1192"/>
                  <a:pt x="3477" y="1191"/>
                </a:cubicBezTo>
                <a:lnTo>
                  <a:pt x="3477" y="1191"/>
                </a:lnTo>
                <a:cubicBezTo>
                  <a:pt x="3476" y="1192"/>
                  <a:pt x="3484" y="1178"/>
                  <a:pt x="3486" y="1173"/>
                </a:cubicBezTo>
                <a:cubicBezTo>
                  <a:pt x="3489" y="1167"/>
                  <a:pt x="3492" y="1162"/>
                  <a:pt x="3492" y="1162"/>
                </a:cubicBezTo>
                <a:lnTo>
                  <a:pt x="3492" y="1162"/>
                </a:lnTo>
                <a:cubicBezTo>
                  <a:pt x="3498" y="1151"/>
                  <a:pt x="3456" y="1225"/>
                  <a:pt x="3381" y="1357"/>
                </a:cubicBezTo>
                <a:cubicBezTo>
                  <a:pt x="3388" y="1367"/>
                  <a:pt x="3391" y="1382"/>
                  <a:pt x="3391" y="1389"/>
                </a:cubicBezTo>
                <a:lnTo>
                  <a:pt x="3391" y="1390"/>
                </a:lnTo>
                <a:cubicBezTo>
                  <a:pt x="3392" y="1399"/>
                  <a:pt x="3380" y="1411"/>
                  <a:pt x="3371" y="1417"/>
                </a:cubicBezTo>
                <a:cubicBezTo>
                  <a:pt x="3355" y="1435"/>
                  <a:pt x="3331" y="1457"/>
                  <a:pt x="3313" y="1471"/>
                </a:cubicBezTo>
                <a:cubicBezTo>
                  <a:pt x="3292" y="1487"/>
                  <a:pt x="3277" y="1519"/>
                  <a:pt x="3272" y="1546"/>
                </a:cubicBezTo>
                <a:cubicBezTo>
                  <a:pt x="3278" y="1554"/>
                  <a:pt x="3280" y="1565"/>
                  <a:pt x="3280" y="1570"/>
                </a:cubicBezTo>
                <a:lnTo>
                  <a:pt x="3280" y="1571"/>
                </a:lnTo>
                <a:lnTo>
                  <a:pt x="3280" y="1572"/>
                </a:lnTo>
                <a:lnTo>
                  <a:pt x="3280" y="1573"/>
                </a:lnTo>
                <a:cubicBezTo>
                  <a:pt x="3282" y="1589"/>
                  <a:pt x="3261" y="1614"/>
                  <a:pt x="3243" y="1625"/>
                </a:cubicBezTo>
                <a:cubicBezTo>
                  <a:pt x="3245" y="1704"/>
                  <a:pt x="3156" y="1854"/>
                  <a:pt x="3114" y="1903"/>
                </a:cubicBezTo>
                <a:cubicBezTo>
                  <a:pt x="3126" y="1908"/>
                  <a:pt x="3131" y="1920"/>
                  <a:pt x="3130" y="1925"/>
                </a:cubicBezTo>
                <a:lnTo>
                  <a:pt x="3130" y="1926"/>
                </a:lnTo>
                <a:lnTo>
                  <a:pt x="3130" y="1927"/>
                </a:lnTo>
                <a:cubicBezTo>
                  <a:pt x="3130" y="1933"/>
                  <a:pt x="3125" y="1941"/>
                  <a:pt x="3124" y="1942"/>
                </a:cubicBezTo>
                <a:lnTo>
                  <a:pt x="3084" y="1972"/>
                </a:lnTo>
                <a:lnTo>
                  <a:pt x="3083" y="1972"/>
                </a:lnTo>
                <a:lnTo>
                  <a:pt x="3082" y="1972"/>
                </a:lnTo>
                <a:lnTo>
                  <a:pt x="3081" y="1972"/>
                </a:lnTo>
                <a:lnTo>
                  <a:pt x="3080" y="1972"/>
                </a:lnTo>
                <a:cubicBezTo>
                  <a:pt x="3071" y="1973"/>
                  <a:pt x="3059" y="1968"/>
                  <a:pt x="3054" y="1962"/>
                </a:cubicBezTo>
                <a:cubicBezTo>
                  <a:pt x="3046" y="2028"/>
                  <a:pt x="3008" y="2178"/>
                  <a:pt x="2965" y="2289"/>
                </a:cubicBezTo>
                <a:cubicBezTo>
                  <a:pt x="2925" y="2337"/>
                  <a:pt x="2904" y="2418"/>
                  <a:pt x="2895" y="2478"/>
                </a:cubicBezTo>
                <a:lnTo>
                  <a:pt x="2866" y="2537"/>
                </a:lnTo>
                <a:lnTo>
                  <a:pt x="2816" y="2617"/>
                </a:lnTo>
                <a:lnTo>
                  <a:pt x="2816" y="2618"/>
                </a:lnTo>
                <a:cubicBezTo>
                  <a:pt x="2815" y="2637"/>
                  <a:pt x="2806" y="2655"/>
                  <a:pt x="2796" y="2667"/>
                </a:cubicBezTo>
                <a:cubicBezTo>
                  <a:pt x="2784" y="2680"/>
                  <a:pt x="2777" y="2701"/>
                  <a:pt x="2776" y="2716"/>
                </a:cubicBezTo>
                <a:lnTo>
                  <a:pt x="2707" y="2845"/>
                </a:lnTo>
                <a:lnTo>
                  <a:pt x="2667" y="2874"/>
                </a:lnTo>
                <a:lnTo>
                  <a:pt x="2628" y="2954"/>
                </a:lnTo>
                <a:lnTo>
                  <a:pt x="2626" y="2954"/>
                </a:lnTo>
                <a:lnTo>
                  <a:pt x="2624" y="2954"/>
                </a:lnTo>
                <a:cubicBezTo>
                  <a:pt x="2592" y="2953"/>
                  <a:pt x="2588" y="2966"/>
                  <a:pt x="2588" y="2987"/>
                </a:cubicBezTo>
                <a:lnTo>
                  <a:pt x="2588" y="2988"/>
                </a:lnTo>
                <a:lnTo>
                  <a:pt x="2588" y="2989"/>
                </a:lnTo>
                <a:lnTo>
                  <a:pt x="2588" y="2991"/>
                </a:lnTo>
                <a:lnTo>
                  <a:pt x="2588" y="2992"/>
                </a:lnTo>
                <a:lnTo>
                  <a:pt x="2588" y="2993"/>
                </a:lnTo>
                <a:cubicBezTo>
                  <a:pt x="2588" y="3022"/>
                  <a:pt x="2560" y="3023"/>
                  <a:pt x="2548" y="3023"/>
                </a:cubicBezTo>
                <a:lnTo>
                  <a:pt x="2547" y="3023"/>
                </a:lnTo>
                <a:lnTo>
                  <a:pt x="2546" y="3023"/>
                </a:lnTo>
                <a:lnTo>
                  <a:pt x="2545" y="3023"/>
                </a:lnTo>
                <a:lnTo>
                  <a:pt x="2544" y="3023"/>
                </a:lnTo>
                <a:lnTo>
                  <a:pt x="2544" y="3023"/>
                </a:lnTo>
                <a:lnTo>
                  <a:pt x="2543" y="3023"/>
                </a:lnTo>
                <a:lnTo>
                  <a:pt x="2542" y="3023"/>
                </a:lnTo>
                <a:lnTo>
                  <a:pt x="2541" y="3023"/>
                </a:lnTo>
                <a:lnTo>
                  <a:pt x="2540" y="3023"/>
                </a:lnTo>
                <a:lnTo>
                  <a:pt x="2538" y="3023"/>
                </a:lnTo>
                <a:lnTo>
                  <a:pt x="2539" y="3024"/>
                </a:lnTo>
                <a:lnTo>
                  <a:pt x="2539" y="3026"/>
                </a:lnTo>
                <a:lnTo>
                  <a:pt x="2539" y="3027"/>
                </a:lnTo>
                <a:lnTo>
                  <a:pt x="2539" y="3028"/>
                </a:lnTo>
                <a:lnTo>
                  <a:pt x="2539" y="3029"/>
                </a:lnTo>
                <a:cubicBezTo>
                  <a:pt x="2535" y="3046"/>
                  <a:pt x="2534" y="3057"/>
                  <a:pt x="2534" y="3059"/>
                </a:cubicBezTo>
                <a:cubicBezTo>
                  <a:pt x="2534" y="3066"/>
                  <a:pt x="2537" y="3067"/>
                  <a:pt x="2538" y="3068"/>
                </a:cubicBezTo>
                <a:cubicBezTo>
                  <a:pt x="2539" y="3068"/>
                  <a:pt x="2541" y="3071"/>
                  <a:pt x="2540" y="3074"/>
                </a:cubicBezTo>
                <a:cubicBezTo>
                  <a:pt x="2543" y="3079"/>
                  <a:pt x="2528" y="3134"/>
                  <a:pt x="2499" y="3222"/>
                </a:cubicBezTo>
                <a:cubicBezTo>
                  <a:pt x="2488" y="3231"/>
                  <a:pt x="2478" y="3244"/>
                  <a:pt x="2479" y="3251"/>
                </a:cubicBezTo>
                <a:lnTo>
                  <a:pt x="2479" y="3251"/>
                </a:lnTo>
                <a:lnTo>
                  <a:pt x="2469" y="3251"/>
                </a:lnTo>
                <a:cubicBezTo>
                  <a:pt x="2469" y="3256"/>
                  <a:pt x="2466" y="3268"/>
                  <a:pt x="2464" y="3271"/>
                </a:cubicBezTo>
                <a:cubicBezTo>
                  <a:pt x="2461" y="3280"/>
                  <a:pt x="2459" y="3289"/>
                  <a:pt x="2459" y="3292"/>
                </a:cubicBezTo>
                <a:cubicBezTo>
                  <a:pt x="2460" y="3302"/>
                  <a:pt x="2445" y="3311"/>
                  <a:pt x="2441" y="3311"/>
                </a:cubicBezTo>
                <a:lnTo>
                  <a:pt x="2439" y="3311"/>
                </a:lnTo>
                <a:cubicBezTo>
                  <a:pt x="2439" y="3313"/>
                  <a:pt x="2439" y="3318"/>
                  <a:pt x="2439" y="3318"/>
                </a:cubicBezTo>
                <a:lnTo>
                  <a:pt x="2439" y="3318"/>
                </a:lnTo>
                <a:lnTo>
                  <a:pt x="2439" y="3320"/>
                </a:lnTo>
                <a:cubicBezTo>
                  <a:pt x="2440" y="3344"/>
                  <a:pt x="2437" y="3368"/>
                  <a:pt x="2429" y="3390"/>
                </a:cubicBezTo>
                <a:cubicBezTo>
                  <a:pt x="2429" y="3396"/>
                  <a:pt x="2425" y="3404"/>
                  <a:pt x="2424" y="3406"/>
                </a:cubicBezTo>
                <a:cubicBezTo>
                  <a:pt x="2421" y="3411"/>
                  <a:pt x="2419" y="3419"/>
                  <a:pt x="2419" y="3420"/>
                </a:cubicBezTo>
                <a:cubicBezTo>
                  <a:pt x="2327" y="3514"/>
                  <a:pt x="2327" y="3540"/>
                  <a:pt x="2321" y="3576"/>
                </a:cubicBezTo>
                <a:cubicBezTo>
                  <a:pt x="2320" y="3589"/>
                  <a:pt x="2315" y="3613"/>
                  <a:pt x="2310" y="3628"/>
                </a:cubicBezTo>
                <a:cubicBezTo>
                  <a:pt x="2275" y="3679"/>
                  <a:pt x="2244" y="3761"/>
                  <a:pt x="2231" y="3807"/>
                </a:cubicBezTo>
                <a:cubicBezTo>
                  <a:pt x="2184" y="3943"/>
                  <a:pt x="2112" y="4102"/>
                  <a:pt x="2043" y="4203"/>
                </a:cubicBezTo>
                <a:lnTo>
                  <a:pt x="2043" y="4204"/>
                </a:lnTo>
                <a:lnTo>
                  <a:pt x="2043" y="4206"/>
                </a:lnTo>
                <a:lnTo>
                  <a:pt x="2043" y="4207"/>
                </a:lnTo>
                <a:lnTo>
                  <a:pt x="2043" y="4208"/>
                </a:lnTo>
                <a:cubicBezTo>
                  <a:pt x="2040" y="4214"/>
                  <a:pt x="2040" y="4219"/>
                  <a:pt x="2040" y="4220"/>
                </a:cubicBezTo>
                <a:cubicBezTo>
                  <a:pt x="2040" y="4223"/>
                  <a:pt x="2042" y="4225"/>
                  <a:pt x="2042" y="4225"/>
                </a:cubicBezTo>
                <a:cubicBezTo>
                  <a:pt x="2043" y="4226"/>
                  <a:pt x="2043" y="4228"/>
                  <a:pt x="2043" y="4228"/>
                </a:cubicBezTo>
                <a:cubicBezTo>
                  <a:pt x="2045" y="4230"/>
                  <a:pt x="2035" y="4249"/>
                  <a:pt x="2013" y="4283"/>
                </a:cubicBezTo>
                <a:cubicBezTo>
                  <a:pt x="2023" y="4292"/>
                  <a:pt x="2023" y="4296"/>
                  <a:pt x="2023" y="4301"/>
                </a:cubicBezTo>
                <a:cubicBezTo>
                  <a:pt x="2015" y="4333"/>
                  <a:pt x="1989" y="4352"/>
                  <a:pt x="1965" y="4352"/>
                </a:cubicBezTo>
                <a:lnTo>
                  <a:pt x="1963" y="4352"/>
                </a:lnTo>
                <a:cubicBezTo>
                  <a:pt x="1962" y="4370"/>
                  <a:pt x="1957" y="4383"/>
                  <a:pt x="1944" y="4395"/>
                </a:cubicBezTo>
                <a:lnTo>
                  <a:pt x="1943" y="4396"/>
                </a:lnTo>
                <a:lnTo>
                  <a:pt x="1942" y="4397"/>
                </a:lnTo>
                <a:lnTo>
                  <a:pt x="1941" y="4398"/>
                </a:lnTo>
                <a:lnTo>
                  <a:pt x="1940" y="4399"/>
                </a:lnTo>
                <a:lnTo>
                  <a:pt x="1939" y="4401"/>
                </a:lnTo>
                <a:lnTo>
                  <a:pt x="1938" y="4402"/>
                </a:lnTo>
                <a:lnTo>
                  <a:pt x="1937" y="4403"/>
                </a:lnTo>
                <a:lnTo>
                  <a:pt x="1936" y="4404"/>
                </a:lnTo>
                <a:lnTo>
                  <a:pt x="1929" y="4412"/>
                </a:lnTo>
                <a:lnTo>
                  <a:pt x="1925" y="4416"/>
                </a:lnTo>
                <a:lnTo>
                  <a:pt x="1924" y="4417"/>
                </a:lnTo>
                <a:lnTo>
                  <a:pt x="1923" y="4418"/>
                </a:lnTo>
                <a:lnTo>
                  <a:pt x="1921" y="4420"/>
                </a:lnTo>
                <a:lnTo>
                  <a:pt x="1920" y="4421"/>
                </a:lnTo>
                <a:cubicBezTo>
                  <a:pt x="1908" y="4433"/>
                  <a:pt x="1905" y="4448"/>
                  <a:pt x="1904" y="4461"/>
                </a:cubicBezTo>
                <a:lnTo>
                  <a:pt x="1864" y="4540"/>
                </a:lnTo>
                <a:cubicBezTo>
                  <a:pt x="1864" y="4563"/>
                  <a:pt x="1855" y="4584"/>
                  <a:pt x="1845" y="4595"/>
                </a:cubicBezTo>
                <a:cubicBezTo>
                  <a:pt x="1841" y="4600"/>
                  <a:pt x="1835" y="4608"/>
                  <a:pt x="1833" y="4610"/>
                </a:cubicBezTo>
                <a:cubicBezTo>
                  <a:pt x="1811" y="4635"/>
                  <a:pt x="1794" y="4659"/>
                  <a:pt x="1795" y="4686"/>
                </a:cubicBezTo>
                <a:lnTo>
                  <a:pt x="1795" y="4687"/>
                </a:lnTo>
                <a:lnTo>
                  <a:pt x="1795" y="4689"/>
                </a:lnTo>
                <a:cubicBezTo>
                  <a:pt x="1786" y="4736"/>
                  <a:pt x="1734" y="4900"/>
                  <a:pt x="1715" y="4937"/>
                </a:cubicBezTo>
                <a:cubicBezTo>
                  <a:pt x="1715" y="4956"/>
                  <a:pt x="1707" y="4972"/>
                  <a:pt x="1700" y="4977"/>
                </a:cubicBezTo>
                <a:cubicBezTo>
                  <a:pt x="1691" y="4985"/>
                  <a:pt x="1686" y="5003"/>
                  <a:pt x="1686" y="5016"/>
                </a:cubicBezTo>
                <a:lnTo>
                  <a:pt x="1684" y="5016"/>
                </a:lnTo>
                <a:cubicBezTo>
                  <a:pt x="1642" y="5016"/>
                  <a:pt x="1623" y="5050"/>
                  <a:pt x="1624" y="5074"/>
                </a:cubicBezTo>
                <a:lnTo>
                  <a:pt x="1624" y="5076"/>
                </a:lnTo>
                <a:lnTo>
                  <a:pt x="1624" y="5077"/>
                </a:lnTo>
                <a:cubicBezTo>
                  <a:pt x="1624" y="5083"/>
                  <a:pt x="1625" y="5093"/>
                  <a:pt x="1626" y="5096"/>
                </a:cubicBezTo>
                <a:cubicBezTo>
                  <a:pt x="1560" y="5306"/>
                  <a:pt x="1535" y="5360"/>
                  <a:pt x="1528" y="5363"/>
                </a:cubicBezTo>
                <a:lnTo>
                  <a:pt x="1527" y="5364"/>
                </a:lnTo>
                <a:lnTo>
                  <a:pt x="1526" y="5364"/>
                </a:lnTo>
                <a:lnTo>
                  <a:pt x="1525" y="5364"/>
                </a:lnTo>
                <a:lnTo>
                  <a:pt x="1524" y="5363"/>
                </a:lnTo>
                <a:lnTo>
                  <a:pt x="1524" y="5363"/>
                </a:lnTo>
                <a:cubicBezTo>
                  <a:pt x="1522" y="5361"/>
                  <a:pt x="1520" y="5352"/>
                  <a:pt x="1520" y="5350"/>
                </a:cubicBezTo>
                <a:cubicBezTo>
                  <a:pt x="1519" y="5344"/>
                  <a:pt x="1517" y="5337"/>
                  <a:pt x="1516" y="5336"/>
                </a:cubicBezTo>
                <a:lnTo>
                  <a:pt x="1515" y="5335"/>
                </a:lnTo>
                <a:lnTo>
                  <a:pt x="1514" y="5334"/>
                </a:lnTo>
                <a:lnTo>
                  <a:pt x="1513" y="5334"/>
                </a:lnTo>
                <a:lnTo>
                  <a:pt x="1512" y="5334"/>
                </a:lnTo>
                <a:lnTo>
                  <a:pt x="1511" y="5335"/>
                </a:lnTo>
                <a:lnTo>
                  <a:pt x="1509" y="5335"/>
                </a:lnTo>
                <a:cubicBezTo>
                  <a:pt x="1493" y="5373"/>
                  <a:pt x="1519" y="5278"/>
                  <a:pt x="1458" y="5463"/>
                </a:cubicBezTo>
                <a:lnTo>
                  <a:pt x="1459" y="5463"/>
                </a:lnTo>
                <a:lnTo>
                  <a:pt x="1459" y="5463"/>
                </a:lnTo>
                <a:lnTo>
                  <a:pt x="1460" y="5463"/>
                </a:lnTo>
                <a:lnTo>
                  <a:pt x="1461" y="5463"/>
                </a:lnTo>
                <a:lnTo>
                  <a:pt x="1463" y="5463"/>
                </a:lnTo>
                <a:cubicBezTo>
                  <a:pt x="1473" y="5462"/>
                  <a:pt x="1488" y="5469"/>
                  <a:pt x="1487" y="5481"/>
                </a:cubicBezTo>
                <a:lnTo>
                  <a:pt x="1487" y="5483"/>
                </a:lnTo>
                <a:cubicBezTo>
                  <a:pt x="1488" y="5487"/>
                  <a:pt x="1475" y="5500"/>
                  <a:pt x="1470" y="5503"/>
                </a:cubicBezTo>
                <a:cubicBezTo>
                  <a:pt x="1461" y="5511"/>
                  <a:pt x="1450" y="5520"/>
                  <a:pt x="1448" y="5522"/>
                </a:cubicBezTo>
                <a:cubicBezTo>
                  <a:pt x="1450" y="5621"/>
                  <a:pt x="1375" y="5746"/>
                  <a:pt x="1324" y="5834"/>
                </a:cubicBezTo>
                <a:lnTo>
                  <a:pt x="1321" y="5839"/>
                </a:lnTo>
                <a:lnTo>
                  <a:pt x="1318" y="5844"/>
                </a:lnTo>
                <a:lnTo>
                  <a:pt x="1315" y="5848"/>
                </a:lnTo>
                <a:cubicBezTo>
                  <a:pt x="1283" y="5901"/>
                  <a:pt x="1254" y="5960"/>
                  <a:pt x="1239" y="5998"/>
                </a:cubicBezTo>
                <a:lnTo>
                  <a:pt x="1237" y="5998"/>
                </a:lnTo>
                <a:cubicBezTo>
                  <a:pt x="1200" y="5998"/>
                  <a:pt x="1196" y="6028"/>
                  <a:pt x="1196" y="6046"/>
                </a:cubicBezTo>
                <a:cubicBezTo>
                  <a:pt x="1196" y="6050"/>
                  <a:pt x="1197" y="6055"/>
                  <a:pt x="1197" y="6055"/>
                </a:cubicBezTo>
                <a:cubicBezTo>
                  <a:pt x="1198" y="6069"/>
                  <a:pt x="1199" y="6088"/>
                  <a:pt x="1200" y="6097"/>
                </a:cubicBezTo>
                <a:cubicBezTo>
                  <a:pt x="1198" y="6102"/>
                  <a:pt x="1192" y="6116"/>
                  <a:pt x="1190" y="6121"/>
                </a:cubicBezTo>
                <a:cubicBezTo>
                  <a:pt x="1161" y="6189"/>
                  <a:pt x="1093" y="6353"/>
                  <a:pt x="1091" y="6375"/>
                </a:cubicBezTo>
                <a:lnTo>
                  <a:pt x="1011" y="6514"/>
                </a:lnTo>
                <a:cubicBezTo>
                  <a:pt x="1011" y="6537"/>
                  <a:pt x="1002" y="6557"/>
                  <a:pt x="992" y="6566"/>
                </a:cubicBezTo>
                <a:lnTo>
                  <a:pt x="991" y="6568"/>
                </a:lnTo>
                <a:lnTo>
                  <a:pt x="989" y="6569"/>
                </a:lnTo>
                <a:lnTo>
                  <a:pt x="988" y="6571"/>
                </a:lnTo>
                <a:lnTo>
                  <a:pt x="987" y="6572"/>
                </a:lnTo>
                <a:cubicBezTo>
                  <a:pt x="959" y="6600"/>
                  <a:pt x="941" y="6622"/>
                  <a:pt x="942" y="6650"/>
                </a:cubicBezTo>
                <a:lnTo>
                  <a:pt x="942" y="6652"/>
                </a:lnTo>
                <a:lnTo>
                  <a:pt x="942" y="6653"/>
                </a:lnTo>
                <a:cubicBezTo>
                  <a:pt x="935" y="6709"/>
                  <a:pt x="901" y="6834"/>
                  <a:pt x="872" y="6881"/>
                </a:cubicBezTo>
                <a:lnTo>
                  <a:pt x="843" y="6950"/>
                </a:lnTo>
                <a:lnTo>
                  <a:pt x="840" y="6950"/>
                </a:lnTo>
                <a:cubicBezTo>
                  <a:pt x="800" y="6950"/>
                  <a:pt x="789" y="6982"/>
                  <a:pt x="790" y="7002"/>
                </a:cubicBezTo>
                <a:lnTo>
                  <a:pt x="790" y="7003"/>
                </a:lnTo>
                <a:lnTo>
                  <a:pt x="790" y="7004"/>
                </a:lnTo>
                <a:lnTo>
                  <a:pt x="790" y="7005"/>
                </a:lnTo>
                <a:cubicBezTo>
                  <a:pt x="790" y="7013"/>
                  <a:pt x="792" y="7025"/>
                  <a:pt x="793" y="7030"/>
                </a:cubicBezTo>
                <a:cubicBezTo>
                  <a:pt x="787" y="7049"/>
                  <a:pt x="777" y="7080"/>
                  <a:pt x="770" y="7104"/>
                </a:cubicBezTo>
                <a:cubicBezTo>
                  <a:pt x="753" y="7161"/>
                  <a:pt x="727" y="7231"/>
                  <a:pt x="704" y="7258"/>
                </a:cubicBezTo>
                <a:lnTo>
                  <a:pt x="664" y="7277"/>
                </a:lnTo>
                <a:lnTo>
                  <a:pt x="634" y="7367"/>
                </a:lnTo>
                <a:lnTo>
                  <a:pt x="635" y="7367"/>
                </a:lnTo>
                <a:lnTo>
                  <a:pt x="635" y="7367"/>
                </a:lnTo>
                <a:lnTo>
                  <a:pt x="636" y="7367"/>
                </a:lnTo>
                <a:lnTo>
                  <a:pt x="636" y="7367"/>
                </a:lnTo>
                <a:cubicBezTo>
                  <a:pt x="641" y="7366"/>
                  <a:pt x="662" y="7370"/>
                  <a:pt x="664" y="7374"/>
                </a:cubicBezTo>
                <a:lnTo>
                  <a:pt x="664" y="7375"/>
                </a:lnTo>
                <a:lnTo>
                  <a:pt x="664" y="7375"/>
                </a:lnTo>
                <a:lnTo>
                  <a:pt x="664" y="7376"/>
                </a:lnTo>
                <a:lnTo>
                  <a:pt x="664" y="7377"/>
                </a:lnTo>
                <a:cubicBezTo>
                  <a:pt x="665" y="7387"/>
                  <a:pt x="653" y="7398"/>
                  <a:pt x="647" y="7401"/>
                </a:cubicBezTo>
                <a:cubicBezTo>
                  <a:pt x="638" y="7407"/>
                  <a:pt x="627" y="7414"/>
                  <a:pt x="625" y="7416"/>
                </a:cubicBezTo>
                <a:cubicBezTo>
                  <a:pt x="627" y="7509"/>
                  <a:pt x="561" y="7618"/>
                  <a:pt x="515" y="7698"/>
                </a:cubicBezTo>
                <a:lnTo>
                  <a:pt x="512" y="7702"/>
                </a:lnTo>
                <a:lnTo>
                  <a:pt x="510" y="7706"/>
                </a:lnTo>
                <a:lnTo>
                  <a:pt x="507" y="7711"/>
                </a:lnTo>
                <a:cubicBezTo>
                  <a:pt x="478" y="7758"/>
                  <a:pt x="450" y="7815"/>
                  <a:pt x="436" y="7853"/>
                </a:cubicBezTo>
                <a:cubicBezTo>
                  <a:pt x="400" y="7852"/>
                  <a:pt x="391" y="7887"/>
                  <a:pt x="391" y="7908"/>
                </a:cubicBezTo>
                <a:cubicBezTo>
                  <a:pt x="391" y="7920"/>
                  <a:pt x="394" y="7935"/>
                  <a:pt x="396" y="7942"/>
                </a:cubicBezTo>
                <a:cubicBezTo>
                  <a:pt x="372" y="7989"/>
                  <a:pt x="236" y="8376"/>
                  <a:pt x="238" y="8398"/>
                </a:cubicBezTo>
                <a:cubicBezTo>
                  <a:pt x="201" y="8415"/>
                  <a:pt x="200" y="8459"/>
                  <a:pt x="198" y="8489"/>
                </a:cubicBezTo>
                <a:cubicBezTo>
                  <a:pt x="198" y="8501"/>
                  <a:pt x="196" y="8517"/>
                  <a:pt x="194" y="8524"/>
                </a:cubicBezTo>
                <a:cubicBezTo>
                  <a:pt x="193" y="8548"/>
                  <a:pt x="176" y="8568"/>
                  <a:pt x="158" y="8577"/>
                </a:cubicBezTo>
                <a:cubicBezTo>
                  <a:pt x="158" y="8600"/>
                  <a:pt x="145" y="8634"/>
                  <a:pt x="129" y="8660"/>
                </a:cubicBezTo>
                <a:cubicBezTo>
                  <a:pt x="122" y="8674"/>
                  <a:pt x="110" y="8695"/>
                  <a:pt x="104" y="8705"/>
                </a:cubicBezTo>
                <a:cubicBezTo>
                  <a:pt x="76" y="8752"/>
                  <a:pt x="48" y="8806"/>
                  <a:pt x="49" y="8834"/>
                </a:cubicBezTo>
                <a:lnTo>
                  <a:pt x="20" y="8874"/>
                </a:lnTo>
                <a:cubicBezTo>
                  <a:pt x="19" y="8916"/>
                  <a:pt x="11" y="8962"/>
                  <a:pt x="1" y="8989"/>
                </a:cubicBezTo>
                <a:lnTo>
                  <a:pt x="0" y="8992"/>
                </a:lnTo>
                <a:lnTo>
                  <a:pt x="0" y="8993"/>
                </a:lnTo>
                <a:lnTo>
                  <a:pt x="773" y="8870"/>
                </a:lnTo>
                <a:cubicBezTo>
                  <a:pt x="792" y="8828"/>
                  <a:pt x="824" y="8762"/>
                  <a:pt x="843" y="8725"/>
                </a:cubicBezTo>
                <a:lnTo>
                  <a:pt x="912" y="8785"/>
                </a:lnTo>
                <a:cubicBezTo>
                  <a:pt x="897" y="8799"/>
                  <a:pt x="878" y="8839"/>
                  <a:pt x="873" y="8855"/>
                </a:cubicBezTo>
                <a:lnTo>
                  <a:pt x="2058" y="8667"/>
                </a:lnTo>
                <a:cubicBezTo>
                  <a:pt x="2060" y="8658"/>
                  <a:pt x="2062" y="8644"/>
                  <a:pt x="2062" y="8636"/>
                </a:cubicBezTo>
                <a:lnTo>
                  <a:pt x="2114" y="8658"/>
                </a:lnTo>
                <a:lnTo>
                  <a:pt x="2203" y="8644"/>
                </a:lnTo>
                <a:lnTo>
                  <a:pt x="2162" y="8626"/>
                </a:lnTo>
                <a:lnTo>
                  <a:pt x="2161" y="8625"/>
                </a:lnTo>
                <a:lnTo>
                  <a:pt x="2161" y="8624"/>
                </a:lnTo>
                <a:cubicBezTo>
                  <a:pt x="2155" y="8615"/>
                  <a:pt x="2147" y="8601"/>
                  <a:pt x="2142" y="8595"/>
                </a:cubicBezTo>
                <a:cubicBezTo>
                  <a:pt x="2136" y="8586"/>
                  <a:pt x="2132" y="8573"/>
                  <a:pt x="2132" y="8567"/>
                </a:cubicBezTo>
                <a:cubicBezTo>
                  <a:pt x="2131" y="8547"/>
                  <a:pt x="2153" y="8547"/>
                  <a:pt x="2158" y="8547"/>
                </a:cubicBezTo>
                <a:lnTo>
                  <a:pt x="2159" y="8547"/>
                </a:lnTo>
                <a:lnTo>
                  <a:pt x="2160" y="8547"/>
                </a:lnTo>
                <a:lnTo>
                  <a:pt x="2161" y="8547"/>
                </a:lnTo>
                <a:lnTo>
                  <a:pt x="2162" y="8547"/>
                </a:lnTo>
                <a:lnTo>
                  <a:pt x="2162" y="8545"/>
                </a:lnTo>
                <a:cubicBezTo>
                  <a:pt x="2162" y="8510"/>
                  <a:pt x="2151" y="8465"/>
                  <a:pt x="2132" y="8438"/>
                </a:cubicBezTo>
                <a:lnTo>
                  <a:pt x="2211" y="8309"/>
                </a:lnTo>
                <a:cubicBezTo>
                  <a:pt x="2227" y="8345"/>
                  <a:pt x="2233" y="8389"/>
                  <a:pt x="2233" y="8420"/>
                </a:cubicBezTo>
                <a:cubicBezTo>
                  <a:pt x="2233" y="8424"/>
                  <a:pt x="2232" y="8430"/>
                  <a:pt x="2232" y="8431"/>
                </a:cubicBezTo>
                <a:lnTo>
                  <a:pt x="2232" y="8432"/>
                </a:lnTo>
                <a:cubicBezTo>
                  <a:pt x="2232" y="8460"/>
                  <a:pt x="2232" y="8495"/>
                  <a:pt x="2231" y="8517"/>
                </a:cubicBezTo>
                <a:cubicBezTo>
                  <a:pt x="2194" y="8532"/>
                  <a:pt x="2192" y="8567"/>
                  <a:pt x="2191" y="8585"/>
                </a:cubicBezTo>
                <a:lnTo>
                  <a:pt x="2191" y="8586"/>
                </a:lnTo>
                <a:lnTo>
                  <a:pt x="2241" y="8626"/>
                </a:lnTo>
                <a:lnTo>
                  <a:pt x="2237" y="8638"/>
                </a:lnTo>
                <a:lnTo>
                  <a:pt x="2332" y="8623"/>
                </a:lnTo>
                <a:lnTo>
                  <a:pt x="2320" y="8596"/>
                </a:lnTo>
                <a:lnTo>
                  <a:pt x="2340" y="8557"/>
                </a:lnTo>
                <a:lnTo>
                  <a:pt x="2380" y="8527"/>
                </a:lnTo>
                <a:lnTo>
                  <a:pt x="2360" y="8507"/>
                </a:lnTo>
                <a:lnTo>
                  <a:pt x="2419" y="8368"/>
                </a:lnTo>
                <a:lnTo>
                  <a:pt x="2469" y="8388"/>
                </a:lnTo>
                <a:lnTo>
                  <a:pt x="2469" y="8279"/>
                </a:lnTo>
                <a:lnTo>
                  <a:pt x="2471" y="8279"/>
                </a:lnTo>
                <a:lnTo>
                  <a:pt x="2472" y="8279"/>
                </a:lnTo>
                <a:lnTo>
                  <a:pt x="2474" y="8279"/>
                </a:lnTo>
                <a:lnTo>
                  <a:pt x="2475" y="8279"/>
                </a:lnTo>
                <a:cubicBezTo>
                  <a:pt x="2529" y="8281"/>
                  <a:pt x="2527" y="8259"/>
                  <a:pt x="2529" y="8223"/>
                </a:cubicBezTo>
                <a:cubicBezTo>
                  <a:pt x="2529" y="8218"/>
                  <a:pt x="2529" y="8210"/>
                  <a:pt x="2529" y="8210"/>
                </a:cubicBezTo>
                <a:cubicBezTo>
                  <a:pt x="2567" y="8210"/>
                  <a:pt x="2567" y="8179"/>
                  <a:pt x="2568" y="8162"/>
                </a:cubicBezTo>
                <a:lnTo>
                  <a:pt x="2568" y="8160"/>
                </a:lnTo>
                <a:lnTo>
                  <a:pt x="2568" y="8159"/>
                </a:lnTo>
                <a:lnTo>
                  <a:pt x="2568" y="8158"/>
                </a:lnTo>
                <a:lnTo>
                  <a:pt x="2568" y="8157"/>
                </a:lnTo>
                <a:cubicBezTo>
                  <a:pt x="2568" y="8154"/>
                  <a:pt x="2568" y="8150"/>
                  <a:pt x="2568" y="8150"/>
                </a:cubicBezTo>
                <a:cubicBezTo>
                  <a:pt x="2569" y="8131"/>
                  <a:pt x="2579" y="8111"/>
                  <a:pt x="2589" y="8100"/>
                </a:cubicBezTo>
                <a:cubicBezTo>
                  <a:pt x="2600" y="8087"/>
                  <a:pt x="2607" y="8065"/>
                  <a:pt x="2608" y="8051"/>
                </a:cubicBezTo>
                <a:lnTo>
                  <a:pt x="2598" y="8051"/>
                </a:lnTo>
                <a:lnTo>
                  <a:pt x="2628" y="7972"/>
                </a:lnTo>
                <a:lnTo>
                  <a:pt x="2628" y="7971"/>
                </a:lnTo>
                <a:lnTo>
                  <a:pt x="2628" y="7969"/>
                </a:lnTo>
                <a:cubicBezTo>
                  <a:pt x="2629" y="7951"/>
                  <a:pt x="2639" y="7932"/>
                  <a:pt x="2648" y="7921"/>
                </a:cubicBezTo>
                <a:cubicBezTo>
                  <a:pt x="2660" y="7908"/>
                  <a:pt x="2667" y="7887"/>
                  <a:pt x="2667" y="7872"/>
                </a:cubicBezTo>
                <a:cubicBezTo>
                  <a:pt x="2685" y="7803"/>
                  <a:pt x="2755" y="7644"/>
                  <a:pt x="2816" y="7605"/>
                </a:cubicBezTo>
                <a:lnTo>
                  <a:pt x="2816" y="7466"/>
                </a:lnTo>
                <a:lnTo>
                  <a:pt x="2866" y="7456"/>
                </a:lnTo>
                <a:lnTo>
                  <a:pt x="2935" y="7367"/>
                </a:lnTo>
                <a:cubicBezTo>
                  <a:pt x="2945" y="7376"/>
                  <a:pt x="2955" y="7409"/>
                  <a:pt x="2955" y="7416"/>
                </a:cubicBezTo>
                <a:lnTo>
                  <a:pt x="2955" y="7416"/>
                </a:lnTo>
                <a:cubicBezTo>
                  <a:pt x="2924" y="7475"/>
                  <a:pt x="2894" y="7554"/>
                  <a:pt x="2895" y="7605"/>
                </a:cubicBezTo>
                <a:lnTo>
                  <a:pt x="2895" y="7605"/>
                </a:lnTo>
                <a:lnTo>
                  <a:pt x="2894" y="7605"/>
                </a:lnTo>
                <a:lnTo>
                  <a:pt x="2894" y="7605"/>
                </a:lnTo>
                <a:lnTo>
                  <a:pt x="2893" y="7605"/>
                </a:lnTo>
                <a:cubicBezTo>
                  <a:pt x="2888" y="7605"/>
                  <a:pt x="2880" y="7606"/>
                  <a:pt x="2876" y="7606"/>
                </a:cubicBezTo>
                <a:cubicBezTo>
                  <a:pt x="2858" y="7605"/>
                  <a:pt x="2836" y="7608"/>
                  <a:pt x="2826" y="7625"/>
                </a:cubicBezTo>
                <a:cubicBezTo>
                  <a:pt x="2825" y="7630"/>
                  <a:pt x="2836" y="7639"/>
                  <a:pt x="2838" y="7640"/>
                </a:cubicBezTo>
                <a:cubicBezTo>
                  <a:pt x="2845" y="7645"/>
                  <a:pt x="2854" y="7653"/>
                  <a:pt x="2856" y="7654"/>
                </a:cubicBezTo>
                <a:lnTo>
                  <a:pt x="2826" y="7753"/>
                </a:lnTo>
                <a:lnTo>
                  <a:pt x="2876" y="7833"/>
                </a:lnTo>
                <a:cubicBezTo>
                  <a:pt x="2916" y="7785"/>
                  <a:pt x="2936" y="7673"/>
                  <a:pt x="2935" y="7615"/>
                </a:cubicBezTo>
                <a:cubicBezTo>
                  <a:pt x="2958" y="7639"/>
                  <a:pt x="2982" y="7655"/>
                  <a:pt x="3002" y="7654"/>
                </a:cubicBezTo>
                <a:lnTo>
                  <a:pt x="3003" y="7654"/>
                </a:lnTo>
                <a:lnTo>
                  <a:pt x="3005" y="7654"/>
                </a:lnTo>
                <a:lnTo>
                  <a:pt x="3006" y="7654"/>
                </a:lnTo>
                <a:lnTo>
                  <a:pt x="3007" y="7654"/>
                </a:lnTo>
                <a:lnTo>
                  <a:pt x="3008" y="7653"/>
                </a:lnTo>
                <a:lnTo>
                  <a:pt x="3009" y="7653"/>
                </a:lnTo>
                <a:cubicBezTo>
                  <a:pt x="3012" y="7650"/>
                  <a:pt x="3013" y="7642"/>
                  <a:pt x="3013" y="7639"/>
                </a:cubicBezTo>
                <a:cubicBezTo>
                  <a:pt x="3010" y="7608"/>
                  <a:pt x="3001" y="7584"/>
                  <a:pt x="2995" y="7563"/>
                </a:cubicBezTo>
                <a:cubicBezTo>
                  <a:pt x="2993" y="7557"/>
                  <a:pt x="2990" y="7548"/>
                  <a:pt x="2989" y="7544"/>
                </a:cubicBezTo>
                <a:cubicBezTo>
                  <a:pt x="2980" y="7519"/>
                  <a:pt x="2975" y="7501"/>
                  <a:pt x="2975" y="7496"/>
                </a:cubicBezTo>
                <a:cubicBezTo>
                  <a:pt x="3036" y="7419"/>
                  <a:pt x="3086" y="7323"/>
                  <a:pt x="3084" y="7228"/>
                </a:cubicBezTo>
                <a:lnTo>
                  <a:pt x="3014" y="7158"/>
                </a:lnTo>
                <a:lnTo>
                  <a:pt x="3044" y="7119"/>
                </a:lnTo>
                <a:lnTo>
                  <a:pt x="3084" y="7129"/>
                </a:lnTo>
                <a:lnTo>
                  <a:pt x="3084" y="7129"/>
                </a:lnTo>
                <a:lnTo>
                  <a:pt x="3084" y="7129"/>
                </a:lnTo>
                <a:lnTo>
                  <a:pt x="3084" y="7130"/>
                </a:lnTo>
                <a:lnTo>
                  <a:pt x="3084" y="7130"/>
                </a:lnTo>
                <a:cubicBezTo>
                  <a:pt x="3083" y="7135"/>
                  <a:pt x="3087" y="7156"/>
                  <a:pt x="3091" y="7158"/>
                </a:cubicBezTo>
                <a:lnTo>
                  <a:pt x="3092" y="7158"/>
                </a:lnTo>
                <a:lnTo>
                  <a:pt x="3092" y="7158"/>
                </a:lnTo>
                <a:lnTo>
                  <a:pt x="3093" y="7159"/>
                </a:lnTo>
                <a:cubicBezTo>
                  <a:pt x="3138" y="7131"/>
                  <a:pt x="3155" y="7054"/>
                  <a:pt x="3161" y="7022"/>
                </a:cubicBezTo>
                <a:cubicBezTo>
                  <a:pt x="3162" y="7017"/>
                  <a:pt x="3163" y="7011"/>
                  <a:pt x="3163" y="7010"/>
                </a:cubicBezTo>
                <a:cubicBezTo>
                  <a:pt x="3244" y="7008"/>
                  <a:pt x="3315" y="6787"/>
                  <a:pt x="3347" y="6688"/>
                </a:cubicBezTo>
                <a:lnTo>
                  <a:pt x="3349" y="6683"/>
                </a:lnTo>
                <a:lnTo>
                  <a:pt x="3350" y="6677"/>
                </a:lnTo>
                <a:lnTo>
                  <a:pt x="3352" y="6672"/>
                </a:lnTo>
                <a:cubicBezTo>
                  <a:pt x="3361" y="6643"/>
                  <a:pt x="3368" y="6621"/>
                  <a:pt x="3371" y="6613"/>
                </a:cubicBezTo>
                <a:lnTo>
                  <a:pt x="3312" y="6514"/>
                </a:lnTo>
                <a:cubicBezTo>
                  <a:pt x="3321" y="6496"/>
                  <a:pt x="3322" y="6474"/>
                  <a:pt x="3322" y="6459"/>
                </a:cubicBezTo>
                <a:lnTo>
                  <a:pt x="3322" y="6458"/>
                </a:lnTo>
                <a:lnTo>
                  <a:pt x="3322" y="6457"/>
                </a:lnTo>
                <a:lnTo>
                  <a:pt x="3322" y="6456"/>
                </a:lnTo>
                <a:lnTo>
                  <a:pt x="3322" y="6455"/>
                </a:lnTo>
                <a:lnTo>
                  <a:pt x="3322" y="6454"/>
                </a:lnTo>
                <a:cubicBezTo>
                  <a:pt x="3350" y="6504"/>
                  <a:pt x="3408" y="6548"/>
                  <a:pt x="3451" y="6573"/>
                </a:cubicBezTo>
                <a:lnTo>
                  <a:pt x="3451" y="6464"/>
                </a:lnTo>
                <a:cubicBezTo>
                  <a:pt x="3454" y="6464"/>
                  <a:pt x="3460" y="6464"/>
                  <a:pt x="3460" y="6464"/>
                </a:cubicBezTo>
                <a:cubicBezTo>
                  <a:pt x="3516" y="6467"/>
                  <a:pt x="3521" y="6446"/>
                  <a:pt x="3521" y="6399"/>
                </a:cubicBezTo>
                <a:cubicBezTo>
                  <a:pt x="3521" y="6394"/>
                  <a:pt x="3520" y="6386"/>
                  <a:pt x="3520" y="6385"/>
                </a:cubicBezTo>
                <a:cubicBezTo>
                  <a:pt x="3562" y="6351"/>
                  <a:pt x="3597" y="6239"/>
                  <a:pt x="3600" y="6216"/>
                </a:cubicBezTo>
                <a:cubicBezTo>
                  <a:pt x="3579" y="6197"/>
                  <a:pt x="3549" y="6164"/>
                  <a:pt x="3550" y="6148"/>
                </a:cubicBezTo>
                <a:cubicBezTo>
                  <a:pt x="3548" y="6129"/>
                  <a:pt x="3570" y="6126"/>
                  <a:pt x="3576" y="6127"/>
                </a:cubicBezTo>
                <a:lnTo>
                  <a:pt x="3577" y="6127"/>
                </a:lnTo>
                <a:lnTo>
                  <a:pt x="3578" y="6127"/>
                </a:lnTo>
                <a:lnTo>
                  <a:pt x="3579" y="6127"/>
                </a:lnTo>
                <a:lnTo>
                  <a:pt x="3580" y="6127"/>
                </a:lnTo>
                <a:cubicBezTo>
                  <a:pt x="3587" y="6125"/>
                  <a:pt x="3591" y="6116"/>
                  <a:pt x="3591" y="6114"/>
                </a:cubicBezTo>
                <a:cubicBezTo>
                  <a:pt x="3592" y="6097"/>
                  <a:pt x="3572" y="6077"/>
                  <a:pt x="3563" y="6079"/>
                </a:cubicBezTo>
                <a:cubicBezTo>
                  <a:pt x="3558" y="6079"/>
                  <a:pt x="3551" y="6086"/>
                  <a:pt x="3550" y="6087"/>
                </a:cubicBezTo>
                <a:cubicBezTo>
                  <a:pt x="3550" y="6085"/>
                  <a:pt x="3549" y="6068"/>
                  <a:pt x="3548" y="6059"/>
                </a:cubicBezTo>
                <a:cubicBezTo>
                  <a:pt x="3548" y="6053"/>
                  <a:pt x="3547" y="6043"/>
                  <a:pt x="3548" y="6041"/>
                </a:cubicBezTo>
                <a:lnTo>
                  <a:pt x="3548" y="6040"/>
                </a:lnTo>
                <a:cubicBezTo>
                  <a:pt x="3547" y="6039"/>
                  <a:pt x="3547" y="6036"/>
                  <a:pt x="3547" y="6036"/>
                </a:cubicBezTo>
                <a:cubicBezTo>
                  <a:pt x="3547" y="6021"/>
                  <a:pt x="3550" y="5992"/>
                  <a:pt x="3560" y="5988"/>
                </a:cubicBezTo>
                <a:lnTo>
                  <a:pt x="3639" y="5810"/>
                </a:lnTo>
                <a:lnTo>
                  <a:pt x="3649" y="5810"/>
                </a:lnTo>
                <a:lnTo>
                  <a:pt x="3738" y="5631"/>
                </a:lnTo>
                <a:lnTo>
                  <a:pt x="3748" y="5532"/>
                </a:lnTo>
                <a:lnTo>
                  <a:pt x="3828" y="5502"/>
                </a:lnTo>
                <a:cubicBezTo>
                  <a:pt x="3827" y="5509"/>
                  <a:pt x="3827" y="5532"/>
                  <a:pt x="3827" y="5544"/>
                </a:cubicBezTo>
                <a:cubicBezTo>
                  <a:pt x="3827" y="5547"/>
                  <a:pt x="3827" y="5554"/>
                  <a:pt x="3827" y="5557"/>
                </a:cubicBezTo>
                <a:cubicBezTo>
                  <a:pt x="3827" y="5577"/>
                  <a:pt x="3831" y="5604"/>
                  <a:pt x="3857" y="5611"/>
                </a:cubicBezTo>
                <a:cubicBezTo>
                  <a:pt x="3884" y="5607"/>
                  <a:pt x="3887" y="5572"/>
                  <a:pt x="3887" y="5562"/>
                </a:cubicBezTo>
                <a:cubicBezTo>
                  <a:pt x="3937" y="5504"/>
                  <a:pt x="3981" y="5413"/>
                  <a:pt x="4006" y="5354"/>
                </a:cubicBezTo>
                <a:cubicBezTo>
                  <a:pt x="4007" y="5335"/>
                  <a:pt x="4015" y="5316"/>
                  <a:pt x="4022" y="5308"/>
                </a:cubicBezTo>
                <a:cubicBezTo>
                  <a:pt x="4030" y="5298"/>
                  <a:pt x="4035" y="5278"/>
                  <a:pt x="4036" y="5264"/>
                </a:cubicBezTo>
                <a:cubicBezTo>
                  <a:pt x="4106" y="5207"/>
                  <a:pt x="4159" y="5043"/>
                  <a:pt x="4175" y="4977"/>
                </a:cubicBezTo>
                <a:cubicBezTo>
                  <a:pt x="4194" y="4978"/>
                  <a:pt x="4194" y="4956"/>
                  <a:pt x="4195" y="4951"/>
                </a:cubicBezTo>
                <a:lnTo>
                  <a:pt x="4195" y="4950"/>
                </a:lnTo>
                <a:cubicBezTo>
                  <a:pt x="4192" y="4922"/>
                  <a:pt x="4177" y="4833"/>
                  <a:pt x="4125" y="4818"/>
                </a:cubicBezTo>
                <a:cubicBezTo>
                  <a:pt x="4115" y="4821"/>
                  <a:pt x="4116" y="4843"/>
                  <a:pt x="4115" y="4850"/>
                </a:cubicBezTo>
                <a:cubicBezTo>
                  <a:pt x="4115" y="4852"/>
                  <a:pt x="4115" y="4854"/>
                  <a:pt x="4115" y="4855"/>
                </a:cubicBezTo>
                <a:lnTo>
                  <a:pt x="4115" y="4855"/>
                </a:lnTo>
                <a:lnTo>
                  <a:pt x="4115" y="4856"/>
                </a:lnTo>
                <a:lnTo>
                  <a:pt x="4115" y="4857"/>
                </a:lnTo>
                <a:lnTo>
                  <a:pt x="4115" y="4858"/>
                </a:lnTo>
                <a:lnTo>
                  <a:pt x="4076" y="4947"/>
                </a:lnTo>
                <a:lnTo>
                  <a:pt x="4076" y="4948"/>
                </a:lnTo>
                <a:lnTo>
                  <a:pt x="4076" y="4949"/>
                </a:lnTo>
                <a:lnTo>
                  <a:pt x="4076" y="4951"/>
                </a:lnTo>
                <a:cubicBezTo>
                  <a:pt x="4076" y="4985"/>
                  <a:pt x="4064" y="5019"/>
                  <a:pt x="4036" y="5046"/>
                </a:cubicBezTo>
                <a:lnTo>
                  <a:pt x="4036" y="5048"/>
                </a:lnTo>
                <a:lnTo>
                  <a:pt x="4036" y="5051"/>
                </a:lnTo>
                <a:cubicBezTo>
                  <a:pt x="4037" y="5119"/>
                  <a:pt x="4009" y="5204"/>
                  <a:pt x="3966" y="5245"/>
                </a:cubicBezTo>
                <a:lnTo>
                  <a:pt x="3828" y="5165"/>
                </a:lnTo>
                <a:lnTo>
                  <a:pt x="3828" y="5155"/>
                </a:lnTo>
                <a:cubicBezTo>
                  <a:pt x="3840" y="5141"/>
                  <a:pt x="3865" y="5139"/>
                  <a:pt x="3878" y="5137"/>
                </a:cubicBezTo>
                <a:cubicBezTo>
                  <a:pt x="3881" y="5136"/>
                  <a:pt x="3886" y="5136"/>
                  <a:pt x="3887" y="5135"/>
                </a:cubicBezTo>
                <a:lnTo>
                  <a:pt x="3889" y="5136"/>
                </a:lnTo>
                <a:cubicBezTo>
                  <a:pt x="3911" y="5136"/>
                  <a:pt x="3919" y="5121"/>
                  <a:pt x="3919" y="5113"/>
                </a:cubicBezTo>
                <a:lnTo>
                  <a:pt x="3918" y="5112"/>
                </a:lnTo>
                <a:lnTo>
                  <a:pt x="3918" y="5111"/>
                </a:lnTo>
                <a:lnTo>
                  <a:pt x="3918" y="5110"/>
                </a:lnTo>
                <a:lnTo>
                  <a:pt x="3919" y="5110"/>
                </a:lnTo>
                <a:lnTo>
                  <a:pt x="3919" y="5109"/>
                </a:lnTo>
                <a:cubicBezTo>
                  <a:pt x="3919" y="5091"/>
                  <a:pt x="3898" y="5057"/>
                  <a:pt x="3887" y="5046"/>
                </a:cubicBezTo>
                <a:lnTo>
                  <a:pt x="3897" y="5016"/>
                </a:lnTo>
                <a:cubicBezTo>
                  <a:pt x="3908" y="5017"/>
                  <a:pt x="3923" y="5017"/>
                  <a:pt x="3929" y="5017"/>
                </a:cubicBezTo>
                <a:lnTo>
                  <a:pt x="3929" y="5017"/>
                </a:lnTo>
                <a:cubicBezTo>
                  <a:pt x="3936" y="5018"/>
                  <a:pt x="3946" y="5019"/>
                  <a:pt x="3949" y="5018"/>
                </a:cubicBezTo>
                <a:cubicBezTo>
                  <a:pt x="3985" y="5020"/>
                  <a:pt x="4009" y="4994"/>
                  <a:pt x="4008" y="4964"/>
                </a:cubicBezTo>
                <a:cubicBezTo>
                  <a:pt x="4009" y="4958"/>
                  <a:pt x="4007" y="4948"/>
                  <a:pt x="4006" y="4945"/>
                </a:cubicBezTo>
                <a:cubicBezTo>
                  <a:pt x="4006" y="4942"/>
                  <a:pt x="4006" y="4936"/>
                  <a:pt x="4006" y="4937"/>
                </a:cubicBezTo>
                <a:cubicBezTo>
                  <a:pt x="4005" y="4876"/>
                  <a:pt x="4059" y="4692"/>
                  <a:pt x="4079" y="4622"/>
                </a:cubicBezTo>
                <a:cubicBezTo>
                  <a:pt x="4082" y="4613"/>
                  <a:pt x="4085" y="4601"/>
                  <a:pt x="4085" y="4600"/>
                </a:cubicBezTo>
                <a:lnTo>
                  <a:pt x="4125" y="4531"/>
                </a:lnTo>
                <a:lnTo>
                  <a:pt x="4185" y="4550"/>
                </a:lnTo>
                <a:lnTo>
                  <a:pt x="4175" y="4828"/>
                </a:lnTo>
                <a:cubicBezTo>
                  <a:pt x="4222" y="4827"/>
                  <a:pt x="4232" y="4784"/>
                  <a:pt x="4240" y="4756"/>
                </a:cubicBezTo>
                <a:cubicBezTo>
                  <a:pt x="4241" y="4752"/>
                  <a:pt x="4242" y="4747"/>
                  <a:pt x="4242" y="4746"/>
                </a:cubicBezTo>
                <a:cubicBezTo>
                  <a:pt x="4244" y="4741"/>
                  <a:pt x="4246" y="4731"/>
                  <a:pt x="4247" y="4727"/>
                </a:cubicBezTo>
                <a:cubicBezTo>
                  <a:pt x="4252" y="4702"/>
                  <a:pt x="4263" y="4674"/>
                  <a:pt x="4294" y="4669"/>
                </a:cubicBezTo>
                <a:lnTo>
                  <a:pt x="4383" y="4501"/>
                </a:lnTo>
                <a:lnTo>
                  <a:pt x="4383" y="4499"/>
                </a:lnTo>
                <a:lnTo>
                  <a:pt x="4383" y="4497"/>
                </a:lnTo>
                <a:cubicBezTo>
                  <a:pt x="4382" y="4460"/>
                  <a:pt x="4405" y="4431"/>
                  <a:pt x="4423" y="4405"/>
                </a:cubicBezTo>
                <a:cubicBezTo>
                  <a:pt x="4427" y="4400"/>
                  <a:pt x="4433" y="4392"/>
                  <a:pt x="4434" y="4389"/>
                </a:cubicBezTo>
                <a:cubicBezTo>
                  <a:pt x="4446" y="4375"/>
                  <a:pt x="4452" y="4350"/>
                  <a:pt x="4452" y="4332"/>
                </a:cubicBezTo>
                <a:lnTo>
                  <a:pt x="4512" y="4283"/>
                </a:lnTo>
                <a:lnTo>
                  <a:pt x="4552" y="4183"/>
                </a:lnTo>
                <a:lnTo>
                  <a:pt x="4631" y="4114"/>
                </a:lnTo>
                <a:lnTo>
                  <a:pt x="4631" y="3995"/>
                </a:lnTo>
                <a:cubicBezTo>
                  <a:pt x="4650" y="3958"/>
                  <a:pt x="4677" y="3899"/>
                  <a:pt x="4688" y="3864"/>
                </a:cubicBezTo>
                <a:lnTo>
                  <a:pt x="4645" y="3591"/>
                </a:lnTo>
                <a:cubicBezTo>
                  <a:pt x="4636" y="3642"/>
                  <a:pt x="4631" y="3690"/>
                  <a:pt x="4631" y="3707"/>
                </a:cubicBezTo>
                <a:lnTo>
                  <a:pt x="4631" y="3707"/>
                </a:lnTo>
                <a:lnTo>
                  <a:pt x="4581" y="3807"/>
                </a:lnTo>
                <a:lnTo>
                  <a:pt x="4580" y="3807"/>
                </a:lnTo>
                <a:lnTo>
                  <a:pt x="4578" y="3807"/>
                </a:lnTo>
                <a:cubicBezTo>
                  <a:pt x="4542" y="3805"/>
                  <a:pt x="4543" y="3823"/>
                  <a:pt x="4542" y="3845"/>
                </a:cubicBezTo>
                <a:lnTo>
                  <a:pt x="4541" y="3847"/>
                </a:lnTo>
                <a:lnTo>
                  <a:pt x="4541" y="3848"/>
                </a:lnTo>
                <a:cubicBezTo>
                  <a:pt x="4541" y="3851"/>
                  <a:pt x="4542" y="3856"/>
                  <a:pt x="4542" y="3856"/>
                </a:cubicBezTo>
                <a:cubicBezTo>
                  <a:pt x="4538" y="3884"/>
                  <a:pt x="4511" y="3885"/>
                  <a:pt x="4494" y="3886"/>
                </a:cubicBezTo>
                <a:lnTo>
                  <a:pt x="4493" y="3886"/>
                </a:lnTo>
                <a:lnTo>
                  <a:pt x="4492" y="3886"/>
                </a:lnTo>
                <a:lnTo>
                  <a:pt x="4373" y="4203"/>
                </a:lnTo>
                <a:cubicBezTo>
                  <a:pt x="4343" y="4202"/>
                  <a:pt x="4342" y="4223"/>
                  <a:pt x="4342" y="4234"/>
                </a:cubicBezTo>
                <a:lnTo>
                  <a:pt x="4342" y="4235"/>
                </a:lnTo>
                <a:lnTo>
                  <a:pt x="4342" y="4236"/>
                </a:lnTo>
                <a:lnTo>
                  <a:pt x="4342" y="4237"/>
                </a:lnTo>
                <a:lnTo>
                  <a:pt x="4342" y="4238"/>
                </a:lnTo>
                <a:lnTo>
                  <a:pt x="4342" y="4239"/>
                </a:lnTo>
                <a:lnTo>
                  <a:pt x="4342" y="4240"/>
                </a:lnTo>
                <a:lnTo>
                  <a:pt x="4342" y="4241"/>
                </a:lnTo>
                <a:lnTo>
                  <a:pt x="4342" y="4242"/>
                </a:lnTo>
                <a:cubicBezTo>
                  <a:pt x="4342" y="4249"/>
                  <a:pt x="4343" y="4259"/>
                  <a:pt x="4343" y="4263"/>
                </a:cubicBezTo>
                <a:cubicBezTo>
                  <a:pt x="4342" y="4283"/>
                  <a:pt x="4323" y="4282"/>
                  <a:pt x="4315" y="4282"/>
                </a:cubicBezTo>
                <a:cubicBezTo>
                  <a:pt x="4313" y="4282"/>
                  <a:pt x="4310" y="4283"/>
                  <a:pt x="4309" y="4283"/>
                </a:cubicBezTo>
                <a:lnTo>
                  <a:pt x="4308" y="4283"/>
                </a:lnTo>
                <a:lnTo>
                  <a:pt x="4307" y="4283"/>
                </a:lnTo>
                <a:lnTo>
                  <a:pt x="4306" y="4283"/>
                </a:lnTo>
                <a:lnTo>
                  <a:pt x="4305" y="4283"/>
                </a:lnTo>
                <a:lnTo>
                  <a:pt x="4304" y="4283"/>
                </a:lnTo>
                <a:cubicBezTo>
                  <a:pt x="4306" y="4343"/>
                  <a:pt x="4226" y="4457"/>
                  <a:pt x="4165" y="4471"/>
                </a:cubicBezTo>
                <a:lnTo>
                  <a:pt x="4165" y="4402"/>
                </a:lnTo>
                <a:cubicBezTo>
                  <a:pt x="4175" y="4382"/>
                  <a:pt x="4189" y="4358"/>
                  <a:pt x="4199" y="4341"/>
                </a:cubicBezTo>
                <a:cubicBezTo>
                  <a:pt x="4210" y="4322"/>
                  <a:pt x="4220" y="4298"/>
                  <a:pt x="4224" y="4283"/>
                </a:cubicBezTo>
                <a:lnTo>
                  <a:pt x="4264" y="4253"/>
                </a:lnTo>
                <a:cubicBezTo>
                  <a:pt x="4263" y="4209"/>
                  <a:pt x="4299" y="4155"/>
                  <a:pt x="4326" y="4116"/>
                </a:cubicBezTo>
                <a:cubicBezTo>
                  <a:pt x="4335" y="4102"/>
                  <a:pt x="4347" y="4083"/>
                  <a:pt x="4352" y="4074"/>
                </a:cubicBezTo>
                <a:cubicBezTo>
                  <a:pt x="4372" y="4045"/>
                  <a:pt x="4382" y="4009"/>
                  <a:pt x="4383" y="3985"/>
                </a:cubicBezTo>
                <a:cubicBezTo>
                  <a:pt x="4383" y="3982"/>
                  <a:pt x="4383" y="3977"/>
                  <a:pt x="4383" y="3978"/>
                </a:cubicBezTo>
                <a:cubicBezTo>
                  <a:pt x="4382" y="3954"/>
                  <a:pt x="4386" y="3913"/>
                  <a:pt x="4413" y="3896"/>
                </a:cubicBezTo>
                <a:lnTo>
                  <a:pt x="4452" y="3807"/>
                </a:lnTo>
                <a:cubicBezTo>
                  <a:pt x="4451" y="3747"/>
                  <a:pt x="4492" y="3696"/>
                  <a:pt x="4522" y="3658"/>
                </a:cubicBezTo>
                <a:cubicBezTo>
                  <a:pt x="4532" y="3646"/>
                  <a:pt x="4546" y="3627"/>
                  <a:pt x="4552" y="3618"/>
                </a:cubicBezTo>
                <a:lnTo>
                  <a:pt x="4552" y="3618"/>
                </a:lnTo>
                <a:cubicBezTo>
                  <a:pt x="4551" y="3613"/>
                  <a:pt x="4556" y="3600"/>
                  <a:pt x="4558" y="3595"/>
                </a:cubicBezTo>
                <a:cubicBezTo>
                  <a:pt x="4562" y="3586"/>
                  <a:pt x="4568" y="3569"/>
                  <a:pt x="4571" y="3559"/>
                </a:cubicBezTo>
                <a:lnTo>
                  <a:pt x="4591" y="3579"/>
                </a:lnTo>
                <a:lnTo>
                  <a:pt x="4638" y="3550"/>
                </a:lnTo>
                <a:lnTo>
                  <a:pt x="4253" y="1115"/>
                </a:lnTo>
                <a:lnTo>
                  <a:pt x="4224" y="1119"/>
                </a:lnTo>
                <a:cubicBezTo>
                  <a:pt x="4231" y="1115"/>
                  <a:pt x="4234" y="1102"/>
                  <a:pt x="4234" y="1095"/>
                </a:cubicBezTo>
                <a:lnTo>
                  <a:pt x="4234" y="1094"/>
                </a:lnTo>
                <a:lnTo>
                  <a:pt x="4234" y="1093"/>
                </a:lnTo>
                <a:cubicBezTo>
                  <a:pt x="4234" y="1089"/>
                  <a:pt x="4232" y="1079"/>
                  <a:pt x="4232" y="1079"/>
                </a:cubicBezTo>
                <a:cubicBezTo>
                  <a:pt x="4230" y="1066"/>
                  <a:pt x="4229" y="1047"/>
                  <a:pt x="4229" y="1036"/>
                </a:cubicBezTo>
                <a:lnTo>
                  <a:pt x="4229" y="1035"/>
                </a:lnTo>
                <a:lnTo>
                  <a:pt x="4229" y="1034"/>
                </a:lnTo>
                <a:lnTo>
                  <a:pt x="4229" y="1033"/>
                </a:lnTo>
                <a:cubicBezTo>
                  <a:pt x="4229" y="1021"/>
                  <a:pt x="4230" y="1003"/>
                  <a:pt x="4234" y="995"/>
                </a:cubicBezTo>
                <a:lnTo>
                  <a:pt x="4076" y="0"/>
                </a:lnTo>
                <a:close/>
                <a:moveTo>
                  <a:pt x="3451" y="5879"/>
                </a:moveTo>
                <a:lnTo>
                  <a:pt x="3431" y="5919"/>
                </a:lnTo>
                <a:cubicBezTo>
                  <a:pt x="3428" y="5916"/>
                  <a:pt x="3423" y="5915"/>
                  <a:pt x="3424" y="5915"/>
                </a:cubicBezTo>
                <a:lnTo>
                  <a:pt x="3423" y="5915"/>
                </a:lnTo>
                <a:lnTo>
                  <a:pt x="3422" y="5915"/>
                </a:lnTo>
                <a:lnTo>
                  <a:pt x="3421" y="5915"/>
                </a:lnTo>
                <a:lnTo>
                  <a:pt x="3420" y="5915"/>
                </a:lnTo>
                <a:lnTo>
                  <a:pt x="3419" y="5916"/>
                </a:lnTo>
                <a:lnTo>
                  <a:pt x="3419" y="5916"/>
                </a:lnTo>
                <a:lnTo>
                  <a:pt x="3418" y="5917"/>
                </a:lnTo>
                <a:lnTo>
                  <a:pt x="3417" y="5918"/>
                </a:lnTo>
                <a:lnTo>
                  <a:pt x="3417" y="5919"/>
                </a:lnTo>
                <a:lnTo>
                  <a:pt x="3417" y="5920"/>
                </a:lnTo>
                <a:lnTo>
                  <a:pt x="3417" y="5921"/>
                </a:lnTo>
                <a:cubicBezTo>
                  <a:pt x="3417" y="5924"/>
                  <a:pt x="3421" y="5929"/>
                  <a:pt x="3421" y="5929"/>
                </a:cubicBezTo>
                <a:lnTo>
                  <a:pt x="3371" y="5909"/>
                </a:lnTo>
                <a:lnTo>
                  <a:pt x="3371" y="5840"/>
                </a:lnTo>
                <a:lnTo>
                  <a:pt x="3391" y="5840"/>
                </a:lnTo>
                <a:lnTo>
                  <a:pt x="3421" y="5740"/>
                </a:lnTo>
                <a:lnTo>
                  <a:pt x="3481" y="5671"/>
                </a:lnTo>
                <a:lnTo>
                  <a:pt x="3479" y="5670"/>
                </a:lnTo>
                <a:lnTo>
                  <a:pt x="3478" y="5669"/>
                </a:lnTo>
                <a:lnTo>
                  <a:pt x="3477" y="5668"/>
                </a:lnTo>
                <a:lnTo>
                  <a:pt x="3476" y="5666"/>
                </a:lnTo>
                <a:lnTo>
                  <a:pt x="3476" y="5665"/>
                </a:lnTo>
                <a:lnTo>
                  <a:pt x="3475" y="5664"/>
                </a:lnTo>
                <a:lnTo>
                  <a:pt x="3475" y="5663"/>
                </a:lnTo>
                <a:cubicBezTo>
                  <a:pt x="3474" y="5649"/>
                  <a:pt x="3499" y="5634"/>
                  <a:pt x="3506" y="5636"/>
                </a:cubicBezTo>
                <a:lnTo>
                  <a:pt x="3506" y="5636"/>
                </a:lnTo>
                <a:lnTo>
                  <a:pt x="3508" y="5636"/>
                </a:lnTo>
                <a:cubicBezTo>
                  <a:pt x="3512" y="5636"/>
                  <a:pt x="3519" y="5640"/>
                  <a:pt x="3520" y="5641"/>
                </a:cubicBezTo>
                <a:cubicBezTo>
                  <a:pt x="3553" y="5609"/>
                  <a:pt x="3560" y="5564"/>
                  <a:pt x="3560" y="5534"/>
                </a:cubicBezTo>
                <a:lnTo>
                  <a:pt x="3560" y="5533"/>
                </a:lnTo>
                <a:lnTo>
                  <a:pt x="3560" y="5532"/>
                </a:lnTo>
                <a:cubicBezTo>
                  <a:pt x="3577" y="5496"/>
                  <a:pt x="3611" y="5441"/>
                  <a:pt x="3639" y="5413"/>
                </a:cubicBezTo>
                <a:lnTo>
                  <a:pt x="3649" y="5344"/>
                </a:lnTo>
                <a:lnTo>
                  <a:pt x="3689" y="5373"/>
                </a:lnTo>
                <a:lnTo>
                  <a:pt x="3738" y="5383"/>
                </a:lnTo>
                <a:cubicBezTo>
                  <a:pt x="3710" y="5411"/>
                  <a:pt x="3699" y="5459"/>
                  <a:pt x="3692" y="5488"/>
                </a:cubicBezTo>
                <a:cubicBezTo>
                  <a:pt x="3691" y="5493"/>
                  <a:pt x="3689" y="5501"/>
                  <a:pt x="3689" y="5502"/>
                </a:cubicBezTo>
                <a:lnTo>
                  <a:pt x="3639" y="5473"/>
                </a:lnTo>
                <a:cubicBezTo>
                  <a:pt x="3595" y="5524"/>
                  <a:pt x="3554" y="5689"/>
                  <a:pt x="3550" y="5730"/>
                </a:cubicBezTo>
                <a:lnTo>
                  <a:pt x="3481" y="5849"/>
                </a:lnTo>
                <a:cubicBezTo>
                  <a:pt x="3477" y="5857"/>
                  <a:pt x="3465" y="5878"/>
                  <a:pt x="3457" y="5880"/>
                </a:cubicBezTo>
                <a:lnTo>
                  <a:pt x="3456" y="5881"/>
                </a:lnTo>
                <a:lnTo>
                  <a:pt x="3455" y="5881"/>
                </a:lnTo>
                <a:lnTo>
                  <a:pt x="3454" y="5881"/>
                </a:lnTo>
                <a:lnTo>
                  <a:pt x="3453" y="5880"/>
                </a:lnTo>
                <a:lnTo>
                  <a:pt x="3452" y="5880"/>
                </a:lnTo>
                <a:lnTo>
                  <a:pt x="3451" y="5879"/>
                </a:lnTo>
                <a:close/>
                <a:moveTo>
                  <a:pt x="2895" y="7158"/>
                </a:moveTo>
                <a:cubicBezTo>
                  <a:pt x="2887" y="7160"/>
                  <a:pt x="2872" y="7141"/>
                  <a:pt x="2873" y="7136"/>
                </a:cubicBezTo>
                <a:lnTo>
                  <a:pt x="2873" y="7136"/>
                </a:lnTo>
                <a:cubicBezTo>
                  <a:pt x="2877" y="7130"/>
                  <a:pt x="2878" y="7128"/>
                  <a:pt x="2877" y="7129"/>
                </a:cubicBezTo>
                <a:lnTo>
                  <a:pt x="2877" y="7128"/>
                </a:lnTo>
                <a:cubicBezTo>
                  <a:pt x="2877" y="7128"/>
                  <a:pt x="2873" y="7133"/>
                  <a:pt x="2872" y="7135"/>
                </a:cubicBezTo>
                <a:cubicBezTo>
                  <a:pt x="2871" y="7136"/>
                  <a:pt x="2870" y="7137"/>
                  <a:pt x="2870" y="7137"/>
                </a:cubicBezTo>
                <a:lnTo>
                  <a:pt x="2870" y="7137"/>
                </a:lnTo>
                <a:cubicBezTo>
                  <a:pt x="2866" y="7142"/>
                  <a:pt x="2889" y="7111"/>
                  <a:pt x="2935" y="7049"/>
                </a:cubicBezTo>
                <a:cubicBezTo>
                  <a:pt x="2934" y="7010"/>
                  <a:pt x="2958" y="6975"/>
                  <a:pt x="2976" y="6948"/>
                </a:cubicBezTo>
                <a:cubicBezTo>
                  <a:pt x="2982" y="6939"/>
                  <a:pt x="2991" y="6926"/>
                  <a:pt x="2994" y="6920"/>
                </a:cubicBezTo>
                <a:cubicBezTo>
                  <a:pt x="3007" y="6901"/>
                  <a:pt x="3014" y="6872"/>
                  <a:pt x="3014" y="6851"/>
                </a:cubicBezTo>
                <a:lnTo>
                  <a:pt x="3074" y="6851"/>
                </a:lnTo>
                <a:cubicBezTo>
                  <a:pt x="3059" y="6866"/>
                  <a:pt x="3044" y="6892"/>
                  <a:pt x="3035" y="6913"/>
                </a:cubicBezTo>
                <a:cubicBezTo>
                  <a:pt x="3025" y="6937"/>
                  <a:pt x="3012" y="6963"/>
                  <a:pt x="3005" y="6980"/>
                </a:cubicBezTo>
                <a:cubicBezTo>
                  <a:pt x="3005" y="7029"/>
                  <a:pt x="2981" y="7087"/>
                  <a:pt x="2965" y="7125"/>
                </a:cubicBezTo>
                <a:cubicBezTo>
                  <a:pt x="2961" y="7133"/>
                  <a:pt x="2956" y="7145"/>
                  <a:pt x="2955" y="7149"/>
                </a:cubicBezTo>
                <a:lnTo>
                  <a:pt x="2895" y="7158"/>
                </a:lnTo>
                <a:close/>
                <a:moveTo>
                  <a:pt x="3203" y="6782"/>
                </a:moveTo>
                <a:lnTo>
                  <a:pt x="3193" y="6871"/>
                </a:lnTo>
                <a:lnTo>
                  <a:pt x="3153" y="6871"/>
                </a:lnTo>
                <a:lnTo>
                  <a:pt x="3084" y="6782"/>
                </a:lnTo>
                <a:cubicBezTo>
                  <a:pt x="3083" y="6764"/>
                  <a:pt x="3105" y="6759"/>
                  <a:pt x="3111" y="6759"/>
                </a:cubicBezTo>
                <a:lnTo>
                  <a:pt x="3112" y="6759"/>
                </a:lnTo>
                <a:lnTo>
                  <a:pt x="3112" y="6759"/>
                </a:lnTo>
                <a:lnTo>
                  <a:pt x="3114" y="6759"/>
                </a:lnTo>
                <a:lnTo>
                  <a:pt x="3115" y="6759"/>
                </a:lnTo>
                <a:cubicBezTo>
                  <a:pt x="3123" y="6759"/>
                  <a:pt x="3136" y="6767"/>
                  <a:pt x="3134" y="6774"/>
                </a:cubicBezTo>
                <a:lnTo>
                  <a:pt x="3134" y="6776"/>
                </a:lnTo>
                <a:lnTo>
                  <a:pt x="3134" y="6777"/>
                </a:lnTo>
                <a:lnTo>
                  <a:pt x="3134" y="6779"/>
                </a:lnTo>
                <a:lnTo>
                  <a:pt x="3134" y="6780"/>
                </a:lnTo>
                <a:lnTo>
                  <a:pt x="3133" y="6782"/>
                </a:lnTo>
                <a:lnTo>
                  <a:pt x="3193" y="6722"/>
                </a:lnTo>
                <a:lnTo>
                  <a:pt x="3203" y="6782"/>
                </a:lnTo>
                <a:close/>
                <a:moveTo>
                  <a:pt x="2707" y="7545"/>
                </a:moveTo>
                <a:lnTo>
                  <a:pt x="2707" y="7546"/>
                </a:lnTo>
                <a:lnTo>
                  <a:pt x="2707" y="7547"/>
                </a:lnTo>
                <a:lnTo>
                  <a:pt x="2707" y="7548"/>
                </a:lnTo>
                <a:lnTo>
                  <a:pt x="2707" y="7549"/>
                </a:lnTo>
                <a:lnTo>
                  <a:pt x="2707" y="7550"/>
                </a:lnTo>
                <a:lnTo>
                  <a:pt x="2707" y="7551"/>
                </a:lnTo>
                <a:lnTo>
                  <a:pt x="2707" y="7551"/>
                </a:lnTo>
                <a:cubicBezTo>
                  <a:pt x="2707" y="7557"/>
                  <a:pt x="2706" y="7567"/>
                  <a:pt x="2703" y="7572"/>
                </a:cubicBezTo>
                <a:lnTo>
                  <a:pt x="2702" y="7573"/>
                </a:lnTo>
                <a:lnTo>
                  <a:pt x="2701" y="7574"/>
                </a:lnTo>
                <a:lnTo>
                  <a:pt x="2700" y="7574"/>
                </a:lnTo>
                <a:lnTo>
                  <a:pt x="2699" y="7575"/>
                </a:lnTo>
                <a:lnTo>
                  <a:pt x="2697" y="7575"/>
                </a:lnTo>
                <a:cubicBezTo>
                  <a:pt x="2680" y="7558"/>
                  <a:pt x="2672" y="7518"/>
                  <a:pt x="2669" y="7501"/>
                </a:cubicBezTo>
                <a:cubicBezTo>
                  <a:pt x="2668" y="7499"/>
                  <a:pt x="2668" y="7496"/>
                  <a:pt x="2667" y="7496"/>
                </a:cubicBezTo>
                <a:cubicBezTo>
                  <a:pt x="2707" y="7491"/>
                  <a:pt x="2726" y="7431"/>
                  <a:pt x="2738" y="7392"/>
                </a:cubicBezTo>
                <a:cubicBezTo>
                  <a:pt x="2741" y="7383"/>
                  <a:pt x="2745" y="7371"/>
                  <a:pt x="2747" y="7367"/>
                </a:cubicBezTo>
                <a:lnTo>
                  <a:pt x="2786" y="7367"/>
                </a:lnTo>
                <a:cubicBezTo>
                  <a:pt x="2787" y="7415"/>
                  <a:pt x="2738" y="7503"/>
                  <a:pt x="2707" y="7545"/>
                </a:cubicBezTo>
                <a:close/>
                <a:moveTo>
                  <a:pt x="3084" y="6583"/>
                </a:moveTo>
                <a:lnTo>
                  <a:pt x="3084" y="6534"/>
                </a:lnTo>
                <a:cubicBezTo>
                  <a:pt x="3084" y="6528"/>
                  <a:pt x="3089" y="6523"/>
                  <a:pt x="3090" y="6523"/>
                </a:cubicBezTo>
                <a:cubicBezTo>
                  <a:pt x="3093" y="6521"/>
                  <a:pt x="3094" y="6514"/>
                  <a:pt x="3094" y="6514"/>
                </a:cubicBezTo>
                <a:lnTo>
                  <a:pt x="3143" y="6524"/>
                </a:lnTo>
                <a:lnTo>
                  <a:pt x="3114" y="6702"/>
                </a:lnTo>
                <a:cubicBezTo>
                  <a:pt x="3092" y="6671"/>
                  <a:pt x="3084" y="6616"/>
                  <a:pt x="3084" y="6585"/>
                </a:cubicBezTo>
                <a:lnTo>
                  <a:pt x="3084" y="6583"/>
                </a:lnTo>
                <a:close/>
                <a:moveTo>
                  <a:pt x="3332" y="5968"/>
                </a:moveTo>
                <a:lnTo>
                  <a:pt x="3401" y="5998"/>
                </a:lnTo>
                <a:lnTo>
                  <a:pt x="3352" y="6097"/>
                </a:lnTo>
                <a:lnTo>
                  <a:pt x="3352" y="6099"/>
                </a:lnTo>
                <a:lnTo>
                  <a:pt x="3352" y="6101"/>
                </a:lnTo>
                <a:cubicBezTo>
                  <a:pt x="3352" y="6139"/>
                  <a:pt x="3338" y="6172"/>
                  <a:pt x="3322" y="6187"/>
                </a:cubicBezTo>
                <a:cubicBezTo>
                  <a:pt x="3330" y="6160"/>
                  <a:pt x="3335" y="6119"/>
                  <a:pt x="3334" y="6089"/>
                </a:cubicBezTo>
                <a:cubicBezTo>
                  <a:pt x="3334" y="6051"/>
                  <a:pt x="3333" y="6008"/>
                  <a:pt x="3332" y="5982"/>
                </a:cubicBezTo>
                <a:cubicBezTo>
                  <a:pt x="3332" y="5978"/>
                  <a:pt x="3332" y="5970"/>
                  <a:pt x="3332" y="5968"/>
                </a:cubicBezTo>
                <a:close/>
                <a:moveTo>
                  <a:pt x="2598" y="7753"/>
                </a:moveTo>
                <a:lnTo>
                  <a:pt x="2598" y="7704"/>
                </a:lnTo>
                <a:lnTo>
                  <a:pt x="2628" y="7714"/>
                </a:lnTo>
                <a:lnTo>
                  <a:pt x="2628" y="7753"/>
                </a:lnTo>
                <a:lnTo>
                  <a:pt x="2548" y="7823"/>
                </a:lnTo>
                <a:lnTo>
                  <a:pt x="2529" y="7793"/>
                </a:lnTo>
                <a:lnTo>
                  <a:pt x="2529" y="7753"/>
                </a:lnTo>
                <a:lnTo>
                  <a:pt x="2598" y="7753"/>
                </a:lnTo>
                <a:close/>
                <a:moveTo>
                  <a:pt x="982" y="8438"/>
                </a:moveTo>
                <a:lnTo>
                  <a:pt x="1031" y="8378"/>
                </a:lnTo>
                <a:lnTo>
                  <a:pt x="1051" y="8428"/>
                </a:lnTo>
                <a:lnTo>
                  <a:pt x="1051" y="8429"/>
                </a:lnTo>
                <a:lnTo>
                  <a:pt x="1051" y="8431"/>
                </a:lnTo>
                <a:cubicBezTo>
                  <a:pt x="1052" y="8467"/>
                  <a:pt x="1035" y="8467"/>
                  <a:pt x="1013" y="8468"/>
                </a:cubicBezTo>
                <a:lnTo>
                  <a:pt x="1011" y="8468"/>
                </a:lnTo>
                <a:lnTo>
                  <a:pt x="1010" y="8468"/>
                </a:lnTo>
                <a:cubicBezTo>
                  <a:pt x="1007" y="8468"/>
                  <a:pt x="1001" y="8467"/>
                  <a:pt x="1001" y="8467"/>
                </a:cubicBezTo>
                <a:lnTo>
                  <a:pt x="982" y="8467"/>
                </a:lnTo>
                <a:lnTo>
                  <a:pt x="982" y="8438"/>
                </a:lnTo>
                <a:close/>
                <a:moveTo>
                  <a:pt x="3808" y="5245"/>
                </a:moveTo>
                <a:lnTo>
                  <a:pt x="3810" y="5244"/>
                </a:lnTo>
                <a:cubicBezTo>
                  <a:pt x="3829" y="5243"/>
                  <a:pt x="3838" y="5260"/>
                  <a:pt x="3838" y="5273"/>
                </a:cubicBezTo>
                <a:lnTo>
                  <a:pt x="3838" y="5274"/>
                </a:lnTo>
                <a:cubicBezTo>
                  <a:pt x="3839" y="5303"/>
                  <a:pt x="3815" y="5349"/>
                  <a:pt x="3798" y="5373"/>
                </a:cubicBezTo>
                <a:lnTo>
                  <a:pt x="3788" y="5344"/>
                </a:lnTo>
                <a:lnTo>
                  <a:pt x="3798" y="5264"/>
                </a:lnTo>
                <a:lnTo>
                  <a:pt x="3800" y="5264"/>
                </a:lnTo>
                <a:lnTo>
                  <a:pt x="3801" y="5264"/>
                </a:lnTo>
                <a:lnTo>
                  <a:pt x="3802" y="5263"/>
                </a:lnTo>
                <a:lnTo>
                  <a:pt x="3804" y="5263"/>
                </a:lnTo>
                <a:lnTo>
                  <a:pt x="3805" y="5262"/>
                </a:lnTo>
                <a:lnTo>
                  <a:pt x="3805" y="5261"/>
                </a:lnTo>
                <a:lnTo>
                  <a:pt x="3806" y="5260"/>
                </a:lnTo>
                <a:cubicBezTo>
                  <a:pt x="3808" y="5255"/>
                  <a:pt x="3808" y="5248"/>
                  <a:pt x="3808" y="5247"/>
                </a:cubicBezTo>
                <a:lnTo>
                  <a:pt x="3808" y="5246"/>
                </a:lnTo>
                <a:lnTo>
                  <a:pt x="3808" y="5245"/>
                </a:lnTo>
                <a:close/>
                <a:moveTo>
                  <a:pt x="3163" y="6385"/>
                </a:moveTo>
                <a:lnTo>
                  <a:pt x="3203" y="6365"/>
                </a:lnTo>
                <a:lnTo>
                  <a:pt x="3203" y="6385"/>
                </a:lnTo>
                <a:lnTo>
                  <a:pt x="3173" y="6435"/>
                </a:lnTo>
                <a:lnTo>
                  <a:pt x="3124" y="6454"/>
                </a:lnTo>
                <a:lnTo>
                  <a:pt x="3163" y="6385"/>
                </a:lnTo>
                <a:close/>
                <a:moveTo>
                  <a:pt x="2667" y="7605"/>
                </a:moveTo>
                <a:cubicBezTo>
                  <a:pt x="2668" y="7608"/>
                  <a:pt x="2668" y="7613"/>
                  <a:pt x="2668" y="7612"/>
                </a:cubicBezTo>
                <a:cubicBezTo>
                  <a:pt x="2668" y="7636"/>
                  <a:pt x="2664" y="7677"/>
                  <a:pt x="2638" y="7694"/>
                </a:cubicBezTo>
                <a:lnTo>
                  <a:pt x="2638" y="7615"/>
                </a:lnTo>
                <a:lnTo>
                  <a:pt x="2667" y="7605"/>
                </a:lnTo>
                <a:close/>
                <a:moveTo>
                  <a:pt x="3282" y="6623"/>
                </a:moveTo>
                <a:lnTo>
                  <a:pt x="3252" y="6623"/>
                </a:lnTo>
                <a:lnTo>
                  <a:pt x="3302" y="6544"/>
                </a:lnTo>
                <a:lnTo>
                  <a:pt x="3302" y="6545"/>
                </a:lnTo>
                <a:lnTo>
                  <a:pt x="3302" y="6546"/>
                </a:lnTo>
                <a:cubicBezTo>
                  <a:pt x="3302" y="6571"/>
                  <a:pt x="3292" y="6604"/>
                  <a:pt x="3282" y="6623"/>
                </a:cubicBezTo>
                <a:close/>
                <a:moveTo>
                  <a:pt x="3877" y="4868"/>
                </a:moveTo>
                <a:lnTo>
                  <a:pt x="3857" y="4907"/>
                </a:lnTo>
                <a:lnTo>
                  <a:pt x="3856" y="4907"/>
                </a:lnTo>
                <a:lnTo>
                  <a:pt x="3856" y="4907"/>
                </a:lnTo>
                <a:lnTo>
                  <a:pt x="3855" y="4907"/>
                </a:lnTo>
                <a:lnTo>
                  <a:pt x="3854" y="4907"/>
                </a:lnTo>
                <a:lnTo>
                  <a:pt x="3853" y="4907"/>
                </a:lnTo>
                <a:lnTo>
                  <a:pt x="3852" y="4907"/>
                </a:lnTo>
                <a:lnTo>
                  <a:pt x="3851" y="4907"/>
                </a:lnTo>
                <a:cubicBezTo>
                  <a:pt x="3846" y="4907"/>
                  <a:pt x="3836" y="4906"/>
                  <a:pt x="3831" y="4903"/>
                </a:cubicBezTo>
                <a:lnTo>
                  <a:pt x="3830" y="4902"/>
                </a:lnTo>
                <a:lnTo>
                  <a:pt x="3829" y="4901"/>
                </a:lnTo>
                <a:lnTo>
                  <a:pt x="3828" y="4900"/>
                </a:lnTo>
                <a:lnTo>
                  <a:pt x="3828" y="4899"/>
                </a:lnTo>
                <a:lnTo>
                  <a:pt x="3828" y="4897"/>
                </a:lnTo>
                <a:cubicBezTo>
                  <a:pt x="3832" y="4873"/>
                  <a:pt x="3875" y="4867"/>
                  <a:pt x="3877" y="4868"/>
                </a:cubicBezTo>
                <a:close/>
                <a:moveTo>
                  <a:pt x="4383" y="3807"/>
                </a:moveTo>
                <a:cubicBezTo>
                  <a:pt x="4349" y="3808"/>
                  <a:pt x="4343" y="3779"/>
                  <a:pt x="4343" y="3758"/>
                </a:cubicBezTo>
                <a:lnTo>
                  <a:pt x="4343" y="3757"/>
                </a:lnTo>
                <a:lnTo>
                  <a:pt x="4343" y="3747"/>
                </a:lnTo>
                <a:lnTo>
                  <a:pt x="4383" y="3807"/>
                </a:lnTo>
                <a:close/>
                <a:moveTo>
                  <a:pt x="2529" y="7882"/>
                </a:moveTo>
                <a:lnTo>
                  <a:pt x="2499" y="7882"/>
                </a:lnTo>
                <a:cubicBezTo>
                  <a:pt x="2508" y="7861"/>
                  <a:pt x="2523" y="7852"/>
                  <a:pt x="2537" y="7853"/>
                </a:cubicBezTo>
                <a:lnTo>
                  <a:pt x="2538" y="7853"/>
                </a:lnTo>
                <a:cubicBezTo>
                  <a:pt x="2538" y="7858"/>
                  <a:pt x="2534" y="7867"/>
                  <a:pt x="2533" y="7869"/>
                </a:cubicBezTo>
                <a:cubicBezTo>
                  <a:pt x="2530" y="7873"/>
                  <a:pt x="2528" y="7881"/>
                  <a:pt x="2529" y="7882"/>
                </a:cubicBezTo>
                <a:close/>
                <a:moveTo>
                  <a:pt x="3084" y="7049"/>
                </a:moveTo>
                <a:lnTo>
                  <a:pt x="3084" y="7050"/>
                </a:lnTo>
                <a:lnTo>
                  <a:pt x="3084" y="7051"/>
                </a:lnTo>
                <a:cubicBezTo>
                  <a:pt x="3084" y="7067"/>
                  <a:pt x="3074" y="7089"/>
                  <a:pt x="3064" y="7099"/>
                </a:cubicBezTo>
                <a:lnTo>
                  <a:pt x="3064" y="7098"/>
                </a:lnTo>
                <a:lnTo>
                  <a:pt x="3064" y="7097"/>
                </a:lnTo>
                <a:lnTo>
                  <a:pt x="3064" y="7095"/>
                </a:lnTo>
                <a:lnTo>
                  <a:pt x="3064" y="7094"/>
                </a:lnTo>
                <a:lnTo>
                  <a:pt x="3064" y="7093"/>
                </a:lnTo>
                <a:lnTo>
                  <a:pt x="3064" y="7092"/>
                </a:lnTo>
                <a:cubicBezTo>
                  <a:pt x="3064" y="7077"/>
                  <a:pt x="3067" y="7063"/>
                  <a:pt x="3074" y="7049"/>
                </a:cubicBezTo>
                <a:lnTo>
                  <a:pt x="3084" y="7049"/>
                </a:lnTo>
                <a:close/>
                <a:moveTo>
                  <a:pt x="3719" y="5215"/>
                </a:moveTo>
                <a:lnTo>
                  <a:pt x="3738" y="5215"/>
                </a:lnTo>
                <a:lnTo>
                  <a:pt x="3738" y="5216"/>
                </a:lnTo>
                <a:cubicBezTo>
                  <a:pt x="3739" y="5226"/>
                  <a:pt x="3725" y="5249"/>
                  <a:pt x="3719" y="5254"/>
                </a:cubicBezTo>
                <a:lnTo>
                  <a:pt x="3719" y="5215"/>
                </a:lnTo>
                <a:close/>
                <a:moveTo>
                  <a:pt x="4304" y="4025"/>
                </a:moveTo>
                <a:lnTo>
                  <a:pt x="4294" y="4055"/>
                </a:lnTo>
                <a:lnTo>
                  <a:pt x="4294" y="4015"/>
                </a:lnTo>
                <a:lnTo>
                  <a:pt x="4304" y="4025"/>
                </a:lnTo>
                <a:close/>
                <a:moveTo>
                  <a:pt x="2419" y="7962"/>
                </a:moveTo>
                <a:lnTo>
                  <a:pt x="2429" y="7962"/>
                </a:lnTo>
                <a:lnTo>
                  <a:pt x="2429" y="7991"/>
                </a:lnTo>
                <a:cubicBezTo>
                  <a:pt x="2419" y="7983"/>
                  <a:pt x="2420" y="7969"/>
                  <a:pt x="2419" y="7964"/>
                </a:cubicBezTo>
                <a:lnTo>
                  <a:pt x="2419" y="7963"/>
                </a:lnTo>
                <a:lnTo>
                  <a:pt x="2419" y="7962"/>
                </a:lnTo>
                <a:close/>
                <a:moveTo>
                  <a:pt x="1140" y="8220"/>
                </a:moveTo>
                <a:lnTo>
                  <a:pt x="1140" y="8229"/>
                </a:lnTo>
                <a:lnTo>
                  <a:pt x="1140" y="8230"/>
                </a:lnTo>
                <a:cubicBezTo>
                  <a:pt x="1141" y="8240"/>
                  <a:pt x="1126" y="8253"/>
                  <a:pt x="1120" y="8259"/>
                </a:cubicBezTo>
                <a:lnTo>
                  <a:pt x="1140" y="8220"/>
                </a:lnTo>
                <a:close/>
              </a:path>
            </a:pathLst>
          </a:custGeom>
          <a:solidFill>
            <a:srgbClr val="6F7F8D"/>
          </a:solidFill>
          <a:effectLst/>
        </p:spPr>
        <p:txBody>
          <a:bodyPr wrap="square" rtlCol="0">
            <a:noAutofit/>
          </a:bodyPr>
          <a:p>
            <a:endParaRPr lang="en-US" altLang="zh-CN" sz="59500">
              <a:solidFill>
                <a:srgbClr val="6F7F8D"/>
              </a:solidFill>
              <a:latin typeface="Road Rage" charset="0"/>
              <a:cs typeface="Road Rage" charset="0"/>
            </a:endParaRPr>
          </a:p>
        </p:txBody>
      </p:sp>
      <p:sp>
        <p:nvSpPr>
          <p:cNvPr id="10" name="文本框 9"/>
          <p:cNvSpPr txBox="1"/>
          <p:nvPr/>
        </p:nvSpPr>
        <p:spPr>
          <a:xfrm rot="540000">
            <a:off x="10764511" y="4124093"/>
            <a:ext cx="1685465" cy="2848349"/>
          </a:xfrm>
          <a:custGeom>
            <a:avLst/>
            <a:gdLst/>
            <a:ahLst/>
            <a:cxnLst>
              <a:cxn ang="3">
                <a:pos x="hc" y="t"/>
              </a:cxn>
              <a:cxn ang="cd2">
                <a:pos x="l" y="vc"/>
              </a:cxn>
              <a:cxn ang="cd4">
                <a:pos x="hc" y="b"/>
              </a:cxn>
              <a:cxn ang="0">
                <a:pos x="r" y="vc"/>
              </a:cxn>
            </a:cxnLst>
            <a:rect l="l" t="t" r="r" b="b"/>
            <a:pathLst>
              <a:path w="2654" h="4486">
                <a:moveTo>
                  <a:pt x="2041" y="0"/>
                </a:moveTo>
                <a:lnTo>
                  <a:pt x="1999" y="79"/>
                </a:lnTo>
                <a:lnTo>
                  <a:pt x="1959" y="109"/>
                </a:lnTo>
                <a:lnTo>
                  <a:pt x="1919" y="188"/>
                </a:lnTo>
                <a:lnTo>
                  <a:pt x="1918" y="188"/>
                </a:lnTo>
                <a:lnTo>
                  <a:pt x="1915" y="188"/>
                </a:lnTo>
                <a:cubicBezTo>
                  <a:pt x="1883" y="187"/>
                  <a:pt x="1880" y="200"/>
                  <a:pt x="1879" y="221"/>
                </a:cubicBezTo>
                <a:lnTo>
                  <a:pt x="1879" y="222"/>
                </a:lnTo>
                <a:lnTo>
                  <a:pt x="1879" y="223"/>
                </a:lnTo>
                <a:lnTo>
                  <a:pt x="1879" y="225"/>
                </a:lnTo>
                <a:lnTo>
                  <a:pt x="1879" y="226"/>
                </a:lnTo>
                <a:lnTo>
                  <a:pt x="1880" y="228"/>
                </a:lnTo>
                <a:cubicBezTo>
                  <a:pt x="1879" y="256"/>
                  <a:pt x="1852" y="257"/>
                  <a:pt x="1840" y="257"/>
                </a:cubicBezTo>
                <a:lnTo>
                  <a:pt x="1839" y="257"/>
                </a:lnTo>
                <a:lnTo>
                  <a:pt x="1838" y="257"/>
                </a:lnTo>
                <a:lnTo>
                  <a:pt x="1837" y="257"/>
                </a:lnTo>
                <a:lnTo>
                  <a:pt x="1836" y="257"/>
                </a:lnTo>
                <a:lnTo>
                  <a:pt x="1835" y="257"/>
                </a:lnTo>
                <a:lnTo>
                  <a:pt x="1834" y="257"/>
                </a:lnTo>
                <a:lnTo>
                  <a:pt x="1833" y="257"/>
                </a:lnTo>
                <a:lnTo>
                  <a:pt x="1832" y="257"/>
                </a:lnTo>
                <a:lnTo>
                  <a:pt x="1831" y="257"/>
                </a:lnTo>
                <a:lnTo>
                  <a:pt x="1830" y="257"/>
                </a:lnTo>
                <a:lnTo>
                  <a:pt x="1830" y="259"/>
                </a:lnTo>
                <a:lnTo>
                  <a:pt x="1830" y="260"/>
                </a:lnTo>
                <a:lnTo>
                  <a:pt x="1830" y="261"/>
                </a:lnTo>
                <a:lnTo>
                  <a:pt x="1830" y="262"/>
                </a:lnTo>
                <a:lnTo>
                  <a:pt x="1830" y="263"/>
                </a:lnTo>
                <a:cubicBezTo>
                  <a:pt x="1826" y="280"/>
                  <a:pt x="1825" y="291"/>
                  <a:pt x="1826" y="293"/>
                </a:cubicBezTo>
                <a:cubicBezTo>
                  <a:pt x="1825" y="300"/>
                  <a:pt x="1828" y="301"/>
                  <a:pt x="1829" y="302"/>
                </a:cubicBezTo>
                <a:cubicBezTo>
                  <a:pt x="1831" y="302"/>
                  <a:pt x="1832" y="306"/>
                  <a:pt x="1832" y="308"/>
                </a:cubicBezTo>
                <a:cubicBezTo>
                  <a:pt x="1834" y="313"/>
                  <a:pt x="1819" y="368"/>
                  <a:pt x="1790" y="456"/>
                </a:cubicBezTo>
                <a:cubicBezTo>
                  <a:pt x="1780" y="465"/>
                  <a:pt x="1770" y="479"/>
                  <a:pt x="1770" y="485"/>
                </a:cubicBezTo>
                <a:lnTo>
                  <a:pt x="1770" y="485"/>
                </a:lnTo>
                <a:lnTo>
                  <a:pt x="1761" y="485"/>
                </a:lnTo>
                <a:cubicBezTo>
                  <a:pt x="1761" y="490"/>
                  <a:pt x="1757" y="502"/>
                  <a:pt x="1756" y="505"/>
                </a:cubicBezTo>
                <a:cubicBezTo>
                  <a:pt x="1752" y="514"/>
                  <a:pt x="1750" y="523"/>
                  <a:pt x="1751" y="526"/>
                </a:cubicBezTo>
                <a:cubicBezTo>
                  <a:pt x="1751" y="536"/>
                  <a:pt x="1737" y="546"/>
                  <a:pt x="1732" y="545"/>
                </a:cubicBezTo>
                <a:lnTo>
                  <a:pt x="1731" y="545"/>
                </a:lnTo>
                <a:cubicBezTo>
                  <a:pt x="1731" y="547"/>
                  <a:pt x="1731" y="552"/>
                  <a:pt x="1731" y="552"/>
                </a:cubicBezTo>
                <a:lnTo>
                  <a:pt x="1731" y="552"/>
                </a:lnTo>
                <a:lnTo>
                  <a:pt x="1731" y="554"/>
                </a:lnTo>
                <a:cubicBezTo>
                  <a:pt x="1731" y="578"/>
                  <a:pt x="1729" y="602"/>
                  <a:pt x="1721" y="624"/>
                </a:cubicBezTo>
                <a:cubicBezTo>
                  <a:pt x="1721" y="630"/>
                  <a:pt x="1717" y="638"/>
                  <a:pt x="1715" y="640"/>
                </a:cubicBezTo>
                <a:cubicBezTo>
                  <a:pt x="1712" y="645"/>
                  <a:pt x="1711" y="653"/>
                  <a:pt x="1711" y="654"/>
                </a:cubicBezTo>
                <a:cubicBezTo>
                  <a:pt x="1619" y="748"/>
                  <a:pt x="1618" y="774"/>
                  <a:pt x="1613" y="811"/>
                </a:cubicBezTo>
                <a:cubicBezTo>
                  <a:pt x="1611" y="823"/>
                  <a:pt x="1607" y="847"/>
                  <a:pt x="1602" y="862"/>
                </a:cubicBezTo>
                <a:cubicBezTo>
                  <a:pt x="1567" y="913"/>
                  <a:pt x="1535" y="996"/>
                  <a:pt x="1523" y="1041"/>
                </a:cubicBezTo>
                <a:cubicBezTo>
                  <a:pt x="1475" y="1178"/>
                  <a:pt x="1403" y="1336"/>
                  <a:pt x="1334" y="1437"/>
                </a:cubicBezTo>
                <a:lnTo>
                  <a:pt x="1334" y="1439"/>
                </a:lnTo>
                <a:lnTo>
                  <a:pt x="1334" y="1440"/>
                </a:lnTo>
                <a:lnTo>
                  <a:pt x="1334" y="1441"/>
                </a:lnTo>
                <a:lnTo>
                  <a:pt x="1334" y="1442"/>
                </a:lnTo>
                <a:cubicBezTo>
                  <a:pt x="1332" y="1448"/>
                  <a:pt x="1331" y="1453"/>
                  <a:pt x="1331" y="1454"/>
                </a:cubicBezTo>
                <a:cubicBezTo>
                  <a:pt x="1331" y="1457"/>
                  <a:pt x="1333" y="1459"/>
                  <a:pt x="1333" y="1460"/>
                </a:cubicBezTo>
                <a:cubicBezTo>
                  <a:pt x="1334" y="1460"/>
                  <a:pt x="1335" y="1462"/>
                  <a:pt x="1335" y="1462"/>
                </a:cubicBezTo>
                <a:cubicBezTo>
                  <a:pt x="1336" y="1464"/>
                  <a:pt x="1326" y="1483"/>
                  <a:pt x="1304" y="1517"/>
                </a:cubicBezTo>
                <a:cubicBezTo>
                  <a:pt x="1315" y="1526"/>
                  <a:pt x="1314" y="1530"/>
                  <a:pt x="1314" y="1535"/>
                </a:cubicBezTo>
                <a:cubicBezTo>
                  <a:pt x="1307" y="1567"/>
                  <a:pt x="1280" y="1587"/>
                  <a:pt x="1256" y="1586"/>
                </a:cubicBezTo>
                <a:lnTo>
                  <a:pt x="1255" y="1586"/>
                </a:lnTo>
                <a:cubicBezTo>
                  <a:pt x="1254" y="1604"/>
                  <a:pt x="1249" y="1616"/>
                  <a:pt x="1236" y="1629"/>
                </a:cubicBezTo>
                <a:lnTo>
                  <a:pt x="1236" y="1630"/>
                </a:lnTo>
                <a:lnTo>
                  <a:pt x="1235" y="1631"/>
                </a:lnTo>
                <a:lnTo>
                  <a:pt x="1234" y="1632"/>
                </a:lnTo>
                <a:lnTo>
                  <a:pt x="1233" y="1633"/>
                </a:lnTo>
                <a:lnTo>
                  <a:pt x="1232" y="1634"/>
                </a:lnTo>
                <a:lnTo>
                  <a:pt x="1231" y="1635"/>
                </a:lnTo>
                <a:lnTo>
                  <a:pt x="1230" y="1636"/>
                </a:lnTo>
                <a:lnTo>
                  <a:pt x="1229" y="1637"/>
                </a:lnTo>
                <a:lnTo>
                  <a:pt x="1228" y="1638"/>
                </a:lnTo>
                <a:lnTo>
                  <a:pt x="1220" y="1646"/>
                </a:lnTo>
                <a:lnTo>
                  <a:pt x="1216" y="1650"/>
                </a:lnTo>
                <a:lnTo>
                  <a:pt x="1215" y="1651"/>
                </a:lnTo>
                <a:lnTo>
                  <a:pt x="1214" y="1652"/>
                </a:lnTo>
                <a:cubicBezTo>
                  <a:pt x="1198" y="1667"/>
                  <a:pt x="1197" y="1681"/>
                  <a:pt x="1195" y="1695"/>
                </a:cubicBezTo>
                <a:lnTo>
                  <a:pt x="1156" y="1775"/>
                </a:lnTo>
                <a:cubicBezTo>
                  <a:pt x="1155" y="1797"/>
                  <a:pt x="1147" y="1818"/>
                  <a:pt x="1137" y="1830"/>
                </a:cubicBezTo>
                <a:cubicBezTo>
                  <a:pt x="1133" y="1834"/>
                  <a:pt x="1127" y="1842"/>
                  <a:pt x="1125" y="1844"/>
                </a:cubicBezTo>
                <a:cubicBezTo>
                  <a:pt x="1102" y="1869"/>
                  <a:pt x="1086" y="1893"/>
                  <a:pt x="1086" y="1920"/>
                </a:cubicBezTo>
                <a:lnTo>
                  <a:pt x="1086" y="1922"/>
                </a:lnTo>
                <a:lnTo>
                  <a:pt x="1086" y="1923"/>
                </a:lnTo>
                <a:cubicBezTo>
                  <a:pt x="1078" y="1971"/>
                  <a:pt x="1026" y="2134"/>
                  <a:pt x="1007" y="2171"/>
                </a:cubicBezTo>
                <a:cubicBezTo>
                  <a:pt x="1006" y="2190"/>
                  <a:pt x="998" y="2206"/>
                  <a:pt x="991" y="2212"/>
                </a:cubicBezTo>
                <a:cubicBezTo>
                  <a:pt x="983" y="2219"/>
                  <a:pt x="978" y="2238"/>
                  <a:pt x="977" y="2251"/>
                </a:cubicBezTo>
                <a:lnTo>
                  <a:pt x="975" y="2251"/>
                </a:lnTo>
                <a:cubicBezTo>
                  <a:pt x="934" y="2250"/>
                  <a:pt x="915" y="2284"/>
                  <a:pt x="915" y="2308"/>
                </a:cubicBezTo>
                <a:lnTo>
                  <a:pt x="915" y="2310"/>
                </a:lnTo>
                <a:lnTo>
                  <a:pt x="915" y="2311"/>
                </a:lnTo>
                <a:cubicBezTo>
                  <a:pt x="915" y="2317"/>
                  <a:pt x="917" y="2327"/>
                  <a:pt x="918" y="2330"/>
                </a:cubicBezTo>
                <a:cubicBezTo>
                  <a:pt x="851" y="2540"/>
                  <a:pt x="826" y="2594"/>
                  <a:pt x="819" y="2597"/>
                </a:cubicBezTo>
                <a:lnTo>
                  <a:pt x="818" y="2598"/>
                </a:lnTo>
                <a:lnTo>
                  <a:pt x="817" y="2598"/>
                </a:lnTo>
                <a:lnTo>
                  <a:pt x="817" y="2598"/>
                </a:lnTo>
                <a:lnTo>
                  <a:pt x="816" y="2598"/>
                </a:lnTo>
                <a:lnTo>
                  <a:pt x="815" y="2597"/>
                </a:lnTo>
                <a:cubicBezTo>
                  <a:pt x="813" y="2595"/>
                  <a:pt x="812" y="2586"/>
                  <a:pt x="811" y="2584"/>
                </a:cubicBezTo>
                <a:cubicBezTo>
                  <a:pt x="810" y="2578"/>
                  <a:pt x="808" y="2571"/>
                  <a:pt x="807" y="2570"/>
                </a:cubicBezTo>
                <a:lnTo>
                  <a:pt x="806" y="2569"/>
                </a:lnTo>
                <a:lnTo>
                  <a:pt x="805" y="2569"/>
                </a:lnTo>
                <a:lnTo>
                  <a:pt x="804" y="2568"/>
                </a:lnTo>
                <a:lnTo>
                  <a:pt x="803" y="2568"/>
                </a:lnTo>
                <a:lnTo>
                  <a:pt x="802" y="2569"/>
                </a:lnTo>
                <a:lnTo>
                  <a:pt x="801" y="2569"/>
                </a:lnTo>
                <a:cubicBezTo>
                  <a:pt x="785" y="2607"/>
                  <a:pt x="811" y="2512"/>
                  <a:pt x="749" y="2697"/>
                </a:cubicBezTo>
                <a:lnTo>
                  <a:pt x="750" y="2697"/>
                </a:lnTo>
                <a:lnTo>
                  <a:pt x="751" y="2697"/>
                </a:lnTo>
                <a:lnTo>
                  <a:pt x="752" y="2697"/>
                </a:lnTo>
                <a:lnTo>
                  <a:pt x="753" y="2697"/>
                </a:lnTo>
                <a:lnTo>
                  <a:pt x="754" y="2697"/>
                </a:lnTo>
                <a:cubicBezTo>
                  <a:pt x="764" y="2696"/>
                  <a:pt x="780" y="2704"/>
                  <a:pt x="779" y="2715"/>
                </a:cubicBezTo>
                <a:lnTo>
                  <a:pt x="779" y="2717"/>
                </a:lnTo>
                <a:cubicBezTo>
                  <a:pt x="779" y="2722"/>
                  <a:pt x="766" y="2734"/>
                  <a:pt x="761" y="2738"/>
                </a:cubicBezTo>
                <a:cubicBezTo>
                  <a:pt x="752" y="2745"/>
                  <a:pt x="742" y="2754"/>
                  <a:pt x="739" y="2756"/>
                </a:cubicBezTo>
                <a:cubicBezTo>
                  <a:pt x="742" y="2855"/>
                  <a:pt x="667" y="2981"/>
                  <a:pt x="615" y="3068"/>
                </a:cubicBezTo>
                <a:lnTo>
                  <a:pt x="613" y="3073"/>
                </a:lnTo>
                <a:lnTo>
                  <a:pt x="610" y="3078"/>
                </a:lnTo>
                <a:lnTo>
                  <a:pt x="607" y="3082"/>
                </a:lnTo>
                <a:cubicBezTo>
                  <a:pt x="574" y="3135"/>
                  <a:pt x="545" y="3195"/>
                  <a:pt x="531" y="3232"/>
                </a:cubicBezTo>
                <a:lnTo>
                  <a:pt x="529" y="3232"/>
                </a:lnTo>
                <a:cubicBezTo>
                  <a:pt x="492" y="3232"/>
                  <a:pt x="488" y="3262"/>
                  <a:pt x="488" y="3280"/>
                </a:cubicBezTo>
                <a:cubicBezTo>
                  <a:pt x="488" y="3284"/>
                  <a:pt x="488" y="3289"/>
                  <a:pt x="488" y="3289"/>
                </a:cubicBezTo>
                <a:cubicBezTo>
                  <a:pt x="490" y="3304"/>
                  <a:pt x="491" y="3322"/>
                  <a:pt x="491" y="3331"/>
                </a:cubicBezTo>
                <a:cubicBezTo>
                  <a:pt x="489" y="3336"/>
                  <a:pt x="483" y="3350"/>
                  <a:pt x="481" y="3355"/>
                </a:cubicBezTo>
                <a:cubicBezTo>
                  <a:pt x="453" y="3423"/>
                  <a:pt x="385" y="3587"/>
                  <a:pt x="382" y="3609"/>
                </a:cubicBezTo>
                <a:lnTo>
                  <a:pt x="303" y="3748"/>
                </a:lnTo>
                <a:cubicBezTo>
                  <a:pt x="303" y="3771"/>
                  <a:pt x="294" y="3791"/>
                  <a:pt x="284" y="3800"/>
                </a:cubicBezTo>
                <a:lnTo>
                  <a:pt x="282" y="3802"/>
                </a:lnTo>
                <a:lnTo>
                  <a:pt x="281" y="3803"/>
                </a:lnTo>
                <a:lnTo>
                  <a:pt x="279" y="3805"/>
                </a:lnTo>
                <a:lnTo>
                  <a:pt x="278" y="3806"/>
                </a:lnTo>
                <a:cubicBezTo>
                  <a:pt x="251" y="3834"/>
                  <a:pt x="233" y="3856"/>
                  <a:pt x="233" y="3884"/>
                </a:cubicBezTo>
                <a:lnTo>
                  <a:pt x="233" y="3886"/>
                </a:lnTo>
                <a:lnTo>
                  <a:pt x="233" y="3887"/>
                </a:lnTo>
                <a:cubicBezTo>
                  <a:pt x="226" y="3943"/>
                  <a:pt x="192" y="4068"/>
                  <a:pt x="164" y="4115"/>
                </a:cubicBezTo>
                <a:lnTo>
                  <a:pt x="134" y="4184"/>
                </a:lnTo>
                <a:lnTo>
                  <a:pt x="132" y="4184"/>
                </a:lnTo>
                <a:cubicBezTo>
                  <a:pt x="92" y="4184"/>
                  <a:pt x="81" y="4217"/>
                  <a:pt x="81" y="4236"/>
                </a:cubicBezTo>
                <a:lnTo>
                  <a:pt x="81" y="4237"/>
                </a:lnTo>
                <a:lnTo>
                  <a:pt x="81" y="4238"/>
                </a:lnTo>
                <a:lnTo>
                  <a:pt x="81" y="4239"/>
                </a:lnTo>
                <a:cubicBezTo>
                  <a:pt x="81" y="4247"/>
                  <a:pt x="83" y="4259"/>
                  <a:pt x="85" y="4264"/>
                </a:cubicBezTo>
                <a:cubicBezTo>
                  <a:pt x="78" y="4283"/>
                  <a:pt x="69" y="4314"/>
                  <a:pt x="61" y="4338"/>
                </a:cubicBezTo>
                <a:cubicBezTo>
                  <a:pt x="46" y="4391"/>
                  <a:pt x="19" y="4461"/>
                  <a:pt x="0" y="4486"/>
                </a:cubicBezTo>
                <a:lnTo>
                  <a:pt x="2300" y="4121"/>
                </a:lnTo>
                <a:cubicBezTo>
                  <a:pt x="2303" y="4111"/>
                  <a:pt x="2306" y="4095"/>
                  <a:pt x="2306" y="4085"/>
                </a:cubicBezTo>
                <a:lnTo>
                  <a:pt x="2365" y="4085"/>
                </a:lnTo>
                <a:cubicBezTo>
                  <a:pt x="2358" y="4093"/>
                  <a:pt x="2348" y="4106"/>
                  <a:pt x="2344" y="4114"/>
                </a:cubicBezTo>
                <a:lnTo>
                  <a:pt x="2440" y="4099"/>
                </a:lnTo>
                <a:lnTo>
                  <a:pt x="2375" y="4016"/>
                </a:lnTo>
                <a:cubicBezTo>
                  <a:pt x="2375" y="3998"/>
                  <a:pt x="2397" y="3993"/>
                  <a:pt x="2402" y="3993"/>
                </a:cubicBezTo>
                <a:lnTo>
                  <a:pt x="2403" y="3993"/>
                </a:lnTo>
                <a:lnTo>
                  <a:pt x="2404" y="3993"/>
                </a:lnTo>
                <a:lnTo>
                  <a:pt x="2405" y="3993"/>
                </a:lnTo>
                <a:lnTo>
                  <a:pt x="2406" y="3993"/>
                </a:lnTo>
                <a:cubicBezTo>
                  <a:pt x="2414" y="3993"/>
                  <a:pt x="2427" y="4002"/>
                  <a:pt x="2426" y="4009"/>
                </a:cubicBezTo>
                <a:lnTo>
                  <a:pt x="2426" y="4010"/>
                </a:lnTo>
                <a:lnTo>
                  <a:pt x="2426" y="4011"/>
                </a:lnTo>
                <a:lnTo>
                  <a:pt x="2426" y="4013"/>
                </a:lnTo>
                <a:lnTo>
                  <a:pt x="2425" y="4014"/>
                </a:lnTo>
                <a:lnTo>
                  <a:pt x="2425" y="4016"/>
                </a:lnTo>
                <a:lnTo>
                  <a:pt x="2484" y="3956"/>
                </a:lnTo>
                <a:lnTo>
                  <a:pt x="2494" y="4016"/>
                </a:lnTo>
                <a:lnTo>
                  <a:pt x="2486" y="4092"/>
                </a:lnTo>
                <a:cubicBezTo>
                  <a:pt x="2725" y="4029"/>
                  <a:pt x="2565" y="3959"/>
                  <a:pt x="2638" y="3922"/>
                </a:cubicBezTo>
                <a:lnTo>
                  <a:pt x="2640" y="3917"/>
                </a:lnTo>
                <a:lnTo>
                  <a:pt x="2642" y="3911"/>
                </a:lnTo>
                <a:lnTo>
                  <a:pt x="2644" y="3906"/>
                </a:lnTo>
                <a:cubicBezTo>
                  <a:pt x="2648" y="3893"/>
                  <a:pt x="2652" y="3878"/>
                  <a:pt x="2654" y="3872"/>
                </a:cubicBezTo>
                <a:lnTo>
                  <a:pt x="2646" y="3819"/>
                </a:lnTo>
                <a:lnTo>
                  <a:pt x="2603" y="3748"/>
                </a:lnTo>
                <a:cubicBezTo>
                  <a:pt x="2613" y="3730"/>
                  <a:pt x="2613" y="3708"/>
                  <a:pt x="2613" y="3693"/>
                </a:cubicBezTo>
                <a:lnTo>
                  <a:pt x="2613" y="3692"/>
                </a:lnTo>
                <a:lnTo>
                  <a:pt x="2613" y="3691"/>
                </a:lnTo>
                <a:lnTo>
                  <a:pt x="2613" y="3690"/>
                </a:lnTo>
                <a:lnTo>
                  <a:pt x="2613" y="3689"/>
                </a:lnTo>
                <a:lnTo>
                  <a:pt x="2613" y="3688"/>
                </a:lnTo>
                <a:cubicBezTo>
                  <a:pt x="2618" y="3696"/>
                  <a:pt x="2627" y="3708"/>
                  <a:pt x="2629" y="3711"/>
                </a:cubicBezTo>
                <a:lnTo>
                  <a:pt x="2041" y="0"/>
                </a:lnTo>
                <a:close/>
                <a:moveTo>
                  <a:pt x="2375" y="3817"/>
                </a:moveTo>
                <a:lnTo>
                  <a:pt x="2375" y="3768"/>
                </a:lnTo>
                <a:cubicBezTo>
                  <a:pt x="2375" y="3762"/>
                  <a:pt x="2381" y="3757"/>
                  <a:pt x="2381" y="3757"/>
                </a:cubicBezTo>
                <a:cubicBezTo>
                  <a:pt x="2384" y="3755"/>
                  <a:pt x="2386" y="3748"/>
                  <a:pt x="2385" y="3748"/>
                </a:cubicBezTo>
                <a:lnTo>
                  <a:pt x="2435" y="3758"/>
                </a:lnTo>
                <a:lnTo>
                  <a:pt x="2405" y="3936"/>
                </a:lnTo>
                <a:cubicBezTo>
                  <a:pt x="2384" y="3905"/>
                  <a:pt x="2375" y="3850"/>
                  <a:pt x="2375" y="3819"/>
                </a:cubicBezTo>
                <a:lnTo>
                  <a:pt x="2375" y="3817"/>
                </a:lnTo>
                <a:close/>
                <a:moveTo>
                  <a:pt x="2455" y="3619"/>
                </a:moveTo>
                <a:lnTo>
                  <a:pt x="2494" y="3599"/>
                </a:lnTo>
                <a:lnTo>
                  <a:pt x="2494" y="3619"/>
                </a:lnTo>
                <a:lnTo>
                  <a:pt x="2465" y="3669"/>
                </a:lnTo>
                <a:lnTo>
                  <a:pt x="2415" y="3688"/>
                </a:lnTo>
                <a:lnTo>
                  <a:pt x="2455" y="3619"/>
                </a:lnTo>
                <a:close/>
                <a:moveTo>
                  <a:pt x="2574" y="3857"/>
                </a:moveTo>
                <a:lnTo>
                  <a:pt x="2544" y="3857"/>
                </a:lnTo>
                <a:lnTo>
                  <a:pt x="2594" y="3778"/>
                </a:lnTo>
                <a:lnTo>
                  <a:pt x="2594" y="3779"/>
                </a:lnTo>
                <a:lnTo>
                  <a:pt x="2594" y="3780"/>
                </a:lnTo>
                <a:cubicBezTo>
                  <a:pt x="2594" y="3805"/>
                  <a:pt x="2583" y="3838"/>
                  <a:pt x="2574" y="3857"/>
                </a:cubicBezTo>
                <a:close/>
              </a:path>
            </a:pathLst>
          </a:custGeom>
          <a:solidFill>
            <a:srgbClr val="E6EBDC"/>
          </a:solidFill>
          <a:effectLst/>
        </p:spPr>
        <p:txBody>
          <a:bodyPr wrap="square" rtlCol="0">
            <a:noAutofit/>
          </a:bodyPr>
          <a:p>
            <a:endParaRPr lang="en-US" altLang="zh-CN" sz="59500">
              <a:solidFill>
                <a:srgbClr val="E6EBDC"/>
              </a:solidFill>
              <a:latin typeface="Road Rage" charset="0"/>
              <a:cs typeface="Road Rage" charset="0"/>
            </a:endParaRPr>
          </a:p>
        </p:txBody>
      </p:sp>
      <p:cxnSp>
        <p:nvCxnSpPr>
          <p:cNvPr id="3" name="直接连接符 2"/>
          <p:cNvCxnSpPr/>
          <p:nvPr/>
        </p:nvCxnSpPr>
        <p:spPr>
          <a:xfrm flipH="1">
            <a:off x="8261350" y="1570990"/>
            <a:ext cx="3048000" cy="4495800"/>
          </a:xfrm>
          <a:prstGeom prst="line">
            <a:avLst/>
          </a:prstGeom>
          <a:ln>
            <a:solidFill>
              <a:srgbClr val="E6EADE"/>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9761220" y="606425"/>
            <a:ext cx="1753870" cy="2504440"/>
          </a:xfrm>
          <a:prstGeom prst="line">
            <a:avLst/>
          </a:prstGeom>
          <a:ln>
            <a:solidFill>
              <a:srgbClr val="E6EADE"/>
            </a:solidFill>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3357245" y="2839085"/>
            <a:ext cx="5734050" cy="768350"/>
          </a:xfrm>
          <a:prstGeom prst="rect">
            <a:avLst/>
          </a:prstGeom>
          <a:noFill/>
        </p:spPr>
        <p:txBody>
          <a:bodyPr wrap="square" rtlCol="0">
            <a:spAutoFit/>
          </a:bodyPr>
          <a:p>
            <a:pPr algn="ctr"/>
            <a:r>
              <a:rPr lang="zh-CN" altLang="en-US" sz="4400">
                <a:solidFill>
                  <a:srgbClr val="6F7F8D"/>
                </a:solidFill>
                <a:latin typeface="汉仪综艺体简" panose="02010600000101010101" charset="-122"/>
                <a:ea typeface="汉仪综艺体简" panose="02010600000101010101" charset="-122"/>
                <a:cs typeface="汉仪综艺体简" panose="02010600000101010101" charset="-122"/>
              </a:rPr>
              <a:t>感谢您的观赏</a:t>
            </a:r>
            <a:r>
              <a:rPr lang="zh-CN" altLang="en-US" sz="4400">
                <a:solidFill>
                  <a:srgbClr val="6F7F8D"/>
                </a:solidFill>
                <a:latin typeface="汉仪综艺体简" panose="02010600000101010101" charset="-122"/>
                <a:ea typeface="汉仪综艺体简" panose="02010600000101010101" charset="-122"/>
                <a:cs typeface="汉仪综艺体简" panose="02010600000101010101" charset="-122"/>
              </a:rPr>
              <a:t>！</a:t>
            </a:r>
            <a:endParaRPr lang="zh-CN" altLang="en-US" sz="4400">
              <a:solidFill>
                <a:srgbClr val="6F7F8D"/>
              </a:solidFill>
              <a:latin typeface="汉仪综艺体简" panose="02010600000101010101" charset="-122"/>
              <a:ea typeface="汉仪综艺体简" panose="02010600000101010101" charset="-122"/>
              <a:cs typeface="汉仪综艺体简" panose="02010600000101010101" charset="-122"/>
            </a:endParaRPr>
          </a:p>
        </p:txBody>
      </p:sp>
      <p:sp>
        <p:nvSpPr>
          <p:cNvPr id="80" name="文本框 79"/>
          <p:cNvSpPr txBox="1"/>
          <p:nvPr/>
        </p:nvSpPr>
        <p:spPr>
          <a:xfrm>
            <a:off x="3666490" y="3645535"/>
            <a:ext cx="4594225" cy="645160"/>
          </a:xfrm>
          <a:prstGeom prst="rect">
            <a:avLst/>
          </a:prstGeom>
          <a:noFill/>
        </p:spPr>
        <p:txBody>
          <a:bodyPr wrap="square" rtlCol="0">
            <a:spAutoFit/>
          </a:bodyPr>
          <a:p>
            <a:pPr algn="ctr"/>
            <a:r>
              <a:rPr lang="en-US" altLang="zh-CN" sz="3600">
                <a:solidFill>
                  <a:srgbClr val="D09294"/>
                </a:solidFill>
                <a:latin typeface="汉仪综艺体简" panose="02010600000101010101" charset="-122"/>
                <a:ea typeface="汉仪综艺体简" panose="02010600000101010101" charset="-122"/>
              </a:rPr>
              <a:t>THANK YOU</a:t>
            </a:r>
            <a:endParaRPr lang="en-US" altLang="zh-CN" sz="3600">
              <a:solidFill>
                <a:srgbClr val="D09294"/>
              </a:solidFill>
              <a:latin typeface="汉仪综艺体简" panose="02010600000101010101" charset="-122"/>
              <a:ea typeface="汉仪综艺体简" panose="02010600000101010101" charset="-122"/>
            </a:endParaRPr>
          </a:p>
        </p:txBody>
      </p:sp>
      <p:grpSp>
        <p:nvGrpSpPr>
          <p:cNvPr id="87" name="组合 86"/>
          <p:cNvGrpSpPr/>
          <p:nvPr/>
        </p:nvGrpSpPr>
        <p:grpSpPr>
          <a:xfrm rot="5400000" flipH="1">
            <a:off x="5042535" y="954405"/>
            <a:ext cx="322580" cy="2645410"/>
            <a:chOff x="9429" y="2345"/>
            <a:chExt cx="842" cy="6887"/>
          </a:xfrm>
        </p:grpSpPr>
        <p:sp>
          <p:nvSpPr>
            <p:cNvPr id="88" name="椭圆 87"/>
            <p:cNvSpPr/>
            <p:nvPr/>
          </p:nvSpPr>
          <p:spPr>
            <a:xfrm>
              <a:off x="9429" y="2345"/>
              <a:ext cx="842" cy="842"/>
            </a:xfrm>
            <a:prstGeom prst="ellipse">
              <a:avLst/>
            </a:prstGeom>
            <a:solidFill>
              <a:srgbClr val="E6EB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9" name="椭圆 88"/>
            <p:cNvSpPr/>
            <p:nvPr/>
          </p:nvSpPr>
          <p:spPr>
            <a:xfrm>
              <a:off x="9429" y="4360"/>
              <a:ext cx="842" cy="842"/>
            </a:xfrm>
            <a:prstGeom prst="ellipse">
              <a:avLst/>
            </a:prstGeom>
            <a:solidFill>
              <a:srgbClr val="D7C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0" name="椭圆 89"/>
            <p:cNvSpPr/>
            <p:nvPr/>
          </p:nvSpPr>
          <p:spPr>
            <a:xfrm>
              <a:off x="9429" y="6375"/>
              <a:ext cx="842" cy="842"/>
            </a:xfrm>
            <a:prstGeom prst="ellipse">
              <a:avLst/>
            </a:prstGeom>
            <a:solidFill>
              <a:srgbClr val="D09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1" name="椭圆 90"/>
            <p:cNvSpPr/>
            <p:nvPr/>
          </p:nvSpPr>
          <p:spPr>
            <a:xfrm>
              <a:off x="9429" y="8390"/>
              <a:ext cx="842" cy="842"/>
            </a:xfrm>
            <a:prstGeom prst="ellipse">
              <a:avLst/>
            </a:pr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 name="直接连接符 2"/>
          <p:cNvCxnSpPr/>
          <p:nvPr/>
        </p:nvCxnSpPr>
        <p:spPr>
          <a:xfrm flipH="1">
            <a:off x="537845" y="584200"/>
            <a:ext cx="1731645" cy="2554605"/>
          </a:xfrm>
          <a:prstGeom prst="line">
            <a:avLst/>
          </a:prstGeom>
          <a:ln>
            <a:solidFill>
              <a:srgbClr val="E6EBDC"/>
            </a:solidFill>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5953760" y="2458720"/>
            <a:ext cx="3124200" cy="1445260"/>
          </a:xfrm>
          <a:prstGeom prst="rect">
            <a:avLst/>
          </a:prstGeom>
          <a:noFill/>
        </p:spPr>
        <p:txBody>
          <a:bodyPr wrap="square" rtlCol="0">
            <a:spAutoFit/>
          </a:bodyPr>
          <a:p>
            <a:pPr algn="ctr"/>
            <a:r>
              <a:rPr lang="en-US" sz="8800">
                <a:solidFill>
                  <a:srgbClr val="D39694"/>
                </a:solidFill>
                <a:latin typeface="汉仪综艺体简" panose="02010600000101010101" charset="-122"/>
                <a:ea typeface="汉仪综艺体简" panose="02010600000101010101" charset="-122"/>
                <a:cs typeface="汉仪综艺体简" panose="02010600000101010101" charset="-122"/>
              </a:rPr>
              <a:t>01</a:t>
            </a:r>
            <a:endParaRPr lang="en-US" sz="8800">
              <a:solidFill>
                <a:srgbClr val="D39694"/>
              </a:solidFill>
              <a:latin typeface="汉仪综艺体简" panose="02010600000101010101" charset="-122"/>
              <a:ea typeface="汉仪综艺体简" panose="02010600000101010101" charset="-122"/>
              <a:cs typeface="汉仪综艺体简" panose="02010600000101010101" charset="-122"/>
            </a:endParaRPr>
          </a:p>
        </p:txBody>
      </p:sp>
      <p:sp>
        <p:nvSpPr>
          <p:cNvPr id="13" name="文本框 12"/>
          <p:cNvSpPr txBox="1"/>
          <p:nvPr/>
        </p:nvSpPr>
        <p:spPr>
          <a:xfrm>
            <a:off x="1261110" y="3458210"/>
            <a:ext cx="3874135" cy="706755"/>
          </a:xfrm>
          <a:prstGeom prst="rect">
            <a:avLst/>
          </a:prstGeom>
          <a:noFill/>
        </p:spPr>
        <p:txBody>
          <a:bodyPr wrap="square" rtlCol="0">
            <a:spAutoFit/>
          </a:bodyPr>
          <a:p>
            <a:pPr algn="ctr"/>
            <a:r>
              <a:rPr lang="en-US" altLang="zh-CN" sz="4000" smtClean="0">
                <a:solidFill>
                  <a:srgbClr val="71838F"/>
                </a:solidFill>
                <a:latin typeface="华康华综体W5" panose="040B0509000000000000" charset="-122"/>
                <a:ea typeface="华康华综体W5" panose="040B0509000000000000" charset="-122"/>
                <a:sym typeface="+mn-ea"/>
              </a:rPr>
              <a:t>MIPS</a:t>
            </a:r>
            <a:r>
              <a:rPr lang="zh-CN" altLang="en-US" sz="4000" smtClean="0">
                <a:solidFill>
                  <a:srgbClr val="71838F"/>
                </a:solidFill>
                <a:latin typeface="华康华综体W5" panose="040B0509000000000000" charset="-122"/>
                <a:ea typeface="华康华综体W5" panose="040B0509000000000000" charset="-122"/>
                <a:sym typeface="+mn-ea"/>
              </a:rPr>
              <a:t>指令</a:t>
            </a:r>
            <a:endParaRPr lang="zh-CN" altLang="en-US" sz="4000" smtClean="0">
              <a:solidFill>
                <a:srgbClr val="71838F"/>
              </a:solidFill>
              <a:latin typeface="华康华综体W5" panose="040B0509000000000000" charset="-122"/>
              <a:ea typeface="华康华综体W5" panose="040B0509000000000000" charset="-122"/>
              <a:sym typeface="+mn-ea"/>
            </a:endParaRPr>
          </a:p>
        </p:txBody>
      </p:sp>
      <p:sp>
        <p:nvSpPr>
          <p:cNvPr id="36" name="任意多边形 35"/>
          <p:cNvSpPr/>
          <p:nvPr/>
        </p:nvSpPr>
        <p:spPr>
          <a:xfrm>
            <a:off x="5488749" y="1513660"/>
            <a:ext cx="133211" cy="47593"/>
          </a:xfrm>
          <a:custGeom>
            <a:avLst/>
            <a:gdLst/>
            <a:ahLst/>
            <a:cxnLst>
              <a:cxn ang="3">
                <a:pos x="hc" y="t"/>
              </a:cxn>
              <a:cxn ang="cd2">
                <a:pos x="l" y="vc"/>
              </a:cxn>
              <a:cxn ang="cd4">
                <a:pos x="hc" y="b"/>
              </a:cxn>
              <a:cxn ang="0">
                <a:pos x="r" y="vc"/>
              </a:cxn>
            </a:cxnLst>
            <a:rect l="l" t="t" r="r" b="b"/>
            <a:pathLst>
              <a:path w="210" h="75">
                <a:moveTo>
                  <a:pt x="210" y="11"/>
                </a:moveTo>
                <a:cubicBezTo>
                  <a:pt x="186" y="17"/>
                  <a:pt x="160" y="18"/>
                  <a:pt x="139" y="14"/>
                </a:cubicBezTo>
                <a:cubicBezTo>
                  <a:pt x="93" y="7"/>
                  <a:pt x="44" y="-8"/>
                  <a:pt x="0" y="5"/>
                </a:cubicBezTo>
                <a:cubicBezTo>
                  <a:pt x="11" y="48"/>
                  <a:pt x="31" y="50"/>
                  <a:pt x="62" y="51"/>
                </a:cubicBezTo>
                <a:cubicBezTo>
                  <a:pt x="73" y="50"/>
                  <a:pt x="82" y="61"/>
                  <a:pt x="86" y="75"/>
                </a:cubicBezTo>
                <a:lnTo>
                  <a:pt x="159" y="64"/>
                </a:lnTo>
                <a:lnTo>
                  <a:pt x="210" y="11"/>
                </a:lnTo>
                <a:close/>
              </a:path>
            </a:pathLst>
          </a:custGeom>
          <a:solidFill>
            <a:srgbClr val="E6EBD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38" name="直接连接符 37"/>
          <p:cNvCxnSpPr/>
          <p:nvPr/>
        </p:nvCxnSpPr>
        <p:spPr>
          <a:xfrm flipH="1">
            <a:off x="1770380" y="1038225"/>
            <a:ext cx="1101090" cy="1624965"/>
          </a:xfrm>
          <a:prstGeom prst="line">
            <a:avLst/>
          </a:prstGeom>
          <a:ln>
            <a:solidFill>
              <a:srgbClr val="E6EBDC"/>
            </a:solidFill>
          </a:ln>
        </p:spPr>
        <p:style>
          <a:lnRef idx="1">
            <a:schemeClr val="accent1"/>
          </a:lnRef>
          <a:fillRef idx="0">
            <a:schemeClr val="accent1"/>
          </a:fillRef>
          <a:effectRef idx="0">
            <a:schemeClr val="accent1"/>
          </a:effectRef>
          <a:fontRef idx="minor">
            <a:schemeClr val="tx1"/>
          </a:fontRef>
        </p:style>
      </p:cxnSp>
      <p:sp>
        <p:nvSpPr>
          <p:cNvPr id="45" name="任意多边形 44"/>
          <p:cNvSpPr/>
          <p:nvPr/>
        </p:nvSpPr>
        <p:spPr>
          <a:xfrm rot="660000">
            <a:off x="5591175" y="1141095"/>
            <a:ext cx="5995035" cy="1646555"/>
          </a:xfrm>
          <a:custGeom>
            <a:avLst/>
            <a:gdLst/>
            <a:ahLst/>
            <a:cxnLst>
              <a:cxn ang="3">
                <a:pos x="hc" y="t"/>
              </a:cxn>
              <a:cxn ang="cd2">
                <a:pos x="l" y="vc"/>
              </a:cxn>
              <a:cxn ang="cd4">
                <a:pos x="hc" y="b"/>
              </a:cxn>
              <a:cxn ang="0">
                <a:pos x="r" y="vc"/>
              </a:cxn>
            </a:cxnLst>
            <a:rect l="l" t="t" r="r" b="b"/>
            <a:pathLst>
              <a:path w="11833" h="3250">
                <a:moveTo>
                  <a:pt x="10180" y="2827"/>
                </a:moveTo>
                <a:cubicBezTo>
                  <a:pt x="10155" y="2857"/>
                  <a:pt x="10150" y="2889"/>
                  <a:pt x="10156" y="2909"/>
                </a:cubicBezTo>
                <a:cubicBezTo>
                  <a:pt x="10137" y="2911"/>
                  <a:pt x="10116" y="2913"/>
                  <a:pt x="10099" y="2915"/>
                </a:cubicBezTo>
                <a:cubicBezTo>
                  <a:pt x="10080" y="2918"/>
                  <a:pt x="10063" y="2916"/>
                  <a:pt x="10053" y="2911"/>
                </a:cubicBezTo>
                <a:cubicBezTo>
                  <a:pt x="10027" y="2919"/>
                  <a:pt x="10002" y="2905"/>
                  <a:pt x="9973" y="2896"/>
                </a:cubicBezTo>
                <a:cubicBezTo>
                  <a:pt x="9983" y="2880"/>
                  <a:pt x="9990" y="2859"/>
                  <a:pt x="9986" y="2850"/>
                </a:cubicBezTo>
                <a:cubicBezTo>
                  <a:pt x="9970" y="2831"/>
                  <a:pt x="10008" y="2859"/>
                  <a:pt x="9948" y="2809"/>
                </a:cubicBezTo>
                <a:lnTo>
                  <a:pt x="9939" y="2877"/>
                </a:lnTo>
                <a:cubicBezTo>
                  <a:pt x="9931" y="2866"/>
                  <a:pt x="9922" y="2854"/>
                  <a:pt x="9917" y="2847"/>
                </a:cubicBezTo>
                <a:cubicBezTo>
                  <a:pt x="9911" y="2838"/>
                  <a:pt x="9906" y="2828"/>
                  <a:pt x="9904" y="2821"/>
                </a:cubicBezTo>
                <a:cubicBezTo>
                  <a:pt x="9890" y="2781"/>
                  <a:pt x="9843" y="2779"/>
                  <a:pt x="9809" y="2773"/>
                </a:cubicBezTo>
                <a:cubicBezTo>
                  <a:pt x="9777" y="2768"/>
                  <a:pt x="9733" y="2768"/>
                  <a:pt x="9718" y="2733"/>
                </a:cubicBezTo>
                <a:lnTo>
                  <a:pt x="9741" y="2716"/>
                </a:lnTo>
                <a:cubicBezTo>
                  <a:pt x="9770" y="2718"/>
                  <a:pt x="9801" y="2722"/>
                  <a:pt x="9826" y="2727"/>
                </a:cubicBezTo>
                <a:cubicBezTo>
                  <a:pt x="9852" y="2732"/>
                  <a:pt x="9884" y="2738"/>
                  <a:pt x="9910" y="2744"/>
                </a:cubicBezTo>
                <a:lnTo>
                  <a:pt x="9991" y="2796"/>
                </a:lnTo>
                <a:cubicBezTo>
                  <a:pt x="9994" y="2791"/>
                  <a:pt x="10003" y="2787"/>
                  <a:pt x="10010" y="2785"/>
                </a:cubicBezTo>
                <a:cubicBezTo>
                  <a:pt x="10086" y="2765"/>
                  <a:pt x="10355" y="2819"/>
                  <a:pt x="10390" y="2833"/>
                </a:cubicBezTo>
                <a:cubicBezTo>
                  <a:pt x="10395" y="2828"/>
                  <a:pt x="10407" y="2814"/>
                  <a:pt x="10419" y="2800"/>
                </a:cubicBezTo>
                <a:cubicBezTo>
                  <a:pt x="10438" y="2780"/>
                  <a:pt x="10457" y="2759"/>
                  <a:pt x="10482" y="2749"/>
                </a:cubicBezTo>
                <a:cubicBezTo>
                  <a:pt x="10492" y="2745"/>
                  <a:pt x="10502" y="2748"/>
                  <a:pt x="10508" y="2752"/>
                </a:cubicBezTo>
                <a:cubicBezTo>
                  <a:pt x="10517" y="2764"/>
                  <a:pt x="10536" y="2769"/>
                  <a:pt x="10541" y="2767"/>
                </a:cubicBezTo>
                <a:cubicBezTo>
                  <a:pt x="10548" y="2765"/>
                  <a:pt x="10557" y="2755"/>
                  <a:pt x="10563" y="2746"/>
                </a:cubicBezTo>
                <a:cubicBezTo>
                  <a:pt x="10631" y="2783"/>
                  <a:pt x="10803" y="2781"/>
                  <a:pt x="10847" y="2778"/>
                </a:cubicBezTo>
                <a:cubicBezTo>
                  <a:pt x="10854" y="2769"/>
                  <a:pt x="10866" y="2763"/>
                  <a:pt x="10876" y="2761"/>
                </a:cubicBezTo>
                <a:cubicBezTo>
                  <a:pt x="10927" y="2746"/>
                  <a:pt x="11019" y="2785"/>
                  <a:pt x="11053" y="2804"/>
                </a:cubicBezTo>
                <a:cubicBezTo>
                  <a:pt x="11075" y="2816"/>
                  <a:pt x="11095" y="2820"/>
                  <a:pt x="11107" y="2816"/>
                </a:cubicBezTo>
                <a:lnTo>
                  <a:pt x="11108" y="2816"/>
                </a:lnTo>
                <a:cubicBezTo>
                  <a:pt x="11125" y="2811"/>
                  <a:pt x="11143" y="2790"/>
                  <a:pt x="11155" y="2765"/>
                </a:cubicBezTo>
                <a:cubicBezTo>
                  <a:pt x="11164" y="2755"/>
                  <a:pt x="11166" y="2745"/>
                  <a:pt x="11164" y="2740"/>
                </a:cubicBezTo>
                <a:cubicBezTo>
                  <a:pt x="11161" y="2728"/>
                  <a:pt x="11143" y="2722"/>
                  <a:pt x="11123" y="2717"/>
                </a:cubicBezTo>
                <a:cubicBezTo>
                  <a:pt x="11100" y="2697"/>
                  <a:pt x="11071" y="2691"/>
                  <a:pt x="11056" y="2696"/>
                </a:cubicBezTo>
                <a:cubicBezTo>
                  <a:pt x="11052" y="2697"/>
                  <a:pt x="11045" y="2701"/>
                  <a:pt x="11043" y="2703"/>
                </a:cubicBezTo>
                <a:lnTo>
                  <a:pt x="11001" y="2724"/>
                </a:lnTo>
                <a:cubicBezTo>
                  <a:pt x="10947" y="2663"/>
                  <a:pt x="10849" y="2634"/>
                  <a:pt x="10769" y="2639"/>
                </a:cubicBezTo>
                <a:cubicBezTo>
                  <a:pt x="10734" y="2621"/>
                  <a:pt x="10698" y="2606"/>
                  <a:pt x="10660" y="2594"/>
                </a:cubicBezTo>
                <a:cubicBezTo>
                  <a:pt x="10624" y="2582"/>
                  <a:pt x="10585" y="2565"/>
                  <a:pt x="10554" y="2549"/>
                </a:cubicBezTo>
                <a:cubicBezTo>
                  <a:pt x="10550" y="2559"/>
                  <a:pt x="10541" y="2568"/>
                  <a:pt x="10537" y="2568"/>
                </a:cubicBezTo>
                <a:cubicBezTo>
                  <a:pt x="10533" y="2569"/>
                  <a:pt x="10526" y="2569"/>
                  <a:pt x="10522" y="2568"/>
                </a:cubicBezTo>
                <a:cubicBezTo>
                  <a:pt x="10506" y="2558"/>
                  <a:pt x="10496" y="2548"/>
                  <a:pt x="10489" y="2551"/>
                </a:cubicBezTo>
                <a:cubicBezTo>
                  <a:pt x="10485" y="2552"/>
                  <a:pt x="10477" y="2558"/>
                  <a:pt x="10473" y="2563"/>
                </a:cubicBezTo>
                <a:lnTo>
                  <a:pt x="10407" y="2563"/>
                </a:lnTo>
                <a:lnTo>
                  <a:pt x="10287" y="2475"/>
                </a:lnTo>
                <a:lnTo>
                  <a:pt x="10262" y="2454"/>
                </a:lnTo>
                <a:cubicBezTo>
                  <a:pt x="10264" y="2451"/>
                  <a:pt x="10268" y="2449"/>
                  <a:pt x="10270" y="2449"/>
                </a:cubicBezTo>
                <a:cubicBezTo>
                  <a:pt x="10273" y="2448"/>
                  <a:pt x="10281" y="2448"/>
                  <a:pt x="10285" y="2449"/>
                </a:cubicBezTo>
                <a:cubicBezTo>
                  <a:pt x="10295" y="2450"/>
                  <a:pt x="10304" y="2450"/>
                  <a:pt x="10308" y="2450"/>
                </a:cubicBezTo>
                <a:cubicBezTo>
                  <a:pt x="10317" y="2462"/>
                  <a:pt x="10333" y="2464"/>
                  <a:pt x="10348" y="2460"/>
                </a:cubicBezTo>
                <a:cubicBezTo>
                  <a:pt x="10399" y="2452"/>
                  <a:pt x="10427" y="2375"/>
                  <a:pt x="10395" y="2300"/>
                </a:cubicBezTo>
                <a:cubicBezTo>
                  <a:pt x="10392" y="2287"/>
                  <a:pt x="10386" y="2270"/>
                  <a:pt x="10382" y="2260"/>
                </a:cubicBezTo>
                <a:cubicBezTo>
                  <a:pt x="10371" y="2231"/>
                  <a:pt x="10362" y="2206"/>
                  <a:pt x="10357" y="2190"/>
                </a:cubicBezTo>
                <a:cubicBezTo>
                  <a:pt x="10371" y="2204"/>
                  <a:pt x="10396" y="2206"/>
                  <a:pt x="10409" y="2202"/>
                </a:cubicBezTo>
                <a:cubicBezTo>
                  <a:pt x="10422" y="2198"/>
                  <a:pt x="10436" y="2187"/>
                  <a:pt x="10446" y="2174"/>
                </a:cubicBezTo>
                <a:lnTo>
                  <a:pt x="10518" y="2191"/>
                </a:lnTo>
                <a:cubicBezTo>
                  <a:pt x="10544" y="2183"/>
                  <a:pt x="10588" y="2201"/>
                  <a:pt x="10620" y="2219"/>
                </a:cubicBezTo>
                <a:cubicBezTo>
                  <a:pt x="10622" y="2205"/>
                  <a:pt x="10633" y="2194"/>
                  <a:pt x="10639" y="2193"/>
                </a:cubicBezTo>
                <a:cubicBezTo>
                  <a:pt x="10645" y="2191"/>
                  <a:pt x="10655" y="2194"/>
                  <a:pt x="10663" y="2198"/>
                </a:cubicBezTo>
                <a:cubicBezTo>
                  <a:pt x="10677" y="2207"/>
                  <a:pt x="10690" y="2216"/>
                  <a:pt x="10698" y="2214"/>
                </a:cubicBezTo>
                <a:cubicBezTo>
                  <a:pt x="10702" y="2213"/>
                  <a:pt x="10708" y="2207"/>
                  <a:pt x="10710" y="2202"/>
                </a:cubicBezTo>
                <a:cubicBezTo>
                  <a:pt x="10768" y="2208"/>
                  <a:pt x="10831" y="2211"/>
                  <a:pt x="10882" y="2210"/>
                </a:cubicBezTo>
                <a:cubicBezTo>
                  <a:pt x="10935" y="2210"/>
                  <a:pt x="10999" y="2213"/>
                  <a:pt x="11055" y="2217"/>
                </a:cubicBezTo>
                <a:cubicBezTo>
                  <a:pt x="11091" y="2242"/>
                  <a:pt x="11146" y="2249"/>
                  <a:pt x="11181" y="2239"/>
                </a:cubicBezTo>
                <a:cubicBezTo>
                  <a:pt x="11207" y="2233"/>
                  <a:pt x="11233" y="2204"/>
                  <a:pt x="11226" y="2175"/>
                </a:cubicBezTo>
                <a:cubicBezTo>
                  <a:pt x="11225" y="2170"/>
                  <a:pt x="11221" y="2164"/>
                  <a:pt x="11218" y="2161"/>
                </a:cubicBezTo>
                <a:cubicBezTo>
                  <a:pt x="11189" y="2140"/>
                  <a:pt x="11125" y="2144"/>
                  <a:pt x="11068" y="2148"/>
                </a:cubicBezTo>
                <a:cubicBezTo>
                  <a:pt x="10979" y="2162"/>
                  <a:pt x="10918" y="2147"/>
                  <a:pt x="10874" y="2099"/>
                </a:cubicBezTo>
                <a:cubicBezTo>
                  <a:pt x="10861" y="2087"/>
                  <a:pt x="10846" y="2083"/>
                  <a:pt x="10838" y="2086"/>
                </a:cubicBezTo>
                <a:cubicBezTo>
                  <a:pt x="10828" y="2089"/>
                  <a:pt x="10814" y="2106"/>
                  <a:pt x="10802" y="2128"/>
                </a:cubicBezTo>
                <a:cubicBezTo>
                  <a:pt x="10763" y="2097"/>
                  <a:pt x="10723" y="2093"/>
                  <a:pt x="10690" y="2082"/>
                </a:cubicBezTo>
                <a:cubicBezTo>
                  <a:pt x="10670" y="2077"/>
                  <a:pt x="10647" y="2066"/>
                  <a:pt x="10630" y="2055"/>
                </a:cubicBezTo>
                <a:cubicBezTo>
                  <a:pt x="10625" y="2064"/>
                  <a:pt x="10615" y="2070"/>
                  <a:pt x="10608" y="2072"/>
                </a:cubicBezTo>
                <a:cubicBezTo>
                  <a:pt x="10595" y="2076"/>
                  <a:pt x="10579" y="2075"/>
                  <a:pt x="10569" y="2073"/>
                </a:cubicBezTo>
                <a:lnTo>
                  <a:pt x="10566" y="2064"/>
                </a:lnTo>
                <a:lnTo>
                  <a:pt x="10435" y="2101"/>
                </a:lnTo>
                <a:cubicBezTo>
                  <a:pt x="10418" y="2084"/>
                  <a:pt x="10364" y="2029"/>
                  <a:pt x="10337" y="2041"/>
                </a:cubicBezTo>
                <a:cubicBezTo>
                  <a:pt x="10328" y="2043"/>
                  <a:pt x="10317" y="2052"/>
                  <a:pt x="10310" y="2062"/>
                </a:cubicBezTo>
                <a:lnTo>
                  <a:pt x="10309" y="2062"/>
                </a:lnTo>
                <a:lnTo>
                  <a:pt x="10307" y="2062"/>
                </a:lnTo>
                <a:lnTo>
                  <a:pt x="10306" y="2061"/>
                </a:lnTo>
                <a:cubicBezTo>
                  <a:pt x="10301" y="2061"/>
                  <a:pt x="10296" y="2052"/>
                  <a:pt x="10296" y="2052"/>
                </a:cubicBezTo>
                <a:cubicBezTo>
                  <a:pt x="10294" y="2047"/>
                  <a:pt x="10299" y="2039"/>
                  <a:pt x="10303" y="2035"/>
                </a:cubicBezTo>
                <a:cubicBezTo>
                  <a:pt x="10307" y="2027"/>
                  <a:pt x="10334" y="2012"/>
                  <a:pt x="10348" y="2009"/>
                </a:cubicBezTo>
                <a:cubicBezTo>
                  <a:pt x="10356" y="2007"/>
                  <a:pt x="10365" y="2006"/>
                  <a:pt x="10370" y="2007"/>
                </a:cubicBezTo>
                <a:cubicBezTo>
                  <a:pt x="10394" y="2030"/>
                  <a:pt x="10415" y="2024"/>
                  <a:pt x="10433" y="2026"/>
                </a:cubicBezTo>
                <a:cubicBezTo>
                  <a:pt x="10445" y="2026"/>
                  <a:pt x="10461" y="2030"/>
                  <a:pt x="10473" y="2034"/>
                </a:cubicBezTo>
                <a:lnTo>
                  <a:pt x="10569" y="2006"/>
                </a:lnTo>
                <a:lnTo>
                  <a:pt x="10630" y="2055"/>
                </a:lnTo>
                <a:lnTo>
                  <a:pt x="10692" y="2009"/>
                </a:lnTo>
                <a:cubicBezTo>
                  <a:pt x="10759" y="2046"/>
                  <a:pt x="10861" y="2056"/>
                  <a:pt x="10932" y="2053"/>
                </a:cubicBezTo>
                <a:cubicBezTo>
                  <a:pt x="10960" y="2072"/>
                  <a:pt x="10989" y="2078"/>
                  <a:pt x="11010" y="2071"/>
                </a:cubicBezTo>
                <a:cubicBezTo>
                  <a:pt x="11035" y="2064"/>
                  <a:pt x="11059" y="2045"/>
                  <a:pt x="11074" y="2022"/>
                </a:cubicBezTo>
                <a:lnTo>
                  <a:pt x="11260" y="2044"/>
                </a:lnTo>
                <a:cubicBezTo>
                  <a:pt x="11263" y="2041"/>
                  <a:pt x="11270" y="2038"/>
                  <a:pt x="11275" y="2037"/>
                </a:cubicBezTo>
                <a:cubicBezTo>
                  <a:pt x="11338" y="2024"/>
                  <a:pt x="11446" y="2036"/>
                  <a:pt x="11499" y="2052"/>
                </a:cubicBezTo>
                <a:cubicBezTo>
                  <a:pt x="11505" y="2043"/>
                  <a:pt x="11512" y="2038"/>
                  <a:pt x="11517" y="2037"/>
                </a:cubicBezTo>
                <a:cubicBezTo>
                  <a:pt x="11525" y="2034"/>
                  <a:pt x="11541" y="2040"/>
                  <a:pt x="11550" y="2045"/>
                </a:cubicBezTo>
                <a:cubicBezTo>
                  <a:pt x="11560" y="2051"/>
                  <a:pt x="11576" y="2053"/>
                  <a:pt x="11582" y="2051"/>
                </a:cubicBezTo>
                <a:cubicBezTo>
                  <a:pt x="11590" y="2050"/>
                  <a:pt x="11600" y="2040"/>
                  <a:pt x="11606" y="2030"/>
                </a:cubicBezTo>
                <a:cubicBezTo>
                  <a:pt x="11628" y="2046"/>
                  <a:pt x="11640" y="2055"/>
                  <a:pt x="11652" y="2053"/>
                </a:cubicBezTo>
                <a:lnTo>
                  <a:pt x="11653" y="2052"/>
                </a:lnTo>
                <a:cubicBezTo>
                  <a:pt x="11670" y="2044"/>
                  <a:pt x="11677" y="2028"/>
                  <a:pt x="11694" y="2005"/>
                </a:cubicBezTo>
                <a:lnTo>
                  <a:pt x="11565" y="1919"/>
                </a:lnTo>
                <a:cubicBezTo>
                  <a:pt x="11560" y="1922"/>
                  <a:pt x="11553" y="1925"/>
                  <a:pt x="11549" y="1926"/>
                </a:cubicBezTo>
                <a:cubicBezTo>
                  <a:pt x="11536" y="1930"/>
                  <a:pt x="11521" y="1929"/>
                  <a:pt x="11509" y="1924"/>
                </a:cubicBezTo>
                <a:cubicBezTo>
                  <a:pt x="11476" y="1913"/>
                  <a:pt x="11443" y="1893"/>
                  <a:pt x="11418" y="1902"/>
                </a:cubicBezTo>
                <a:cubicBezTo>
                  <a:pt x="11413" y="1904"/>
                  <a:pt x="11405" y="1907"/>
                  <a:pt x="11401" y="1909"/>
                </a:cubicBezTo>
                <a:lnTo>
                  <a:pt x="11322" y="1894"/>
                </a:lnTo>
                <a:cubicBezTo>
                  <a:pt x="11318" y="1901"/>
                  <a:pt x="11311" y="1906"/>
                  <a:pt x="11306" y="1907"/>
                </a:cubicBezTo>
                <a:cubicBezTo>
                  <a:pt x="11254" y="1886"/>
                  <a:pt x="11344" y="1954"/>
                  <a:pt x="11197" y="1855"/>
                </a:cubicBezTo>
                <a:lnTo>
                  <a:pt x="11019" y="1830"/>
                </a:lnTo>
                <a:cubicBezTo>
                  <a:pt x="10995" y="1829"/>
                  <a:pt x="10951" y="1814"/>
                  <a:pt x="10926" y="1800"/>
                </a:cubicBezTo>
                <a:cubicBezTo>
                  <a:pt x="10921" y="1809"/>
                  <a:pt x="10913" y="1814"/>
                  <a:pt x="10908" y="1815"/>
                </a:cubicBezTo>
                <a:cubicBezTo>
                  <a:pt x="10898" y="1818"/>
                  <a:pt x="10882" y="1813"/>
                  <a:pt x="10871" y="1806"/>
                </a:cubicBezTo>
                <a:lnTo>
                  <a:pt x="10803" y="1769"/>
                </a:lnTo>
                <a:cubicBezTo>
                  <a:pt x="10805" y="1765"/>
                  <a:pt x="10811" y="1762"/>
                  <a:pt x="10814" y="1761"/>
                </a:cubicBezTo>
                <a:cubicBezTo>
                  <a:pt x="10835" y="1758"/>
                  <a:pt x="10854" y="1765"/>
                  <a:pt x="10872" y="1769"/>
                </a:cubicBezTo>
                <a:cubicBezTo>
                  <a:pt x="10887" y="1773"/>
                  <a:pt x="10901" y="1776"/>
                  <a:pt x="10909" y="1776"/>
                </a:cubicBezTo>
                <a:lnTo>
                  <a:pt x="10909" y="1774"/>
                </a:lnTo>
                <a:lnTo>
                  <a:pt x="10909" y="1772"/>
                </a:lnTo>
                <a:lnTo>
                  <a:pt x="10909" y="1771"/>
                </a:lnTo>
                <a:lnTo>
                  <a:pt x="10909" y="1769"/>
                </a:lnTo>
                <a:lnTo>
                  <a:pt x="10909" y="1768"/>
                </a:lnTo>
                <a:lnTo>
                  <a:pt x="10910" y="1767"/>
                </a:lnTo>
                <a:lnTo>
                  <a:pt x="10911" y="1766"/>
                </a:lnTo>
                <a:lnTo>
                  <a:pt x="10912" y="1765"/>
                </a:lnTo>
                <a:lnTo>
                  <a:pt x="10913" y="1764"/>
                </a:lnTo>
                <a:lnTo>
                  <a:pt x="10914" y="1763"/>
                </a:lnTo>
                <a:lnTo>
                  <a:pt x="10915" y="1763"/>
                </a:lnTo>
                <a:lnTo>
                  <a:pt x="10917" y="1762"/>
                </a:lnTo>
                <a:cubicBezTo>
                  <a:pt x="10924" y="1761"/>
                  <a:pt x="10934" y="1759"/>
                  <a:pt x="10942" y="1757"/>
                </a:cubicBezTo>
                <a:cubicBezTo>
                  <a:pt x="10959" y="1772"/>
                  <a:pt x="10967" y="1785"/>
                  <a:pt x="10978" y="1783"/>
                </a:cubicBezTo>
                <a:cubicBezTo>
                  <a:pt x="10982" y="1782"/>
                  <a:pt x="10989" y="1776"/>
                  <a:pt x="10993" y="1771"/>
                </a:cubicBezTo>
                <a:cubicBezTo>
                  <a:pt x="11040" y="1771"/>
                  <a:pt x="11096" y="1774"/>
                  <a:pt x="11144" y="1778"/>
                </a:cubicBezTo>
                <a:cubicBezTo>
                  <a:pt x="11245" y="1787"/>
                  <a:pt x="11356" y="1797"/>
                  <a:pt x="11441" y="1784"/>
                </a:cubicBezTo>
                <a:cubicBezTo>
                  <a:pt x="11455" y="1790"/>
                  <a:pt x="11468" y="1790"/>
                  <a:pt x="11477" y="1788"/>
                </a:cubicBezTo>
                <a:cubicBezTo>
                  <a:pt x="11488" y="1785"/>
                  <a:pt x="11500" y="1772"/>
                  <a:pt x="11509" y="1756"/>
                </a:cubicBezTo>
                <a:lnTo>
                  <a:pt x="11506" y="1747"/>
                </a:lnTo>
                <a:cubicBezTo>
                  <a:pt x="11547" y="1770"/>
                  <a:pt x="11771" y="1813"/>
                  <a:pt x="11824" y="1800"/>
                </a:cubicBezTo>
                <a:cubicBezTo>
                  <a:pt x="11827" y="1799"/>
                  <a:pt x="11831" y="1797"/>
                  <a:pt x="11832" y="1795"/>
                </a:cubicBezTo>
                <a:cubicBezTo>
                  <a:pt x="11833" y="1790"/>
                  <a:pt x="11832" y="1782"/>
                  <a:pt x="11831" y="1777"/>
                </a:cubicBezTo>
                <a:cubicBezTo>
                  <a:pt x="11826" y="1759"/>
                  <a:pt x="11809" y="1738"/>
                  <a:pt x="11795" y="1730"/>
                </a:cubicBezTo>
                <a:lnTo>
                  <a:pt x="11723" y="1713"/>
                </a:lnTo>
                <a:cubicBezTo>
                  <a:pt x="11696" y="1698"/>
                  <a:pt x="11655" y="1694"/>
                  <a:pt x="11635" y="1701"/>
                </a:cubicBezTo>
                <a:cubicBezTo>
                  <a:pt x="11597" y="1670"/>
                  <a:pt x="11562" y="1669"/>
                  <a:pt x="11531" y="1662"/>
                </a:cubicBezTo>
                <a:cubicBezTo>
                  <a:pt x="11514" y="1659"/>
                  <a:pt x="11493" y="1651"/>
                  <a:pt x="11476" y="1642"/>
                </a:cubicBezTo>
                <a:lnTo>
                  <a:pt x="10815" y="1482"/>
                </a:lnTo>
                <a:cubicBezTo>
                  <a:pt x="10796" y="1464"/>
                  <a:pt x="10766" y="1446"/>
                  <a:pt x="10750" y="1453"/>
                </a:cubicBezTo>
                <a:cubicBezTo>
                  <a:pt x="10742" y="1454"/>
                  <a:pt x="10733" y="1462"/>
                  <a:pt x="10727" y="1469"/>
                </a:cubicBezTo>
                <a:cubicBezTo>
                  <a:pt x="10687" y="1439"/>
                  <a:pt x="10654" y="1433"/>
                  <a:pt x="10624" y="1442"/>
                </a:cubicBezTo>
                <a:cubicBezTo>
                  <a:pt x="10564" y="1411"/>
                  <a:pt x="10397" y="1398"/>
                  <a:pt x="10350" y="1407"/>
                </a:cubicBezTo>
                <a:lnTo>
                  <a:pt x="10173" y="1354"/>
                </a:lnTo>
                <a:lnTo>
                  <a:pt x="10115" y="1380"/>
                </a:lnTo>
                <a:cubicBezTo>
                  <a:pt x="10037" y="1327"/>
                  <a:pt x="9934" y="1321"/>
                  <a:pt x="9846" y="1306"/>
                </a:cubicBezTo>
                <a:cubicBezTo>
                  <a:pt x="9799" y="1300"/>
                  <a:pt x="9751" y="1285"/>
                  <a:pt x="9714" y="1268"/>
                </a:cubicBezTo>
                <a:cubicBezTo>
                  <a:pt x="9696" y="1272"/>
                  <a:pt x="9678" y="1271"/>
                  <a:pt x="9663" y="1267"/>
                </a:cubicBezTo>
                <a:cubicBezTo>
                  <a:pt x="9545" y="1238"/>
                  <a:pt x="9841" y="1307"/>
                  <a:pt x="9463" y="1217"/>
                </a:cubicBezTo>
                <a:cubicBezTo>
                  <a:pt x="9455" y="1225"/>
                  <a:pt x="9445" y="1232"/>
                  <a:pt x="9437" y="1234"/>
                </a:cubicBezTo>
                <a:cubicBezTo>
                  <a:pt x="9430" y="1237"/>
                  <a:pt x="9417" y="1231"/>
                  <a:pt x="9408" y="1223"/>
                </a:cubicBezTo>
                <a:cubicBezTo>
                  <a:pt x="9388" y="1214"/>
                  <a:pt x="9365" y="1200"/>
                  <a:pt x="9347" y="1187"/>
                </a:cubicBezTo>
                <a:cubicBezTo>
                  <a:pt x="9327" y="1172"/>
                  <a:pt x="9297" y="1166"/>
                  <a:pt x="9269" y="1169"/>
                </a:cubicBezTo>
                <a:cubicBezTo>
                  <a:pt x="9263" y="1175"/>
                  <a:pt x="9255" y="1180"/>
                  <a:pt x="9249" y="1182"/>
                </a:cubicBezTo>
                <a:cubicBezTo>
                  <a:pt x="9235" y="1188"/>
                  <a:pt x="9209" y="1178"/>
                  <a:pt x="9192" y="1162"/>
                </a:cubicBezTo>
                <a:cubicBezTo>
                  <a:pt x="9122" y="1183"/>
                  <a:pt x="8977" y="1147"/>
                  <a:pt x="8915" y="1119"/>
                </a:cubicBezTo>
                <a:cubicBezTo>
                  <a:pt x="8913" y="1131"/>
                  <a:pt x="8904" y="1138"/>
                  <a:pt x="8898" y="1139"/>
                </a:cubicBezTo>
                <a:cubicBezTo>
                  <a:pt x="8893" y="1141"/>
                  <a:pt x="8885" y="1140"/>
                  <a:pt x="8882" y="1138"/>
                </a:cubicBezTo>
                <a:lnTo>
                  <a:pt x="8846" y="1110"/>
                </a:lnTo>
                <a:lnTo>
                  <a:pt x="8846" y="1109"/>
                </a:lnTo>
                <a:lnTo>
                  <a:pt x="8845" y="1108"/>
                </a:lnTo>
                <a:cubicBezTo>
                  <a:pt x="8843" y="1101"/>
                  <a:pt x="8842" y="1090"/>
                  <a:pt x="8847" y="1082"/>
                </a:cubicBezTo>
                <a:cubicBezTo>
                  <a:pt x="8785" y="1091"/>
                  <a:pt x="8657" y="1096"/>
                  <a:pt x="8536" y="1086"/>
                </a:cubicBezTo>
                <a:cubicBezTo>
                  <a:pt x="8483" y="1063"/>
                  <a:pt x="8413" y="1063"/>
                  <a:pt x="8353" y="1072"/>
                </a:cubicBezTo>
                <a:lnTo>
                  <a:pt x="8293" y="1061"/>
                </a:lnTo>
                <a:lnTo>
                  <a:pt x="8210" y="1037"/>
                </a:lnTo>
                <a:lnTo>
                  <a:pt x="8209" y="1037"/>
                </a:lnTo>
                <a:cubicBezTo>
                  <a:pt x="8192" y="1041"/>
                  <a:pt x="8176" y="1039"/>
                  <a:pt x="8161" y="1032"/>
                </a:cubicBezTo>
                <a:cubicBezTo>
                  <a:pt x="8146" y="1025"/>
                  <a:pt x="8128" y="1024"/>
                  <a:pt x="8113" y="1027"/>
                </a:cubicBezTo>
                <a:lnTo>
                  <a:pt x="7982" y="999"/>
                </a:lnTo>
                <a:lnTo>
                  <a:pt x="7946" y="971"/>
                </a:lnTo>
                <a:lnTo>
                  <a:pt x="7866" y="956"/>
                </a:lnTo>
                <a:lnTo>
                  <a:pt x="7865" y="955"/>
                </a:lnTo>
                <a:cubicBezTo>
                  <a:pt x="7857" y="925"/>
                  <a:pt x="7848" y="924"/>
                  <a:pt x="7827" y="930"/>
                </a:cubicBezTo>
                <a:lnTo>
                  <a:pt x="7825" y="930"/>
                </a:lnTo>
                <a:lnTo>
                  <a:pt x="7824" y="930"/>
                </a:lnTo>
                <a:lnTo>
                  <a:pt x="7823" y="931"/>
                </a:lnTo>
                <a:lnTo>
                  <a:pt x="7822" y="931"/>
                </a:lnTo>
                <a:lnTo>
                  <a:pt x="7821" y="931"/>
                </a:lnTo>
                <a:cubicBezTo>
                  <a:pt x="7793" y="938"/>
                  <a:pt x="7787" y="911"/>
                  <a:pt x="7783" y="900"/>
                </a:cubicBezTo>
                <a:lnTo>
                  <a:pt x="7783" y="899"/>
                </a:lnTo>
                <a:lnTo>
                  <a:pt x="7783" y="898"/>
                </a:lnTo>
                <a:lnTo>
                  <a:pt x="7782" y="897"/>
                </a:lnTo>
                <a:lnTo>
                  <a:pt x="7782" y="896"/>
                </a:lnTo>
                <a:lnTo>
                  <a:pt x="7782" y="895"/>
                </a:lnTo>
                <a:cubicBezTo>
                  <a:pt x="7780" y="896"/>
                  <a:pt x="7778" y="897"/>
                  <a:pt x="7777" y="897"/>
                </a:cubicBezTo>
                <a:cubicBezTo>
                  <a:pt x="7693" y="902"/>
                  <a:pt x="7823" y="919"/>
                  <a:pt x="7597" y="910"/>
                </a:cubicBezTo>
                <a:cubicBezTo>
                  <a:pt x="7586" y="904"/>
                  <a:pt x="7573" y="898"/>
                  <a:pt x="7566" y="900"/>
                </a:cubicBezTo>
                <a:lnTo>
                  <a:pt x="7563" y="892"/>
                </a:lnTo>
                <a:cubicBezTo>
                  <a:pt x="7559" y="893"/>
                  <a:pt x="7550" y="893"/>
                  <a:pt x="7545" y="892"/>
                </a:cubicBezTo>
                <a:cubicBezTo>
                  <a:pt x="7536" y="892"/>
                  <a:pt x="7529" y="892"/>
                  <a:pt x="7525" y="893"/>
                </a:cubicBezTo>
                <a:cubicBezTo>
                  <a:pt x="7516" y="896"/>
                  <a:pt x="7505" y="887"/>
                  <a:pt x="7503" y="881"/>
                </a:cubicBezTo>
                <a:cubicBezTo>
                  <a:pt x="7501" y="881"/>
                  <a:pt x="7498" y="882"/>
                  <a:pt x="7497" y="882"/>
                </a:cubicBezTo>
                <a:cubicBezTo>
                  <a:pt x="7474" y="889"/>
                  <a:pt x="7455" y="893"/>
                  <a:pt x="7431" y="892"/>
                </a:cubicBezTo>
                <a:cubicBezTo>
                  <a:pt x="7427" y="893"/>
                  <a:pt x="7420" y="892"/>
                  <a:pt x="7417" y="891"/>
                </a:cubicBezTo>
                <a:cubicBezTo>
                  <a:pt x="7412" y="890"/>
                  <a:pt x="7405" y="890"/>
                  <a:pt x="7402" y="891"/>
                </a:cubicBezTo>
                <a:cubicBezTo>
                  <a:pt x="7261" y="816"/>
                  <a:pt x="7273" y="848"/>
                  <a:pt x="7191" y="847"/>
                </a:cubicBezTo>
                <a:cubicBezTo>
                  <a:pt x="7137" y="829"/>
                  <a:pt x="7062" y="822"/>
                  <a:pt x="7014" y="822"/>
                </a:cubicBezTo>
                <a:cubicBezTo>
                  <a:pt x="6880" y="814"/>
                  <a:pt x="6736" y="795"/>
                  <a:pt x="6617" y="757"/>
                </a:cubicBezTo>
                <a:lnTo>
                  <a:pt x="6616" y="757"/>
                </a:lnTo>
                <a:lnTo>
                  <a:pt x="6615" y="757"/>
                </a:lnTo>
                <a:lnTo>
                  <a:pt x="6614" y="757"/>
                </a:lnTo>
                <a:lnTo>
                  <a:pt x="6613" y="758"/>
                </a:lnTo>
                <a:cubicBezTo>
                  <a:pt x="6579" y="756"/>
                  <a:pt x="6625" y="776"/>
                  <a:pt x="6539" y="750"/>
                </a:cubicBezTo>
                <a:cubicBezTo>
                  <a:pt x="6534" y="761"/>
                  <a:pt x="6532" y="762"/>
                  <a:pt x="6526" y="764"/>
                </a:cubicBezTo>
                <a:cubicBezTo>
                  <a:pt x="6495" y="764"/>
                  <a:pt x="6472" y="748"/>
                  <a:pt x="6466" y="724"/>
                </a:cubicBezTo>
                <a:cubicBezTo>
                  <a:pt x="6449" y="727"/>
                  <a:pt x="6439" y="727"/>
                  <a:pt x="6424" y="719"/>
                </a:cubicBezTo>
                <a:lnTo>
                  <a:pt x="6423" y="718"/>
                </a:lnTo>
                <a:lnTo>
                  <a:pt x="6421" y="718"/>
                </a:lnTo>
                <a:lnTo>
                  <a:pt x="6420" y="717"/>
                </a:lnTo>
                <a:lnTo>
                  <a:pt x="6419" y="716"/>
                </a:lnTo>
                <a:lnTo>
                  <a:pt x="6418" y="716"/>
                </a:lnTo>
                <a:lnTo>
                  <a:pt x="6417" y="715"/>
                </a:lnTo>
                <a:lnTo>
                  <a:pt x="6416" y="715"/>
                </a:lnTo>
                <a:lnTo>
                  <a:pt x="6415" y="714"/>
                </a:lnTo>
                <a:lnTo>
                  <a:pt x="6413" y="714"/>
                </a:lnTo>
                <a:lnTo>
                  <a:pt x="6404" y="709"/>
                </a:lnTo>
                <a:lnTo>
                  <a:pt x="6400" y="707"/>
                </a:lnTo>
                <a:lnTo>
                  <a:pt x="6399" y="706"/>
                </a:lnTo>
                <a:lnTo>
                  <a:pt x="6398" y="705"/>
                </a:lnTo>
                <a:cubicBezTo>
                  <a:pt x="6380" y="695"/>
                  <a:pt x="6369" y="697"/>
                  <a:pt x="6354" y="699"/>
                </a:cubicBezTo>
                <a:lnTo>
                  <a:pt x="6275" y="684"/>
                </a:lnTo>
                <a:cubicBezTo>
                  <a:pt x="6254" y="690"/>
                  <a:pt x="6235" y="688"/>
                  <a:pt x="6221" y="682"/>
                </a:cubicBezTo>
                <a:cubicBezTo>
                  <a:pt x="6184" y="665"/>
                  <a:pt x="6158" y="650"/>
                  <a:pt x="6126" y="661"/>
                </a:cubicBezTo>
                <a:cubicBezTo>
                  <a:pt x="6082" y="665"/>
                  <a:pt x="5933" y="661"/>
                  <a:pt x="5887" y="654"/>
                </a:cubicBezTo>
                <a:cubicBezTo>
                  <a:pt x="5871" y="657"/>
                  <a:pt x="5857" y="655"/>
                  <a:pt x="5849" y="651"/>
                </a:cubicBezTo>
                <a:cubicBezTo>
                  <a:pt x="5840" y="645"/>
                  <a:pt x="5824" y="644"/>
                  <a:pt x="5810" y="647"/>
                </a:cubicBezTo>
                <a:cubicBezTo>
                  <a:pt x="5800" y="609"/>
                  <a:pt x="5766" y="600"/>
                  <a:pt x="5742" y="608"/>
                </a:cubicBezTo>
                <a:cubicBezTo>
                  <a:pt x="5737" y="609"/>
                  <a:pt x="5729" y="613"/>
                  <a:pt x="5725" y="615"/>
                </a:cubicBezTo>
                <a:cubicBezTo>
                  <a:pt x="5253" y="601"/>
                  <a:pt x="5594" y="584"/>
                  <a:pt x="5445" y="563"/>
                </a:cubicBezTo>
                <a:lnTo>
                  <a:pt x="5359" y="559"/>
                </a:lnTo>
                <a:lnTo>
                  <a:pt x="5359" y="560"/>
                </a:lnTo>
                <a:lnTo>
                  <a:pt x="5360" y="561"/>
                </a:lnTo>
                <a:lnTo>
                  <a:pt x="5360" y="562"/>
                </a:lnTo>
                <a:cubicBezTo>
                  <a:pt x="5363" y="570"/>
                  <a:pt x="5364" y="587"/>
                  <a:pt x="5349" y="590"/>
                </a:cubicBezTo>
                <a:cubicBezTo>
                  <a:pt x="5345" y="592"/>
                  <a:pt x="5333" y="586"/>
                  <a:pt x="5326" y="580"/>
                </a:cubicBezTo>
                <a:cubicBezTo>
                  <a:pt x="5318" y="574"/>
                  <a:pt x="5309" y="568"/>
                  <a:pt x="5304" y="566"/>
                </a:cubicBezTo>
                <a:cubicBezTo>
                  <a:pt x="5212" y="593"/>
                  <a:pt x="5087" y="558"/>
                  <a:pt x="4983" y="531"/>
                </a:cubicBezTo>
                <a:cubicBezTo>
                  <a:pt x="4929" y="516"/>
                  <a:pt x="4873" y="506"/>
                  <a:pt x="4832" y="502"/>
                </a:cubicBezTo>
                <a:cubicBezTo>
                  <a:pt x="4823" y="469"/>
                  <a:pt x="4799" y="471"/>
                  <a:pt x="4780" y="476"/>
                </a:cubicBezTo>
                <a:cubicBezTo>
                  <a:pt x="4777" y="477"/>
                  <a:pt x="4772" y="479"/>
                  <a:pt x="4771" y="479"/>
                </a:cubicBezTo>
                <a:cubicBezTo>
                  <a:pt x="4759" y="484"/>
                  <a:pt x="4745" y="489"/>
                  <a:pt x="4735" y="492"/>
                </a:cubicBezTo>
                <a:cubicBezTo>
                  <a:pt x="4693" y="488"/>
                  <a:pt x="4494" y="463"/>
                  <a:pt x="4463" y="466"/>
                </a:cubicBezTo>
                <a:lnTo>
                  <a:pt x="4320" y="432"/>
                </a:lnTo>
                <a:cubicBezTo>
                  <a:pt x="4300" y="437"/>
                  <a:pt x="4282" y="435"/>
                  <a:pt x="4269" y="428"/>
                </a:cubicBezTo>
                <a:cubicBezTo>
                  <a:pt x="4233" y="409"/>
                  <a:pt x="4211" y="396"/>
                  <a:pt x="4180" y="406"/>
                </a:cubicBezTo>
                <a:cubicBezTo>
                  <a:pt x="4128" y="413"/>
                  <a:pt x="4017" y="416"/>
                  <a:pt x="3962" y="402"/>
                </a:cubicBezTo>
                <a:lnTo>
                  <a:pt x="3893" y="393"/>
                </a:lnTo>
                <a:cubicBezTo>
                  <a:pt x="3883" y="356"/>
                  <a:pt x="3852" y="354"/>
                  <a:pt x="3832" y="360"/>
                </a:cubicBezTo>
                <a:cubicBezTo>
                  <a:pt x="3825" y="362"/>
                  <a:pt x="3816" y="366"/>
                  <a:pt x="3811" y="370"/>
                </a:cubicBezTo>
                <a:cubicBezTo>
                  <a:pt x="3791" y="369"/>
                  <a:pt x="3764" y="369"/>
                  <a:pt x="3739" y="368"/>
                </a:cubicBezTo>
                <a:cubicBezTo>
                  <a:pt x="3685" y="367"/>
                  <a:pt x="3621" y="363"/>
                  <a:pt x="3587" y="349"/>
                </a:cubicBezTo>
                <a:lnTo>
                  <a:pt x="3560" y="319"/>
                </a:lnTo>
                <a:lnTo>
                  <a:pt x="3473" y="315"/>
                </a:lnTo>
                <a:lnTo>
                  <a:pt x="3474" y="315"/>
                </a:lnTo>
                <a:lnTo>
                  <a:pt x="3474" y="316"/>
                </a:lnTo>
                <a:cubicBezTo>
                  <a:pt x="3475" y="318"/>
                  <a:pt x="3480" y="344"/>
                  <a:pt x="3472" y="344"/>
                </a:cubicBezTo>
                <a:cubicBezTo>
                  <a:pt x="3463" y="346"/>
                  <a:pt x="3452" y="341"/>
                  <a:pt x="3446" y="335"/>
                </a:cubicBezTo>
                <a:cubicBezTo>
                  <a:pt x="3439" y="328"/>
                  <a:pt x="3431" y="322"/>
                  <a:pt x="3427" y="319"/>
                </a:cubicBezTo>
                <a:cubicBezTo>
                  <a:pt x="3341" y="344"/>
                  <a:pt x="3232" y="314"/>
                  <a:pt x="3138" y="290"/>
                </a:cubicBezTo>
                <a:cubicBezTo>
                  <a:pt x="3089" y="276"/>
                  <a:pt x="3036" y="267"/>
                  <a:pt x="2995" y="263"/>
                </a:cubicBezTo>
                <a:cubicBezTo>
                  <a:pt x="2986" y="232"/>
                  <a:pt x="2957" y="231"/>
                  <a:pt x="2936" y="237"/>
                </a:cubicBezTo>
                <a:cubicBezTo>
                  <a:pt x="2925" y="240"/>
                  <a:pt x="2913" y="246"/>
                  <a:pt x="2906" y="251"/>
                </a:cubicBezTo>
                <a:cubicBezTo>
                  <a:pt x="2859" y="242"/>
                  <a:pt x="2497" y="220"/>
                  <a:pt x="2464" y="226"/>
                </a:cubicBezTo>
                <a:cubicBezTo>
                  <a:pt x="2430" y="189"/>
                  <a:pt x="2379" y="218"/>
                  <a:pt x="2343" y="220"/>
                </a:cubicBezTo>
                <a:cubicBezTo>
                  <a:pt x="2321" y="224"/>
                  <a:pt x="2300" y="216"/>
                  <a:pt x="2287" y="201"/>
                </a:cubicBezTo>
                <a:cubicBezTo>
                  <a:pt x="2266" y="207"/>
                  <a:pt x="2236" y="204"/>
                  <a:pt x="2206" y="197"/>
                </a:cubicBezTo>
                <a:cubicBezTo>
                  <a:pt x="2145" y="183"/>
                  <a:pt x="2070" y="159"/>
                  <a:pt x="2032" y="170"/>
                </a:cubicBezTo>
                <a:lnTo>
                  <a:pt x="1990" y="154"/>
                </a:lnTo>
                <a:cubicBezTo>
                  <a:pt x="1952" y="164"/>
                  <a:pt x="1913" y="169"/>
                  <a:pt x="1884" y="167"/>
                </a:cubicBezTo>
                <a:cubicBezTo>
                  <a:pt x="1820" y="166"/>
                  <a:pt x="1756" y="155"/>
                  <a:pt x="1684" y="176"/>
                </a:cubicBezTo>
                <a:lnTo>
                  <a:pt x="1615" y="167"/>
                </a:lnTo>
                <a:cubicBezTo>
                  <a:pt x="1556" y="123"/>
                  <a:pt x="1417" y="110"/>
                  <a:pt x="1373" y="114"/>
                </a:cubicBezTo>
                <a:cubicBezTo>
                  <a:pt x="1355" y="77"/>
                  <a:pt x="1317" y="89"/>
                  <a:pt x="1295" y="93"/>
                </a:cubicBezTo>
                <a:cubicBezTo>
                  <a:pt x="1279" y="98"/>
                  <a:pt x="1265" y="104"/>
                  <a:pt x="1258" y="109"/>
                </a:cubicBezTo>
                <a:cubicBezTo>
                  <a:pt x="1232" y="95"/>
                  <a:pt x="1184" y="101"/>
                  <a:pt x="1163" y="108"/>
                </a:cubicBezTo>
                <a:lnTo>
                  <a:pt x="1112" y="94"/>
                </a:lnTo>
                <a:lnTo>
                  <a:pt x="1076" y="66"/>
                </a:lnTo>
                <a:lnTo>
                  <a:pt x="782" y="65"/>
                </a:lnTo>
                <a:lnTo>
                  <a:pt x="741" y="87"/>
                </a:lnTo>
                <a:lnTo>
                  <a:pt x="740" y="87"/>
                </a:lnTo>
                <a:cubicBezTo>
                  <a:pt x="720" y="93"/>
                  <a:pt x="691" y="96"/>
                  <a:pt x="670" y="69"/>
                </a:cubicBezTo>
                <a:lnTo>
                  <a:pt x="570" y="51"/>
                </a:lnTo>
                <a:cubicBezTo>
                  <a:pt x="553" y="55"/>
                  <a:pt x="540" y="55"/>
                  <a:pt x="534" y="51"/>
                </a:cubicBezTo>
                <a:cubicBezTo>
                  <a:pt x="501" y="34"/>
                  <a:pt x="491" y="37"/>
                  <a:pt x="455" y="46"/>
                </a:cubicBezTo>
                <a:lnTo>
                  <a:pt x="454" y="46"/>
                </a:lnTo>
                <a:cubicBezTo>
                  <a:pt x="434" y="52"/>
                  <a:pt x="403" y="55"/>
                  <a:pt x="393" y="26"/>
                </a:cubicBezTo>
                <a:cubicBezTo>
                  <a:pt x="363" y="33"/>
                  <a:pt x="331" y="37"/>
                  <a:pt x="306" y="37"/>
                </a:cubicBezTo>
                <a:cubicBezTo>
                  <a:pt x="279" y="36"/>
                  <a:pt x="247" y="40"/>
                  <a:pt x="219" y="47"/>
                </a:cubicBezTo>
                <a:cubicBezTo>
                  <a:pt x="180" y="29"/>
                  <a:pt x="118" y="11"/>
                  <a:pt x="68" y="0"/>
                </a:cubicBezTo>
                <a:lnTo>
                  <a:pt x="51" y="196"/>
                </a:lnTo>
                <a:cubicBezTo>
                  <a:pt x="60" y="196"/>
                  <a:pt x="73" y="194"/>
                  <a:pt x="79" y="191"/>
                </a:cubicBezTo>
                <a:lnTo>
                  <a:pt x="80" y="191"/>
                </a:lnTo>
                <a:lnTo>
                  <a:pt x="81" y="191"/>
                </a:lnTo>
                <a:lnTo>
                  <a:pt x="133" y="242"/>
                </a:lnTo>
                <a:lnTo>
                  <a:pt x="134" y="242"/>
                </a:lnTo>
                <a:lnTo>
                  <a:pt x="135" y="242"/>
                </a:lnTo>
                <a:cubicBezTo>
                  <a:pt x="162" y="234"/>
                  <a:pt x="208" y="226"/>
                  <a:pt x="239" y="250"/>
                </a:cubicBezTo>
                <a:cubicBezTo>
                  <a:pt x="282" y="237"/>
                  <a:pt x="365" y="297"/>
                  <a:pt x="403" y="326"/>
                </a:cubicBezTo>
                <a:lnTo>
                  <a:pt x="429" y="318"/>
                </a:lnTo>
                <a:cubicBezTo>
                  <a:pt x="418" y="340"/>
                  <a:pt x="388" y="355"/>
                  <a:pt x="376" y="362"/>
                </a:cubicBezTo>
                <a:cubicBezTo>
                  <a:pt x="195" y="348"/>
                  <a:pt x="346" y="362"/>
                  <a:pt x="290" y="358"/>
                </a:cubicBezTo>
                <a:cubicBezTo>
                  <a:pt x="266" y="365"/>
                  <a:pt x="246" y="371"/>
                  <a:pt x="256" y="406"/>
                </a:cubicBezTo>
                <a:lnTo>
                  <a:pt x="263" y="432"/>
                </a:lnTo>
                <a:lnTo>
                  <a:pt x="359" y="404"/>
                </a:lnTo>
                <a:cubicBezTo>
                  <a:pt x="366" y="424"/>
                  <a:pt x="378" y="442"/>
                  <a:pt x="392" y="455"/>
                </a:cubicBezTo>
                <a:cubicBezTo>
                  <a:pt x="423" y="484"/>
                  <a:pt x="456" y="508"/>
                  <a:pt x="466" y="544"/>
                </a:cubicBezTo>
                <a:cubicBezTo>
                  <a:pt x="514" y="548"/>
                  <a:pt x="560" y="550"/>
                  <a:pt x="591" y="549"/>
                </a:cubicBezTo>
                <a:cubicBezTo>
                  <a:pt x="695" y="548"/>
                  <a:pt x="755" y="547"/>
                  <a:pt x="847" y="652"/>
                </a:cubicBezTo>
                <a:lnTo>
                  <a:pt x="960" y="620"/>
                </a:lnTo>
                <a:cubicBezTo>
                  <a:pt x="998" y="656"/>
                  <a:pt x="1066" y="684"/>
                  <a:pt x="1116" y="669"/>
                </a:cubicBezTo>
                <a:cubicBezTo>
                  <a:pt x="1141" y="713"/>
                  <a:pt x="1179" y="689"/>
                  <a:pt x="1207" y="687"/>
                </a:cubicBezTo>
                <a:cubicBezTo>
                  <a:pt x="1237" y="683"/>
                  <a:pt x="1279" y="666"/>
                  <a:pt x="1299" y="712"/>
                </a:cubicBezTo>
                <a:cubicBezTo>
                  <a:pt x="1283" y="717"/>
                  <a:pt x="1270" y="729"/>
                  <a:pt x="1264" y="741"/>
                </a:cubicBezTo>
                <a:cubicBezTo>
                  <a:pt x="1258" y="754"/>
                  <a:pt x="1242" y="765"/>
                  <a:pt x="1228" y="770"/>
                </a:cubicBezTo>
                <a:cubicBezTo>
                  <a:pt x="1210" y="774"/>
                  <a:pt x="1174" y="782"/>
                  <a:pt x="1150" y="754"/>
                </a:cubicBezTo>
                <a:cubicBezTo>
                  <a:pt x="1144" y="756"/>
                  <a:pt x="1122" y="763"/>
                  <a:pt x="1106" y="768"/>
                </a:cubicBezTo>
                <a:cubicBezTo>
                  <a:pt x="1084" y="772"/>
                  <a:pt x="1044" y="791"/>
                  <a:pt x="1020" y="763"/>
                </a:cubicBezTo>
                <a:cubicBezTo>
                  <a:pt x="989" y="760"/>
                  <a:pt x="916" y="762"/>
                  <a:pt x="873" y="774"/>
                </a:cubicBezTo>
                <a:cubicBezTo>
                  <a:pt x="861" y="776"/>
                  <a:pt x="821" y="789"/>
                  <a:pt x="828" y="818"/>
                </a:cubicBezTo>
                <a:lnTo>
                  <a:pt x="751" y="812"/>
                </a:lnTo>
                <a:cubicBezTo>
                  <a:pt x="723" y="789"/>
                  <a:pt x="690" y="780"/>
                  <a:pt x="663" y="771"/>
                </a:cubicBezTo>
                <a:lnTo>
                  <a:pt x="584" y="794"/>
                </a:lnTo>
                <a:lnTo>
                  <a:pt x="523" y="745"/>
                </a:lnTo>
                <a:lnTo>
                  <a:pt x="436" y="770"/>
                </a:lnTo>
                <a:lnTo>
                  <a:pt x="382" y="748"/>
                </a:lnTo>
                <a:lnTo>
                  <a:pt x="392" y="783"/>
                </a:lnTo>
                <a:lnTo>
                  <a:pt x="295" y="773"/>
                </a:lnTo>
                <a:cubicBezTo>
                  <a:pt x="290" y="795"/>
                  <a:pt x="283" y="806"/>
                  <a:pt x="279" y="807"/>
                </a:cubicBezTo>
                <a:cubicBezTo>
                  <a:pt x="261" y="802"/>
                  <a:pt x="257" y="771"/>
                  <a:pt x="252" y="760"/>
                </a:cubicBezTo>
                <a:cubicBezTo>
                  <a:pt x="249" y="746"/>
                  <a:pt x="244" y="728"/>
                  <a:pt x="242" y="722"/>
                </a:cubicBezTo>
                <a:cubicBezTo>
                  <a:pt x="234" y="693"/>
                  <a:pt x="211" y="693"/>
                  <a:pt x="190" y="699"/>
                </a:cubicBezTo>
                <a:lnTo>
                  <a:pt x="189" y="699"/>
                </a:lnTo>
                <a:cubicBezTo>
                  <a:pt x="158" y="682"/>
                  <a:pt x="103" y="694"/>
                  <a:pt x="58" y="699"/>
                </a:cubicBezTo>
                <a:cubicBezTo>
                  <a:pt x="40" y="701"/>
                  <a:pt x="19" y="702"/>
                  <a:pt x="7" y="701"/>
                </a:cubicBezTo>
                <a:lnTo>
                  <a:pt x="0" y="782"/>
                </a:lnTo>
                <a:lnTo>
                  <a:pt x="78" y="807"/>
                </a:lnTo>
                <a:lnTo>
                  <a:pt x="79" y="806"/>
                </a:lnTo>
                <a:cubicBezTo>
                  <a:pt x="108" y="798"/>
                  <a:pt x="132" y="821"/>
                  <a:pt x="137" y="840"/>
                </a:cubicBezTo>
                <a:cubicBezTo>
                  <a:pt x="138" y="845"/>
                  <a:pt x="139" y="852"/>
                  <a:pt x="139" y="855"/>
                </a:cubicBezTo>
                <a:lnTo>
                  <a:pt x="140" y="855"/>
                </a:lnTo>
                <a:lnTo>
                  <a:pt x="141" y="855"/>
                </a:lnTo>
                <a:cubicBezTo>
                  <a:pt x="171" y="846"/>
                  <a:pt x="210" y="844"/>
                  <a:pt x="245" y="863"/>
                </a:cubicBezTo>
                <a:lnTo>
                  <a:pt x="315" y="843"/>
                </a:lnTo>
                <a:cubicBezTo>
                  <a:pt x="359" y="868"/>
                  <a:pt x="402" y="875"/>
                  <a:pt x="452" y="860"/>
                </a:cubicBezTo>
                <a:lnTo>
                  <a:pt x="526" y="886"/>
                </a:lnTo>
                <a:cubicBezTo>
                  <a:pt x="796" y="864"/>
                  <a:pt x="600" y="905"/>
                  <a:pt x="674" y="910"/>
                </a:cubicBezTo>
                <a:cubicBezTo>
                  <a:pt x="678" y="921"/>
                  <a:pt x="670" y="929"/>
                  <a:pt x="661" y="931"/>
                </a:cubicBezTo>
                <a:cubicBezTo>
                  <a:pt x="631" y="936"/>
                  <a:pt x="614" y="933"/>
                  <a:pt x="587" y="931"/>
                </a:cubicBezTo>
                <a:cubicBezTo>
                  <a:pt x="564" y="928"/>
                  <a:pt x="547" y="928"/>
                  <a:pt x="538" y="930"/>
                </a:cubicBezTo>
                <a:lnTo>
                  <a:pt x="561" y="1008"/>
                </a:lnTo>
                <a:lnTo>
                  <a:pt x="593" y="990"/>
                </a:lnTo>
                <a:cubicBezTo>
                  <a:pt x="620" y="982"/>
                  <a:pt x="636" y="1007"/>
                  <a:pt x="641" y="1022"/>
                </a:cubicBezTo>
                <a:lnTo>
                  <a:pt x="641" y="1023"/>
                </a:lnTo>
                <a:cubicBezTo>
                  <a:pt x="669" y="1038"/>
                  <a:pt x="701" y="1059"/>
                  <a:pt x="713" y="1078"/>
                </a:cubicBezTo>
                <a:lnTo>
                  <a:pt x="791" y="1084"/>
                </a:lnTo>
                <a:lnTo>
                  <a:pt x="825" y="1169"/>
                </a:lnTo>
                <a:lnTo>
                  <a:pt x="852" y="1199"/>
                </a:lnTo>
                <a:cubicBezTo>
                  <a:pt x="860" y="1229"/>
                  <a:pt x="882" y="1220"/>
                  <a:pt x="893" y="1217"/>
                </a:cubicBezTo>
                <a:lnTo>
                  <a:pt x="893" y="1217"/>
                </a:lnTo>
                <a:cubicBezTo>
                  <a:pt x="899" y="1215"/>
                  <a:pt x="907" y="1212"/>
                  <a:pt x="912" y="1210"/>
                </a:cubicBezTo>
                <a:cubicBezTo>
                  <a:pt x="920" y="1207"/>
                  <a:pt x="934" y="1215"/>
                  <a:pt x="943" y="1220"/>
                </a:cubicBezTo>
                <a:cubicBezTo>
                  <a:pt x="947" y="1222"/>
                  <a:pt x="959" y="1225"/>
                  <a:pt x="967" y="1226"/>
                </a:cubicBezTo>
                <a:cubicBezTo>
                  <a:pt x="980" y="1228"/>
                  <a:pt x="1002" y="1229"/>
                  <a:pt x="1014" y="1237"/>
                </a:cubicBezTo>
                <a:lnTo>
                  <a:pt x="1014" y="1238"/>
                </a:lnTo>
                <a:lnTo>
                  <a:pt x="1014" y="1239"/>
                </a:lnTo>
                <a:lnTo>
                  <a:pt x="1014" y="1240"/>
                </a:lnTo>
                <a:lnTo>
                  <a:pt x="1014" y="1242"/>
                </a:lnTo>
                <a:lnTo>
                  <a:pt x="1013" y="1243"/>
                </a:lnTo>
                <a:lnTo>
                  <a:pt x="1013" y="1244"/>
                </a:lnTo>
                <a:cubicBezTo>
                  <a:pt x="1009" y="1249"/>
                  <a:pt x="999" y="1251"/>
                  <a:pt x="1000" y="1251"/>
                </a:cubicBezTo>
                <a:lnTo>
                  <a:pt x="999" y="1251"/>
                </a:lnTo>
                <a:cubicBezTo>
                  <a:pt x="947" y="1267"/>
                  <a:pt x="892" y="1252"/>
                  <a:pt x="845" y="1247"/>
                </a:cubicBezTo>
                <a:cubicBezTo>
                  <a:pt x="820" y="1243"/>
                  <a:pt x="793" y="1245"/>
                  <a:pt x="772" y="1250"/>
                </a:cubicBezTo>
                <a:cubicBezTo>
                  <a:pt x="754" y="1254"/>
                  <a:pt x="749" y="1270"/>
                  <a:pt x="754" y="1284"/>
                </a:cubicBezTo>
                <a:lnTo>
                  <a:pt x="694" y="1339"/>
                </a:lnTo>
                <a:lnTo>
                  <a:pt x="764" y="1385"/>
                </a:lnTo>
                <a:lnTo>
                  <a:pt x="765" y="1385"/>
                </a:lnTo>
                <a:cubicBezTo>
                  <a:pt x="779" y="1381"/>
                  <a:pt x="793" y="1382"/>
                  <a:pt x="802" y="1385"/>
                </a:cubicBezTo>
                <a:cubicBezTo>
                  <a:pt x="831" y="1393"/>
                  <a:pt x="852" y="1398"/>
                  <a:pt x="878" y="1390"/>
                </a:cubicBezTo>
                <a:lnTo>
                  <a:pt x="889" y="1425"/>
                </a:lnTo>
                <a:cubicBezTo>
                  <a:pt x="894" y="1449"/>
                  <a:pt x="912" y="1448"/>
                  <a:pt x="919" y="1444"/>
                </a:cubicBezTo>
                <a:cubicBezTo>
                  <a:pt x="928" y="1442"/>
                  <a:pt x="939" y="1437"/>
                  <a:pt x="948" y="1433"/>
                </a:cubicBezTo>
                <a:cubicBezTo>
                  <a:pt x="951" y="1431"/>
                  <a:pt x="957" y="1429"/>
                  <a:pt x="959" y="1428"/>
                </a:cubicBezTo>
                <a:cubicBezTo>
                  <a:pt x="989" y="1420"/>
                  <a:pt x="1004" y="1434"/>
                  <a:pt x="1016" y="1474"/>
                </a:cubicBezTo>
                <a:cubicBezTo>
                  <a:pt x="1069" y="1496"/>
                  <a:pt x="1117" y="1523"/>
                  <a:pt x="1162" y="1555"/>
                </a:cubicBezTo>
                <a:cubicBezTo>
                  <a:pt x="1231" y="1534"/>
                  <a:pt x="1291" y="1567"/>
                  <a:pt x="1351" y="1586"/>
                </a:cubicBezTo>
                <a:cubicBezTo>
                  <a:pt x="1327" y="1596"/>
                  <a:pt x="1301" y="1605"/>
                  <a:pt x="1285" y="1610"/>
                </a:cubicBezTo>
                <a:cubicBezTo>
                  <a:pt x="1244" y="1621"/>
                  <a:pt x="1211" y="1623"/>
                  <a:pt x="1184" y="1624"/>
                </a:cubicBezTo>
                <a:cubicBezTo>
                  <a:pt x="1163" y="1624"/>
                  <a:pt x="1139" y="1628"/>
                  <a:pt x="1118" y="1633"/>
                </a:cubicBezTo>
                <a:lnTo>
                  <a:pt x="1136" y="1695"/>
                </a:lnTo>
                <a:lnTo>
                  <a:pt x="1216" y="1776"/>
                </a:lnTo>
                <a:cubicBezTo>
                  <a:pt x="1219" y="1770"/>
                  <a:pt x="1224" y="1758"/>
                  <a:pt x="1228" y="1750"/>
                </a:cubicBezTo>
                <a:cubicBezTo>
                  <a:pt x="1232" y="1739"/>
                  <a:pt x="1238" y="1732"/>
                  <a:pt x="1241" y="1731"/>
                </a:cubicBezTo>
                <a:cubicBezTo>
                  <a:pt x="1261" y="1727"/>
                  <a:pt x="1266" y="1754"/>
                  <a:pt x="1268" y="1758"/>
                </a:cubicBezTo>
                <a:lnTo>
                  <a:pt x="1268" y="1758"/>
                </a:lnTo>
                <a:lnTo>
                  <a:pt x="1268" y="1759"/>
                </a:lnTo>
                <a:lnTo>
                  <a:pt x="1268" y="1760"/>
                </a:lnTo>
                <a:lnTo>
                  <a:pt x="1268" y="1761"/>
                </a:lnTo>
                <a:cubicBezTo>
                  <a:pt x="1768" y="1807"/>
                  <a:pt x="1443" y="1811"/>
                  <a:pt x="1616" y="1850"/>
                </a:cubicBezTo>
                <a:cubicBezTo>
                  <a:pt x="1648" y="1851"/>
                  <a:pt x="1684" y="1854"/>
                  <a:pt x="1712" y="1858"/>
                </a:cubicBezTo>
                <a:cubicBezTo>
                  <a:pt x="1743" y="1862"/>
                  <a:pt x="1778" y="1860"/>
                  <a:pt x="1805" y="1852"/>
                </a:cubicBezTo>
                <a:cubicBezTo>
                  <a:pt x="1871" y="1852"/>
                  <a:pt x="2003" y="1873"/>
                  <a:pt x="2059" y="1912"/>
                </a:cubicBezTo>
                <a:lnTo>
                  <a:pt x="2250" y="1886"/>
                </a:lnTo>
                <a:lnTo>
                  <a:pt x="2306" y="1917"/>
                </a:lnTo>
                <a:lnTo>
                  <a:pt x="2273" y="1964"/>
                </a:lnTo>
                <a:lnTo>
                  <a:pt x="2240" y="1983"/>
                </a:lnTo>
                <a:lnTo>
                  <a:pt x="2076" y="1973"/>
                </a:lnTo>
                <a:lnTo>
                  <a:pt x="2076" y="1973"/>
                </a:lnTo>
                <a:lnTo>
                  <a:pt x="2076" y="1972"/>
                </a:lnTo>
                <a:lnTo>
                  <a:pt x="2076" y="1972"/>
                </a:lnTo>
                <a:cubicBezTo>
                  <a:pt x="2069" y="1957"/>
                  <a:pt x="2069" y="1931"/>
                  <a:pt x="2044" y="1926"/>
                </a:cubicBezTo>
                <a:cubicBezTo>
                  <a:pt x="2040" y="1927"/>
                  <a:pt x="2035" y="1936"/>
                  <a:pt x="2033" y="1941"/>
                </a:cubicBezTo>
                <a:cubicBezTo>
                  <a:pt x="2031" y="1947"/>
                  <a:pt x="2027" y="1956"/>
                  <a:pt x="2025" y="1960"/>
                </a:cubicBezTo>
                <a:lnTo>
                  <a:pt x="1939" y="1956"/>
                </a:lnTo>
                <a:lnTo>
                  <a:pt x="1890" y="2017"/>
                </a:lnTo>
                <a:cubicBezTo>
                  <a:pt x="1951" y="2037"/>
                  <a:pt x="2025" y="2026"/>
                  <a:pt x="2074" y="2012"/>
                </a:cubicBezTo>
                <a:lnTo>
                  <a:pt x="2075" y="2012"/>
                </a:lnTo>
                <a:lnTo>
                  <a:pt x="2076" y="2011"/>
                </a:lnTo>
                <a:lnTo>
                  <a:pt x="2078" y="2011"/>
                </a:lnTo>
                <a:lnTo>
                  <a:pt x="2078" y="2077"/>
                </a:lnTo>
                <a:cubicBezTo>
                  <a:pt x="2099" y="2070"/>
                  <a:pt x="2118" y="2059"/>
                  <a:pt x="2131" y="2048"/>
                </a:cubicBezTo>
                <a:cubicBezTo>
                  <a:pt x="2145" y="2035"/>
                  <a:pt x="2165" y="2025"/>
                  <a:pt x="2184" y="2018"/>
                </a:cubicBezTo>
                <a:cubicBezTo>
                  <a:pt x="2257" y="2045"/>
                  <a:pt x="2353" y="2065"/>
                  <a:pt x="2427" y="2043"/>
                </a:cubicBezTo>
                <a:cubicBezTo>
                  <a:pt x="2477" y="2013"/>
                  <a:pt x="2444" y="1955"/>
                  <a:pt x="2441" y="1923"/>
                </a:cubicBezTo>
                <a:cubicBezTo>
                  <a:pt x="2440" y="1921"/>
                  <a:pt x="2439" y="1918"/>
                  <a:pt x="2439" y="1917"/>
                </a:cubicBezTo>
                <a:lnTo>
                  <a:pt x="2426" y="1873"/>
                </a:lnTo>
                <a:cubicBezTo>
                  <a:pt x="2349" y="1889"/>
                  <a:pt x="2268" y="1862"/>
                  <a:pt x="2194" y="1839"/>
                </a:cubicBezTo>
                <a:cubicBezTo>
                  <a:pt x="2156" y="1827"/>
                  <a:pt x="2113" y="1817"/>
                  <a:pt x="2078" y="1812"/>
                </a:cubicBezTo>
                <a:lnTo>
                  <a:pt x="2077" y="1812"/>
                </a:lnTo>
                <a:lnTo>
                  <a:pt x="2077" y="1813"/>
                </a:lnTo>
                <a:cubicBezTo>
                  <a:pt x="2074" y="1814"/>
                  <a:pt x="2049" y="1818"/>
                  <a:pt x="2049" y="1811"/>
                </a:cubicBezTo>
                <a:cubicBezTo>
                  <a:pt x="2064" y="1799"/>
                  <a:pt x="2097" y="1772"/>
                  <a:pt x="2111" y="1765"/>
                </a:cubicBezTo>
                <a:cubicBezTo>
                  <a:pt x="2147" y="1818"/>
                  <a:pt x="2240" y="1800"/>
                  <a:pt x="2274" y="1803"/>
                </a:cubicBezTo>
                <a:cubicBezTo>
                  <a:pt x="2314" y="1815"/>
                  <a:pt x="2362" y="1828"/>
                  <a:pt x="2402" y="1839"/>
                </a:cubicBezTo>
                <a:cubicBezTo>
                  <a:pt x="2445" y="1850"/>
                  <a:pt x="2493" y="1866"/>
                  <a:pt x="2532" y="1881"/>
                </a:cubicBezTo>
                <a:cubicBezTo>
                  <a:pt x="2576" y="1867"/>
                  <a:pt x="2618" y="1885"/>
                  <a:pt x="2656" y="1894"/>
                </a:cubicBezTo>
                <a:cubicBezTo>
                  <a:pt x="2675" y="1899"/>
                  <a:pt x="2697" y="1899"/>
                  <a:pt x="2716" y="1894"/>
                </a:cubicBezTo>
                <a:lnTo>
                  <a:pt x="2707" y="1963"/>
                </a:lnTo>
                <a:lnTo>
                  <a:pt x="2636" y="1945"/>
                </a:lnTo>
                <a:lnTo>
                  <a:pt x="2567" y="2003"/>
                </a:lnTo>
                <a:cubicBezTo>
                  <a:pt x="2553" y="1994"/>
                  <a:pt x="2525" y="1984"/>
                  <a:pt x="2514" y="1988"/>
                </a:cubicBezTo>
                <a:cubicBezTo>
                  <a:pt x="2503" y="1989"/>
                  <a:pt x="2501" y="2003"/>
                  <a:pt x="2506" y="2020"/>
                </a:cubicBezTo>
                <a:lnTo>
                  <a:pt x="2506" y="2020"/>
                </a:lnTo>
                <a:cubicBezTo>
                  <a:pt x="2505" y="2020"/>
                  <a:pt x="2494" y="2025"/>
                  <a:pt x="2493" y="2028"/>
                </a:cubicBezTo>
                <a:lnTo>
                  <a:pt x="2492" y="2029"/>
                </a:lnTo>
                <a:lnTo>
                  <a:pt x="2492" y="2030"/>
                </a:lnTo>
                <a:lnTo>
                  <a:pt x="2491" y="2031"/>
                </a:lnTo>
                <a:lnTo>
                  <a:pt x="2491" y="2033"/>
                </a:lnTo>
                <a:lnTo>
                  <a:pt x="2491" y="2034"/>
                </a:lnTo>
                <a:cubicBezTo>
                  <a:pt x="2514" y="2045"/>
                  <a:pt x="2555" y="2046"/>
                  <a:pt x="2579" y="2049"/>
                </a:cubicBezTo>
                <a:cubicBezTo>
                  <a:pt x="2599" y="2051"/>
                  <a:pt x="2613" y="2053"/>
                  <a:pt x="2620" y="2054"/>
                </a:cubicBezTo>
                <a:lnTo>
                  <a:pt x="2636" y="2078"/>
                </a:lnTo>
                <a:lnTo>
                  <a:pt x="2592" y="2090"/>
                </a:lnTo>
                <a:cubicBezTo>
                  <a:pt x="2605" y="2138"/>
                  <a:pt x="2629" y="2142"/>
                  <a:pt x="2663" y="2143"/>
                </a:cubicBezTo>
                <a:cubicBezTo>
                  <a:pt x="2676" y="2142"/>
                  <a:pt x="2685" y="2153"/>
                  <a:pt x="2690" y="2166"/>
                </a:cubicBezTo>
                <a:lnTo>
                  <a:pt x="2762" y="2155"/>
                </a:lnTo>
                <a:lnTo>
                  <a:pt x="2816" y="2111"/>
                </a:lnTo>
                <a:lnTo>
                  <a:pt x="2856" y="2119"/>
                </a:lnTo>
                <a:lnTo>
                  <a:pt x="2892" y="2146"/>
                </a:lnTo>
                <a:lnTo>
                  <a:pt x="2904" y="2124"/>
                </a:lnTo>
                <a:lnTo>
                  <a:pt x="3042" y="2141"/>
                </a:lnTo>
                <a:lnTo>
                  <a:pt x="3037" y="2190"/>
                </a:lnTo>
                <a:lnTo>
                  <a:pt x="3133" y="2162"/>
                </a:lnTo>
                <a:lnTo>
                  <a:pt x="3133" y="2164"/>
                </a:lnTo>
                <a:lnTo>
                  <a:pt x="3134" y="2165"/>
                </a:lnTo>
                <a:lnTo>
                  <a:pt x="3134" y="2166"/>
                </a:lnTo>
                <a:lnTo>
                  <a:pt x="3135" y="2168"/>
                </a:lnTo>
                <a:cubicBezTo>
                  <a:pt x="3148" y="2213"/>
                  <a:pt x="3160" y="2210"/>
                  <a:pt x="3197" y="2201"/>
                </a:cubicBezTo>
                <a:cubicBezTo>
                  <a:pt x="3201" y="2200"/>
                  <a:pt x="3207" y="2198"/>
                  <a:pt x="3209" y="2197"/>
                </a:cubicBezTo>
                <a:cubicBezTo>
                  <a:pt x="3220" y="2232"/>
                  <a:pt x="3246" y="2223"/>
                  <a:pt x="3265" y="2219"/>
                </a:cubicBezTo>
                <a:cubicBezTo>
                  <a:pt x="3267" y="2218"/>
                  <a:pt x="3271" y="2217"/>
                  <a:pt x="3272" y="2217"/>
                </a:cubicBezTo>
                <a:cubicBezTo>
                  <a:pt x="3289" y="2213"/>
                  <a:pt x="3307" y="2216"/>
                  <a:pt x="3320" y="2222"/>
                </a:cubicBezTo>
                <a:cubicBezTo>
                  <a:pt x="3335" y="2229"/>
                  <a:pt x="3354" y="2230"/>
                  <a:pt x="3369" y="2227"/>
                </a:cubicBezTo>
                <a:lnTo>
                  <a:pt x="3367" y="2218"/>
                </a:lnTo>
                <a:lnTo>
                  <a:pt x="3444" y="2224"/>
                </a:lnTo>
                <a:lnTo>
                  <a:pt x="3445" y="2224"/>
                </a:lnTo>
                <a:cubicBezTo>
                  <a:pt x="3462" y="2221"/>
                  <a:pt x="3480" y="2223"/>
                  <a:pt x="3493" y="2229"/>
                </a:cubicBezTo>
                <a:cubicBezTo>
                  <a:pt x="3508" y="2236"/>
                  <a:pt x="3526" y="2237"/>
                  <a:pt x="3541" y="2234"/>
                </a:cubicBezTo>
                <a:cubicBezTo>
                  <a:pt x="3607" y="2234"/>
                  <a:pt x="3756" y="2250"/>
                  <a:pt x="3815" y="2298"/>
                </a:cubicBezTo>
                <a:lnTo>
                  <a:pt x="3937" y="2262"/>
                </a:lnTo>
                <a:lnTo>
                  <a:pt x="3959" y="2304"/>
                </a:lnTo>
                <a:lnTo>
                  <a:pt x="4055" y="2342"/>
                </a:lnTo>
                <a:cubicBezTo>
                  <a:pt x="4049" y="2354"/>
                  <a:pt x="4023" y="2371"/>
                  <a:pt x="4016" y="2372"/>
                </a:cubicBezTo>
                <a:cubicBezTo>
                  <a:pt x="3956" y="2361"/>
                  <a:pt x="3885" y="2353"/>
                  <a:pt x="3835" y="2367"/>
                </a:cubicBezTo>
                <a:lnTo>
                  <a:pt x="3835" y="2367"/>
                </a:lnTo>
                <a:lnTo>
                  <a:pt x="3835" y="2366"/>
                </a:lnTo>
                <a:lnTo>
                  <a:pt x="3835" y="2366"/>
                </a:lnTo>
                <a:lnTo>
                  <a:pt x="3834" y="2365"/>
                </a:lnTo>
                <a:cubicBezTo>
                  <a:pt x="3827" y="2348"/>
                  <a:pt x="3826" y="2319"/>
                  <a:pt x="3800" y="2311"/>
                </a:cubicBezTo>
                <a:cubicBezTo>
                  <a:pt x="3795" y="2312"/>
                  <a:pt x="3791" y="2321"/>
                  <a:pt x="3789" y="2326"/>
                </a:cubicBezTo>
                <a:cubicBezTo>
                  <a:pt x="3787" y="2333"/>
                  <a:pt x="3783" y="2341"/>
                  <a:pt x="3781" y="2345"/>
                </a:cubicBezTo>
                <a:lnTo>
                  <a:pt x="3686" y="2344"/>
                </a:lnTo>
                <a:lnTo>
                  <a:pt x="3629" y="2408"/>
                </a:lnTo>
                <a:cubicBezTo>
                  <a:pt x="3682" y="2430"/>
                  <a:pt x="3778" y="2422"/>
                  <a:pt x="3836" y="2405"/>
                </a:cubicBezTo>
                <a:cubicBezTo>
                  <a:pt x="3820" y="2432"/>
                  <a:pt x="3812" y="2455"/>
                  <a:pt x="3819" y="2476"/>
                </a:cubicBezTo>
                <a:cubicBezTo>
                  <a:pt x="3821" y="2481"/>
                  <a:pt x="3828" y="2482"/>
                  <a:pt x="3834" y="2480"/>
                </a:cubicBezTo>
                <a:cubicBezTo>
                  <a:pt x="3868" y="2466"/>
                  <a:pt x="3886" y="2451"/>
                  <a:pt x="3912" y="2434"/>
                </a:cubicBezTo>
                <a:cubicBezTo>
                  <a:pt x="3931" y="2421"/>
                  <a:pt x="3945" y="2412"/>
                  <a:pt x="3951" y="2410"/>
                </a:cubicBezTo>
                <a:cubicBezTo>
                  <a:pt x="4035" y="2443"/>
                  <a:pt x="4123" y="2465"/>
                  <a:pt x="4215" y="2438"/>
                </a:cubicBezTo>
                <a:lnTo>
                  <a:pt x="4258" y="2360"/>
                </a:lnTo>
                <a:lnTo>
                  <a:pt x="4301" y="2376"/>
                </a:lnTo>
                <a:lnTo>
                  <a:pt x="4302" y="2413"/>
                </a:lnTo>
                <a:lnTo>
                  <a:pt x="4302" y="2413"/>
                </a:lnTo>
                <a:lnTo>
                  <a:pt x="4301" y="2413"/>
                </a:lnTo>
                <a:cubicBezTo>
                  <a:pt x="4298" y="2414"/>
                  <a:pt x="4275" y="2423"/>
                  <a:pt x="4278" y="2429"/>
                </a:cubicBezTo>
                <a:cubicBezTo>
                  <a:pt x="4324" y="2467"/>
                  <a:pt x="4396" y="2455"/>
                  <a:pt x="4427" y="2453"/>
                </a:cubicBezTo>
                <a:cubicBezTo>
                  <a:pt x="4453" y="2527"/>
                  <a:pt x="4668" y="2530"/>
                  <a:pt x="4772" y="2534"/>
                </a:cubicBezTo>
                <a:cubicBezTo>
                  <a:pt x="4800" y="2535"/>
                  <a:pt x="4820" y="2536"/>
                  <a:pt x="4829" y="2536"/>
                </a:cubicBezTo>
                <a:lnTo>
                  <a:pt x="4901" y="2459"/>
                </a:lnTo>
                <a:cubicBezTo>
                  <a:pt x="4920" y="2462"/>
                  <a:pt x="4938" y="2458"/>
                  <a:pt x="4952" y="2454"/>
                </a:cubicBezTo>
                <a:lnTo>
                  <a:pt x="4953" y="2454"/>
                </a:lnTo>
                <a:lnTo>
                  <a:pt x="4954" y="2453"/>
                </a:lnTo>
                <a:lnTo>
                  <a:pt x="4955" y="2453"/>
                </a:lnTo>
                <a:lnTo>
                  <a:pt x="4955" y="2453"/>
                </a:lnTo>
                <a:lnTo>
                  <a:pt x="4956" y="2453"/>
                </a:lnTo>
                <a:cubicBezTo>
                  <a:pt x="4920" y="2491"/>
                  <a:pt x="4897" y="2547"/>
                  <a:pt x="4884" y="2596"/>
                </a:cubicBezTo>
                <a:lnTo>
                  <a:pt x="4980" y="2569"/>
                </a:lnTo>
                <a:cubicBezTo>
                  <a:pt x="4981" y="2572"/>
                  <a:pt x="4982" y="2576"/>
                  <a:pt x="4982" y="2577"/>
                </a:cubicBezTo>
                <a:cubicBezTo>
                  <a:pt x="4997" y="2627"/>
                  <a:pt x="5009" y="2625"/>
                  <a:pt x="5054" y="2614"/>
                </a:cubicBezTo>
                <a:cubicBezTo>
                  <a:pt x="5058" y="2613"/>
                  <a:pt x="5065" y="2611"/>
                  <a:pt x="5068" y="2610"/>
                </a:cubicBezTo>
                <a:cubicBezTo>
                  <a:pt x="5109" y="2637"/>
                  <a:pt x="5211" y="2641"/>
                  <a:pt x="5236" y="2637"/>
                </a:cubicBezTo>
                <a:cubicBezTo>
                  <a:pt x="5248" y="2614"/>
                  <a:pt x="5269" y="2580"/>
                  <a:pt x="5285" y="2576"/>
                </a:cubicBezTo>
                <a:cubicBezTo>
                  <a:pt x="5302" y="2571"/>
                  <a:pt x="5307" y="2588"/>
                  <a:pt x="5309" y="2594"/>
                </a:cubicBezTo>
                <a:lnTo>
                  <a:pt x="5309" y="2595"/>
                </a:lnTo>
                <a:lnTo>
                  <a:pt x="5310" y="2596"/>
                </a:lnTo>
                <a:lnTo>
                  <a:pt x="5310" y="2597"/>
                </a:lnTo>
                <a:cubicBezTo>
                  <a:pt x="5314" y="2603"/>
                  <a:pt x="5322" y="2604"/>
                  <a:pt x="5326" y="2603"/>
                </a:cubicBezTo>
                <a:cubicBezTo>
                  <a:pt x="5340" y="2599"/>
                  <a:pt x="5351" y="2581"/>
                  <a:pt x="5348" y="2571"/>
                </a:cubicBezTo>
                <a:cubicBezTo>
                  <a:pt x="5347" y="2567"/>
                  <a:pt x="5341" y="2562"/>
                  <a:pt x="5337" y="2561"/>
                </a:cubicBezTo>
                <a:cubicBezTo>
                  <a:pt x="5340" y="2560"/>
                  <a:pt x="5351" y="2556"/>
                  <a:pt x="5361" y="2552"/>
                </a:cubicBezTo>
                <a:cubicBezTo>
                  <a:pt x="5367" y="2550"/>
                  <a:pt x="5374" y="2548"/>
                  <a:pt x="5379" y="2547"/>
                </a:cubicBezTo>
                <a:cubicBezTo>
                  <a:pt x="5390" y="2543"/>
                  <a:pt x="5419" y="2536"/>
                  <a:pt x="5427" y="2544"/>
                </a:cubicBezTo>
                <a:lnTo>
                  <a:pt x="5605" y="2569"/>
                </a:lnTo>
                <a:lnTo>
                  <a:pt x="5607" y="2578"/>
                </a:lnTo>
                <a:lnTo>
                  <a:pt x="5787" y="2612"/>
                </a:lnTo>
                <a:lnTo>
                  <a:pt x="5877" y="2595"/>
                </a:lnTo>
                <a:lnTo>
                  <a:pt x="5923" y="2658"/>
                </a:lnTo>
                <a:cubicBezTo>
                  <a:pt x="5917" y="2659"/>
                  <a:pt x="5899" y="2664"/>
                  <a:pt x="5886" y="2667"/>
                </a:cubicBezTo>
                <a:cubicBezTo>
                  <a:pt x="5870" y="2674"/>
                  <a:pt x="5836" y="2677"/>
                  <a:pt x="5834" y="2711"/>
                </a:cubicBezTo>
                <a:cubicBezTo>
                  <a:pt x="5845" y="2734"/>
                  <a:pt x="5875" y="2728"/>
                  <a:pt x="5886" y="2725"/>
                </a:cubicBezTo>
                <a:cubicBezTo>
                  <a:pt x="5950" y="2754"/>
                  <a:pt x="6034" y="2769"/>
                  <a:pt x="6099" y="2777"/>
                </a:cubicBezTo>
                <a:cubicBezTo>
                  <a:pt x="6116" y="2773"/>
                  <a:pt x="6133" y="2775"/>
                  <a:pt x="6143" y="2779"/>
                </a:cubicBezTo>
                <a:cubicBezTo>
                  <a:pt x="6154" y="2784"/>
                  <a:pt x="6171" y="2784"/>
                  <a:pt x="6185" y="2781"/>
                </a:cubicBezTo>
                <a:cubicBezTo>
                  <a:pt x="6255" y="2827"/>
                  <a:pt x="6402" y="2833"/>
                  <a:pt x="6474" y="2831"/>
                </a:cubicBezTo>
                <a:cubicBezTo>
                  <a:pt x="6478" y="2848"/>
                  <a:pt x="6496" y="2843"/>
                  <a:pt x="6503" y="2841"/>
                </a:cubicBezTo>
                <a:lnTo>
                  <a:pt x="6503" y="2841"/>
                </a:lnTo>
                <a:lnTo>
                  <a:pt x="6504" y="2841"/>
                </a:lnTo>
                <a:lnTo>
                  <a:pt x="6505" y="2841"/>
                </a:lnTo>
                <a:cubicBezTo>
                  <a:pt x="6535" y="2827"/>
                  <a:pt x="6598" y="2798"/>
                  <a:pt x="6601" y="2747"/>
                </a:cubicBezTo>
                <a:cubicBezTo>
                  <a:pt x="6594" y="2738"/>
                  <a:pt x="6570" y="2747"/>
                  <a:pt x="6567" y="2747"/>
                </a:cubicBezTo>
                <a:lnTo>
                  <a:pt x="6566" y="2747"/>
                </a:lnTo>
                <a:lnTo>
                  <a:pt x="6565" y="2748"/>
                </a:lnTo>
                <a:lnTo>
                  <a:pt x="6564" y="2748"/>
                </a:lnTo>
                <a:lnTo>
                  <a:pt x="6564" y="2748"/>
                </a:lnTo>
                <a:lnTo>
                  <a:pt x="6475" y="2736"/>
                </a:lnTo>
                <a:lnTo>
                  <a:pt x="6474" y="2736"/>
                </a:lnTo>
                <a:lnTo>
                  <a:pt x="6473" y="2736"/>
                </a:lnTo>
                <a:cubicBezTo>
                  <a:pt x="6443" y="2745"/>
                  <a:pt x="6412" y="2745"/>
                  <a:pt x="6378" y="2726"/>
                </a:cubicBezTo>
                <a:lnTo>
                  <a:pt x="6376" y="2726"/>
                </a:lnTo>
                <a:cubicBezTo>
                  <a:pt x="6316" y="2744"/>
                  <a:pt x="6238" y="2745"/>
                  <a:pt x="6185" y="2715"/>
                </a:cubicBezTo>
                <a:lnTo>
                  <a:pt x="6220" y="2572"/>
                </a:lnTo>
                <a:lnTo>
                  <a:pt x="6229" y="2570"/>
                </a:lnTo>
                <a:lnTo>
                  <a:pt x="6230" y="2570"/>
                </a:lnTo>
                <a:cubicBezTo>
                  <a:pt x="6248" y="2582"/>
                  <a:pt x="6256" y="2606"/>
                  <a:pt x="6261" y="2617"/>
                </a:cubicBezTo>
                <a:cubicBezTo>
                  <a:pt x="6267" y="2638"/>
                  <a:pt x="6282" y="2643"/>
                  <a:pt x="6291" y="2639"/>
                </a:cubicBezTo>
                <a:cubicBezTo>
                  <a:pt x="6306" y="2636"/>
                  <a:pt x="6332" y="2610"/>
                  <a:pt x="6340" y="2595"/>
                </a:cubicBezTo>
                <a:lnTo>
                  <a:pt x="6369" y="2596"/>
                </a:lnTo>
                <a:cubicBezTo>
                  <a:pt x="6371" y="2606"/>
                  <a:pt x="6375" y="2618"/>
                  <a:pt x="6377" y="2625"/>
                </a:cubicBezTo>
                <a:cubicBezTo>
                  <a:pt x="6382" y="2674"/>
                  <a:pt x="6417" y="2697"/>
                  <a:pt x="6459" y="2674"/>
                </a:cubicBezTo>
                <a:cubicBezTo>
                  <a:pt x="6461" y="2674"/>
                  <a:pt x="6466" y="2672"/>
                  <a:pt x="6466" y="2672"/>
                </a:cubicBezTo>
                <a:cubicBezTo>
                  <a:pt x="6527" y="2654"/>
                  <a:pt x="6720" y="2657"/>
                  <a:pt x="6783" y="2657"/>
                </a:cubicBezTo>
                <a:lnTo>
                  <a:pt x="6855" y="2674"/>
                </a:lnTo>
                <a:lnTo>
                  <a:pt x="6852" y="2732"/>
                </a:lnTo>
                <a:lnTo>
                  <a:pt x="6605" y="2793"/>
                </a:lnTo>
                <a:cubicBezTo>
                  <a:pt x="6619" y="2837"/>
                  <a:pt x="6662" y="2832"/>
                  <a:pt x="6693" y="2832"/>
                </a:cubicBezTo>
                <a:cubicBezTo>
                  <a:pt x="6720" y="2833"/>
                  <a:pt x="6757" y="2821"/>
                  <a:pt x="6775" y="2858"/>
                </a:cubicBezTo>
                <a:lnTo>
                  <a:pt x="6946" y="2894"/>
                </a:lnTo>
                <a:cubicBezTo>
                  <a:pt x="6986" y="2881"/>
                  <a:pt x="7018" y="2898"/>
                  <a:pt x="7057" y="2911"/>
                </a:cubicBezTo>
                <a:cubicBezTo>
                  <a:pt x="7073" y="2917"/>
                  <a:pt x="7094" y="2917"/>
                  <a:pt x="7112" y="2912"/>
                </a:cubicBezTo>
                <a:lnTo>
                  <a:pt x="7171" y="2952"/>
                </a:lnTo>
                <a:lnTo>
                  <a:pt x="7268" y="2962"/>
                </a:lnTo>
                <a:lnTo>
                  <a:pt x="7349" y="3015"/>
                </a:lnTo>
                <a:lnTo>
                  <a:pt x="7454" y="2985"/>
                </a:lnTo>
                <a:cubicBezTo>
                  <a:pt x="7514" y="2996"/>
                  <a:pt x="7597" y="3010"/>
                  <a:pt x="7646" y="2996"/>
                </a:cubicBezTo>
                <a:lnTo>
                  <a:pt x="7683" y="3023"/>
                </a:lnTo>
                <a:lnTo>
                  <a:pt x="7874" y="3063"/>
                </a:lnTo>
                <a:lnTo>
                  <a:pt x="7972" y="3044"/>
                </a:lnTo>
                <a:lnTo>
                  <a:pt x="7980" y="3070"/>
                </a:lnTo>
                <a:cubicBezTo>
                  <a:pt x="7990" y="3105"/>
                  <a:pt x="8020" y="3106"/>
                  <a:pt x="8043" y="3099"/>
                </a:cubicBezTo>
                <a:lnTo>
                  <a:pt x="8044" y="3099"/>
                </a:lnTo>
                <a:lnTo>
                  <a:pt x="8045" y="3099"/>
                </a:lnTo>
                <a:cubicBezTo>
                  <a:pt x="8063" y="3117"/>
                  <a:pt x="8095" y="3123"/>
                  <a:pt x="8107" y="3119"/>
                </a:cubicBezTo>
                <a:lnTo>
                  <a:pt x="8109" y="3118"/>
                </a:lnTo>
                <a:lnTo>
                  <a:pt x="8110" y="3117"/>
                </a:lnTo>
                <a:lnTo>
                  <a:pt x="8111" y="3117"/>
                </a:lnTo>
                <a:lnTo>
                  <a:pt x="8112" y="3116"/>
                </a:lnTo>
                <a:lnTo>
                  <a:pt x="8113" y="3115"/>
                </a:lnTo>
                <a:lnTo>
                  <a:pt x="8113" y="3114"/>
                </a:lnTo>
                <a:cubicBezTo>
                  <a:pt x="8114" y="3108"/>
                  <a:pt x="8112" y="3104"/>
                  <a:pt x="8112" y="3101"/>
                </a:cubicBezTo>
                <a:lnTo>
                  <a:pt x="8111" y="3100"/>
                </a:lnTo>
                <a:lnTo>
                  <a:pt x="8111" y="3099"/>
                </a:lnTo>
                <a:lnTo>
                  <a:pt x="8166" y="3026"/>
                </a:lnTo>
                <a:cubicBezTo>
                  <a:pt x="8197" y="3019"/>
                  <a:pt x="8228" y="3016"/>
                  <a:pt x="8260" y="3019"/>
                </a:cubicBezTo>
                <a:cubicBezTo>
                  <a:pt x="8290" y="3021"/>
                  <a:pt x="8323" y="3018"/>
                  <a:pt x="8351" y="3011"/>
                </a:cubicBezTo>
                <a:lnTo>
                  <a:pt x="8351" y="3012"/>
                </a:lnTo>
                <a:cubicBezTo>
                  <a:pt x="8356" y="3031"/>
                  <a:pt x="8374" y="3044"/>
                  <a:pt x="8398" y="3045"/>
                </a:cubicBezTo>
                <a:lnTo>
                  <a:pt x="8403" y="3062"/>
                </a:lnTo>
                <a:cubicBezTo>
                  <a:pt x="8411" y="3071"/>
                  <a:pt x="8419" y="3074"/>
                  <a:pt x="8422" y="3072"/>
                </a:cubicBezTo>
                <a:cubicBezTo>
                  <a:pt x="8426" y="3072"/>
                  <a:pt x="8431" y="3067"/>
                  <a:pt x="8432" y="3063"/>
                </a:cubicBezTo>
                <a:lnTo>
                  <a:pt x="8429" y="3055"/>
                </a:lnTo>
                <a:cubicBezTo>
                  <a:pt x="8461" y="3054"/>
                  <a:pt x="8494" y="3046"/>
                  <a:pt x="8521" y="3038"/>
                </a:cubicBezTo>
                <a:cubicBezTo>
                  <a:pt x="8523" y="3037"/>
                  <a:pt x="8527" y="3036"/>
                  <a:pt x="8528" y="3036"/>
                </a:cubicBezTo>
                <a:cubicBezTo>
                  <a:pt x="8575" y="3063"/>
                  <a:pt x="8635" y="3064"/>
                  <a:pt x="8679" y="3075"/>
                </a:cubicBezTo>
                <a:cubicBezTo>
                  <a:pt x="8699" y="3079"/>
                  <a:pt x="8715" y="3082"/>
                  <a:pt x="8722" y="3084"/>
                </a:cubicBezTo>
                <a:cubicBezTo>
                  <a:pt x="8785" y="3066"/>
                  <a:pt x="8836" y="3095"/>
                  <a:pt x="8882" y="3108"/>
                </a:cubicBezTo>
                <a:cubicBezTo>
                  <a:pt x="8905" y="3117"/>
                  <a:pt x="8933" y="3118"/>
                  <a:pt x="8956" y="3112"/>
                </a:cubicBezTo>
                <a:lnTo>
                  <a:pt x="9059" y="3139"/>
                </a:lnTo>
                <a:lnTo>
                  <a:pt x="9085" y="3132"/>
                </a:lnTo>
                <a:lnTo>
                  <a:pt x="9090" y="3149"/>
                </a:lnTo>
                <a:cubicBezTo>
                  <a:pt x="9113" y="3161"/>
                  <a:pt x="9143" y="3172"/>
                  <a:pt x="9172" y="3179"/>
                </a:cubicBezTo>
                <a:cubicBezTo>
                  <a:pt x="9231" y="3195"/>
                  <a:pt x="9303" y="3210"/>
                  <a:pt x="9354" y="3244"/>
                </a:cubicBezTo>
                <a:lnTo>
                  <a:pt x="9497" y="3250"/>
                </a:lnTo>
                <a:lnTo>
                  <a:pt x="9537" y="3191"/>
                </a:lnTo>
                <a:lnTo>
                  <a:pt x="9516" y="3150"/>
                </a:lnTo>
                <a:lnTo>
                  <a:pt x="9617" y="3140"/>
                </a:lnTo>
                <a:lnTo>
                  <a:pt x="9623" y="3062"/>
                </a:lnTo>
                <a:cubicBezTo>
                  <a:pt x="9562" y="3080"/>
                  <a:pt x="9494" y="3050"/>
                  <a:pt x="9443" y="3029"/>
                </a:cubicBezTo>
                <a:cubicBezTo>
                  <a:pt x="9468" y="3030"/>
                  <a:pt x="9499" y="3031"/>
                  <a:pt x="9518" y="3026"/>
                </a:cubicBezTo>
                <a:lnTo>
                  <a:pt x="9589" y="3044"/>
                </a:lnTo>
                <a:cubicBezTo>
                  <a:pt x="9593" y="3038"/>
                  <a:pt x="9601" y="3034"/>
                  <a:pt x="9605" y="3033"/>
                </a:cubicBezTo>
                <a:cubicBezTo>
                  <a:pt x="9631" y="3028"/>
                  <a:pt x="9660" y="3043"/>
                  <a:pt x="9688" y="3054"/>
                </a:cubicBezTo>
                <a:cubicBezTo>
                  <a:pt x="9717" y="3066"/>
                  <a:pt x="9745" y="3079"/>
                  <a:pt x="9768" y="3074"/>
                </a:cubicBezTo>
                <a:cubicBezTo>
                  <a:pt x="9775" y="3073"/>
                  <a:pt x="9781" y="3067"/>
                  <a:pt x="9784" y="3063"/>
                </a:cubicBezTo>
                <a:cubicBezTo>
                  <a:pt x="9794" y="3061"/>
                  <a:pt x="9807" y="3062"/>
                  <a:pt x="9818" y="3064"/>
                </a:cubicBezTo>
                <a:cubicBezTo>
                  <a:pt x="9829" y="3066"/>
                  <a:pt x="9838" y="3066"/>
                  <a:pt x="9842" y="3066"/>
                </a:cubicBezTo>
                <a:cubicBezTo>
                  <a:pt x="9789" y="3046"/>
                  <a:pt x="9922" y="3059"/>
                  <a:pt x="9726" y="3024"/>
                </a:cubicBezTo>
                <a:lnTo>
                  <a:pt x="9692" y="3005"/>
                </a:lnTo>
                <a:lnTo>
                  <a:pt x="9770" y="2982"/>
                </a:lnTo>
                <a:lnTo>
                  <a:pt x="9844" y="3008"/>
                </a:lnTo>
                <a:cubicBezTo>
                  <a:pt x="9869" y="3037"/>
                  <a:pt x="9902" y="3028"/>
                  <a:pt x="9924" y="3023"/>
                </a:cubicBezTo>
                <a:cubicBezTo>
                  <a:pt x="9964" y="3044"/>
                  <a:pt x="10013" y="3073"/>
                  <a:pt x="10047" y="3067"/>
                </a:cubicBezTo>
                <a:cubicBezTo>
                  <a:pt x="10051" y="3066"/>
                  <a:pt x="10056" y="3063"/>
                  <a:pt x="10058" y="3061"/>
                </a:cubicBezTo>
                <a:cubicBezTo>
                  <a:pt x="10059" y="3052"/>
                  <a:pt x="10057" y="3040"/>
                  <a:pt x="10054" y="3031"/>
                </a:cubicBezTo>
                <a:cubicBezTo>
                  <a:pt x="10053" y="3028"/>
                  <a:pt x="10052" y="3023"/>
                  <a:pt x="10051" y="3022"/>
                </a:cubicBezTo>
                <a:cubicBezTo>
                  <a:pt x="10051" y="3020"/>
                  <a:pt x="10050" y="3017"/>
                  <a:pt x="10050" y="3016"/>
                </a:cubicBezTo>
                <a:cubicBezTo>
                  <a:pt x="10046" y="3004"/>
                  <a:pt x="10044" y="2990"/>
                  <a:pt x="10044" y="2980"/>
                </a:cubicBezTo>
                <a:cubicBezTo>
                  <a:pt x="10079" y="2991"/>
                  <a:pt x="10123" y="3005"/>
                  <a:pt x="10153" y="2996"/>
                </a:cubicBezTo>
                <a:cubicBezTo>
                  <a:pt x="10171" y="2992"/>
                  <a:pt x="10176" y="2976"/>
                  <a:pt x="10171" y="2962"/>
                </a:cubicBezTo>
                <a:lnTo>
                  <a:pt x="10187" y="2919"/>
                </a:lnTo>
                <a:cubicBezTo>
                  <a:pt x="10203" y="2924"/>
                  <a:pt x="10220" y="2926"/>
                  <a:pt x="10232" y="2927"/>
                </a:cubicBezTo>
                <a:cubicBezTo>
                  <a:pt x="10246" y="2927"/>
                  <a:pt x="10264" y="2933"/>
                  <a:pt x="10279" y="2941"/>
                </a:cubicBezTo>
                <a:lnTo>
                  <a:pt x="10271" y="2848"/>
                </a:lnTo>
                <a:cubicBezTo>
                  <a:pt x="10243" y="2857"/>
                  <a:pt x="10213" y="2853"/>
                  <a:pt x="10180" y="2827"/>
                </a:cubicBezTo>
                <a:close/>
                <a:moveTo>
                  <a:pt x="7134" y="2726"/>
                </a:moveTo>
                <a:cubicBezTo>
                  <a:pt x="7186" y="2711"/>
                  <a:pt x="7255" y="2744"/>
                  <a:pt x="7314" y="2759"/>
                </a:cubicBezTo>
                <a:cubicBezTo>
                  <a:pt x="7345" y="2769"/>
                  <a:pt x="7376" y="2769"/>
                  <a:pt x="7400" y="2764"/>
                </a:cubicBezTo>
                <a:cubicBezTo>
                  <a:pt x="7402" y="2763"/>
                  <a:pt x="7406" y="2762"/>
                  <a:pt x="7407" y="2761"/>
                </a:cubicBezTo>
                <a:cubicBezTo>
                  <a:pt x="7428" y="2756"/>
                  <a:pt x="7462" y="2747"/>
                  <a:pt x="7486" y="2767"/>
                </a:cubicBezTo>
                <a:lnTo>
                  <a:pt x="7575" y="2780"/>
                </a:lnTo>
                <a:cubicBezTo>
                  <a:pt x="7645" y="2759"/>
                  <a:pt x="7707" y="2801"/>
                  <a:pt x="7766" y="2819"/>
                </a:cubicBezTo>
                <a:cubicBezTo>
                  <a:pt x="7770" y="2818"/>
                  <a:pt x="7781" y="2819"/>
                  <a:pt x="7788" y="2819"/>
                </a:cubicBezTo>
                <a:cubicBezTo>
                  <a:pt x="7797" y="2820"/>
                  <a:pt x="7812" y="2821"/>
                  <a:pt x="7824" y="2822"/>
                </a:cubicBezTo>
                <a:lnTo>
                  <a:pt x="7811" y="2844"/>
                </a:lnTo>
                <a:cubicBezTo>
                  <a:pt x="7907" y="2932"/>
                  <a:pt x="7844" y="2867"/>
                  <a:pt x="7874" y="2891"/>
                </a:cubicBezTo>
                <a:cubicBezTo>
                  <a:pt x="7802" y="2894"/>
                  <a:pt x="7731" y="2905"/>
                  <a:pt x="7708" y="2912"/>
                </a:cubicBezTo>
                <a:lnTo>
                  <a:pt x="7608" y="2893"/>
                </a:lnTo>
                <a:lnTo>
                  <a:pt x="7607" y="2892"/>
                </a:lnTo>
                <a:lnTo>
                  <a:pt x="7607" y="2890"/>
                </a:lnTo>
                <a:cubicBezTo>
                  <a:pt x="7598" y="2858"/>
                  <a:pt x="7586" y="2863"/>
                  <a:pt x="7562" y="2868"/>
                </a:cubicBezTo>
                <a:cubicBezTo>
                  <a:pt x="7560" y="2869"/>
                  <a:pt x="7555" y="2870"/>
                  <a:pt x="7554" y="2871"/>
                </a:cubicBezTo>
                <a:cubicBezTo>
                  <a:pt x="7528" y="2874"/>
                  <a:pt x="7521" y="2852"/>
                  <a:pt x="7515" y="2835"/>
                </a:cubicBezTo>
                <a:lnTo>
                  <a:pt x="7206" y="2810"/>
                </a:lnTo>
                <a:cubicBezTo>
                  <a:pt x="7197" y="2780"/>
                  <a:pt x="7176" y="2789"/>
                  <a:pt x="7165" y="2792"/>
                </a:cubicBezTo>
                <a:lnTo>
                  <a:pt x="7164" y="2793"/>
                </a:lnTo>
                <a:cubicBezTo>
                  <a:pt x="7159" y="2794"/>
                  <a:pt x="7150" y="2797"/>
                  <a:pt x="7146" y="2799"/>
                </a:cubicBezTo>
                <a:cubicBezTo>
                  <a:pt x="7124" y="2802"/>
                  <a:pt x="7123" y="2782"/>
                  <a:pt x="7119" y="2774"/>
                </a:cubicBezTo>
                <a:lnTo>
                  <a:pt x="7119" y="2773"/>
                </a:lnTo>
                <a:lnTo>
                  <a:pt x="7119" y="2772"/>
                </a:lnTo>
                <a:lnTo>
                  <a:pt x="7119" y="2771"/>
                </a:lnTo>
                <a:lnTo>
                  <a:pt x="7118" y="2770"/>
                </a:lnTo>
                <a:lnTo>
                  <a:pt x="7118" y="2769"/>
                </a:lnTo>
                <a:cubicBezTo>
                  <a:pt x="7066" y="2785"/>
                  <a:pt x="6950" y="2749"/>
                  <a:pt x="6917" y="2694"/>
                </a:cubicBezTo>
                <a:lnTo>
                  <a:pt x="6978" y="2677"/>
                </a:lnTo>
                <a:cubicBezTo>
                  <a:pt x="6998" y="2681"/>
                  <a:pt x="7021" y="2686"/>
                  <a:pt x="7039" y="2691"/>
                </a:cubicBezTo>
                <a:cubicBezTo>
                  <a:pt x="7059" y="2696"/>
                  <a:pt x="7081" y="2699"/>
                  <a:pt x="7098" y="2699"/>
                </a:cubicBezTo>
                <a:lnTo>
                  <a:pt x="7134" y="2726"/>
                </a:lnTo>
                <a:close/>
                <a:moveTo>
                  <a:pt x="7874" y="2891"/>
                </a:moveTo>
                <a:cubicBezTo>
                  <a:pt x="7875" y="2891"/>
                  <a:pt x="7881" y="2891"/>
                  <a:pt x="7881" y="2890"/>
                </a:cubicBezTo>
                <a:lnTo>
                  <a:pt x="7879" y="2891"/>
                </a:lnTo>
                <a:lnTo>
                  <a:pt x="7877" y="2891"/>
                </a:lnTo>
                <a:lnTo>
                  <a:pt x="7876" y="2891"/>
                </a:lnTo>
                <a:lnTo>
                  <a:pt x="7874" y="2891"/>
                </a:lnTo>
                <a:lnTo>
                  <a:pt x="7874" y="2891"/>
                </a:lnTo>
                <a:close/>
                <a:moveTo>
                  <a:pt x="5496" y="2421"/>
                </a:moveTo>
                <a:lnTo>
                  <a:pt x="5456" y="2413"/>
                </a:lnTo>
                <a:cubicBezTo>
                  <a:pt x="5458" y="2410"/>
                  <a:pt x="5458" y="2406"/>
                  <a:pt x="5457" y="2406"/>
                </a:cubicBezTo>
                <a:lnTo>
                  <a:pt x="5457" y="2405"/>
                </a:lnTo>
                <a:lnTo>
                  <a:pt x="5457" y="2404"/>
                </a:lnTo>
                <a:lnTo>
                  <a:pt x="5456" y="2403"/>
                </a:lnTo>
                <a:lnTo>
                  <a:pt x="5456" y="2402"/>
                </a:lnTo>
                <a:lnTo>
                  <a:pt x="5455" y="2402"/>
                </a:lnTo>
                <a:lnTo>
                  <a:pt x="5454" y="2401"/>
                </a:lnTo>
                <a:lnTo>
                  <a:pt x="5453" y="2401"/>
                </a:lnTo>
                <a:lnTo>
                  <a:pt x="5452" y="2401"/>
                </a:lnTo>
                <a:lnTo>
                  <a:pt x="5451" y="2401"/>
                </a:lnTo>
                <a:cubicBezTo>
                  <a:pt x="5449" y="2401"/>
                  <a:pt x="5445" y="2406"/>
                  <a:pt x="5445" y="2407"/>
                </a:cubicBezTo>
                <a:lnTo>
                  <a:pt x="5449" y="2358"/>
                </a:lnTo>
                <a:lnTo>
                  <a:pt x="5511" y="2341"/>
                </a:lnTo>
                <a:lnTo>
                  <a:pt x="5516" y="2358"/>
                </a:lnTo>
                <a:lnTo>
                  <a:pt x="5611" y="2359"/>
                </a:lnTo>
                <a:lnTo>
                  <a:pt x="5687" y="2394"/>
                </a:lnTo>
                <a:cubicBezTo>
                  <a:pt x="5688" y="2390"/>
                  <a:pt x="5692" y="2387"/>
                  <a:pt x="5693" y="2387"/>
                </a:cubicBezTo>
                <a:cubicBezTo>
                  <a:pt x="5706" y="2385"/>
                  <a:pt x="5723" y="2401"/>
                  <a:pt x="5724" y="2408"/>
                </a:cubicBezTo>
                <a:cubicBezTo>
                  <a:pt x="5726" y="2412"/>
                  <a:pt x="5725" y="2419"/>
                  <a:pt x="5723" y="2422"/>
                </a:cubicBezTo>
                <a:cubicBezTo>
                  <a:pt x="5760" y="2442"/>
                  <a:pt x="5798" y="2438"/>
                  <a:pt x="5827" y="2430"/>
                </a:cubicBezTo>
                <a:lnTo>
                  <a:pt x="5828" y="2429"/>
                </a:lnTo>
                <a:lnTo>
                  <a:pt x="5829" y="2429"/>
                </a:lnTo>
                <a:cubicBezTo>
                  <a:pt x="5866" y="2436"/>
                  <a:pt x="5919" y="2450"/>
                  <a:pt x="5954" y="2469"/>
                </a:cubicBezTo>
                <a:lnTo>
                  <a:pt x="6018" y="2460"/>
                </a:lnTo>
                <a:lnTo>
                  <a:pt x="6002" y="2503"/>
                </a:lnTo>
                <a:lnTo>
                  <a:pt x="6005" y="2549"/>
                </a:lnTo>
                <a:cubicBezTo>
                  <a:pt x="5968" y="2529"/>
                  <a:pt x="5921" y="2534"/>
                  <a:pt x="5888" y="2535"/>
                </a:cubicBezTo>
                <a:lnTo>
                  <a:pt x="5902" y="2484"/>
                </a:lnTo>
                <a:cubicBezTo>
                  <a:pt x="5845" y="2459"/>
                  <a:pt x="5696" y="2463"/>
                  <a:pt x="5652" y="2471"/>
                </a:cubicBezTo>
                <a:lnTo>
                  <a:pt x="5529" y="2439"/>
                </a:lnTo>
                <a:cubicBezTo>
                  <a:pt x="5521" y="2438"/>
                  <a:pt x="5503" y="2434"/>
                  <a:pt x="5496" y="2427"/>
                </a:cubicBezTo>
                <a:lnTo>
                  <a:pt x="5496" y="2426"/>
                </a:lnTo>
                <a:lnTo>
                  <a:pt x="5495" y="2425"/>
                </a:lnTo>
                <a:lnTo>
                  <a:pt x="5495" y="2424"/>
                </a:lnTo>
                <a:lnTo>
                  <a:pt x="5495" y="2423"/>
                </a:lnTo>
                <a:lnTo>
                  <a:pt x="5495" y="2422"/>
                </a:lnTo>
                <a:lnTo>
                  <a:pt x="5496" y="2421"/>
                </a:lnTo>
                <a:close/>
                <a:moveTo>
                  <a:pt x="2329" y="842"/>
                </a:moveTo>
                <a:lnTo>
                  <a:pt x="2294" y="918"/>
                </a:lnTo>
                <a:cubicBezTo>
                  <a:pt x="2247" y="893"/>
                  <a:pt x="2158" y="900"/>
                  <a:pt x="2097" y="898"/>
                </a:cubicBezTo>
                <a:cubicBezTo>
                  <a:pt x="2073" y="898"/>
                  <a:pt x="2053" y="897"/>
                  <a:pt x="2042" y="896"/>
                </a:cubicBezTo>
                <a:cubicBezTo>
                  <a:pt x="2031" y="862"/>
                  <a:pt x="2051" y="826"/>
                  <a:pt x="2083" y="808"/>
                </a:cubicBezTo>
                <a:cubicBezTo>
                  <a:pt x="2168" y="812"/>
                  <a:pt x="2253" y="828"/>
                  <a:pt x="2329" y="842"/>
                </a:cubicBezTo>
                <a:close/>
                <a:moveTo>
                  <a:pt x="3042" y="1942"/>
                </a:moveTo>
                <a:cubicBezTo>
                  <a:pt x="3010" y="1967"/>
                  <a:pt x="2973" y="1984"/>
                  <a:pt x="2939" y="1992"/>
                </a:cubicBezTo>
                <a:cubicBezTo>
                  <a:pt x="2914" y="1999"/>
                  <a:pt x="2886" y="2007"/>
                  <a:pt x="2863" y="2013"/>
                </a:cubicBezTo>
                <a:cubicBezTo>
                  <a:pt x="2840" y="1984"/>
                  <a:pt x="2812" y="1990"/>
                  <a:pt x="2793" y="1995"/>
                </a:cubicBezTo>
                <a:lnTo>
                  <a:pt x="2792" y="1995"/>
                </a:lnTo>
                <a:lnTo>
                  <a:pt x="2770" y="2049"/>
                </a:lnTo>
                <a:lnTo>
                  <a:pt x="2741" y="2048"/>
                </a:lnTo>
                <a:lnTo>
                  <a:pt x="2750" y="1979"/>
                </a:lnTo>
                <a:lnTo>
                  <a:pt x="2750" y="1978"/>
                </a:lnTo>
                <a:cubicBezTo>
                  <a:pt x="2757" y="1971"/>
                  <a:pt x="2766" y="1962"/>
                  <a:pt x="2771" y="1955"/>
                </a:cubicBezTo>
                <a:cubicBezTo>
                  <a:pt x="2778" y="1946"/>
                  <a:pt x="2787" y="1940"/>
                  <a:pt x="2794" y="1938"/>
                </a:cubicBezTo>
                <a:cubicBezTo>
                  <a:pt x="2811" y="1932"/>
                  <a:pt x="2817" y="1950"/>
                  <a:pt x="2819" y="1956"/>
                </a:cubicBezTo>
                <a:lnTo>
                  <a:pt x="2819" y="1957"/>
                </a:lnTo>
                <a:lnTo>
                  <a:pt x="2819" y="1958"/>
                </a:lnTo>
                <a:lnTo>
                  <a:pt x="2819" y="1959"/>
                </a:lnTo>
                <a:cubicBezTo>
                  <a:pt x="2851" y="1950"/>
                  <a:pt x="2886" y="1931"/>
                  <a:pt x="2908" y="1905"/>
                </a:cubicBezTo>
                <a:lnTo>
                  <a:pt x="3042" y="1942"/>
                </a:lnTo>
                <a:close/>
                <a:moveTo>
                  <a:pt x="9886" y="1900"/>
                </a:moveTo>
                <a:cubicBezTo>
                  <a:pt x="9891" y="1904"/>
                  <a:pt x="9902" y="1904"/>
                  <a:pt x="9910" y="1902"/>
                </a:cubicBezTo>
                <a:cubicBezTo>
                  <a:pt x="9914" y="1901"/>
                  <a:pt x="9921" y="1897"/>
                  <a:pt x="9923" y="1896"/>
                </a:cubicBezTo>
                <a:cubicBezTo>
                  <a:pt x="9934" y="1891"/>
                  <a:pt x="9948" y="1886"/>
                  <a:pt x="9960" y="1883"/>
                </a:cubicBezTo>
                <a:cubicBezTo>
                  <a:pt x="10060" y="1919"/>
                  <a:pt x="9866" y="1781"/>
                  <a:pt x="10159" y="1963"/>
                </a:cubicBezTo>
                <a:lnTo>
                  <a:pt x="10160" y="2000"/>
                </a:lnTo>
                <a:lnTo>
                  <a:pt x="10083" y="1994"/>
                </a:lnTo>
                <a:lnTo>
                  <a:pt x="9999" y="1933"/>
                </a:lnTo>
                <a:lnTo>
                  <a:pt x="9914" y="1967"/>
                </a:lnTo>
                <a:lnTo>
                  <a:pt x="9912" y="1958"/>
                </a:lnTo>
                <a:lnTo>
                  <a:pt x="9886" y="1900"/>
                </a:lnTo>
                <a:close/>
                <a:moveTo>
                  <a:pt x="4228" y="2255"/>
                </a:moveTo>
                <a:cubicBezTo>
                  <a:pt x="4225" y="2247"/>
                  <a:pt x="4236" y="2230"/>
                  <a:pt x="4243" y="2229"/>
                </a:cubicBezTo>
                <a:cubicBezTo>
                  <a:pt x="4277" y="2240"/>
                  <a:pt x="4172" y="2200"/>
                  <a:pt x="4334" y="2262"/>
                </a:cubicBezTo>
                <a:cubicBezTo>
                  <a:pt x="4380" y="2249"/>
                  <a:pt x="4422" y="2271"/>
                  <a:pt x="4463" y="2281"/>
                </a:cubicBezTo>
                <a:cubicBezTo>
                  <a:pt x="4484" y="2288"/>
                  <a:pt x="4508" y="2287"/>
                  <a:pt x="4529" y="2282"/>
                </a:cubicBezTo>
                <a:lnTo>
                  <a:pt x="4544" y="2334"/>
                </a:lnTo>
                <a:cubicBezTo>
                  <a:pt x="4527" y="2325"/>
                  <a:pt x="4502" y="2319"/>
                  <a:pt x="4480" y="2316"/>
                </a:cubicBezTo>
                <a:cubicBezTo>
                  <a:pt x="4456" y="2312"/>
                  <a:pt x="4432" y="2309"/>
                  <a:pt x="4413" y="2306"/>
                </a:cubicBezTo>
                <a:cubicBezTo>
                  <a:pt x="4361" y="2321"/>
                  <a:pt x="4298" y="2309"/>
                  <a:pt x="4252" y="2305"/>
                </a:cubicBezTo>
                <a:lnTo>
                  <a:pt x="4228" y="2255"/>
                </a:lnTo>
                <a:close/>
                <a:moveTo>
                  <a:pt x="1988" y="807"/>
                </a:moveTo>
                <a:lnTo>
                  <a:pt x="1927" y="891"/>
                </a:lnTo>
                <a:lnTo>
                  <a:pt x="1822" y="855"/>
                </a:lnTo>
                <a:cubicBezTo>
                  <a:pt x="1828" y="832"/>
                  <a:pt x="1832" y="786"/>
                  <a:pt x="1854" y="770"/>
                </a:cubicBezTo>
                <a:cubicBezTo>
                  <a:pt x="1863" y="767"/>
                  <a:pt x="1872" y="800"/>
                  <a:pt x="1873" y="801"/>
                </a:cubicBezTo>
                <a:lnTo>
                  <a:pt x="1873" y="802"/>
                </a:lnTo>
                <a:lnTo>
                  <a:pt x="1873" y="802"/>
                </a:lnTo>
                <a:lnTo>
                  <a:pt x="1873" y="802"/>
                </a:lnTo>
                <a:lnTo>
                  <a:pt x="1988" y="807"/>
                </a:lnTo>
                <a:close/>
                <a:moveTo>
                  <a:pt x="1905" y="1342"/>
                </a:moveTo>
                <a:cubicBezTo>
                  <a:pt x="1939" y="1378"/>
                  <a:pt x="1983" y="1386"/>
                  <a:pt x="2018" y="1375"/>
                </a:cubicBezTo>
                <a:lnTo>
                  <a:pt x="2019" y="1375"/>
                </a:lnTo>
                <a:lnTo>
                  <a:pt x="2020" y="1375"/>
                </a:lnTo>
                <a:lnTo>
                  <a:pt x="2020" y="1375"/>
                </a:lnTo>
                <a:lnTo>
                  <a:pt x="2021" y="1374"/>
                </a:lnTo>
                <a:lnTo>
                  <a:pt x="2022" y="1374"/>
                </a:lnTo>
                <a:cubicBezTo>
                  <a:pt x="2028" y="1372"/>
                  <a:pt x="2061" y="1364"/>
                  <a:pt x="2067" y="1380"/>
                </a:cubicBezTo>
                <a:lnTo>
                  <a:pt x="2067" y="1381"/>
                </a:lnTo>
                <a:cubicBezTo>
                  <a:pt x="2054" y="1400"/>
                  <a:pt x="2024" y="1409"/>
                  <a:pt x="2011" y="1415"/>
                </a:cubicBezTo>
                <a:cubicBezTo>
                  <a:pt x="1932" y="1401"/>
                  <a:pt x="1848" y="1384"/>
                  <a:pt x="1775" y="1351"/>
                </a:cubicBezTo>
                <a:cubicBezTo>
                  <a:pt x="1797" y="1345"/>
                  <a:pt x="1821" y="1344"/>
                  <a:pt x="1841" y="1346"/>
                </a:cubicBezTo>
                <a:cubicBezTo>
                  <a:pt x="1862" y="1348"/>
                  <a:pt x="1885" y="1346"/>
                  <a:pt x="1905" y="1342"/>
                </a:cubicBezTo>
                <a:close/>
                <a:moveTo>
                  <a:pt x="4638" y="2430"/>
                </a:moveTo>
                <a:lnTo>
                  <a:pt x="4557" y="2444"/>
                </a:lnTo>
                <a:lnTo>
                  <a:pt x="4547" y="2409"/>
                </a:lnTo>
                <a:lnTo>
                  <a:pt x="4608" y="2325"/>
                </a:lnTo>
                <a:cubicBezTo>
                  <a:pt x="4624" y="2321"/>
                  <a:pt x="4634" y="2339"/>
                  <a:pt x="4635" y="2345"/>
                </a:cubicBezTo>
                <a:cubicBezTo>
                  <a:pt x="4638" y="2352"/>
                  <a:pt x="4636" y="2367"/>
                  <a:pt x="4626" y="2368"/>
                </a:cubicBezTo>
                <a:lnTo>
                  <a:pt x="4625" y="2369"/>
                </a:lnTo>
                <a:lnTo>
                  <a:pt x="4623" y="2369"/>
                </a:lnTo>
                <a:lnTo>
                  <a:pt x="4622" y="2369"/>
                </a:lnTo>
                <a:lnTo>
                  <a:pt x="4620" y="2369"/>
                </a:lnTo>
                <a:lnTo>
                  <a:pt x="4688" y="2407"/>
                </a:lnTo>
                <a:lnTo>
                  <a:pt x="4638" y="2430"/>
                </a:lnTo>
                <a:close/>
                <a:moveTo>
                  <a:pt x="1721" y="1328"/>
                </a:moveTo>
                <a:lnTo>
                  <a:pt x="1720" y="1328"/>
                </a:lnTo>
                <a:cubicBezTo>
                  <a:pt x="1706" y="1332"/>
                  <a:pt x="1672" y="1351"/>
                  <a:pt x="1679" y="1378"/>
                </a:cubicBezTo>
                <a:lnTo>
                  <a:pt x="1620" y="1338"/>
                </a:lnTo>
                <a:cubicBezTo>
                  <a:pt x="1617" y="1318"/>
                  <a:pt x="1607" y="1279"/>
                  <a:pt x="1615" y="1255"/>
                </a:cubicBezTo>
                <a:lnTo>
                  <a:pt x="1615" y="1255"/>
                </a:lnTo>
                <a:lnTo>
                  <a:pt x="1616" y="1255"/>
                </a:lnTo>
                <a:lnTo>
                  <a:pt x="1617" y="1255"/>
                </a:lnTo>
                <a:cubicBezTo>
                  <a:pt x="1629" y="1266"/>
                  <a:pt x="1631" y="1284"/>
                  <a:pt x="1636" y="1295"/>
                </a:cubicBezTo>
                <a:lnTo>
                  <a:pt x="1636" y="1296"/>
                </a:lnTo>
                <a:lnTo>
                  <a:pt x="1636" y="1296"/>
                </a:lnTo>
                <a:lnTo>
                  <a:pt x="1645" y="1293"/>
                </a:lnTo>
                <a:cubicBezTo>
                  <a:pt x="1698" y="1277"/>
                  <a:pt x="1750" y="1294"/>
                  <a:pt x="1764" y="1344"/>
                </a:cubicBezTo>
                <a:lnTo>
                  <a:pt x="1721" y="1328"/>
                </a:lnTo>
                <a:close/>
                <a:moveTo>
                  <a:pt x="3840" y="2186"/>
                </a:moveTo>
                <a:lnTo>
                  <a:pt x="3839" y="2187"/>
                </a:lnTo>
                <a:lnTo>
                  <a:pt x="3838" y="2187"/>
                </a:lnTo>
                <a:lnTo>
                  <a:pt x="3837" y="2187"/>
                </a:lnTo>
                <a:cubicBezTo>
                  <a:pt x="3832" y="2188"/>
                  <a:pt x="3824" y="2191"/>
                  <a:pt x="3815" y="2189"/>
                </a:cubicBezTo>
                <a:lnTo>
                  <a:pt x="3814" y="2189"/>
                </a:lnTo>
                <a:lnTo>
                  <a:pt x="3813" y="2188"/>
                </a:lnTo>
                <a:lnTo>
                  <a:pt x="3812" y="2187"/>
                </a:lnTo>
                <a:lnTo>
                  <a:pt x="3812" y="2186"/>
                </a:lnTo>
                <a:lnTo>
                  <a:pt x="3811" y="2185"/>
                </a:lnTo>
                <a:cubicBezTo>
                  <a:pt x="3824" y="2164"/>
                  <a:pt x="3859" y="2147"/>
                  <a:pt x="3873" y="2139"/>
                </a:cubicBezTo>
                <a:cubicBezTo>
                  <a:pt x="3892" y="2180"/>
                  <a:pt x="3964" y="2173"/>
                  <a:pt x="4007" y="2176"/>
                </a:cubicBezTo>
                <a:lnTo>
                  <a:pt x="4017" y="2211"/>
                </a:lnTo>
                <a:cubicBezTo>
                  <a:pt x="3974" y="2223"/>
                  <a:pt x="3891" y="2205"/>
                  <a:pt x="3840" y="2186"/>
                </a:cubicBezTo>
                <a:close/>
                <a:moveTo>
                  <a:pt x="1887" y="1772"/>
                </a:moveTo>
                <a:cubicBezTo>
                  <a:pt x="1894" y="1770"/>
                  <a:pt x="1903" y="1767"/>
                  <a:pt x="1910" y="1765"/>
                </a:cubicBezTo>
                <a:lnTo>
                  <a:pt x="1911" y="1765"/>
                </a:lnTo>
                <a:cubicBezTo>
                  <a:pt x="1949" y="1755"/>
                  <a:pt x="2004" y="1735"/>
                  <a:pt x="2024" y="1790"/>
                </a:cubicBezTo>
                <a:cubicBezTo>
                  <a:pt x="2002" y="1795"/>
                  <a:pt x="1978" y="1796"/>
                  <a:pt x="1959" y="1794"/>
                </a:cubicBezTo>
                <a:cubicBezTo>
                  <a:pt x="1938" y="1792"/>
                  <a:pt x="1914" y="1794"/>
                  <a:pt x="1894" y="1799"/>
                </a:cubicBezTo>
                <a:cubicBezTo>
                  <a:pt x="1882" y="1746"/>
                  <a:pt x="1802" y="1737"/>
                  <a:pt x="1764" y="1741"/>
                </a:cubicBezTo>
                <a:lnTo>
                  <a:pt x="1838" y="1701"/>
                </a:lnTo>
                <a:cubicBezTo>
                  <a:pt x="1864" y="1717"/>
                  <a:pt x="1881" y="1752"/>
                  <a:pt x="1887" y="1772"/>
                </a:cubicBezTo>
                <a:close/>
                <a:moveTo>
                  <a:pt x="8118" y="2993"/>
                </a:moveTo>
                <a:cubicBezTo>
                  <a:pt x="8110" y="2995"/>
                  <a:pt x="8085" y="2981"/>
                  <a:pt x="8076" y="2976"/>
                </a:cubicBezTo>
                <a:lnTo>
                  <a:pt x="7981" y="2975"/>
                </a:lnTo>
                <a:cubicBezTo>
                  <a:pt x="7994" y="2953"/>
                  <a:pt x="7997" y="2931"/>
                  <a:pt x="7992" y="2915"/>
                </a:cubicBezTo>
                <a:cubicBezTo>
                  <a:pt x="8013" y="2923"/>
                  <a:pt x="8036" y="2928"/>
                  <a:pt x="8054" y="2930"/>
                </a:cubicBezTo>
                <a:cubicBezTo>
                  <a:pt x="8073" y="2932"/>
                  <a:pt x="8095" y="2935"/>
                  <a:pt x="8112" y="2938"/>
                </a:cubicBezTo>
                <a:cubicBezTo>
                  <a:pt x="8116" y="2948"/>
                  <a:pt x="8120" y="2960"/>
                  <a:pt x="8125" y="2973"/>
                </a:cubicBezTo>
                <a:cubicBezTo>
                  <a:pt x="8128" y="2983"/>
                  <a:pt x="8124" y="2991"/>
                  <a:pt x="8118" y="2993"/>
                </a:cubicBezTo>
                <a:close/>
                <a:moveTo>
                  <a:pt x="4783" y="2275"/>
                </a:moveTo>
                <a:lnTo>
                  <a:pt x="4826" y="2263"/>
                </a:lnTo>
                <a:cubicBezTo>
                  <a:pt x="4831" y="2261"/>
                  <a:pt x="4836" y="2264"/>
                  <a:pt x="4837" y="2265"/>
                </a:cubicBezTo>
                <a:cubicBezTo>
                  <a:pt x="4839" y="2267"/>
                  <a:pt x="4845" y="2267"/>
                  <a:pt x="4846" y="2267"/>
                </a:cubicBezTo>
                <a:lnTo>
                  <a:pt x="4850" y="2313"/>
                </a:lnTo>
                <a:lnTo>
                  <a:pt x="4685" y="2332"/>
                </a:lnTo>
                <a:cubicBezTo>
                  <a:pt x="4709" y="2304"/>
                  <a:pt x="4752" y="2284"/>
                  <a:pt x="4783" y="2275"/>
                </a:cubicBezTo>
                <a:close/>
                <a:moveTo>
                  <a:pt x="5387" y="2338"/>
                </a:moveTo>
                <a:lnTo>
                  <a:pt x="5378" y="2407"/>
                </a:lnTo>
                <a:lnTo>
                  <a:pt x="5278" y="2389"/>
                </a:lnTo>
                <a:cubicBezTo>
                  <a:pt x="5244" y="2399"/>
                  <a:pt x="5212" y="2396"/>
                  <a:pt x="5192" y="2385"/>
                </a:cubicBezTo>
                <a:cubicBezTo>
                  <a:pt x="5219" y="2385"/>
                  <a:pt x="5253" y="2379"/>
                  <a:pt x="5283" y="2371"/>
                </a:cubicBezTo>
                <a:cubicBezTo>
                  <a:pt x="5322" y="2359"/>
                  <a:pt x="5360" y="2347"/>
                  <a:pt x="5387" y="2338"/>
                </a:cubicBezTo>
                <a:close/>
                <a:moveTo>
                  <a:pt x="8568" y="2977"/>
                </a:moveTo>
                <a:cubicBezTo>
                  <a:pt x="8566" y="2953"/>
                  <a:pt x="8594" y="2942"/>
                  <a:pt x="8604" y="2938"/>
                </a:cubicBezTo>
                <a:cubicBezTo>
                  <a:pt x="8625" y="2933"/>
                  <a:pt x="8637" y="2953"/>
                  <a:pt x="8640" y="2966"/>
                </a:cubicBezTo>
                <a:lnTo>
                  <a:pt x="8702" y="2948"/>
                </a:lnTo>
                <a:lnTo>
                  <a:pt x="8679" y="3002"/>
                </a:lnTo>
                <a:lnTo>
                  <a:pt x="8588" y="2981"/>
                </a:lnTo>
                <a:lnTo>
                  <a:pt x="8588" y="2981"/>
                </a:lnTo>
                <a:cubicBezTo>
                  <a:pt x="8587" y="2981"/>
                  <a:pt x="8575" y="2983"/>
                  <a:pt x="8573" y="2982"/>
                </a:cubicBezTo>
                <a:lnTo>
                  <a:pt x="8572" y="2981"/>
                </a:lnTo>
                <a:lnTo>
                  <a:pt x="8570" y="2980"/>
                </a:lnTo>
                <a:lnTo>
                  <a:pt x="8570" y="2980"/>
                </a:lnTo>
                <a:lnTo>
                  <a:pt x="8569" y="2978"/>
                </a:lnTo>
                <a:lnTo>
                  <a:pt x="8568" y="2977"/>
                </a:lnTo>
                <a:close/>
                <a:moveTo>
                  <a:pt x="3629" y="2143"/>
                </a:moveTo>
                <a:lnTo>
                  <a:pt x="3672" y="2130"/>
                </a:lnTo>
                <a:lnTo>
                  <a:pt x="3671" y="2159"/>
                </a:lnTo>
                <a:lnTo>
                  <a:pt x="3636" y="2169"/>
                </a:lnTo>
                <a:lnTo>
                  <a:pt x="3555" y="2117"/>
                </a:lnTo>
                <a:lnTo>
                  <a:pt x="3576" y="2092"/>
                </a:lnTo>
                <a:lnTo>
                  <a:pt x="3611" y="2082"/>
                </a:lnTo>
                <a:lnTo>
                  <a:pt x="3629" y="2143"/>
                </a:lnTo>
                <a:close/>
                <a:moveTo>
                  <a:pt x="2617" y="892"/>
                </a:moveTo>
                <a:lnTo>
                  <a:pt x="2682" y="920"/>
                </a:lnTo>
                <a:lnTo>
                  <a:pt x="2644" y="950"/>
                </a:lnTo>
                <a:lnTo>
                  <a:pt x="2642" y="951"/>
                </a:lnTo>
                <a:lnTo>
                  <a:pt x="2641" y="951"/>
                </a:lnTo>
                <a:cubicBezTo>
                  <a:pt x="2609" y="960"/>
                  <a:pt x="2606" y="948"/>
                  <a:pt x="2598" y="925"/>
                </a:cubicBezTo>
                <a:cubicBezTo>
                  <a:pt x="2598" y="922"/>
                  <a:pt x="2596" y="918"/>
                  <a:pt x="2596" y="917"/>
                </a:cubicBezTo>
                <a:lnTo>
                  <a:pt x="2591" y="899"/>
                </a:lnTo>
                <a:lnTo>
                  <a:pt x="2617" y="892"/>
                </a:lnTo>
                <a:close/>
                <a:moveTo>
                  <a:pt x="6145" y="2575"/>
                </a:moveTo>
                <a:cubicBezTo>
                  <a:pt x="6151" y="2593"/>
                  <a:pt x="6141" y="2605"/>
                  <a:pt x="6127" y="2609"/>
                </a:cubicBezTo>
                <a:cubicBezTo>
                  <a:pt x="6101" y="2616"/>
                  <a:pt x="6058" y="2608"/>
                  <a:pt x="6029" y="2599"/>
                </a:cubicBezTo>
                <a:lnTo>
                  <a:pt x="6053" y="2583"/>
                </a:lnTo>
                <a:lnTo>
                  <a:pt x="6125" y="2571"/>
                </a:lnTo>
                <a:lnTo>
                  <a:pt x="6126" y="2573"/>
                </a:lnTo>
                <a:lnTo>
                  <a:pt x="6126" y="2574"/>
                </a:lnTo>
                <a:lnTo>
                  <a:pt x="6127" y="2575"/>
                </a:lnTo>
                <a:lnTo>
                  <a:pt x="6128" y="2576"/>
                </a:lnTo>
                <a:lnTo>
                  <a:pt x="6129" y="2577"/>
                </a:lnTo>
                <a:lnTo>
                  <a:pt x="6130" y="2577"/>
                </a:lnTo>
                <a:lnTo>
                  <a:pt x="6132" y="2577"/>
                </a:lnTo>
                <a:cubicBezTo>
                  <a:pt x="6136" y="2578"/>
                  <a:pt x="6140" y="2576"/>
                  <a:pt x="6143" y="2576"/>
                </a:cubicBezTo>
                <a:lnTo>
                  <a:pt x="6144" y="2575"/>
                </a:lnTo>
                <a:lnTo>
                  <a:pt x="6145" y="2575"/>
                </a:lnTo>
                <a:close/>
                <a:moveTo>
                  <a:pt x="4977" y="2295"/>
                </a:moveTo>
                <a:lnTo>
                  <a:pt x="5005" y="2325"/>
                </a:lnTo>
                <a:lnTo>
                  <a:pt x="4987" y="2330"/>
                </a:lnTo>
                <a:lnTo>
                  <a:pt x="4936" y="2316"/>
                </a:lnTo>
                <a:lnTo>
                  <a:pt x="4906" y="2278"/>
                </a:lnTo>
                <a:lnTo>
                  <a:pt x="4977" y="2295"/>
                </a:lnTo>
                <a:close/>
                <a:moveTo>
                  <a:pt x="3777" y="2166"/>
                </a:moveTo>
                <a:cubicBezTo>
                  <a:pt x="3775" y="2167"/>
                  <a:pt x="3772" y="2168"/>
                  <a:pt x="3771" y="2169"/>
                </a:cubicBezTo>
                <a:cubicBezTo>
                  <a:pt x="3750" y="2174"/>
                  <a:pt x="3716" y="2183"/>
                  <a:pt x="3691" y="2163"/>
                </a:cubicBezTo>
                <a:lnTo>
                  <a:pt x="3761" y="2143"/>
                </a:lnTo>
                <a:lnTo>
                  <a:pt x="3777" y="2166"/>
                </a:lnTo>
                <a:close/>
                <a:moveTo>
                  <a:pt x="8745" y="2936"/>
                </a:moveTo>
                <a:lnTo>
                  <a:pt x="8799" y="2958"/>
                </a:lnTo>
                <a:lnTo>
                  <a:pt x="8825" y="2951"/>
                </a:lnTo>
                <a:cubicBezTo>
                  <a:pt x="8828" y="2959"/>
                  <a:pt x="8803" y="2967"/>
                  <a:pt x="8802" y="2967"/>
                </a:cubicBezTo>
                <a:lnTo>
                  <a:pt x="8802" y="2967"/>
                </a:lnTo>
                <a:lnTo>
                  <a:pt x="8801" y="2967"/>
                </a:lnTo>
                <a:lnTo>
                  <a:pt x="8775" y="2974"/>
                </a:lnTo>
                <a:lnTo>
                  <a:pt x="8728" y="2941"/>
                </a:lnTo>
                <a:lnTo>
                  <a:pt x="8745" y="2936"/>
                </a:lnTo>
                <a:close/>
                <a:moveTo>
                  <a:pt x="4798" y="2460"/>
                </a:moveTo>
                <a:lnTo>
                  <a:pt x="4790" y="2434"/>
                </a:lnTo>
                <a:lnTo>
                  <a:pt x="4873" y="2458"/>
                </a:lnTo>
                <a:cubicBezTo>
                  <a:pt x="4850" y="2464"/>
                  <a:pt x="4820" y="2464"/>
                  <a:pt x="4798" y="2460"/>
                </a:cubicBezTo>
                <a:close/>
                <a:moveTo>
                  <a:pt x="1522" y="733"/>
                </a:moveTo>
                <a:lnTo>
                  <a:pt x="1462" y="788"/>
                </a:lnTo>
                <a:lnTo>
                  <a:pt x="1462" y="787"/>
                </a:lnTo>
                <a:lnTo>
                  <a:pt x="1462" y="786"/>
                </a:lnTo>
                <a:lnTo>
                  <a:pt x="1461" y="785"/>
                </a:lnTo>
                <a:lnTo>
                  <a:pt x="1461" y="784"/>
                </a:lnTo>
                <a:lnTo>
                  <a:pt x="1461" y="783"/>
                </a:lnTo>
                <a:cubicBezTo>
                  <a:pt x="1456" y="768"/>
                  <a:pt x="1456" y="751"/>
                  <a:pt x="1478" y="745"/>
                </a:cubicBezTo>
                <a:lnTo>
                  <a:pt x="1522" y="733"/>
                </a:lnTo>
                <a:close/>
                <a:moveTo>
                  <a:pt x="8339" y="2873"/>
                </a:moveTo>
                <a:lnTo>
                  <a:pt x="8367" y="2902"/>
                </a:lnTo>
                <a:cubicBezTo>
                  <a:pt x="8347" y="2899"/>
                  <a:pt x="8325" y="2896"/>
                  <a:pt x="8308" y="2895"/>
                </a:cubicBezTo>
                <a:cubicBezTo>
                  <a:pt x="8289" y="2893"/>
                  <a:pt x="8266" y="2887"/>
                  <a:pt x="8247" y="2880"/>
                </a:cubicBezTo>
                <a:cubicBezTo>
                  <a:pt x="8279" y="2882"/>
                  <a:pt x="8309" y="2881"/>
                  <a:pt x="8339" y="2873"/>
                </a:cubicBezTo>
                <a:close/>
                <a:moveTo>
                  <a:pt x="1630" y="778"/>
                </a:moveTo>
                <a:cubicBezTo>
                  <a:pt x="1631" y="782"/>
                  <a:pt x="1635" y="785"/>
                  <a:pt x="1636" y="785"/>
                </a:cubicBezTo>
                <a:cubicBezTo>
                  <a:pt x="1640" y="786"/>
                  <a:pt x="1643" y="791"/>
                  <a:pt x="1643" y="793"/>
                </a:cubicBezTo>
                <a:cubicBezTo>
                  <a:pt x="1647" y="803"/>
                  <a:pt x="1635" y="816"/>
                  <a:pt x="1628" y="816"/>
                </a:cubicBezTo>
                <a:cubicBezTo>
                  <a:pt x="1620" y="819"/>
                  <a:pt x="1603" y="820"/>
                  <a:pt x="1600" y="805"/>
                </a:cubicBezTo>
                <a:cubicBezTo>
                  <a:pt x="1602" y="790"/>
                  <a:pt x="1626" y="778"/>
                  <a:pt x="1630" y="778"/>
                </a:cubicBezTo>
                <a:close/>
                <a:moveTo>
                  <a:pt x="8472" y="2939"/>
                </a:moveTo>
                <a:lnTo>
                  <a:pt x="8474" y="2947"/>
                </a:lnTo>
                <a:lnTo>
                  <a:pt x="8475" y="2948"/>
                </a:lnTo>
                <a:lnTo>
                  <a:pt x="8475" y="2950"/>
                </a:lnTo>
                <a:lnTo>
                  <a:pt x="8475" y="2951"/>
                </a:lnTo>
                <a:lnTo>
                  <a:pt x="8476" y="2952"/>
                </a:lnTo>
                <a:cubicBezTo>
                  <a:pt x="8479" y="2964"/>
                  <a:pt x="8481" y="2974"/>
                  <a:pt x="8464" y="2979"/>
                </a:cubicBezTo>
                <a:lnTo>
                  <a:pt x="8463" y="2979"/>
                </a:lnTo>
                <a:lnTo>
                  <a:pt x="8462" y="2979"/>
                </a:lnTo>
                <a:cubicBezTo>
                  <a:pt x="8458" y="2980"/>
                  <a:pt x="8454" y="2981"/>
                  <a:pt x="8451" y="2981"/>
                </a:cubicBezTo>
                <a:lnTo>
                  <a:pt x="8449" y="2981"/>
                </a:lnTo>
                <a:lnTo>
                  <a:pt x="8448" y="2980"/>
                </a:lnTo>
                <a:lnTo>
                  <a:pt x="8447" y="2979"/>
                </a:lnTo>
                <a:lnTo>
                  <a:pt x="8446" y="2979"/>
                </a:lnTo>
                <a:lnTo>
                  <a:pt x="8446" y="2978"/>
                </a:lnTo>
                <a:lnTo>
                  <a:pt x="8445" y="2976"/>
                </a:lnTo>
                <a:lnTo>
                  <a:pt x="8444" y="2975"/>
                </a:lnTo>
                <a:lnTo>
                  <a:pt x="8439" y="2957"/>
                </a:lnTo>
                <a:cubicBezTo>
                  <a:pt x="8447" y="2944"/>
                  <a:pt x="8458" y="2943"/>
                  <a:pt x="8467" y="2940"/>
                </a:cubicBezTo>
                <a:lnTo>
                  <a:pt x="8469" y="2939"/>
                </a:lnTo>
                <a:lnTo>
                  <a:pt x="8470" y="2939"/>
                </a:lnTo>
                <a:lnTo>
                  <a:pt x="8471" y="2939"/>
                </a:lnTo>
                <a:lnTo>
                  <a:pt x="8472" y="2939"/>
                </a:lnTo>
                <a:close/>
                <a:moveTo>
                  <a:pt x="6495" y="2541"/>
                </a:moveTo>
                <a:lnTo>
                  <a:pt x="6455" y="2533"/>
                </a:lnTo>
                <a:lnTo>
                  <a:pt x="6455" y="2533"/>
                </a:lnTo>
                <a:lnTo>
                  <a:pt x="6454" y="2532"/>
                </a:lnTo>
                <a:lnTo>
                  <a:pt x="6454" y="2531"/>
                </a:lnTo>
                <a:cubicBezTo>
                  <a:pt x="6453" y="2526"/>
                  <a:pt x="6450" y="2517"/>
                  <a:pt x="6452" y="2509"/>
                </a:cubicBezTo>
                <a:lnTo>
                  <a:pt x="6452" y="2508"/>
                </a:lnTo>
                <a:lnTo>
                  <a:pt x="6453" y="2507"/>
                </a:lnTo>
                <a:lnTo>
                  <a:pt x="6454" y="2506"/>
                </a:lnTo>
                <a:lnTo>
                  <a:pt x="6455" y="2505"/>
                </a:lnTo>
                <a:lnTo>
                  <a:pt x="6456" y="2505"/>
                </a:lnTo>
                <a:cubicBezTo>
                  <a:pt x="6478" y="2502"/>
                  <a:pt x="6494" y="2537"/>
                  <a:pt x="6495" y="2541"/>
                </a:cubicBezTo>
                <a:close/>
                <a:moveTo>
                  <a:pt x="7558" y="2718"/>
                </a:moveTo>
                <a:cubicBezTo>
                  <a:pt x="7549" y="2689"/>
                  <a:pt x="7569" y="2677"/>
                  <a:pt x="7590" y="2671"/>
                </a:cubicBezTo>
                <a:lnTo>
                  <a:pt x="7591" y="2671"/>
                </a:lnTo>
                <a:lnTo>
                  <a:pt x="7600" y="2668"/>
                </a:lnTo>
                <a:lnTo>
                  <a:pt x="7558" y="2718"/>
                </a:lnTo>
                <a:close/>
                <a:moveTo>
                  <a:pt x="1678" y="1672"/>
                </a:moveTo>
                <a:lnTo>
                  <a:pt x="1679" y="1709"/>
                </a:lnTo>
                <a:lnTo>
                  <a:pt x="1678" y="1709"/>
                </a:lnTo>
                <a:lnTo>
                  <a:pt x="1678" y="1710"/>
                </a:lnTo>
                <a:lnTo>
                  <a:pt x="1677" y="1710"/>
                </a:lnTo>
                <a:cubicBezTo>
                  <a:pt x="1668" y="1713"/>
                  <a:pt x="1651" y="1714"/>
                  <a:pt x="1648" y="1699"/>
                </a:cubicBezTo>
                <a:cubicBezTo>
                  <a:pt x="1650" y="1684"/>
                  <a:pt x="1674" y="1672"/>
                  <a:pt x="1678" y="1672"/>
                </a:cubicBezTo>
                <a:close/>
                <a:moveTo>
                  <a:pt x="1227" y="1186"/>
                </a:moveTo>
                <a:cubicBezTo>
                  <a:pt x="1232" y="1201"/>
                  <a:pt x="1229" y="1223"/>
                  <a:pt x="1210" y="1229"/>
                </a:cubicBezTo>
                <a:lnTo>
                  <a:pt x="1205" y="1211"/>
                </a:lnTo>
                <a:cubicBezTo>
                  <a:pt x="1200" y="1194"/>
                  <a:pt x="1218" y="1189"/>
                  <a:pt x="1224" y="1187"/>
                </a:cubicBezTo>
                <a:lnTo>
                  <a:pt x="1225" y="1187"/>
                </a:lnTo>
                <a:lnTo>
                  <a:pt x="1226" y="1186"/>
                </a:lnTo>
                <a:lnTo>
                  <a:pt x="1227" y="1186"/>
                </a:lnTo>
                <a:close/>
                <a:moveTo>
                  <a:pt x="498" y="327"/>
                </a:moveTo>
                <a:lnTo>
                  <a:pt x="499" y="364"/>
                </a:lnTo>
                <a:cubicBezTo>
                  <a:pt x="490" y="367"/>
                  <a:pt x="478" y="359"/>
                  <a:pt x="477" y="352"/>
                </a:cubicBezTo>
                <a:cubicBezTo>
                  <a:pt x="476" y="339"/>
                  <a:pt x="493" y="328"/>
                  <a:pt x="498" y="327"/>
                </a:cubicBezTo>
                <a:close/>
                <a:moveTo>
                  <a:pt x="3498" y="2114"/>
                </a:moveTo>
                <a:lnTo>
                  <a:pt x="3490" y="2088"/>
                </a:lnTo>
                <a:cubicBezTo>
                  <a:pt x="3511" y="2091"/>
                  <a:pt x="3522" y="2100"/>
                  <a:pt x="3526" y="2116"/>
                </a:cubicBezTo>
                <a:cubicBezTo>
                  <a:pt x="3522" y="2117"/>
                  <a:pt x="3515" y="2116"/>
                  <a:pt x="3512" y="2115"/>
                </a:cubicBezTo>
                <a:cubicBezTo>
                  <a:pt x="3507" y="2113"/>
                  <a:pt x="3500" y="2114"/>
                  <a:pt x="3498" y="2114"/>
                </a:cubicBezTo>
                <a:close/>
                <a:moveTo>
                  <a:pt x="578" y="342"/>
                </a:moveTo>
                <a:cubicBezTo>
                  <a:pt x="584" y="359"/>
                  <a:pt x="574" y="372"/>
                  <a:pt x="559" y="375"/>
                </a:cubicBezTo>
                <a:lnTo>
                  <a:pt x="557" y="367"/>
                </a:lnTo>
                <a:cubicBezTo>
                  <a:pt x="551" y="350"/>
                  <a:pt x="569" y="344"/>
                  <a:pt x="575" y="342"/>
                </a:cubicBezTo>
                <a:lnTo>
                  <a:pt x="576" y="342"/>
                </a:lnTo>
                <a:lnTo>
                  <a:pt x="577" y="342"/>
                </a:lnTo>
                <a:lnTo>
                  <a:pt x="578" y="342"/>
                </a:lnTo>
                <a:close/>
                <a:moveTo>
                  <a:pt x="921" y="1075"/>
                </a:moveTo>
                <a:lnTo>
                  <a:pt x="913" y="1115"/>
                </a:lnTo>
                <a:lnTo>
                  <a:pt x="897" y="1092"/>
                </a:lnTo>
                <a:lnTo>
                  <a:pt x="897" y="1090"/>
                </a:lnTo>
                <a:lnTo>
                  <a:pt x="897" y="1089"/>
                </a:lnTo>
                <a:lnTo>
                  <a:pt x="897" y="1088"/>
                </a:lnTo>
                <a:lnTo>
                  <a:pt x="898" y="1087"/>
                </a:lnTo>
                <a:lnTo>
                  <a:pt x="898" y="1086"/>
                </a:lnTo>
                <a:cubicBezTo>
                  <a:pt x="907" y="1078"/>
                  <a:pt x="914" y="1078"/>
                  <a:pt x="918" y="1076"/>
                </a:cubicBezTo>
                <a:lnTo>
                  <a:pt x="919" y="1076"/>
                </a:lnTo>
                <a:lnTo>
                  <a:pt x="920" y="1076"/>
                </a:lnTo>
                <a:lnTo>
                  <a:pt x="921" y="1075"/>
                </a:lnTo>
                <a:close/>
                <a:moveTo>
                  <a:pt x="4372" y="2393"/>
                </a:moveTo>
                <a:cubicBezTo>
                  <a:pt x="4358" y="2398"/>
                  <a:pt x="4337" y="2395"/>
                  <a:pt x="4323" y="2388"/>
                </a:cubicBezTo>
                <a:lnTo>
                  <a:pt x="4324" y="2388"/>
                </a:lnTo>
                <a:lnTo>
                  <a:pt x="4325" y="2388"/>
                </a:lnTo>
                <a:lnTo>
                  <a:pt x="4326" y="2387"/>
                </a:lnTo>
                <a:lnTo>
                  <a:pt x="4327" y="2387"/>
                </a:lnTo>
                <a:cubicBezTo>
                  <a:pt x="4342" y="2383"/>
                  <a:pt x="4353" y="2381"/>
                  <a:pt x="4369" y="2384"/>
                </a:cubicBezTo>
                <a:lnTo>
                  <a:pt x="4372" y="2393"/>
                </a:lnTo>
                <a:close/>
                <a:moveTo>
                  <a:pt x="7881" y="2890"/>
                </a:moveTo>
                <a:lnTo>
                  <a:pt x="7883" y="2891"/>
                </a:lnTo>
                <a:lnTo>
                  <a:pt x="7884" y="2892"/>
                </a:lnTo>
                <a:lnTo>
                  <a:pt x="7886" y="2892"/>
                </a:lnTo>
                <a:lnTo>
                  <a:pt x="7887" y="2892"/>
                </a:lnTo>
                <a:lnTo>
                  <a:pt x="7888" y="2892"/>
                </a:lnTo>
                <a:lnTo>
                  <a:pt x="7889" y="2892"/>
                </a:lnTo>
                <a:lnTo>
                  <a:pt x="7889" y="2892"/>
                </a:lnTo>
                <a:cubicBezTo>
                  <a:pt x="7888" y="2892"/>
                  <a:pt x="7882" y="2891"/>
                  <a:pt x="7881" y="2890"/>
                </a:cubicBezTo>
                <a:close/>
                <a:moveTo>
                  <a:pt x="7889" y="2892"/>
                </a:moveTo>
                <a:lnTo>
                  <a:pt x="7889" y="2892"/>
                </a:lnTo>
                <a:lnTo>
                  <a:pt x="7890" y="2891"/>
                </a:lnTo>
                <a:lnTo>
                  <a:pt x="7891" y="2890"/>
                </a:lnTo>
                <a:cubicBezTo>
                  <a:pt x="7891" y="2888"/>
                  <a:pt x="7895" y="2880"/>
                  <a:pt x="7896" y="2877"/>
                </a:cubicBezTo>
                <a:lnTo>
                  <a:pt x="7930" y="2895"/>
                </a:lnTo>
                <a:cubicBezTo>
                  <a:pt x="7921" y="2898"/>
                  <a:pt x="7899" y="2894"/>
                  <a:pt x="7889" y="2892"/>
                </a:cubicBezTo>
                <a:close/>
                <a:moveTo>
                  <a:pt x="6149" y="2489"/>
                </a:moveTo>
                <a:lnTo>
                  <a:pt x="6154" y="2506"/>
                </a:lnTo>
                <a:cubicBezTo>
                  <a:pt x="6145" y="2509"/>
                  <a:pt x="6123" y="2504"/>
                  <a:pt x="6114" y="2499"/>
                </a:cubicBezTo>
                <a:lnTo>
                  <a:pt x="6149" y="2489"/>
                </a:lnTo>
                <a:close/>
                <a:moveTo>
                  <a:pt x="7345" y="2704"/>
                </a:moveTo>
                <a:lnTo>
                  <a:pt x="7317" y="2702"/>
                </a:lnTo>
                <a:lnTo>
                  <a:pt x="7352" y="2692"/>
                </a:lnTo>
                <a:lnTo>
                  <a:pt x="7345" y="2704"/>
                </a:lnTo>
                <a:close/>
                <a:moveTo>
                  <a:pt x="3400" y="2038"/>
                </a:moveTo>
                <a:lnTo>
                  <a:pt x="3403" y="2047"/>
                </a:lnTo>
                <a:lnTo>
                  <a:pt x="3376" y="2054"/>
                </a:lnTo>
                <a:cubicBezTo>
                  <a:pt x="3382" y="2044"/>
                  <a:pt x="3392" y="2041"/>
                  <a:pt x="3398" y="2039"/>
                </a:cubicBezTo>
                <a:lnTo>
                  <a:pt x="3399" y="2038"/>
                </a:lnTo>
                <a:lnTo>
                  <a:pt x="3400" y="2038"/>
                </a:lnTo>
                <a:close/>
                <a:moveTo>
                  <a:pt x="2850" y="976"/>
                </a:moveTo>
                <a:lnTo>
                  <a:pt x="2841" y="979"/>
                </a:lnTo>
                <a:cubicBezTo>
                  <a:pt x="2833" y="982"/>
                  <a:pt x="2819" y="974"/>
                  <a:pt x="2810" y="969"/>
                </a:cubicBezTo>
                <a:lnTo>
                  <a:pt x="2850" y="976"/>
                </a:lnTo>
                <a:close/>
                <a:moveTo>
                  <a:pt x="8043" y="2863"/>
                </a:moveTo>
                <a:lnTo>
                  <a:pt x="8048" y="2880"/>
                </a:lnTo>
                <a:lnTo>
                  <a:pt x="8036" y="2862"/>
                </a:lnTo>
                <a:lnTo>
                  <a:pt x="8036" y="2862"/>
                </a:lnTo>
                <a:lnTo>
                  <a:pt x="8037" y="2863"/>
                </a:lnTo>
                <a:lnTo>
                  <a:pt x="8038" y="2863"/>
                </a:lnTo>
                <a:lnTo>
                  <a:pt x="8039" y="2863"/>
                </a:lnTo>
                <a:lnTo>
                  <a:pt x="8040" y="2863"/>
                </a:lnTo>
                <a:lnTo>
                  <a:pt x="8042" y="2863"/>
                </a:lnTo>
                <a:lnTo>
                  <a:pt x="8043" y="2863"/>
                </a:lnTo>
                <a:close/>
                <a:moveTo>
                  <a:pt x="8036" y="2862"/>
                </a:moveTo>
                <a:lnTo>
                  <a:pt x="8032" y="2857"/>
                </a:lnTo>
                <a:lnTo>
                  <a:pt x="8032" y="2857"/>
                </a:lnTo>
                <a:lnTo>
                  <a:pt x="8033" y="2858"/>
                </a:lnTo>
                <a:lnTo>
                  <a:pt x="8033" y="2859"/>
                </a:lnTo>
                <a:lnTo>
                  <a:pt x="8035" y="2861"/>
                </a:lnTo>
                <a:lnTo>
                  <a:pt x="8035" y="2861"/>
                </a:lnTo>
                <a:lnTo>
                  <a:pt x="8036" y="2862"/>
                </a:lnTo>
                <a:close/>
              </a:path>
            </a:pathLst>
          </a:custGeom>
          <a:solidFill>
            <a:srgbClr val="E6EBD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 name="任意多边形 46"/>
          <p:cNvSpPr/>
          <p:nvPr/>
        </p:nvSpPr>
        <p:spPr>
          <a:xfrm rot="600000">
            <a:off x="5554345" y="1686560"/>
            <a:ext cx="5244465" cy="1212215"/>
          </a:xfrm>
          <a:custGeom>
            <a:avLst/>
            <a:gdLst/>
            <a:ahLst/>
            <a:cxnLst>
              <a:cxn ang="3">
                <a:pos x="hc" y="t"/>
              </a:cxn>
              <a:cxn ang="cd2">
                <a:pos x="l" y="vc"/>
              </a:cxn>
              <a:cxn ang="cd4">
                <a:pos x="hc" y="b"/>
              </a:cxn>
              <a:cxn ang="0">
                <a:pos x="r" y="vc"/>
              </a:cxn>
            </a:cxnLst>
            <a:rect l="l" t="t" r="r" b="b"/>
            <a:pathLst>
              <a:path w="11833" h="3250">
                <a:moveTo>
                  <a:pt x="10180" y="2827"/>
                </a:moveTo>
                <a:cubicBezTo>
                  <a:pt x="10155" y="2857"/>
                  <a:pt x="10150" y="2889"/>
                  <a:pt x="10156" y="2909"/>
                </a:cubicBezTo>
                <a:cubicBezTo>
                  <a:pt x="10137" y="2911"/>
                  <a:pt x="10116" y="2913"/>
                  <a:pt x="10099" y="2915"/>
                </a:cubicBezTo>
                <a:cubicBezTo>
                  <a:pt x="10080" y="2918"/>
                  <a:pt x="10063" y="2916"/>
                  <a:pt x="10053" y="2911"/>
                </a:cubicBezTo>
                <a:cubicBezTo>
                  <a:pt x="10027" y="2919"/>
                  <a:pt x="10002" y="2905"/>
                  <a:pt x="9973" y="2896"/>
                </a:cubicBezTo>
                <a:cubicBezTo>
                  <a:pt x="9983" y="2880"/>
                  <a:pt x="9990" y="2859"/>
                  <a:pt x="9986" y="2850"/>
                </a:cubicBezTo>
                <a:cubicBezTo>
                  <a:pt x="9970" y="2831"/>
                  <a:pt x="10008" y="2859"/>
                  <a:pt x="9948" y="2809"/>
                </a:cubicBezTo>
                <a:lnTo>
                  <a:pt x="9939" y="2877"/>
                </a:lnTo>
                <a:cubicBezTo>
                  <a:pt x="9931" y="2866"/>
                  <a:pt x="9922" y="2854"/>
                  <a:pt x="9917" y="2847"/>
                </a:cubicBezTo>
                <a:cubicBezTo>
                  <a:pt x="9911" y="2838"/>
                  <a:pt x="9906" y="2828"/>
                  <a:pt x="9904" y="2821"/>
                </a:cubicBezTo>
                <a:cubicBezTo>
                  <a:pt x="9890" y="2781"/>
                  <a:pt x="9843" y="2779"/>
                  <a:pt x="9809" y="2773"/>
                </a:cubicBezTo>
                <a:cubicBezTo>
                  <a:pt x="9777" y="2768"/>
                  <a:pt x="9733" y="2768"/>
                  <a:pt x="9718" y="2733"/>
                </a:cubicBezTo>
                <a:lnTo>
                  <a:pt x="9741" y="2716"/>
                </a:lnTo>
                <a:cubicBezTo>
                  <a:pt x="9770" y="2718"/>
                  <a:pt x="9801" y="2722"/>
                  <a:pt x="9826" y="2727"/>
                </a:cubicBezTo>
                <a:cubicBezTo>
                  <a:pt x="9852" y="2732"/>
                  <a:pt x="9884" y="2738"/>
                  <a:pt x="9910" y="2744"/>
                </a:cubicBezTo>
                <a:lnTo>
                  <a:pt x="9991" y="2796"/>
                </a:lnTo>
                <a:cubicBezTo>
                  <a:pt x="9994" y="2791"/>
                  <a:pt x="10003" y="2787"/>
                  <a:pt x="10010" y="2785"/>
                </a:cubicBezTo>
                <a:cubicBezTo>
                  <a:pt x="10086" y="2765"/>
                  <a:pt x="10355" y="2819"/>
                  <a:pt x="10390" y="2833"/>
                </a:cubicBezTo>
                <a:cubicBezTo>
                  <a:pt x="10395" y="2828"/>
                  <a:pt x="10407" y="2814"/>
                  <a:pt x="10419" y="2800"/>
                </a:cubicBezTo>
                <a:cubicBezTo>
                  <a:pt x="10438" y="2780"/>
                  <a:pt x="10457" y="2759"/>
                  <a:pt x="10482" y="2749"/>
                </a:cubicBezTo>
                <a:cubicBezTo>
                  <a:pt x="10492" y="2745"/>
                  <a:pt x="10502" y="2748"/>
                  <a:pt x="10508" y="2752"/>
                </a:cubicBezTo>
                <a:cubicBezTo>
                  <a:pt x="10517" y="2764"/>
                  <a:pt x="10536" y="2769"/>
                  <a:pt x="10541" y="2767"/>
                </a:cubicBezTo>
                <a:cubicBezTo>
                  <a:pt x="10548" y="2765"/>
                  <a:pt x="10557" y="2755"/>
                  <a:pt x="10563" y="2746"/>
                </a:cubicBezTo>
                <a:cubicBezTo>
                  <a:pt x="10631" y="2783"/>
                  <a:pt x="10803" y="2781"/>
                  <a:pt x="10847" y="2778"/>
                </a:cubicBezTo>
                <a:cubicBezTo>
                  <a:pt x="10854" y="2769"/>
                  <a:pt x="10866" y="2763"/>
                  <a:pt x="10876" y="2761"/>
                </a:cubicBezTo>
                <a:cubicBezTo>
                  <a:pt x="10927" y="2746"/>
                  <a:pt x="11019" y="2785"/>
                  <a:pt x="11053" y="2804"/>
                </a:cubicBezTo>
                <a:cubicBezTo>
                  <a:pt x="11075" y="2816"/>
                  <a:pt x="11095" y="2820"/>
                  <a:pt x="11107" y="2816"/>
                </a:cubicBezTo>
                <a:lnTo>
                  <a:pt x="11108" y="2816"/>
                </a:lnTo>
                <a:cubicBezTo>
                  <a:pt x="11125" y="2811"/>
                  <a:pt x="11143" y="2790"/>
                  <a:pt x="11155" y="2765"/>
                </a:cubicBezTo>
                <a:cubicBezTo>
                  <a:pt x="11164" y="2755"/>
                  <a:pt x="11166" y="2745"/>
                  <a:pt x="11164" y="2740"/>
                </a:cubicBezTo>
                <a:cubicBezTo>
                  <a:pt x="11161" y="2728"/>
                  <a:pt x="11143" y="2722"/>
                  <a:pt x="11123" y="2717"/>
                </a:cubicBezTo>
                <a:cubicBezTo>
                  <a:pt x="11100" y="2697"/>
                  <a:pt x="11071" y="2691"/>
                  <a:pt x="11056" y="2696"/>
                </a:cubicBezTo>
                <a:cubicBezTo>
                  <a:pt x="11052" y="2697"/>
                  <a:pt x="11045" y="2701"/>
                  <a:pt x="11043" y="2703"/>
                </a:cubicBezTo>
                <a:lnTo>
                  <a:pt x="11001" y="2724"/>
                </a:lnTo>
                <a:cubicBezTo>
                  <a:pt x="10947" y="2663"/>
                  <a:pt x="10849" y="2634"/>
                  <a:pt x="10769" y="2639"/>
                </a:cubicBezTo>
                <a:cubicBezTo>
                  <a:pt x="10734" y="2621"/>
                  <a:pt x="10698" y="2606"/>
                  <a:pt x="10660" y="2594"/>
                </a:cubicBezTo>
                <a:cubicBezTo>
                  <a:pt x="10624" y="2582"/>
                  <a:pt x="10585" y="2565"/>
                  <a:pt x="10554" y="2549"/>
                </a:cubicBezTo>
                <a:cubicBezTo>
                  <a:pt x="10550" y="2559"/>
                  <a:pt x="10541" y="2568"/>
                  <a:pt x="10537" y="2568"/>
                </a:cubicBezTo>
                <a:cubicBezTo>
                  <a:pt x="10533" y="2569"/>
                  <a:pt x="10526" y="2569"/>
                  <a:pt x="10522" y="2568"/>
                </a:cubicBezTo>
                <a:cubicBezTo>
                  <a:pt x="10506" y="2558"/>
                  <a:pt x="10496" y="2548"/>
                  <a:pt x="10489" y="2551"/>
                </a:cubicBezTo>
                <a:cubicBezTo>
                  <a:pt x="10485" y="2552"/>
                  <a:pt x="10477" y="2558"/>
                  <a:pt x="10473" y="2563"/>
                </a:cubicBezTo>
                <a:lnTo>
                  <a:pt x="10407" y="2563"/>
                </a:lnTo>
                <a:lnTo>
                  <a:pt x="10287" y="2475"/>
                </a:lnTo>
                <a:lnTo>
                  <a:pt x="10262" y="2454"/>
                </a:lnTo>
                <a:cubicBezTo>
                  <a:pt x="10264" y="2451"/>
                  <a:pt x="10268" y="2449"/>
                  <a:pt x="10270" y="2449"/>
                </a:cubicBezTo>
                <a:cubicBezTo>
                  <a:pt x="10273" y="2448"/>
                  <a:pt x="10281" y="2448"/>
                  <a:pt x="10285" y="2449"/>
                </a:cubicBezTo>
                <a:cubicBezTo>
                  <a:pt x="10295" y="2450"/>
                  <a:pt x="10304" y="2450"/>
                  <a:pt x="10308" y="2450"/>
                </a:cubicBezTo>
                <a:cubicBezTo>
                  <a:pt x="10317" y="2462"/>
                  <a:pt x="10333" y="2464"/>
                  <a:pt x="10348" y="2460"/>
                </a:cubicBezTo>
                <a:cubicBezTo>
                  <a:pt x="10399" y="2452"/>
                  <a:pt x="10427" y="2375"/>
                  <a:pt x="10395" y="2300"/>
                </a:cubicBezTo>
                <a:cubicBezTo>
                  <a:pt x="10392" y="2287"/>
                  <a:pt x="10386" y="2270"/>
                  <a:pt x="10382" y="2260"/>
                </a:cubicBezTo>
                <a:cubicBezTo>
                  <a:pt x="10371" y="2231"/>
                  <a:pt x="10362" y="2206"/>
                  <a:pt x="10357" y="2190"/>
                </a:cubicBezTo>
                <a:cubicBezTo>
                  <a:pt x="10371" y="2204"/>
                  <a:pt x="10396" y="2206"/>
                  <a:pt x="10409" y="2202"/>
                </a:cubicBezTo>
                <a:cubicBezTo>
                  <a:pt x="10422" y="2198"/>
                  <a:pt x="10436" y="2187"/>
                  <a:pt x="10446" y="2174"/>
                </a:cubicBezTo>
                <a:lnTo>
                  <a:pt x="10518" y="2191"/>
                </a:lnTo>
                <a:cubicBezTo>
                  <a:pt x="10544" y="2183"/>
                  <a:pt x="10588" y="2201"/>
                  <a:pt x="10620" y="2219"/>
                </a:cubicBezTo>
                <a:cubicBezTo>
                  <a:pt x="10622" y="2205"/>
                  <a:pt x="10633" y="2194"/>
                  <a:pt x="10639" y="2193"/>
                </a:cubicBezTo>
                <a:cubicBezTo>
                  <a:pt x="10645" y="2191"/>
                  <a:pt x="10655" y="2194"/>
                  <a:pt x="10663" y="2198"/>
                </a:cubicBezTo>
                <a:cubicBezTo>
                  <a:pt x="10677" y="2207"/>
                  <a:pt x="10690" y="2216"/>
                  <a:pt x="10698" y="2214"/>
                </a:cubicBezTo>
                <a:cubicBezTo>
                  <a:pt x="10702" y="2213"/>
                  <a:pt x="10708" y="2207"/>
                  <a:pt x="10710" y="2202"/>
                </a:cubicBezTo>
                <a:cubicBezTo>
                  <a:pt x="10768" y="2208"/>
                  <a:pt x="10831" y="2211"/>
                  <a:pt x="10882" y="2210"/>
                </a:cubicBezTo>
                <a:cubicBezTo>
                  <a:pt x="10935" y="2210"/>
                  <a:pt x="10999" y="2213"/>
                  <a:pt x="11055" y="2217"/>
                </a:cubicBezTo>
                <a:cubicBezTo>
                  <a:pt x="11091" y="2242"/>
                  <a:pt x="11146" y="2249"/>
                  <a:pt x="11181" y="2239"/>
                </a:cubicBezTo>
                <a:cubicBezTo>
                  <a:pt x="11207" y="2233"/>
                  <a:pt x="11233" y="2204"/>
                  <a:pt x="11226" y="2175"/>
                </a:cubicBezTo>
                <a:cubicBezTo>
                  <a:pt x="11225" y="2170"/>
                  <a:pt x="11221" y="2164"/>
                  <a:pt x="11218" y="2161"/>
                </a:cubicBezTo>
                <a:cubicBezTo>
                  <a:pt x="11189" y="2140"/>
                  <a:pt x="11125" y="2144"/>
                  <a:pt x="11068" y="2148"/>
                </a:cubicBezTo>
                <a:cubicBezTo>
                  <a:pt x="10979" y="2162"/>
                  <a:pt x="10918" y="2147"/>
                  <a:pt x="10874" y="2099"/>
                </a:cubicBezTo>
                <a:cubicBezTo>
                  <a:pt x="10861" y="2087"/>
                  <a:pt x="10846" y="2083"/>
                  <a:pt x="10838" y="2086"/>
                </a:cubicBezTo>
                <a:cubicBezTo>
                  <a:pt x="10828" y="2089"/>
                  <a:pt x="10814" y="2106"/>
                  <a:pt x="10802" y="2128"/>
                </a:cubicBezTo>
                <a:cubicBezTo>
                  <a:pt x="10763" y="2097"/>
                  <a:pt x="10723" y="2093"/>
                  <a:pt x="10690" y="2082"/>
                </a:cubicBezTo>
                <a:cubicBezTo>
                  <a:pt x="10670" y="2077"/>
                  <a:pt x="10647" y="2066"/>
                  <a:pt x="10630" y="2055"/>
                </a:cubicBezTo>
                <a:cubicBezTo>
                  <a:pt x="10625" y="2064"/>
                  <a:pt x="10615" y="2070"/>
                  <a:pt x="10608" y="2072"/>
                </a:cubicBezTo>
                <a:cubicBezTo>
                  <a:pt x="10595" y="2076"/>
                  <a:pt x="10579" y="2075"/>
                  <a:pt x="10569" y="2073"/>
                </a:cubicBezTo>
                <a:lnTo>
                  <a:pt x="10566" y="2064"/>
                </a:lnTo>
                <a:lnTo>
                  <a:pt x="10435" y="2101"/>
                </a:lnTo>
                <a:cubicBezTo>
                  <a:pt x="10418" y="2084"/>
                  <a:pt x="10364" y="2029"/>
                  <a:pt x="10337" y="2041"/>
                </a:cubicBezTo>
                <a:cubicBezTo>
                  <a:pt x="10328" y="2043"/>
                  <a:pt x="10317" y="2052"/>
                  <a:pt x="10310" y="2062"/>
                </a:cubicBezTo>
                <a:lnTo>
                  <a:pt x="10309" y="2062"/>
                </a:lnTo>
                <a:lnTo>
                  <a:pt x="10307" y="2062"/>
                </a:lnTo>
                <a:lnTo>
                  <a:pt x="10306" y="2061"/>
                </a:lnTo>
                <a:cubicBezTo>
                  <a:pt x="10301" y="2061"/>
                  <a:pt x="10296" y="2052"/>
                  <a:pt x="10296" y="2052"/>
                </a:cubicBezTo>
                <a:cubicBezTo>
                  <a:pt x="10294" y="2047"/>
                  <a:pt x="10299" y="2039"/>
                  <a:pt x="10303" y="2035"/>
                </a:cubicBezTo>
                <a:cubicBezTo>
                  <a:pt x="10307" y="2027"/>
                  <a:pt x="10334" y="2012"/>
                  <a:pt x="10348" y="2009"/>
                </a:cubicBezTo>
                <a:cubicBezTo>
                  <a:pt x="10356" y="2007"/>
                  <a:pt x="10365" y="2006"/>
                  <a:pt x="10370" y="2007"/>
                </a:cubicBezTo>
                <a:cubicBezTo>
                  <a:pt x="10394" y="2030"/>
                  <a:pt x="10415" y="2024"/>
                  <a:pt x="10433" y="2026"/>
                </a:cubicBezTo>
                <a:cubicBezTo>
                  <a:pt x="10445" y="2026"/>
                  <a:pt x="10461" y="2030"/>
                  <a:pt x="10473" y="2034"/>
                </a:cubicBezTo>
                <a:lnTo>
                  <a:pt x="10569" y="2006"/>
                </a:lnTo>
                <a:lnTo>
                  <a:pt x="10630" y="2055"/>
                </a:lnTo>
                <a:lnTo>
                  <a:pt x="10692" y="2009"/>
                </a:lnTo>
                <a:cubicBezTo>
                  <a:pt x="10759" y="2046"/>
                  <a:pt x="10861" y="2056"/>
                  <a:pt x="10932" y="2053"/>
                </a:cubicBezTo>
                <a:cubicBezTo>
                  <a:pt x="10960" y="2072"/>
                  <a:pt x="10989" y="2078"/>
                  <a:pt x="11010" y="2071"/>
                </a:cubicBezTo>
                <a:cubicBezTo>
                  <a:pt x="11035" y="2064"/>
                  <a:pt x="11059" y="2045"/>
                  <a:pt x="11074" y="2022"/>
                </a:cubicBezTo>
                <a:lnTo>
                  <a:pt x="11260" y="2044"/>
                </a:lnTo>
                <a:cubicBezTo>
                  <a:pt x="11263" y="2041"/>
                  <a:pt x="11270" y="2038"/>
                  <a:pt x="11275" y="2037"/>
                </a:cubicBezTo>
                <a:cubicBezTo>
                  <a:pt x="11338" y="2024"/>
                  <a:pt x="11446" y="2036"/>
                  <a:pt x="11499" y="2052"/>
                </a:cubicBezTo>
                <a:cubicBezTo>
                  <a:pt x="11505" y="2043"/>
                  <a:pt x="11512" y="2038"/>
                  <a:pt x="11517" y="2037"/>
                </a:cubicBezTo>
                <a:cubicBezTo>
                  <a:pt x="11525" y="2034"/>
                  <a:pt x="11541" y="2040"/>
                  <a:pt x="11550" y="2045"/>
                </a:cubicBezTo>
                <a:cubicBezTo>
                  <a:pt x="11560" y="2051"/>
                  <a:pt x="11576" y="2053"/>
                  <a:pt x="11582" y="2051"/>
                </a:cubicBezTo>
                <a:cubicBezTo>
                  <a:pt x="11590" y="2050"/>
                  <a:pt x="11600" y="2040"/>
                  <a:pt x="11606" y="2030"/>
                </a:cubicBezTo>
                <a:cubicBezTo>
                  <a:pt x="11628" y="2046"/>
                  <a:pt x="11640" y="2055"/>
                  <a:pt x="11652" y="2053"/>
                </a:cubicBezTo>
                <a:lnTo>
                  <a:pt x="11653" y="2052"/>
                </a:lnTo>
                <a:cubicBezTo>
                  <a:pt x="11670" y="2044"/>
                  <a:pt x="11677" y="2028"/>
                  <a:pt x="11694" y="2005"/>
                </a:cubicBezTo>
                <a:lnTo>
                  <a:pt x="11565" y="1919"/>
                </a:lnTo>
                <a:cubicBezTo>
                  <a:pt x="11560" y="1922"/>
                  <a:pt x="11553" y="1925"/>
                  <a:pt x="11549" y="1926"/>
                </a:cubicBezTo>
                <a:cubicBezTo>
                  <a:pt x="11536" y="1930"/>
                  <a:pt x="11521" y="1929"/>
                  <a:pt x="11509" y="1924"/>
                </a:cubicBezTo>
                <a:cubicBezTo>
                  <a:pt x="11476" y="1913"/>
                  <a:pt x="11443" y="1893"/>
                  <a:pt x="11418" y="1902"/>
                </a:cubicBezTo>
                <a:cubicBezTo>
                  <a:pt x="11413" y="1904"/>
                  <a:pt x="11405" y="1907"/>
                  <a:pt x="11401" y="1909"/>
                </a:cubicBezTo>
                <a:lnTo>
                  <a:pt x="11322" y="1894"/>
                </a:lnTo>
                <a:cubicBezTo>
                  <a:pt x="11318" y="1901"/>
                  <a:pt x="11311" y="1906"/>
                  <a:pt x="11306" y="1907"/>
                </a:cubicBezTo>
                <a:cubicBezTo>
                  <a:pt x="11254" y="1886"/>
                  <a:pt x="11344" y="1954"/>
                  <a:pt x="11197" y="1855"/>
                </a:cubicBezTo>
                <a:lnTo>
                  <a:pt x="11019" y="1830"/>
                </a:lnTo>
                <a:cubicBezTo>
                  <a:pt x="10995" y="1829"/>
                  <a:pt x="10951" y="1814"/>
                  <a:pt x="10926" y="1800"/>
                </a:cubicBezTo>
                <a:cubicBezTo>
                  <a:pt x="10921" y="1809"/>
                  <a:pt x="10913" y="1814"/>
                  <a:pt x="10908" y="1815"/>
                </a:cubicBezTo>
                <a:cubicBezTo>
                  <a:pt x="10898" y="1818"/>
                  <a:pt x="10882" y="1813"/>
                  <a:pt x="10871" y="1806"/>
                </a:cubicBezTo>
                <a:lnTo>
                  <a:pt x="10803" y="1769"/>
                </a:lnTo>
                <a:cubicBezTo>
                  <a:pt x="10805" y="1765"/>
                  <a:pt x="10811" y="1762"/>
                  <a:pt x="10814" y="1761"/>
                </a:cubicBezTo>
                <a:cubicBezTo>
                  <a:pt x="10835" y="1758"/>
                  <a:pt x="10854" y="1765"/>
                  <a:pt x="10872" y="1769"/>
                </a:cubicBezTo>
                <a:cubicBezTo>
                  <a:pt x="10887" y="1773"/>
                  <a:pt x="10901" y="1776"/>
                  <a:pt x="10909" y="1776"/>
                </a:cubicBezTo>
                <a:lnTo>
                  <a:pt x="10909" y="1774"/>
                </a:lnTo>
                <a:lnTo>
                  <a:pt x="10909" y="1772"/>
                </a:lnTo>
                <a:lnTo>
                  <a:pt x="10909" y="1771"/>
                </a:lnTo>
                <a:lnTo>
                  <a:pt x="10909" y="1769"/>
                </a:lnTo>
                <a:lnTo>
                  <a:pt x="10909" y="1768"/>
                </a:lnTo>
                <a:lnTo>
                  <a:pt x="10910" y="1767"/>
                </a:lnTo>
                <a:lnTo>
                  <a:pt x="10911" y="1766"/>
                </a:lnTo>
                <a:lnTo>
                  <a:pt x="10912" y="1765"/>
                </a:lnTo>
                <a:lnTo>
                  <a:pt x="10913" y="1764"/>
                </a:lnTo>
                <a:lnTo>
                  <a:pt x="10914" y="1763"/>
                </a:lnTo>
                <a:lnTo>
                  <a:pt x="10915" y="1763"/>
                </a:lnTo>
                <a:lnTo>
                  <a:pt x="10917" y="1762"/>
                </a:lnTo>
                <a:cubicBezTo>
                  <a:pt x="10924" y="1761"/>
                  <a:pt x="10934" y="1759"/>
                  <a:pt x="10942" y="1757"/>
                </a:cubicBezTo>
                <a:cubicBezTo>
                  <a:pt x="10959" y="1772"/>
                  <a:pt x="10967" y="1785"/>
                  <a:pt x="10978" y="1783"/>
                </a:cubicBezTo>
                <a:cubicBezTo>
                  <a:pt x="10982" y="1782"/>
                  <a:pt x="10989" y="1776"/>
                  <a:pt x="10993" y="1771"/>
                </a:cubicBezTo>
                <a:cubicBezTo>
                  <a:pt x="11040" y="1771"/>
                  <a:pt x="11096" y="1774"/>
                  <a:pt x="11144" y="1778"/>
                </a:cubicBezTo>
                <a:cubicBezTo>
                  <a:pt x="11245" y="1787"/>
                  <a:pt x="11356" y="1797"/>
                  <a:pt x="11441" y="1784"/>
                </a:cubicBezTo>
                <a:cubicBezTo>
                  <a:pt x="11455" y="1790"/>
                  <a:pt x="11468" y="1790"/>
                  <a:pt x="11477" y="1788"/>
                </a:cubicBezTo>
                <a:cubicBezTo>
                  <a:pt x="11488" y="1785"/>
                  <a:pt x="11500" y="1772"/>
                  <a:pt x="11509" y="1756"/>
                </a:cubicBezTo>
                <a:lnTo>
                  <a:pt x="11506" y="1747"/>
                </a:lnTo>
                <a:cubicBezTo>
                  <a:pt x="11547" y="1770"/>
                  <a:pt x="11771" y="1813"/>
                  <a:pt x="11824" y="1800"/>
                </a:cubicBezTo>
                <a:cubicBezTo>
                  <a:pt x="11827" y="1799"/>
                  <a:pt x="11831" y="1797"/>
                  <a:pt x="11832" y="1795"/>
                </a:cubicBezTo>
                <a:cubicBezTo>
                  <a:pt x="11833" y="1790"/>
                  <a:pt x="11832" y="1782"/>
                  <a:pt x="11831" y="1777"/>
                </a:cubicBezTo>
                <a:cubicBezTo>
                  <a:pt x="11826" y="1759"/>
                  <a:pt x="11809" y="1738"/>
                  <a:pt x="11795" y="1730"/>
                </a:cubicBezTo>
                <a:lnTo>
                  <a:pt x="11723" y="1713"/>
                </a:lnTo>
                <a:cubicBezTo>
                  <a:pt x="11696" y="1698"/>
                  <a:pt x="11655" y="1694"/>
                  <a:pt x="11635" y="1701"/>
                </a:cubicBezTo>
                <a:cubicBezTo>
                  <a:pt x="11597" y="1670"/>
                  <a:pt x="11562" y="1669"/>
                  <a:pt x="11531" y="1662"/>
                </a:cubicBezTo>
                <a:cubicBezTo>
                  <a:pt x="11514" y="1659"/>
                  <a:pt x="11493" y="1651"/>
                  <a:pt x="11476" y="1642"/>
                </a:cubicBezTo>
                <a:lnTo>
                  <a:pt x="10815" y="1482"/>
                </a:lnTo>
                <a:cubicBezTo>
                  <a:pt x="10796" y="1464"/>
                  <a:pt x="10766" y="1446"/>
                  <a:pt x="10750" y="1453"/>
                </a:cubicBezTo>
                <a:cubicBezTo>
                  <a:pt x="10742" y="1454"/>
                  <a:pt x="10733" y="1462"/>
                  <a:pt x="10727" y="1469"/>
                </a:cubicBezTo>
                <a:cubicBezTo>
                  <a:pt x="10687" y="1439"/>
                  <a:pt x="10654" y="1433"/>
                  <a:pt x="10624" y="1442"/>
                </a:cubicBezTo>
                <a:cubicBezTo>
                  <a:pt x="10564" y="1411"/>
                  <a:pt x="10397" y="1398"/>
                  <a:pt x="10350" y="1407"/>
                </a:cubicBezTo>
                <a:lnTo>
                  <a:pt x="10173" y="1354"/>
                </a:lnTo>
                <a:lnTo>
                  <a:pt x="10115" y="1380"/>
                </a:lnTo>
                <a:cubicBezTo>
                  <a:pt x="10037" y="1327"/>
                  <a:pt x="9934" y="1321"/>
                  <a:pt x="9846" y="1306"/>
                </a:cubicBezTo>
                <a:cubicBezTo>
                  <a:pt x="9799" y="1300"/>
                  <a:pt x="9751" y="1285"/>
                  <a:pt x="9714" y="1268"/>
                </a:cubicBezTo>
                <a:cubicBezTo>
                  <a:pt x="9696" y="1272"/>
                  <a:pt x="9678" y="1271"/>
                  <a:pt x="9663" y="1267"/>
                </a:cubicBezTo>
                <a:cubicBezTo>
                  <a:pt x="9545" y="1238"/>
                  <a:pt x="9841" y="1307"/>
                  <a:pt x="9463" y="1217"/>
                </a:cubicBezTo>
                <a:cubicBezTo>
                  <a:pt x="9455" y="1225"/>
                  <a:pt x="9445" y="1232"/>
                  <a:pt x="9437" y="1234"/>
                </a:cubicBezTo>
                <a:cubicBezTo>
                  <a:pt x="9430" y="1237"/>
                  <a:pt x="9417" y="1231"/>
                  <a:pt x="9408" y="1223"/>
                </a:cubicBezTo>
                <a:cubicBezTo>
                  <a:pt x="9388" y="1214"/>
                  <a:pt x="9365" y="1200"/>
                  <a:pt x="9347" y="1187"/>
                </a:cubicBezTo>
                <a:cubicBezTo>
                  <a:pt x="9327" y="1172"/>
                  <a:pt x="9297" y="1166"/>
                  <a:pt x="9269" y="1169"/>
                </a:cubicBezTo>
                <a:cubicBezTo>
                  <a:pt x="9263" y="1175"/>
                  <a:pt x="9255" y="1180"/>
                  <a:pt x="9249" y="1182"/>
                </a:cubicBezTo>
                <a:cubicBezTo>
                  <a:pt x="9235" y="1188"/>
                  <a:pt x="9209" y="1178"/>
                  <a:pt x="9192" y="1162"/>
                </a:cubicBezTo>
                <a:cubicBezTo>
                  <a:pt x="9122" y="1183"/>
                  <a:pt x="8977" y="1147"/>
                  <a:pt x="8915" y="1119"/>
                </a:cubicBezTo>
                <a:cubicBezTo>
                  <a:pt x="8913" y="1131"/>
                  <a:pt x="8904" y="1138"/>
                  <a:pt x="8898" y="1139"/>
                </a:cubicBezTo>
                <a:cubicBezTo>
                  <a:pt x="8893" y="1141"/>
                  <a:pt x="8885" y="1140"/>
                  <a:pt x="8882" y="1138"/>
                </a:cubicBezTo>
                <a:lnTo>
                  <a:pt x="8846" y="1110"/>
                </a:lnTo>
                <a:lnTo>
                  <a:pt x="8846" y="1109"/>
                </a:lnTo>
                <a:lnTo>
                  <a:pt x="8845" y="1108"/>
                </a:lnTo>
                <a:cubicBezTo>
                  <a:pt x="8843" y="1101"/>
                  <a:pt x="8842" y="1090"/>
                  <a:pt x="8847" y="1082"/>
                </a:cubicBezTo>
                <a:cubicBezTo>
                  <a:pt x="8785" y="1091"/>
                  <a:pt x="8657" y="1096"/>
                  <a:pt x="8536" y="1086"/>
                </a:cubicBezTo>
                <a:cubicBezTo>
                  <a:pt x="8483" y="1063"/>
                  <a:pt x="8413" y="1063"/>
                  <a:pt x="8353" y="1072"/>
                </a:cubicBezTo>
                <a:lnTo>
                  <a:pt x="8293" y="1061"/>
                </a:lnTo>
                <a:lnTo>
                  <a:pt x="8210" y="1037"/>
                </a:lnTo>
                <a:lnTo>
                  <a:pt x="8209" y="1037"/>
                </a:lnTo>
                <a:cubicBezTo>
                  <a:pt x="8192" y="1041"/>
                  <a:pt x="8176" y="1039"/>
                  <a:pt x="8161" y="1032"/>
                </a:cubicBezTo>
                <a:cubicBezTo>
                  <a:pt x="8146" y="1025"/>
                  <a:pt x="8128" y="1024"/>
                  <a:pt x="8113" y="1027"/>
                </a:cubicBezTo>
                <a:lnTo>
                  <a:pt x="7982" y="999"/>
                </a:lnTo>
                <a:lnTo>
                  <a:pt x="7946" y="971"/>
                </a:lnTo>
                <a:lnTo>
                  <a:pt x="7866" y="956"/>
                </a:lnTo>
                <a:lnTo>
                  <a:pt x="7865" y="955"/>
                </a:lnTo>
                <a:cubicBezTo>
                  <a:pt x="7857" y="925"/>
                  <a:pt x="7848" y="924"/>
                  <a:pt x="7827" y="930"/>
                </a:cubicBezTo>
                <a:lnTo>
                  <a:pt x="7825" y="930"/>
                </a:lnTo>
                <a:lnTo>
                  <a:pt x="7824" y="930"/>
                </a:lnTo>
                <a:lnTo>
                  <a:pt x="7823" y="931"/>
                </a:lnTo>
                <a:lnTo>
                  <a:pt x="7822" y="931"/>
                </a:lnTo>
                <a:lnTo>
                  <a:pt x="7821" y="931"/>
                </a:lnTo>
                <a:cubicBezTo>
                  <a:pt x="7793" y="938"/>
                  <a:pt x="7787" y="911"/>
                  <a:pt x="7783" y="900"/>
                </a:cubicBezTo>
                <a:lnTo>
                  <a:pt x="7783" y="899"/>
                </a:lnTo>
                <a:lnTo>
                  <a:pt x="7783" y="898"/>
                </a:lnTo>
                <a:lnTo>
                  <a:pt x="7782" y="897"/>
                </a:lnTo>
                <a:lnTo>
                  <a:pt x="7782" y="896"/>
                </a:lnTo>
                <a:lnTo>
                  <a:pt x="7782" y="895"/>
                </a:lnTo>
                <a:cubicBezTo>
                  <a:pt x="7780" y="896"/>
                  <a:pt x="7778" y="897"/>
                  <a:pt x="7777" y="897"/>
                </a:cubicBezTo>
                <a:cubicBezTo>
                  <a:pt x="7693" y="902"/>
                  <a:pt x="7823" y="919"/>
                  <a:pt x="7597" y="910"/>
                </a:cubicBezTo>
                <a:cubicBezTo>
                  <a:pt x="7586" y="904"/>
                  <a:pt x="7573" y="898"/>
                  <a:pt x="7566" y="900"/>
                </a:cubicBezTo>
                <a:lnTo>
                  <a:pt x="7563" y="892"/>
                </a:lnTo>
                <a:cubicBezTo>
                  <a:pt x="7559" y="893"/>
                  <a:pt x="7550" y="893"/>
                  <a:pt x="7545" y="892"/>
                </a:cubicBezTo>
                <a:cubicBezTo>
                  <a:pt x="7536" y="892"/>
                  <a:pt x="7529" y="892"/>
                  <a:pt x="7525" y="893"/>
                </a:cubicBezTo>
                <a:cubicBezTo>
                  <a:pt x="7516" y="896"/>
                  <a:pt x="7505" y="887"/>
                  <a:pt x="7503" y="881"/>
                </a:cubicBezTo>
                <a:cubicBezTo>
                  <a:pt x="7501" y="881"/>
                  <a:pt x="7498" y="882"/>
                  <a:pt x="7497" y="882"/>
                </a:cubicBezTo>
                <a:cubicBezTo>
                  <a:pt x="7474" y="889"/>
                  <a:pt x="7455" y="893"/>
                  <a:pt x="7431" y="892"/>
                </a:cubicBezTo>
                <a:cubicBezTo>
                  <a:pt x="7427" y="893"/>
                  <a:pt x="7420" y="892"/>
                  <a:pt x="7417" y="891"/>
                </a:cubicBezTo>
                <a:cubicBezTo>
                  <a:pt x="7412" y="890"/>
                  <a:pt x="7405" y="890"/>
                  <a:pt x="7402" y="891"/>
                </a:cubicBezTo>
                <a:cubicBezTo>
                  <a:pt x="7261" y="816"/>
                  <a:pt x="7273" y="848"/>
                  <a:pt x="7191" y="847"/>
                </a:cubicBezTo>
                <a:cubicBezTo>
                  <a:pt x="7137" y="829"/>
                  <a:pt x="7062" y="822"/>
                  <a:pt x="7014" y="822"/>
                </a:cubicBezTo>
                <a:cubicBezTo>
                  <a:pt x="6880" y="814"/>
                  <a:pt x="6736" y="795"/>
                  <a:pt x="6617" y="757"/>
                </a:cubicBezTo>
                <a:lnTo>
                  <a:pt x="6616" y="757"/>
                </a:lnTo>
                <a:lnTo>
                  <a:pt x="6615" y="757"/>
                </a:lnTo>
                <a:lnTo>
                  <a:pt x="6614" y="757"/>
                </a:lnTo>
                <a:lnTo>
                  <a:pt x="6613" y="758"/>
                </a:lnTo>
                <a:cubicBezTo>
                  <a:pt x="6579" y="756"/>
                  <a:pt x="6625" y="776"/>
                  <a:pt x="6539" y="750"/>
                </a:cubicBezTo>
                <a:cubicBezTo>
                  <a:pt x="6534" y="761"/>
                  <a:pt x="6532" y="762"/>
                  <a:pt x="6526" y="764"/>
                </a:cubicBezTo>
                <a:cubicBezTo>
                  <a:pt x="6495" y="764"/>
                  <a:pt x="6472" y="748"/>
                  <a:pt x="6466" y="724"/>
                </a:cubicBezTo>
                <a:cubicBezTo>
                  <a:pt x="6449" y="727"/>
                  <a:pt x="6439" y="727"/>
                  <a:pt x="6424" y="719"/>
                </a:cubicBezTo>
                <a:lnTo>
                  <a:pt x="6423" y="718"/>
                </a:lnTo>
                <a:lnTo>
                  <a:pt x="6421" y="718"/>
                </a:lnTo>
                <a:lnTo>
                  <a:pt x="6420" y="717"/>
                </a:lnTo>
                <a:lnTo>
                  <a:pt x="6419" y="716"/>
                </a:lnTo>
                <a:lnTo>
                  <a:pt x="6418" y="716"/>
                </a:lnTo>
                <a:lnTo>
                  <a:pt x="6417" y="715"/>
                </a:lnTo>
                <a:lnTo>
                  <a:pt x="6416" y="715"/>
                </a:lnTo>
                <a:lnTo>
                  <a:pt x="6415" y="714"/>
                </a:lnTo>
                <a:lnTo>
                  <a:pt x="6413" y="714"/>
                </a:lnTo>
                <a:lnTo>
                  <a:pt x="6404" y="709"/>
                </a:lnTo>
                <a:lnTo>
                  <a:pt x="6400" y="707"/>
                </a:lnTo>
                <a:lnTo>
                  <a:pt x="6399" y="706"/>
                </a:lnTo>
                <a:lnTo>
                  <a:pt x="6398" y="705"/>
                </a:lnTo>
                <a:cubicBezTo>
                  <a:pt x="6380" y="695"/>
                  <a:pt x="6369" y="697"/>
                  <a:pt x="6354" y="699"/>
                </a:cubicBezTo>
                <a:lnTo>
                  <a:pt x="6275" y="684"/>
                </a:lnTo>
                <a:cubicBezTo>
                  <a:pt x="6254" y="690"/>
                  <a:pt x="6235" y="688"/>
                  <a:pt x="6221" y="682"/>
                </a:cubicBezTo>
                <a:cubicBezTo>
                  <a:pt x="6184" y="665"/>
                  <a:pt x="6158" y="650"/>
                  <a:pt x="6126" y="661"/>
                </a:cubicBezTo>
                <a:cubicBezTo>
                  <a:pt x="6082" y="665"/>
                  <a:pt x="5933" y="661"/>
                  <a:pt x="5887" y="654"/>
                </a:cubicBezTo>
                <a:cubicBezTo>
                  <a:pt x="5871" y="657"/>
                  <a:pt x="5857" y="655"/>
                  <a:pt x="5849" y="651"/>
                </a:cubicBezTo>
                <a:cubicBezTo>
                  <a:pt x="5840" y="645"/>
                  <a:pt x="5824" y="644"/>
                  <a:pt x="5810" y="647"/>
                </a:cubicBezTo>
                <a:cubicBezTo>
                  <a:pt x="5800" y="609"/>
                  <a:pt x="5766" y="600"/>
                  <a:pt x="5742" y="608"/>
                </a:cubicBezTo>
                <a:cubicBezTo>
                  <a:pt x="5737" y="609"/>
                  <a:pt x="5729" y="613"/>
                  <a:pt x="5725" y="615"/>
                </a:cubicBezTo>
                <a:cubicBezTo>
                  <a:pt x="5253" y="601"/>
                  <a:pt x="5594" y="584"/>
                  <a:pt x="5445" y="563"/>
                </a:cubicBezTo>
                <a:lnTo>
                  <a:pt x="5359" y="559"/>
                </a:lnTo>
                <a:lnTo>
                  <a:pt x="5359" y="560"/>
                </a:lnTo>
                <a:lnTo>
                  <a:pt x="5360" y="561"/>
                </a:lnTo>
                <a:lnTo>
                  <a:pt x="5360" y="562"/>
                </a:lnTo>
                <a:cubicBezTo>
                  <a:pt x="5363" y="570"/>
                  <a:pt x="5364" y="587"/>
                  <a:pt x="5349" y="590"/>
                </a:cubicBezTo>
                <a:cubicBezTo>
                  <a:pt x="5345" y="592"/>
                  <a:pt x="5333" y="586"/>
                  <a:pt x="5326" y="580"/>
                </a:cubicBezTo>
                <a:cubicBezTo>
                  <a:pt x="5318" y="574"/>
                  <a:pt x="5309" y="568"/>
                  <a:pt x="5304" y="566"/>
                </a:cubicBezTo>
                <a:cubicBezTo>
                  <a:pt x="5212" y="593"/>
                  <a:pt x="5087" y="558"/>
                  <a:pt x="4983" y="531"/>
                </a:cubicBezTo>
                <a:cubicBezTo>
                  <a:pt x="4929" y="516"/>
                  <a:pt x="4873" y="506"/>
                  <a:pt x="4832" y="502"/>
                </a:cubicBezTo>
                <a:cubicBezTo>
                  <a:pt x="4823" y="469"/>
                  <a:pt x="4799" y="471"/>
                  <a:pt x="4780" y="476"/>
                </a:cubicBezTo>
                <a:cubicBezTo>
                  <a:pt x="4777" y="477"/>
                  <a:pt x="4772" y="479"/>
                  <a:pt x="4771" y="479"/>
                </a:cubicBezTo>
                <a:cubicBezTo>
                  <a:pt x="4759" y="484"/>
                  <a:pt x="4745" y="489"/>
                  <a:pt x="4735" y="492"/>
                </a:cubicBezTo>
                <a:cubicBezTo>
                  <a:pt x="4693" y="488"/>
                  <a:pt x="4494" y="463"/>
                  <a:pt x="4463" y="466"/>
                </a:cubicBezTo>
                <a:lnTo>
                  <a:pt x="4320" y="432"/>
                </a:lnTo>
                <a:cubicBezTo>
                  <a:pt x="4300" y="437"/>
                  <a:pt x="4282" y="435"/>
                  <a:pt x="4269" y="428"/>
                </a:cubicBezTo>
                <a:cubicBezTo>
                  <a:pt x="4233" y="409"/>
                  <a:pt x="4211" y="396"/>
                  <a:pt x="4180" y="406"/>
                </a:cubicBezTo>
                <a:cubicBezTo>
                  <a:pt x="4128" y="413"/>
                  <a:pt x="4017" y="416"/>
                  <a:pt x="3962" y="402"/>
                </a:cubicBezTo>
                <a:lnTo>
                  <a:pt x="3893" y="393"/>
                </a:lnTo>
                <a:cubicBezTo>
                  <a:pt x="3883" y="356"/>
                  <a:pt x="3852" y="354"/>
                  <a:pt x="3832" y="360"/>
                </a:cubicBezTo>
                <a:cubicBezTo>
                  <a:pt x="3825" y="362"/>
                  <a:pt x="3816" y="366"/>
                  <a:pt x="3811" y="370"/>
                </a:cubicBezTo>
                <a:cubicBezTo>
                  <a:pt x="3791" y="369"/>
                  <a:pt x="3764" y="369"/>
                  <a:pt x="3739" y="368"/>
                </a:cubicBezTo>
                <a:cubicBezTo>
                  <a:pt x="3685" y="367"/>
                  <a:pt x="3621" y="363"/>
                  <a:pt x="3587" y="349"/>
                </a:cubicBezTo>
                <a:lnTo>
                  <a:pt x="3560" y="319"/>
                </a:lnTo>
                <a:lnTo>
                  <a:pt x="3473" y="315"/>
                </a:lnTo>
                <a:lnTo>
                  <a:pt x="3474" y="315"/>
                </a:lnTo>
                <a:lnTo>
                  <a:pt x="3474" y="316"/>
                </a:lnTo>
                <a:cubicBezTo>
                  <a:pt x="3475" y="318"/>
                  <a:pt x="3480" y="344"/>
                  <a:pt x="3472" y="344"/>
                </a:cubicBezTo>
                <a:cubicBezTo>
                  <a:pt x="3463" y="346"/>
                  <a:pt x="3452" y="341"/>
                  <a:pt x="3446" y="335"/>
                </a:cubicBezTo>
                <a:cubicBezTo>
                  <a:pt x="3439" y="328"/>
                  <a:pt x="3431" y="322"/>
                  <a:pt x="3427" y="319"/>
                </a:cubicBezTo>
                <a:cubicBezTo>
                  <a:pt x="3341" y="344"/>
                  <a:pt x="3232" y="314"/>
                  <a:pt x="3138" y="290"/>
                </a:cubicBezTo>
                <a:cubicBezTo>
                  <a:pt x="3089" y="276"/>
                  <a:pt x="3036" y="267"/>
                  <a:pt x="2995" y="263"/>
                </a:cubicBezTo>
                <a:cubicBezTo>
                  <a:pt x="2986" y="232"/>
                  <a:pt x="2957" y="231"/>
                  <a:pt x="2936" y="237"/>
                </a:cubicBezTo>
                <a:cubicBezTo>
                  <a:pt x="2925" y="240"/>
                  <a:pt x="2913" y="246"/>
                  <a:pt x="2906" y="251"/>
                </a:cubicBezTo>
                <a:cubicBezTo>
                  <a:pt x="2859" y="242"/>
                  <a:pt x="2497" y="220"/>
                  <a:pt x="2464" y="226"/>
                </a:cubicBezTo>
                <a:cubicBezTo>
                  <a:pt x="2430" y="189"/>
                  <a:pt x="2379" y="218"/>
                  <a:pt x="2343" y="220"/>
                </a:cubicBezTo>
                <a:cubicBezTo>
                  <a:pt x="2321" y="224"/>
                  <a:pt x="2300" y="216"/>
                  <a:pt x="2287" y="201"/>
                </a:cubicBezTo>
                <a:cubicBezTo>
                  <a:pt x="2266" y="207"/>
                  <a:pt x="2236" y="204"/>
                  <a:pt x="2206" y="197"/>
                </a:cubicBezTo>
                <a:cubicBezTo>
                  <a:pt x="2145" y="183"/>
                  <a:pt x="2070" y="159"/>
                  <a:pt x="2032" y="170"/>
                </a:cubicBezTo>
                <a:lnTo>
                  <a:pt x="1990" y="154"/>
                </a:lnTo>
                <a:cubicBezTo>
                  <a:pt x="1952" y="164"/>
                  <a:pt x="1913" y="169"/>
                  <a:pt x="1884" y="167"/>
                </a:cubicBezTo>
                <a:cubicBezTo>
                  <a:pt x="1820" y="166"/>
                  <a:pt x="1756" y="155"/>
                  <a:pt x="1684" y="176"/>
                </a:cubicBezTo>
                <a:lnTo>
                  <a:pt x="1615" y="167"/>
                </a:lnTo>
                <a:cubicBezTo>
                  <a:pt x="1556" y="123"/>
                  <a:pt x="1417" y="110"/>
                  <a:pt x="1373" y="114"/>
                </a:cubicBezTo>
                <a:cubicBezTo>
                  <a:pt x="1355" y="77"/>
                  <a:pt x="1317" y="89"/>
                  <a:pt x="1295" y="93"/>
                </a:cubicBezTo>
                <a:cubicBezTo>
                  <a:pt x="1279" y="98"/>
                  <a:pt x="1265" y="104"/>
                  <a:pt x="1258" y="109"/>
                </a:cubicBezTo>
                <a:cubicBezTo>
                  <a:pt x="1232" y="95"/>
                  <a:pt x="1184" y="101"/>
                  <a:pt x="1163" y="108"/>
                </a:cubicBezTo>
                <a:lnTo>
                  <a:pt x="1112" y="94"/>
                </a:lnTo>
                <a:lnTo>
                  <a:pt x="1076" y="66"/>
                </a:lnTo>
                <a:lnTo>
                  <a:pt x="782" y="65"/>
                </a:lnTo>
                <a:lnTo>
                  <a:pt x="741" y="87"/>
                </a:lnTo>
                <a:lnTo>
                  <a:pt x="740" y="87"/>
                </a:lnTo>
                <a:cubicBezTo>
                  <a:pt x="720" y="93"/>
                  <a:pt x="691" y="96"/>
                  <a:pt x="670" y="69"/>
                </a:cubicBezTo>
                <a:lnTo>
                  <a:pt x="570" y="51"/>
                </a:lnTo>
                <a:cubicBezTo>
                  <a:pt x="553" y="55"/>
                  <a:pt x="540" y="55"/>
                  <a:pt x="534" y="51"/>
                </a:cubicBezTo>
                <a:cubicBezTo>
                  <a:pt x="501" y="34"/>
                  <a:pt x="491" y="37"/>
                  <a:pt x="455" y="46"/>
                </a:cubicBezTo>
                <a:lnTo>
                  <a:pt x="454" y="46"/>
                </a:lnTo>
                <a:cubicBezTo>
                  <a:pt x="434" y="52"/>
                  <a:pt x="403" y="55"/>
                  <a:pt x="393" y="26"/>
                </a:cubicBezTo>
                <a:cubicBezTo>
                  <a:pt x="363" y="33"/>
                  <a:pt x="331" y="37"/>
                  <a:pt x="306" y="37"/>
                </a:cubicBezTo>
                <a:cubicBezTo>
                  <a:pt x="279" y="36"/>
                  <a:pt x="247" y="40"/>
                  <a:pt x="219" y="47"/>
                </a:cubicBezTo>
                <a:cubicBezTo>
                  <a:pt x="180" y="29"/>
                  <a:pt x="118" y="11"/>
                  <a:pt x="68" y="0"/>
                </a:cubicBezTo>
                <a:lnTo>
                  <a:pt x="51" y="196"/>
                </a:lnTo>
                <a:cubicBezTo>
                  <a:pt x="60" y="196"/>
                  <a:pt x="73" y="194"/>
                  <a:pt x="79" y="191"/>
                </a:cubicBezTo>
                <a:lnTo>
                  <a:pt x="80" y="191"/>
                </a:lnTo>
                <a:lnTo>
                  <a:pt x="81" y="191"/>
                </a:lnTo>
                <a:lnTo>
                  <a:pt x="133" y="242"/>
                </a:lnTo>
                <a:lnTo>
                  <a:pt x="134" y="242"/>
                </a:lnTo>
                <a:lnTo>
                  <a:pt x="135" y="242"/>
                </a:lnTo>
                <a:cubicBezTo>
                  <a:pt x="162" y="234"/>
                  <a:pt x="208" y="226"/>
                  <a:pt x="239" y="250"/>
                </a:cubicBezTo>
                <a:cubicBezTo>
                  <a:pt x="282" y="237"/>
                  <a:pt x="365" y="297"/>
                  <a:pt x="403" y="326"/>
                </a:cubicBezTo>
                <a:lnTo>
                  <a:pt x="429" y="318"/>
                </a:lnTo>
                <a:cubicBezTo>
                  <a:pt x="418" y="340"/>
                  <a:pt x="388" y="355"/>
                  <a:pt x="376" y="362"/>
                </a:cubicBezTo>
                <a:cubicBezTo>
                  <a:pt x="195" y="348"/>
                  <a:pt x="346" y="362"/>
                  <a:pt x="290" y="358"/>
                </a:cubicBezTo>
                <a:cubicBezTo>
                  <a:pt x="266" y="365"/>
                  <a:pt x="246" y="371"/>
                  <a:pt x="256" y="406"/>
                </a:cubicBezTo>
                <a:lnTo>
                  <a:pt x="263" y="432"/>
                </a:lnTo>
                <a:lnTo>
                  <a:pt x="359" y="404"/>
                </a:lnTo>
                <a:cubicBezTo>
                  <a:pt x="366" y="424"/>
                  <a:pt x="378" y="442"/>
                  <a:pt x="392" y="455"/>
                </a:cubicBezTo>
                <a:cubicBezTo>
                  <a:pt x="423" y="484"/>
                  <a:pt x="456" y="508"/>
                  <a:pt x="466" y="544"/>
                </a:cubicBezTo>
                <a:cubicBezTo>
                  <a:pt x="514" y="548"/>
                  <a:pt x="560" y="550"/>
                  <a:pt x="591" y="549"/>
                </a:cubicBezTo>
                <a:cubicBezTo>
                  <a:pt x="695" y="548"/>
                  <a:pt x="755" y="547"/>
                  <a:pt x="847" y="652"/>
                </a:cubicBezTo>
                <a:lnTo>
                  <a:pt x="960" y="620"/>
                </a:lnTo>
                <a:cubicBezTo>
                  <a:pt x="998" y="656"/>
                  <a:pt x="1066" y="684"/>
                  <a:pt x="1116" y="669"/>
                </a:cubicBezTo>
                <a:cubicBezTo>
                  <a:pt x="1141" y="713"/>
                  <a:pt x="1179" y="689"/>
                  <a:pt x="1207" y="687"/>
                </a:cubicBezTo>
                <a:cubicBezTo>
                  <a:pt x="1237" y="683"/>
                  <a:pt x="1279" y="666"/>
                  <a:pt x="1299" y="712"/>
                </a:cubicBezTo>
                <a:cubicBezTo>
                  <a:pt x="1283" y="717"/>
                  <a:pt x="1270" y="729"/>
                  <a:pt x="1264" y="741"/>
                </a:cubicBezTo>
                <a:cubicBezTo>
                  <a:pt x="1258" y="754"/>
                  <a:pt x="1242" y="765"/>
                  <a:pt x="1228" y="770"/>
                </a:cubicBezTo>
                <a:cubicBezTo>
                  <a:pt x="1210" y="774"/>
                  <a:pt x="1174" y="782"/>
                  <a:pt x="1150" y="754"/>
                </a:cubicBezTo>
                <a:cubicBezTo>
                  <a:pt x="1144" y="756"/>
                  <a:pt x="1122" y="763"/>
                  <a:pt x="1106" y="768"/>
                </a:cubicBezTo>
                <a:cubicBezTo>
                  <a:pt x="1084" y="772"/>
                  <a:pt x="1044" y="791"/>
                  <a:pt x="1020" y="763"/>
                </a:cubicBezTo>
                <a:cubicBezTo>
                  <a:pt x="989" y="760"/>
                  <a:pt x="916" y="762"/>
                  <a:pt x="873" y="774"/>
                </a:cubicBezTo>
                <a:cubicBezTo>
                  <a:pt x="861" y="776"/>
                  <a:pt x="821" y="789"/>
                  <a:pt x="828" y="818"/>
                </a:cubicBezTo>
                <a:lnTo>
                  <a:pt x="751" y="812"/>
                </a:lnTo>
                <a:cubicBezTo>
                  <a:pt x="723" y="789"/>
                  <a:pt x="690" y="780"/>
                  <a:pt x="663" y="771"/>
                </a:cubicBezTo>
                <a:lnTo>
                  <a:pt x="584" y="794"/>
                </a:lnTo>
                <a:lnTo>
                  <a:pt x="523" y="745"/>
                </a:lnTo>
                <a:lnTo>
                  <a:pt x="436" y="770"/>
                </a:lnTo>
                <a:lnTo>
                  <a:pt x="382" y="748"/>
                </a:lnTo>
                <a:lnTo>
                  <a:pt x="392" y="783"/>
                </a:lnTo>
                <a:lnTo>
                  <a:pt x="295" y="773"/>
                </a:lnTo>
                <a:cubicBezTo>
                  <a:pt x="290" y="795"/>
                  <a:pt x="283" y="806"/>
                  <a:pt x="279" y="807"/>
                </a:cubicBezTo>
                <a:cubicBezTo>
                  <a:pt x="261" y="802"/>
                  <a:pt x="257" y="771"/>
                  <a:pt x="252" y="760"/>
                </a:cubicBezTo>
                <a:cubicBezTo>
                  <a:pt x="249" y="746"/>
                  <a:pt x="244" y="728"/>
                  <a:pt x="242" y="722"/>
                </a:cubicBezTo>
                <a:cubicBezTo>
                  <a:pt x="234" y="693"/>
                  <a:pt x="211" y="693"/>
                  <a:pt x="190" y="699"/>
                </a:cubicBezTo>
                <a:lnTo>
                  <a:pt x="189" y="699"/>
                </a:lnTo>
                <a:cubicBezTo>
                  <a:pt x="158" y="682"/>
                  <a:pt x="103" y="694"/>
                  <a:pt x="58" y="699"/>
                </a:cubicBezTo>
                <a:cubicBezTo>
                  <a:pt x="40" y="701"/>
                  <a:pt x="19" y="702"/>
                  <a:pt x="7" y="701"/>
                </a:cubicBezTo>
                <a:lnTo>
                  <a:pt x="0" y="782"/>
                </a:lnTo>
                <a:lnTo>
                  <a:pt x="78" y="807"/>
                </a:lnTo>
                <a:lnTo>
                  <a:pt x="79" y="806"/>
                </a:lnTo>
                <a:cubicBezTo>
                  <a:pt x="108" y="798"/>
                  <a:pt x="132" y="821"/>
                  <a:pt x="137" y="840"/>
                </a:cubicBezTo>
                <a:cubicBezTo>
                  <a:pt x="138" y="845"/>
                  <a:pt x="139" y="852"/>
                  <a:pt x="139" y="855"/>
                </a:cubicBezTo>
                <a:lnTo>
                  <a:pt x="140" y="855"/>
                </a:lnTo>
                <a:lnTo>
                  <a:pt x="141" y="855"/>
                </a:lnTo>
                <a:cubicBezTo>
                  <a:pt x="171" y="846"/>
                  <a:pt x="210" y="844"/>
                  <a:pt x="245" y="863"/>
                </a:cubicBezTo>
                <a:lnTo>
                  <a:pt x="315" y="843"/>
                </a:lnTo>
                <a:cubicBezTo>
                  <a:pt x="359" y="868"/>
                  <a:pt x="402" y="875"/>
                  <a:pt x="452" y="860"/>
                </a:cubicBezTo>
                <a:lnTo>
                  <a:pt x="526" y="886"/>
                </a:lnTo>
                <a:cubicBezTo>
                  <a:pt x="796" y="864"/>
                  <a:pt x="600" y="905"/>
                  <a:pt x="674" y="910"/>
                </a:cubicBezTo>
                <a:cubicBezTo>
                  <a:pt x="678" y="921"/>
                  <a:pt x="670" y="929"/>
                  <a:pt x="661" y="931"/>
                </a:cubicBezTo>
                <a:cubicBezTo>
                  <a:pt x="631" y="936"/>
                  <a:pt x="614" y="933"/>
                  <a:pt x="587" y="931"/>
                </a:cubicBezTo>
                <a:cubicBezTo>
                  <a:pt x="564" y="928"/>
                  <a:pt x="547" y="928"/>
                  <a:pt x="538" y="930"/>
                </a:cubicBezTo>
                <a:lnTo>
                  <a:pt x="561" y="1008"/>
                </a:lnTo>
                <a:lnTo>
                  <a:pt x="593" y="990"/>
                </a:lnTo>
                <a:cubicBezTo>
                  <a:pt x="620" y="982"/>
                  <a:pt x="636" y="1007"/>
                  <a:pt x="641" y="1022"/>
                </a:cubicBezTo>
                <a:lnTo>
                  <a:pt x="641" y="1023"/>
                </a:lnTo>
                <a:cubicBezTo>
                  <a:pt x="669" y="1038"/>
                  <a:pt x="701" y="1059"/>
                  <a:pt x="713" y="1078"/>
                </a:cubicBezTo>
                <a:lnTo>
                  <a:pt x="791" y="1084"/>
                </a:lnTo>
                <a:lnTo>
                  <a:pt x="825" y="1169"/>
                </a:lnTo>
                <a:lnTo>
                  <a:pt x="852" y="1199"/>
                </a:lnTo>
                <a:cubicBezTo>
                  <a:pt x="860" y="1229"/>
                  <a:pt x="882" y="1220"/>
                  <a:pt x="893" y="1217"/>
                </a:cubicBezTo>
                <a:lnTo>
                  <a:pt x="893" y="1217"/>
                </a:lnTo>
                <a:cubicBezTo>
                  <a:pt x="899" y="1215"/>
                  <a:pt x="907" y="1212"/>
                  <a:pt x="912" y="1210"/>
                </a:cubicBezTo>
                <a:cubicBezTo>
                  <a:pt x="920" y="1207"/>
                  <a:pt x="934" y="1215"/>
                  <a:pt x="943" y="1220"/>
                </a:cubicBezTo>
                <a:cubicBezTo>
                  <a:pt x="947" y="1222"/>
                  <a:pt x="959" y="1225"/>
                  <a:pt x="967" y="1226"/>
                </a:cubicBezTo>
                <a:cubicBezTo>
                  <a:pt x="980" y="1228"/>
                  <a:pt x="1002" y="1229"/>
                  <a:pt x="1014" y="1237"/>
                </a:cubicBezTo>
                <a:lnTo>
                  <a:pt x="1014" y="1238"/>
                </a:lnTo>
                <a:lnTo>
                  <a:pt x="1014" y="1239"/>
                </a:lnTo>
                <a:lnTo>
                  <a:pt x="1014" y="1240"/>
                </a:lnTo>
                <a:lnTo>
                  <a:pt x="1014" y="1242"/>
                </a:lnTo>
                <a:lnTo>
                  <a:pt x="1013" y="1243"/>
                </a:lnTo>
                <a:lnTo>
                  <a:pt x="1013" y="1244"/>
                </a:lnTo>
                <a:cubicBezTo>
                  <a:pt x="1009" y="1249"/>
                  <a:pt x="999" y="1251"/>
                  <a:pt x="1000" y="1251"/>
                </a:cubicBezTo>
                <a:lnTo>
                  <a:pt x="999" y="1251"/>
                </a:lnTo>
                <a:cubicBezTo>
                  <a:pt x="947" y="1267"/>
                  <a:pt x="892" y="1252"/>
                  <a:pt x="845" y="1247"/>
                </a:cubicBezTo>
                <a:cubicBezTo>
                  <a:pt x="820" y="1243"/>
                  <a:pt x="793" y="1245"/>
                  <a:pt x="772" y="1250"/>
                </a:cubicBezTo>
                <a:cubicBezTo>
                  <a:pt x="754" y="1254"/>
                  <a:pt x="749" y="1270"/>
                  <a:pt x="754" y="1284"/>
                </a:cubicBezTo>
                <a:lnTo>
                  <a:pt x="694" y="1339"/>
                </a:lnTo>
                <a:lnTo>
                  <a:pt x="764" y="1385"/>
                </a:lnTo>
                <a:lnTo>
                  <a:pt x="765" y="1385"/>
                </a:lnTo>
                <a:cubicBezTo>
                  <a:pt x="779" y="1381"/>
                  <a:pt x="793" y="1382"/>
                  <a:pt x="802" y="1385"/>
                </a:cubicBezTo>
                <a:cubicBezTo>
                  <a:pt x="831" y="1393"/>
                  <a:pt x="852" y="1398"/>
                  <a:pt x="878" y="1390"/>
                </a:cubicBezTo>
                <a:lnTo>
                  <a:pt x="889" y="1425"/>
                </a:lnTo>
                <a:cubicBezTo>
                  <a:pt x="894" y="1449"/>
                  <a:pt x="912" y="1448"/>
                  <a:pt x="919" y="1444"/>
                </a:cubicBezTo>
                <a:cubicBezTo>
                  <a:pt x="928" y="1442"/>
                  <a:pt x="939" y="1437"/>
                  <a:pt x="948" y="1433"/>
                </a:cubicBezTo>
                <a:cubicBezTo>
                  <a:pt x="951" y="1431"/>
                  <a:pt x="957" y="1429"/>
                  <a:pt x="959" y="1428"/>
                </a:cubicBezTo>
                <a:cubicBezTo>
                  <a:pt x="989" y="1420"/>
                  <a:pt x="1004" y="1434"/>
                  <a:pt x="1016" y="1474"/>
                </a:cubicBezTo>
                <a:cubicBezTo>
                  <a:pt x="1069" y="1496"/>
                  <a:pt x="1117" y="1523"/>
                  <a:pt x="1162" y="1555"/>
                </a:cubicBezTo>
                <a:cubicBezTo>
                  <a:pt x="1231" y="1534"/>
                  <a:pt x="1291" y="1567"/>
                  <a:pt x="1351" y="1586"/>
                </a:cubicBezTo>
                <a:cubicBezTo>
                  <a:pt x="1327" y="1596"/>
                  <a:pt x="1301" y="1605"/>
                  <a:pt x="1285" y="1610"/>
                </a:cubicBezTo>
                <a:cubicBezTo>
                  <a:pt x="1244" y="1621"/>
                  <a:pt x="1211" y="1623"/>
                  <a:pt x="1184" y="1624"/>
                </a:cubicBezTo>
                <a:cubicBezTo>
                  <a:pt x="1163" y="1624"/>
                  <a:pt x="1139" y="1628"/>
                  <a:pt x="1118" y="1633"/>
                </a:cubicBezTo>
                <a:lnTo>
                  <a:pt x="1136" y="1695"/>
                </a:lnTo>
                <a:lnTo>
                  <a:pt x="1216" y="1776"/>
                </a:lnTo>
                <a:cubicBezTo>
                  <a:pt x="1219" y="1770"/>
                  <a:pt x="1224" y="1758"/>
                  <a:pt x="1228" y="1750"/>
                </a:cubicBezTo>
                <a:cubicBezTo>
                  <a:pt x="1232" y="1739"/>
                  <a:pt x="1238" y="1732"/>
                  <a:pt x="1241" y="1731"/>
                </a:cubicBezTo>
                <a:cubicBezTo>
                  <a:pt x="1261" y="1727"/>
                  <a:pt x="1266" y="1754"/>
                  <a:pt x="1268" y="1758"/>
                </a:cubicBezTo>
                <a:lnTo>
                  <a:pt x="1268" y="1758"/>
                </a:lnTo>
                <a:lnTo>
                  <a:pt x="1268" y="1759"/>
                </a:lnTo>
                <a:lnTo>
                  <a:pt x="1268" y="1760"/>
                </a:lnTo>
                <a:lnTo>
                  <a:pt x="1268" y="1761"/>
                </a:lnTo>
                <a:cubicBezTo>
                  <a:pt x="1768" y="1807"/>
                  <a:pt x="1443" y="1811"/>
                  <a:pt x="1616" y="1850"/>
                </a:cubicBezTo>
                <a:cubicBezTo>
                  <a:pt x="1648" y="1851"/>
                  <a:pt x="1684" y="1854"/>
                  <a:pt x="1712" y="1858"/>
                </a:cubicBezTo>
                <a:cubicBezTo>
                  <a:pt x="1743" y="1862"/>
                  <a:pt x="1778" y="1860"/>
                  <a:pt x="1805" y="1852"/>
                </a:cubicBezTo>
                <a:cubicBezTo>
                  <a:pt x="1871" y="1852"/>
                  <a:pt x="2003" y="1873"/>
                  <a:pt x="2059" y="1912"/>
                </a:cubicBezTo>
                <a:lnTo>
                  <a:pt x="2250" y="1886"/>
                </a:lnTo>
                <a:lnTo>
                  <a:pt x="2306" y="1917"/>
                </a:lnTo>
                <a:lnTo>
                  <a:pt x="2273" y="1964"/>
                </a:lnTo>
                <a:lnTo>
                  <a:pt x="2240" y="1983"/>
                </a:lnTo>
                <a:lnTo>
                  <a:pt x="2076" y="1973"/>
                </a:lnTo>
                <a:lnTo>
                  <a:pt x="2076" y="1973"/>
                </a:lnTo>
                <a:lnTo>
                  <a:pt x="2076" y="1972"/>
                </a:lnTo>
                <a:lnTo>
                  <a:pt x="2076" y="1972"/>
                </a:lnTo>
                <a:cubicBezTo>
                  <a:pt x="2069" y="1957"/>
                  <a:pt x="2069" y="1931"/>
                  <a:pt x="2044" y="1926"/>
                </a:cubicBezTo>
                <a:cubicBezTo>
                  <a:pt x="2040" y="1927"/>
                  <a:pt x="2035" y="1936"/>
                  <a:pt x="2033" y="1941"/>
                </a:cubicBezTo>
                <a:cubicBezTo>
                  <a:pt x="2031" y="1947"/>
                  <a:pt x="2027" y="1956"/>
                  <a:pt x="2025" y="1960"/>
                </a:cubicBezTo>
                <a:lnTo>
                  <a:pt x="1939" y="1956"/>
                </a:lnTo>
                <a:lnTo>
                  <a:pt x="1890" y="2017"/>
                </a:lnTo>
                <a:cubicBezTo>
                  <a:pt x="1951" y="2037"/>
                  <a:pt x="2025" y="2026"/>
                  <a:pt x="2074" y="2012"/>
                </a:cubicBezTo>
                <a:lnTo>
                  <a:pt x="2075" y="2012"/>
                </a:lnTo>
                <a:lnTo>
                  <a:pt x="2076" y="2011"/>
                </a:lnTo>
                <a:lnTo>
                  <a:pt x="2078" y="2011"/>
                </a:lnTo>
                <a:lnTo>
                  <a:pt x="2078" y="2077"/>
                </a:lnTo>
                <a:cubicBezTo>
                  <a:pt x="2099" y="2070"/>
                  <a:pt x="2118" y="2059"/>
                  <a:pt x="2131" y="2048"/>
                </a:cubicBezTo>
                <a:cubicBezTo>
                  <a:pt x="2145" y="2035"/>
                  <a:pt x="2165" y="2025"/>
                  <a:pt x="2184" y="2018"/>
                </a:cubicBezTo>
                <a:cubicBezTo>
                  <a:pt x="2257" y="2045"/>
                  <a:pt x="2353" y="2065"/>
                  <a:pt x="2427" y="2043"/>
                </a:cubicBezTo>
                <a:cubicBezTo>
                  <a:pt x="2477" y="2013"/>
                  <a:pt x="2444" y="1955"/>
                  <a:pt x="2441" y="1923"/>
                </a:cubicBezTo>
                <a:cubicBezTo>
                  <a:pt x="2440" y="1921"/>
                  <a:pt x="2439" y="1918"/>
                  <a:pt x="2439" y="1917"/>
                </a:cubicBezTo>
                <a:lnTo>
                  <a:pt x="2426" y="1873"/>
                </a:lnTo>
                <a:cubicBezTo>
                  <a:pt x="2349" y="1889"/>
                  <a:pt x="2268" y="1862"/>
                  <a:pt x="2194" y="1839"/>
                </a:cubicBezTo>
                <a:cubicBezTo>
                  <a:pt x="2156" y="1827"/>
                  <a:pt x="2113" y="1817"/>
                  <a:pt x="2078" y="1812"/>
                </a:cubicBezTo>
                <a:lnTo>
                  <a:pt x="2077" y="1812"/>
                </a:lnTo>
                <a:lnTo>
                  <a:pt x="2077" y="1813"/>
                </a:lnTo>
                <a:cubicBezTo>
                  <a:pt x="2074" y="1814"/>
                  <a:pt x="2049" y="1818"/>
                  <a:pt x="2049" y="1811"/>
                </a:cubicBezTo>
                <a:cubicBezTo>
                  <a:pt x="2064" y="1799"/>
                  <a:pt x="2097" y="1772"/>
                  <a:pt x="2111" y="1765"/>
                </a:cubicBezTo>
                <a:cubicBezTo>
                  <a:pt x="2147" y="1818"/>
                  <a:pt x="2240" y="1800"/>
                  <a:pt x="2274" y="1803"/>
                </a:cubicBezTo>
                <a:cubicBezTo>
                  <a:pt x="2314" y="1815"/>
                  <a:pt x="2362" y="1828"/>
                  <a:pt x="2402" y="1839"/>
                </a:cubicBezTo>
                <a:cubicBezTo>
                  <a:pt x="2445" y="1850"/>
                  <a:pt x="2493" y="1866"/>
                  <a:pt x="2532" y="1881"/>
                </a:cubicBezTo>
                <a:cubicBezTo>
                  <a:pt x="2576" y="1867"/>
                  <a:pt x="2618" y="1885"/>
                  <a:pt x="2656" y="1894"/>
                </a:cubicBezTo>
                <a:cubicBezTo>
                  <a:pt x="2675" y="1899"/>
                  <a:pt x="2697" y="1899"/>
                  <a:pt x="2716" y="1894"/>
                </a:cubicBezTo>
                <a:lnTo>
                  <a:pt x="2707" y="1963"/>
                </a:lnTo>
                <a:lnTo>
                  <a:pt x="2636" y="1945"/>
                </a:lnTo>
                <a:lnTo>
                  <a:pt x="2567" y="2003"/>
                </a:lnTo>
                <a:cubicBezTo>
                  <a:pt x="2553" y="1994"/>
                  <a:pt x="2525" y="1984"/>
                  <a:pt x="2514" y="1988"/>
                </a:cubicBezTo>
                <a:cubicBezTo>
                  <a:pt x="2503" y="1989"/>
                  <a:pt x="2501" y="2003"/>
                  <a:pt x="2506" y="2020"/>
                </a:cubicBezTo>
                <a:lnTo>
                  <a:pt x="2506" y="2020"/>
                </a:lnTo>
                <a:cubicBezTo>
                  <a:pt x="2505" y="2020"/>
                  <a:pt x="2494" y="2025"/>
                  <a:pt x="2493" y="2028"/>
                </a:cubicBezTo>
                <a:lnTo>
                  <a:pt x="2492" y="2029"/>
                </a:lnTo>
                <a:lnTo>
                  <a:pt x="2492" y="2030"/>
                </a:lnTo>
                <a:lnTo>
                  <a:pt x="2491" y="2031"/>
                </a:lnTo>
                <a:lnTo>
                  <a:pt x="2491" y="2033"/>
                </a:lnTo>
                <a:lnTo>
                  <a:pt x="2491" y="2034"/>
                </a:lnTo>
                <a:cubicBezTo>
                  <a:pt x="2514" y="2045"/>
                  <a:pt x="2555" y="2046"/>
                  <a:pt x="2579" y="2049"/>
                </a:cubicBezTo>
                <a:cubicBezTo>
                  <a:pt x="2599" y="2051"/>
                  <a:pt x="2613" y="2053"/>
                  <a:pt x="2620" y="2054"/>
                </a:cubicBezTo>
                <a:lnTo>
                  <a:pt x="2636" y="2078"/>
                </a:lnTo>
                <a:lnTo>
                  <a:pt x="2592" y="2090"/>
                </a:lnTo>
                <a:cubicBezTo>
                  <a:pt x="2605" y="2138"/>
                  <a:pt x="2629" y="2142"/>
                  <a:pt x="2663" y="2143"/>
                </a:cubicBezTo>
                <a:cubicBezTo>
                  <a:pt x="2676" y="2142"/>
                  <a:pt x="2685" y="2153"/>
                  <a:pt x="2690" y="2166"/>
                </a:cubicBezTo>
                <a:lnTo>
                  <a:pt x="2762" y="2155"/>
                </a:lnTo>
                <a:lnTo>
                  <a:pt x="2816" y="2111"/>
                </a:lnTo>
                <a:lnTo>
                  <a:pt x="2856" y="2119"/>
                </a:lnTo>
                <a:lnTo>
                  <a:pt x="2892" y="2146"/>
                </a:lnTo>
                <a:lnTo>
                  <a:pt x="2904" y="2124"/>
                </a:lnTo>
                <a:lnTo>
                  <a:pt x="3042" y="2141"/>
                </a:lnTo>
                <a:lnTo>
                  <a:pt x="3037" y="2190"/>
                </a:lnTo>
                <a:lnTo>
                  <a:pt x="3133" y="2162"/>
                </a:lnTo>
                <a:lnTo>
                  <a:pt x="3133" y="2164"/>
                </a:lnTo>
                <a:lnTo>
                  <a:pt x="3134" y="2165"/>
                </a:lnTo>
                <a:lnTo>
                  <a:pt x="3134" y="2166"/>
                </a:lnTo>
                <a:lnTo>
                  <a:pt x="3135" y="2168"/>
                </a:lnTo>
                <a:cubicBezTo>
                  <a:pt x="3148" y="2213"/>
                  <a:pt x="3160" y="2210"/>
                  <a:pt x="3197" y="2201"/>
                </a:cubicBezTo>
                <a:cubicBezTo>
                  <a:pt x="3201" y="2200"/>
                  <a:pt x="3207" y="2198"/>
                  <a:pt x="3209" y="2197"/>
                </a:cubicBezTo>
                <a:cubicBezTo>
                  <a:pt x="3220" y="2232"/>
                  <a:pt x="3246" y="2223"/>
                  <a:pt x="3265" y="2219"/>
                </a:cubicBezTo>
                <a:cubicBezTo>
                  <a:pt x="3267" y="2218"/>
                  <a:pt x="3271" y="2217"/>
                  <a:pt x="3272" y="2217"/>
                </a:cubicBezTo>
                <a:cubicBezTo>
                  <a:pt x="3289" y="2213"/>
                  <a:pt x="3307" y="2216"/>
                  <a:pt x="3320" y="2222"/>
                </a:cubicBezTo>
                <a:cubicBezTo>
                  <a:pt x="3335" y="2229"/>
                  <a:pt x="3354" y="2230"/>
                  <a:pt x="3369" y="2227"/>
                </a:cubicBezTo>
                <a:lnTo>
                  <a:pt x="3367" y="2218"/>
                </a:lnTo>
                <a:lnTo>
                  <a:pt x="3444" y="2224"/>
                </a:lnTo>
                <a:lnTo>
                  <a:pt x="3445" y="2224"/>
                </a:lnTo>
                <a:cubicBezTo>
                  <a:pt x="3462" y="2221"/>
                  <a:pt x="3480" y="2223"/>
                  <a:pt x="3493" y="2229"/>
                </a:cubicBezTo>
                <a:cubicBezTo>
                  <a:pt x="3508" y="2236"/>
                  <a:pt x="3526" y="2237"/>
                  <a:pt x="3541" y="2234"/>
                </a:cubicBezTo>
                <a:cubicBezTo>
                  <a:pt x="3607" y="2234"/>
                  <a:pt x="3756" y="2250"/>
                  <a:pt x="3815" y="2298"/>
                </a:cubicBezTo>
                <a:lnTo>
                  <a:pt x="3937" y="2262"/>
                </a:lnTo>
                <a:lnTo>
                  <a:pt x="3959" y="2304"/>
                </a:lnTo>
                <a:lnTo>
                  <a:pt x="4055" y="2342"/>
                </a:lnTo>
                <a:cubicBezTo>
                  <a:pt x="4049" y="2354"/>
                  <a:pt x="4023" y="2371"/>
                  <a:pt x="4016" y="2372"/>
                </a:cubicBezTo>
                <a:cubicBezTo>
                  <a:pt x="3956" y="2361"/>
                  <a:pt x="3885" y="2353"/>
                  <a:pt x="3835" y="2367"/>
                </a:cubicBezTo>
                <a:lnTo>
                  <a:pt x="3835" y="2367"/>
                </a:lnTo>
                <a:lnTo>
                  <a:pt x="3835" y="2366"/>
                </a:lnTo>
                <a:lnTo>
                  <a:pt x="3835" y="2366"/>
                </a:lnTo>
                <a:lnTo>
                  <a:pt x="3834" y="2365"/>
                </a:lnTo>
                <a:cubicBezTo>
                  <a:pt x="3827" y="2348"/>
                  <a:pt x="3826" y="2319"/>
                  <a:pt x="3800" y="2311"/>
                </a:cubicBezTo>
                <a:cubicBezTo>
                  <a:pt x="3795" y="2312"/>
                  <a:pt x="3791" y="2321"/>
                  <a:pt x="3789" y="2326"/>
                </a:cubicBezTo>
                <a:cubicBezTo>
                  <a:pt x="3787" y="2333"/>
                  <a:pt x="3783" y="2341"/>
                  <a:pt x="3781" y="2345"/>
                </a:cubicBezTo>
                <a:lnTo>
                  <a:pt x="3686" y="2344"/>
                </a:lnTo>
                <a:lnTo>
                  <a:pt x="3629" y="2408"/>
                </a:lnTo>
                <a:cubicBezTo>
                  <a:pt x="3682" y="2430"/>
                  <a:pt x="3778" y="2422"/>
                  <a:pt x="3836" y="2405"/>
                </a:cubicBezTo>
                <a:cubicBezTo>
                  <a:pt x="3820" y="2432"/>
                  <a:pt x="3812" y="2455"/>
                  <a:pt x="3819" y="2476"/>
                </a:cubicBezTo>
                <a:cubicBezTo>
                  <a:pt x="3821" y="2481"/>
                  <a:pt x="3828" y="2482"/>
                  <a:pt x="3834" y="2480"/>
                </a:cubicBezTo>
                <a:cubicBezTo>
                  <a:pt x="3868" y="2466"/>
                  <a:pt x="3886" y="2451"/>
                  <a:pt x="3912" y="2434"/>
                </a:cubicBezTo>
                <a:cubicBezTo>
                  <a:pt x="3931" y="2421"/>
                  <a:pt x="3945" y="2412"/>
                  <a:pt x="3951" y="2410"/>
                </a:cubicBezTo>
                <a:cubicBezTo>
                  <a:pt x="4035" y="2443"/>
                  <a:pt x="4123" y="2465"/>
                  <a:pt x="4215" y="2438"/>
                </a:cubicBezTo>
                <a:lnTo>
                  <a:pt x="4258" y="2360"/>
                </a:lnTo>
                <a:lnTo>
                  <a:pt x="4301" y="2376"/>
                </a:lnTo>
                <a:lnTo>
                  <a:pt x="4302" y="2413"/>
                </a:lnTo>
                <a:lnTo>
                  <a:pt x="4302" y="2413"/>
                </a:lnTo>
                <a:lnTo>
                  <a:pt x="4301" y="2413"/>
                </a:lnTo>
                <a:cubicBezTo>
                  <a:pt x="4298" y="2414"/>
                  <a:pt x="4275" y="2423"/>
                  <a:pt x="4278" y="2429"/>
                </a:cubicBezTo>
                <a:cubicBezTo>
                  <a:pt x="4324" y="2467"/>
                  <a:pt x="4396" y="2455"/>
                  <a:pt x="4427" y="2453"/>
                </a:cubicBezTo>
                <a:cubicBezTo>
                  <a:pt x="4453" y="2527"/>
                  <a:pt x="4668" y="2530"/>
                  <a:pt x="4772" y="2534"/>
                </a:cubicBezTo>
                <a:cubicBezTo>
                  <a:pt x="4800" y="2535"/>
                  <a:pt x="4820" y="2536"/>
                  <a:pt x="4829" y="2536"/>
                </a:cubicBezTo>
                <a:lnTo>
                  <a:pt x="4901" y="2459"/>
                </a:lnTo>
                <a:cubicBezTo>
                  <a:pt x="4920" y="2462"/>
                  <a:pt x="4938" y="2458"/>
                  <a:pt x="4952" y="2454"/>
                </a:cubicBezTo>
                <a:lnTo>
                  <a:pt x="4953" y="2454"/>
                </a:lnTo>
                <a:lnTo>
                  <a:pt x="4954" y="2453"/>
                </a:lnTo>
                <a:lnTo>
                  <a:pt x="4955" y="2453"/>
                </a:lnTo>
                <a:lnTo>
                  <a:pt x="4955" y="2453"/>
                </a:lnTo>
                <a:lnTo>
                  <a:pt x="4956" y="2453"/>
                </a:lnTo>
                <a:cubicBezTo>
                  <a:pt x="4920" y="2491"/>
                  <a:pt x="4897" y="2547"/>
                  <a:pt x="4884" y="2596"/>
                </a:cubicBezTo>
                <a:lnTo>
                  <a:pt x="4980" y="2569"/>
                </a:lnTo>
                <a:cubicBezTo>
                  <a:pt x="4981" y="2572"/>
                  <a:pt x="4982" y="2576"/>
                  <a:pt x="4982" y="2577"/>
                </a:cubicBezTo>
                <a:cubicBezTo>
                  <a:pt x="4997" y="2627"/>
                  <a:pt x="5009" y="2625"/>
                  <a:pt x="5054" y="2614"/>
                </a:cubicBezTo>
                <a:cubicBezTo>
                  <a:pt x="5058" y="2613"/>
                  <a:pt x="5065" y="2611"/>
                  <a:pt x="5068" y="2610"/>
                </a:cubicBezTo>
                <a:cubicBezTo>
                  <a:pt x="5109" y="2637"/>
                  <a:pt x="5211" y="2641"/>
                  <a:pt x="5236" y="2637"/>
                </a:cubicBezTo>
                <a:cubicBezTo>
                  <a:pt x="5248" y="2614"/>
                  <a:pt x="5269" y="2580"/>
                  <a:pt x="5285" y="2576"/>
                </a:cubicBezTo>
                <a:cubicBezTo>
                  <a:pt x="5302" y="2571"/>
                  <a:pt x="5307" y="2588"/>
                  <a:pt x="5309" y="2594"/>
                </a:cubicBezTo>
                <a:lnTo>
                  <a:pt x="5309" y="2595"/>
                </a:lnTo>
                <a:lnTo>
                  <a:pt x="5310" y="2596"/>
                </a:lnTo>
                <a:lnTo>
                  <a:pt x="5310" y="2597"/>
                </a:lnTo>
                <a:cubicBezTo>
                  <a:pt x="5314" y="2603"/>
                  <a:pt x="5322" y="2604"/>
                  <a:pt x="5326" y="2603"/>
                </a:cubicBezTo>
                <a:cubicBezTo>
                  <a:pt x="5340" y="2599"/>
                  <a:pt x="5351" y="2581"/>
                  <a:pt x="5348" y="2571"/>
                </a:cubicBezTo>
                <a:cubicBezTo>
                  <a:pt x="5347" y="2567"/>
                  <a:pt x="5341" y="2562"/>
                  <a:pt x="5337" y="2561"/>
                </a:cubicBezTo>
                <a:cubicBezTo>
                  <a:pt x="5340" y="2560"/>
                  <a:pt x="5351" y="2556"/>
                  <a:pt x="5361" y="2552"/>
                </a:cubicBezTo>
                <a:cubicBezTo>
                  <a:pt x="5367" y="2550"/>
                  <a:pt x="5374" y="2548"/>
                  <a:pt x="5379" y="2547"/>
                </a:cubicBezTo>
                <a:cubicBezTo>
                  <a:pt x="5390" y="2543"/>
                  <a:pt x="5419" y="2536"/>
                  <a:pt x="5427" y="2544"/>
                </a:cubicBezTo>
                <a:lnTo>
                  <a:pt x="5605" y="2569"/>
                </a:lnTo>
                <a:lnTo>
                  <a:pt x="5607" y="2578"/>
                </a:lnTo>
                <a:lnTo>
                  <a:pt x="5787" y="2612"/>
                </a:lnTo>
                <a:lnTo>
                  <a:pt x="5877" y="2595"/>
                </a:lnTo>
                <a:lnTo>
                  <a:pt x="5923" y="2658"/>
                </a:lnTo>
                <a:cubicBezTo>
                  <a:pt x="5917" y="2659"/>
                  <a:pt x="5899" y="2664"/>
                  <a:pt x="5886" y="2667"/>
                </a:cubicBezTo>
                <a:cubicBezTo>
                  <a:pt x="5870" y="2674"/>
                  <a:pt x="5836" y="2677"/>
                  <a:pt x="5834" y="2711"/>
                </a:cubicBezTo>
                <a:cubicBezTo>
                  <a:pt x="5845" y="2734"/>
                  <a:pt x="5875" y="2728"/>
                  <a:pt x="5886" y="2725"/>
                </a:cubicBezTo>
                <a:cubicBezTo>
                  <a:pt x="5950" y="2754"/>
                  <a:pt x="6034" y="2769"/>
                  <a:pt x="6099" y="2777"/>
                </a:cubicBezTo>
                <a:cubicBezTo>
                  <a:pt x="6116" y="2773"/>
                  <a:pt x="6133" y="2775"/>
                  <a:pt x="6143" y="2779"/>
                </a:cubicBezTo>
                <a:cubicBezTo>
                  <a:pt x="6154" y="2784"/>
                  <a:pt x="6171" y="2784"/>
                  <a:pt x="6185" y="2781"/>
                </a:cubicBezTo>
                <a:cubicBezTo>
                  <a:pt x="6255" y="2827"/>
                  <a:pt x="6402" y="2833"/>
                  <a:pt x="6474" y="2831"/>
                </a:cubicBezTo>
                <a:cubicBezTo>
                  <a:pt x="6478" y="2848"/>
                  <a:pt x="6496" y="2843"/>
                  <a:pt x="6503" y="2841"/>
                </a:cubicBezTo>
                <a:lnTo>
                  <a:pt x="6503" y="2841"/>
                </a:lnTo>
                <a:lnTo>
                  <a:pt x="6504" y="2841"/>
                </a:lnTo>
                <a:lnTo>
                  <a:pt x="6505" y="2841"/>
                </a:lnTo>
                <a:cubicBezTo>
                  <a:pt x="6535" y="2827"/>
                  <a:pt x="6598" y="2798"/>
                  <a:pt x="6601" y="2747"/>
                </a:cubicBezTo>
                <a:cubicBezTo>
                  <a:pt x="6594" y="2738"/>
                  <a:pt x="6570" y="2747"/>
                  <a:pt x="6567" y="2747"/>
                </a:cubicBezTo>
                <a:lnTo>
                  <a:pt x="6566" y="2747"/>
                </a:lnTo>
                <a:lnTo>
                  <a:pt x="6565" y="2748"/>
                </a:lnTo>
                <a:lnTo>
                  <a:pt x="6564" y="2748"/>
                </a:lnTo>
                <a:lnTo>
                  <a:pt x="6564" y="2748"/>
                </a:lnTo>
                <a:lnTo>
                  <a:pt x="6475" y="2736"/>
                </a:lnTo>
                <a:lnTo>
                  <a:pt x="6474" y="2736"/>
                </a:lnTo>
                <a:lnTo>
                  <a:pt x="6473" y="2736"/>
                </a:lnTo>
                <a:cubicBezTo>
                  <a:pt x="6443" y="2745"/>
                  <a:pt x="6412" y="2745"/>
                  <a:pt x="6378" y="2726"/>
                </a:cubicBezTo>
                <a:lnTo>
                  <a:pt x="6376" y="2726"/>
                </a:lnTo>
                <a:cubicBezTo>
                  <a:pt x="6316" y="2744"/>
                  <a:pt x="6238" y="2745"/>
                  <a:pt x="6185" y="2715"/>
                </a:cubicBezTo>
                <a:lnTo>
                  <a:pt x="6220" y="2572"/>
                </a:lnTo>
                <a:lnTo>
                  <a:pt x="6229" y="2570"/>
                </a:lnTo>
                <a:lnTo>
                  <a:pt x="6230" y="2570"/>
                </a:lnTo>
                <a:cubicBezTo>
                  <a:pt x="6248" y="2582"/>
                  <a:pt x="6256" y="2606"/>
                  <a:pt x="6261" y="2617"/>
                </a:cubicBezTo>
                <a:cubicBezTo>
                  <a:pt x="6267" y="2638"/>
                  <a:pt x="6282" y="2643"/>
                  <a:pt x="6291" y="2639"/>
                </a:cubicBezTo>
                <a:cubicBezTo>
                  <a:pt x="6306" y="2636"/>
                  <a:pt x="6332" y="2610"/>
                  <a:pt x="6340" y="2595"/>
                </a:cubicBezTo>
                <a:lnTo>
                  <a:pt x="6369" y="2596"/>
                </a:lnTo>
                <a:cubicBezTo>
                  <a:pt x="6371" y="2606"/>
                  <a:pt x="6375" y="2618"/>
                  <a:pt x="6377" y="2625"/>
                </a:cubicBezTo>
                <a:cubicBezTo>
                  <a:pt x="6382" y="2674"/>
                  <a:pt x="6417" y="2697"/>
                  <a:pt x="6459" y="2674"/>
                </a:cubicBezTo>
                <a:cubicBezTo>
                  <a:pt x="6461" y="2674"/>
                  <a:pt x="6466" y="2672"/>
                  <a:pt x="6466" y="2672"/>
                </a:cubicBezTo>
                <a:cubicBezTo>
                  <a:pt x="6527" y="2654"/>
                  <a:pt x="6720" y="2657"/>
                  <a:pt x="6783" y="2657"/>
                </a:cubicBezTo>
                <a:lnTo>
                  <a:pt x="6855" y="2674"/>
                </a:lnTo>
                <a:lnTo>
                  <a:pt x="6852" y="2732"/>
                </a:lnTo>
                <a:lnTo>
                  <a:pt x="6605" y="2793"/>
                </a:lnTo>
                <a:cubicBezTo>
                  <a:pt x="6619" y="2837"/>
                  <a:pt x="6662" y="2832"/>
                  <a:pt x="6693" y="2832"/>
                </a:cubicBezTo>
                <a:cubicBezTo>
                  <a:pt x="6720" y="2833"/>
                  <a:pt x="6757" y="2821"/>
                  <a:pt x="6775" y="2858"/>
                </a:cubicBezTo>
                <a:lnTo>
                  <a:pt x="6946" y="2894"/>
                </a:lnTo>
                <a:cubicBezTo>
                  <a:pt x="6986" y="2881"/>
                  <a:pt x="7018" y="2898"/>
                  <a:pt x="7057" y="2911"/>
                </a:cubicBezTo>
                <a:cubicBezTo>
                  <a:pt x="7073" y="2917"/>
                  <a:pt x="7094" y="2917"/>
                  <a:pt x="7112" y="2912"/>
                </a:cubicBezTo>
                <a:lnTo>
                  <a:pt x="7171" y="2952"/>
                </a:lnTo>
                <a:lnTo>
                  <a:pt x="7268" y="2962"/>
                </a:lnTo>
                <a:lnTo>
                  <a:pt x="7349" y="3015"/>
                </a:lnTo>
                <a:lnTo>
                  <a:pt x="7454" y="2985"/>
                </a:lnTo>
                <a:cubicBezTo>
                  <a:pt x="7514" y="2996"/>
                  <a:pt x="7597" y="3010"/>
                  <a:pt x="7646" y="2996"/>
                </a:cubicBezTo>
                <a:lnTo>
                  <a:pt x="7683" y="3023"/>
                </a:lnTo>
                <a:lnTo>
                  <a:pt x="7874" y="3063"/>
                </a:lnTo>
                <a:lnTo>
                  <a:pt x="7972" y="3044"/>
                </a:lnTo>
                <a:lnTo>
                  <a:pt x="7980" y="3070"/>
                </a:lnTo>
                <a:cubicBezTo>
                  <a:pt x="7990" y="3105"/>
                  <a:pt x="8020" y="3106"/>
                  <a:pt x="8043" y="3099"/>
                </a:cubicBezTo>
                <a:lnTo>
                  <a:pt x="8044" y="3099"/>
                </a:lnTo>
                <a:lnTo>
                  <a:pt x="8045" y="3099"/>
                </a:lnTo>
                <a:cubicBezTo>
                  <a:pt x="8063" y="3117"/>
                  <a:pt x="8095" y="3123"/>
                  <a:pt x="8107" y="3119"/>
                </a:cubicBezTo>
                <a:lnTo>
                  <a:pt x="8109" y="3118"/>
                </a:lnTo>
                <a:lnTo>
                  <a:pt x="8110" y="3117"/>
                </a:lnTo>
                <a:lnTo>
                  <a:pt x="8111" y="3117"/>
                </a:lnTo>
                <a:lnTo>
                  <a:pt x="8112" y="3116"/>
                </a:lnTo>
                <a:lnTo>
                  <a:pt x="8113" y="3115"/>
                </a:lnTo>
                <a:lnTo>
                  <a:pt x="8113" y="3114"/>
                </a:lnTo>
                <a:cubicBezTo>
                  <a:pt x="8114" y="3108"/>
                  <a:pt x="8112" y="3104"/>
                  <a:pt x="8112" y="3101"/>
                </a:cubicBezTo>
                <a:lnTo>
                  <a:pt x="8111" y="3100"/>
                </a:lnTo>
                <a:lnTo>
                  <a:pt x="8111" y="3099"/>
                </a:lnTo>
                <a:lnTo>
                  <a:pt x="8166" y="3026"/>
                </a:lnTo>
                <a:cubicBezTo>
                  <a:pt x="8197" y="3019"/>
                  <a:pt x="8228" y="3016"/>
                  <a:pt x="8260" y="3019"/>
                </a:cubicBezTo>
                <a:cubicBezTo>
                  <a:pt x="8290" y="3021"/>
                  <a:pt x="8323" y="3018"/>
                  <a:pt x="8351" y="3011"/>
                </a:cubicBezTo>
                <a:lnTo>
                  <a:pt x="8351" y="3012"/>
                </a:lnTo>
                <a:cubicBezTo>
                  <a:pt x="8356" y="3031"/>
                  <a:pt x="8374" y="3044"/>
                  <a:pt x="8398" y="3045"/>
                </a:cubicBezTo>
                <a:lnTo>
                  <a:pt x="8403" y="3062"/>
                </a:lnTo>
                <a:cubicBezTo>
                  <a:pt x="8411" y="3071"/>
                  <a:pt x="8419" y="3074"/>
                  <a:pt x="8422" y="3072"/>
                </a:cubicBezTo>
                <a:cubicBezTo>
                  <a:pt x="8426" y="3072"/>
                  <a:pt x="8431" y="3067"/>
                  <a:pt x="8432" y="3063"/>
                </a:cubicBezTo>
                <a:lnTo>
                  <a:pt x="8429" y="3055"/>
                </a:lnTo>
                <a:cubicBezTo>
                  <a:pt x="8461" y="3054"/>
                  <a:pt x="8494" y="3046"/>
                  <a:pt x="8521" y="3038"/>
                </a:cubicBezTo>
                <a:cubicBezTo>
                  <a:pt x="8523" y="3037"/>
                  <a:pt x="8527" y="3036"/>
                  <a:pt x="8528" y="3036"/>
                </a:cubicBezTo>
                <a:cubicBezTo>
                  <a:pt x="8575" y="3063"/>
                  <a:pt x="8635" y="3064"/>
                  <a:pt x="8679" y="3075"/>
                </a:cubicBezTo>
                <a:cubicBezTo>
                  <a:pt x="8699" y="3079"/>
                  <a:pt x="8715" y="3082"/>
                  <a:pt x="8722" y="3084"/>
                </a:cubicBezTo>
                <a:cubicBezTo>
                  <a:pt x="8785" y="3066"/>
                  <a:pt x="8836" y="3095"/>
                  <a:pt x="8882" y="3108"/>
                </a:cubicBezTo>
                <a:cubicBezTo>
                  <a:pt x="8905" y="3117"/>
                  <a:pt x="8933" y="3118"/>
                  <a:pt x="8956" y="3112"/>
                </a:cubicBezTo>
                <a:lnTo>
                  <a:pt x="9059" y="3139"/>
                </a:lnTo>
                <a:lnTo>
                  <a:pt x="9085" y="3132"/>
                </a:lnTo>
                <a:lnTo>
                  <a:pt x="9090" y="3149"/>
                </a:lnTo>
                <a:cubicBezTo>
                  <a:pt x="9113" y="3161"/>
                  <a:pt x="9143" y="3172"/>
                  <a:pt x="9172" y="3179"/>
                </a:cubicBezTo>
                <a:cubicBezTo>
                  <a:pt x="9231" y="3195"/>
                  <a:pt x="9303" y="3210"/>
                  <a:pt x="9354" y="3244"/>
                </a:cubicBezTo>
                <a:lnTo>
                  <a:pt x="9497" y="3250"/>
                </a:lnTo>
                <a:lnTo>
                  <a:pt x="9537" y="3191"/>
                </a:lnTo>
                <a:lnTo>
                  <a:pt x="9516" y="3150"/>
                </a:lnTo>
                <a:lnTo>
                  <a:pt x="9617" y="3140"/>
                </a:lnTo>
                <a:lnTo>
                  <a:pt x="9623" y="3062"/>
                </a:lnTo>
                <a:cubicBezTo>
                  <a:pt x="9562" y="3080"/>
                  <a:pt x="9494" y="3050"/>
                  <a:pt x="9443" y="3029"/>
                </a:cubicBezTo>
                <a:cubicBezTo>
                  <a:pt x="9468" y="3030"/>
                  <a:pt x="9499" y="3031"/>
                  <a:pt x="9518" y="3026"/>
                </a:cubicBezTo>
                <a:lnTo>
                  <a:pt x="9589" y="3044"/>
                </a:lnTo>
                <a:cubicBezTo>
                  <a:pt x="9593" y="3038"/>
                  <a:pt x="9601" y="3034"/>
                  <a:pt x="9605" y="3033"/>
                </a:cubicBezTo>
                <a:cubicBezTo>
                  <a:pt x="9631" y="3028"/>
                  <a:pt x="9660" y="3043"/>
                  <a:pt x="9688" y="3054"/>
                </a:cubicBezTo>
                <a:cubicBezTo>
                  <a:pt x="9717" y="3066"/>
                  <a:pt x="9745" y="3079"/>
                  <a:pt x="9768" y="3074"/>
                </a:cubicBezTo>
                <a:cubicBezTo>
                  <a:pt x="9775" y="3073"/>
                  <a:pt x="9781" y="3067"/>
                  <a:pt x="9784" y="3063"/>
                </a:cubicBezTo>
                <a:cubicBezTo>
                  <a:pt x="9794" y="3061"/>
                  <a:pt x="9807" y="3062"/>
                  <a:pt x="9818" y="3064"/>
                </a:cubicBezTo>
                <a:cubicBezTo>
                  <a:pt x="9829" y="3066"/>
                  <a:pt x="9838" y="3066"/>
                  <a:pt x="9842" y="3066"/>
                </a:cubicBezTo>
                <a:cubicBezTo>
                  <a:pt x="9789" y="3046"/>
                  <a:pt x="9922" y="3059"/>
                  <a:pt x="9726" y="3024"/>
                </a:cubicBezTo>
                <a:lnTo>
                  <a:pt x="9692" y="3005"/>
                </a:lnTo>
                <a:lnTo>
                  <a:pt x="9770" y="2982"/>
                </a:lnTo>
                <a:lnTo>
                  <a:pt x="9844" y="3008"/>
                </a:lnTo>
                <a:cubicBezTo>
                  <a:pt x="9869" y="3037"/>
                  <a:pt x="9902" y="3028"/>
                  <a:pt x="9924" y="3023"/>
                </a:cubicBezTo>
                <a:cubicBezTo>
                  <a:pt x="9964" y="3044"/>
                  <a:pt x="10013" y="3073"/>
                  <a:pt x="10047" y="3067"/>
                </a:cubicBezTo>
                <a:cubicBezTo>
                  <a:pt x="10051" y="3066"/>
                  <a:pt x="10056" y="3063"/>
                  <a:pt x="10058" y="3061"/>
                </a:cubicBezTo>
                <a:cubicBezTo>
                  <a:pt x="10059" y="3052"/>
                  <a:pt x="10057" y="3040"/>
                  <a:pt x="10054" y="3031"/>
                </a:cubicBezTo>
                <a:cubicBezTo>
                  <a:pt x="10053" y="3028"/>
                  <a:pt x="10052" y="3023"/>
                  <a:pt x="10051" y="3022"/>
                </a:cubicBezTo>
                <a:cubicBezTo>
                  <a:pt x="10051" y="3020"/>
                  <a:pt x="10050" y="3017"/>
                  <a:pt x="10050" y="3016"/>
                </a:cubicBezTo>
                <a:cubicBezTo>
                  <a:pt x="10046" y="3004"/>
                  <a:pt x="10044" y="2990"/>
                  <a:pt x="10044" y="2980"/>
                </a:cubicBezTo>
                <a:cubicBezTo>
                  <a:pt x="10079" y="2991"/>
                  <a:pt x="10123" y="3005"/>
                  <a:pt x="10153" y="2996"/>
                </a:cubicBezTo>
                <a:cubicBezTo>
                  <a:pt x="10171" y="2992"/>
                  <a:pt x="10176" y="2976"/>
                  <a:pt x="10171" y="2962"/>
                </a:cubicBezTo>
                <a:lnTo>
                  <a:pt x="10187" y="2919"/>
                </a:lnTo>
                <a:cubicBezTo>
                  <a:pt x="10203" y="2924"/>
                  <a:pt x="10220" y="2926"/>
                  <a:pt x="10232" y="2927"/>
                </a:cubicBezTo>
                <a:cubicBezTo>
                  <a:pt x="10246" y="2927"/>
                  <a:pt x="10264" y="2933"/>
                  <a:pt x="10279" y="2941"/>
                </a:cubicBezTo>
                <a:lnTo>
                  <a:pt x="10271" y="2848"/>
                </a:lnTo>
                <a:cubicBezTo>
                  <a:pt x="10243" y="2857"/>
                  <a:pt x="10213" y="2853"/>
                  <a:pt x="10180" y="2827"/>
                </a:cubicBezTo>
                <a:close/>
                <a:moveTo>
                  <a:pt x="7134" y="2726"/>
                </a:moveTo>
                <a:cubicBezTo>
                  <a:pt x="7186" y="2711"/>
                  <a:pt x="7255" y="2744"/>
                  <a:pt x="7314" y="2759"/>
                </a:cubicBezTo>
                <a:cubicBezTo>
                  <a:pt x="7345" y="2769"/>
                  <a:pt x="7376" y="2769"/>
                  <a:pt x="7400" y="2764"/>
                </a:cubicBezTo>
                <a:cubicBezTo>
                  <a:pt x="7402" y="2763"/>
                  <a:pt x="7406" y="2762"/>
                  <a:pt x="7407" y="2761"/>
                </a:cubicBezTo>
                <a:cubicBezTo>
                  <a:pt x="7428" y="2756"/>
                  <a:pt x="7462" y="2747"/>
                  <a:pt x="7486" y="2767"/>
                </a:cubicBezTo>
                <a:lnTo>
                  <a:pt x="7575" y="2780"/>
                </a:lnTo>
                <a:cubicBezTo>
                  <a:pt x="7645" y="2759"/>
                  <a:pt x="7707" y="2801"/>
                  <a:pt x="7766" y="2819"/>
                </a:cubicBezTo>
                <a:cubicBezTo>
                  <a:pt x="7770" y="2818"/>
                  <a:pt x="7781" y="2819"/>
                  <a:pt x="7788" y="2819"/>
                </a:cubicBezTo>
                <a:cubicBezTo>
                  <a:pt x="7797" y="2820"/>
                  <a:pt x="7812" y="2821"/>
                  <a:pt x="7824" y="2822"/>
                </a:cubicBezTo>
                <a:lnTo>
                  <a:pt x="7811" y="2844"/>
                </a:lnTo>
                <a:cubicBezTo>
                  <a:pt x="7907" y="2932"/>
                  <a:pt x="7844" y="2867"/>
                  <a:pt x="7874" y="2891"/>
                </a:cubicBezTo>
                <a:cubicBezTo>
                  <a:pt x="7802" y="2894"/>
                  <a:pt x="7731" y="2905"/>
                  <a:pt x="7708" y="2912"/>
                </a:cubicBezTo>
                <a:lnTo>
                  <a:pt x="7608" y="2893"/>
                </a:lnTo>
                <a:lnTo>
                  <a:pt x="7607" y="2892"/>
                </a:lnTo>
                <a:lnTo>
                  <a:pt x="7607" y="2890"/>
                </a:lnTo>
                <a:cubicBezTo>
                  <a:pt x="7598" y="2858"/>
                  <a:pt x="7586" y="2863"/>
                  <a:pt x="7562" y="2868"/>
                </a:cubicBezTo>
                <a:cubicBezTo>
                  <a:pt x="7560" y="2869"/>
                  <a:pt x="7555" y="2870"/>
                  <a:pt x="7554" y="2871"/>
                </a:cubicBezTo>
                <a:cubicBezTo>
                  <a:pt x="7528" y="2874"/>
                  <a:pt x="7521" y="2852"/>
                  <a:pt x="7515" y="2835"/>
                </a:cubicBezTo>
                <a:lnTo>
                  <a:pt x="7206" y="2810"/>
                </a:lnTo>
                <a:cubicBezTo>
                  <a:pt x="7197" y="2780"/>
                  <a:pt x="7176" y="2789"/>
                  <a:pt x="7165" y="2792"/>
                </a:cubicBezTo>
                <a:lnTo>
                  <a:pt x="7164" y="2793"/>
                </a:lnTo>
                <a:cubicBezTo>
                  <a:pt x="7159" y="2794"/>
                  <a:pt x="7150" y="2797"/>
                  <a:pt x="7146" y="2799"/>
                </a:cubicBezTo>
                <a:cubicBezTo>
                  <a:pt x="7124" y="2802"/>
                  <a:pt x="7123" y="2782"/>
                  <a:pt x="7119" y="2774"/>
                </a:cubicBezTo>
                <a:lnTo>
                  <a:pt x="7119" y="2773"/>
                </a:lnTo>
                <a:lnTo>
                  <a:pt x="7119" y="2772"/>
                </a:lnTo>
                <a:lnTo>
                  <a:pt x="7119" y="2771"/>
                </a:lnTo>
                <a:lnTo>
                  <a:pt x="7118" y="2770"/>
                </a:lnTo>
                <a:lnTo>
                  <a:pt x="7118" y="2769"/>
                </a:lnTo>
                <a:cubicBezTo>
                  <a:pt x="7066" y="2785"/>
                  <a:pt x="6950" y="2749"/>
                  <a:pt x="6917" y="2694"/>
                </a:cubicBezTo>
                <a:lnTo>
                  <a:pt x="6978" y="2677"/>
                </a:lnTo>
                <a:cubicBezTo>
                  <a:pt x="6998" y="2681"/>
                  <a:pt x="7021" y="2686"/>
                  <a:pt x="7039" y="2691"/>
                </a:cubicBezTo>
                <a:cubicBezTo>
                  <a:pt x="7059" y="2696"/>
                  <a:pt x="7081" y="2699"/>
                  <a:pt x="7098" y="2699"/>
                </a:cubicBezTo>
                <a:lnTo>
                  <a:pt x="7134" y="2726"/>
                </a:lnTo>
                <a:close/>
                <a:moveTo>
                  <a:pt x="7874" y="2891"/>
                </a:moveTo>
                <a:cubicBezTo>
                  <a:pt x="7875" y="2891"/>
                  <a:pt x="7881" y="2891"/>
                  <a:pt x="7881" y="2890"/>
                </a:cubicBezTo>
                <a:lnTo>
                  <a:pt x="7879" y="2891"/>
                </a:lnTo>
                <a:lnTo>
                  <a:pt x="7877" y="2891"/>
                </a:lnTo>
                <a:lnTo>
                  <a:pt x="7876" y="2891"/>
                </a:lnTo>
                <a:lnTo>
                  <a:pt x="7874" y="2891"/>
                </a:lnTo>
                <a:lnTo>
                  <a:pt x="7874" y="2891"/>
                </a:lnTo>
                <a:close/>
                <a:moveTo>
                  <a:pt x="5496" y="2421"/>
                </a:moveTo>
                <a:lnTo>
                  <a:pt x="5456" y="2413"/>
                </a:lnTo>
                <a:cubicBezTo>
                  <a:pt x="5458" y="2410"/>
                  <a:pt x="5458" y="2406"/>
                  <a:pt x="5457" y="2406"/>
                </a:cubicBezTo>
                <a:lnTo>
                  <a:pt x="5457" y="2405"/>
                </a:lnTo>
                <a:lnTo>
                  <a:pt x="5457" y="2404"/>
                </a:lnTo>
                <a:lnTo>
                  <a:pt x="5456" y="2403"/>
                </a:lnTo>
                <a:lnTo>
                  <a:pt x="5456" y="2402"/>
                </a:lnTo>
                <a:lnTo>
                  <a:pt x="5455" y="2402"/>
                </a:lnTo>
                <a:lnTo>
                  <a:pt x="5454" y="2401"/>
                </a:lnTo>
                <a:lnTo>
                  <a:pt x="5453" y="2401"/>
                </a:lnTo>
                <a:lnTo>
                  <a:pt x="5452" y="2401"/>
                </a:lnTo>
                <a:lnTo>
                  <a:pt x="5451" y="2401"/>
                </a:lnTo>
                <a:cubicBezTo>
                  <a:pt x="5449" y="2401"/>
                  <a:pt x="5445" y="2406"/>
                  <a:pt x="5445" y="2407"/>
                </a:cubicBezTo>
                <a:lnTo>
                  <a:pt x="5449" y="2358"/>
                </a:lnTo>
                <a:lnTo>
                  <a:pt x="5511" y="2341"/>
                </a:lnTo>
                <a:lnTo>
                  <a:pt x="5516" y="2358"/>
                </a:lnTo>
                <a:lnTo>
                  <a:pt x="5611" y="2359"/>
                </a:lnTo>
                <a:lnTo>
                  <a:pt x="5687" y="2394"/>
                </a:lnTo>
                <a:cubicBezTo>
                  <a:pt x="5688" y="2390"/>
                  <a:pt x="5692" y="2387"/>
                  <a:pt x="5693" y="2387"/>
                </a:cubicBezTo>
                <a:cubicBezTo>
                  <a:pt x="5706" y="2385"/>
                  <a:pt x="5723" y="2401"/>
                  <a:pt x="5724" y="2408"/>
                </a:cubicBezTo>
                <a:cubicBezTo>
                  <a:pt x="5726" y="2412"/>
                  <a:pt x="5725" y="2419"/>
                  <a:pt x="5723" y="2422"/>
                </a:cubicBezTo>
                <a:cubicBezTo>
                  <a:pt x="5760" y="2442"/>
                  <a:pt x="5798" y="2438"/>
                  <a:pt x="5827" y="2430"/>
                </a:cubicBezTo>
                <a:lnTo>
                  <a:pt x="5828" y="2429"/>
                </a:lnTo>
                <a:lnTo>
                  <a:pt x="5829" y="2429"/>
                </a:lnTo>
                <a:cubicBezTo>
                  <a:pt x="5866" y="2436"/>
                  <a:pt x="5919" y="2450"/>
                  <a:pt x="5954" y="2469"/>
                </a:cubicBezTo>
                <a:lnTo>
                  <a:pt x="6018" y="2460"/>
                </a:lnTo>
                <a:lnTo>
                  <a:pt x="6002" y="2503"/>
                </a:lnTo>
                <a:lnTo>
                  <a:pt x="6005" y="2549"/>
                </a:lnTo>
                <a:cubicBezTo>
                  <a:pt x="5968" y="2529"/>
                  <a:pt x="5921" y="2534"/>
                  <a:pt x="5888" y="2535"/>
                </a:cubicBezTo>
                <a:lnTo>
                  <a:pt x="5902" y="2484"/>
                </a:lnTo>
                <a:cubicBezTo>
                  <a:pt x="5845" y="2459"/>
                  <a:pt x="5696" y="2463"/>
                  <a:pt x="5652" y="2471"/>
                </a:cubicBezTo>
                <a:lnTo>
                  <a:pt x="5529" y="2439"/>
                </a:lnTo>
                <a:cubicBezTo>
                  <a:pt x="5521" y="2438"/>
                  <a:pt x="5503" y="2434"/>
                  <a:pt x="5496" y="2427"/>
                </a:cubicBezTo>
                <a:lnTo>
                  <a:pt x="5496" y="2426"/>
                </a:lnTo>
                <a:lnTo>
                  <a:pt x="5495" y="2425"/>
                </a:lnTo>
                <a:lnTo>
                  <a:pt x="5495" y="2424"/>
                </a:lnTo>
                <a:lnTo>
                  <a:pt x="5495" y="2423"/>
                </a:lnTo>
                <a:lnTo>
                  <a:pt x="5495" y="2422"/>
                </a:lnTo>
                <a:lnTo>
                  <a:pt x="5496" y="2421"/>
                </a:lnTo>
                <a:close/>
                <a:moveTo>
                  <a:pt x="2329" y="842"/>
                </a:moveTo>
                <a:lnTo>
                  <a:pt x="2294" y="918"/>
                </a:lnTo>
                <a:cubicBezTo>
                  <a:pt x="2247" y="893"/>
                  <a:pt x="2158" y="900"/>
                  <a:pt x="2097" y="898"/>
                </a:cubicBezTo>
                <a:cubicBezTo>
                  <a:pt x="2073" y="898"/>
                  <a:pt x="2053" y="897"/>
                  <a:pt x="2042" y="896"/>
                </a:cubicBezTo>
                <a:cubicBezTo>
                  <a:pt x="2031" y="862"/>
                  <a:pt x="2051" y="826"/>
                  <a:pt x="2083" y="808"/>
                </a:cubicBezTo>
                <a:cubicBezTo>
                  <a:pt x="2168" y="812"/>
                  <a:pt x="2253" y="828"/>
                  <a:pt x="2329" y="842"/>
                </a:cubicBezTo>
                <a:close/>
                <a:moveTo>
                  <a:pt x="3042" y="1942"/>
                </a:moveTo>
                <a:cubicBezTo>
                  <a:pt x="3010" y="1967"/>
                  <a:pt x="2973" y="1984"/>
                  <a:pt x="2939" y="1992"/>
                </a:cubicBezTo>
                <a:cubicBezTo>
                  <a:pt x="2914" y="1999"/>
                  <a:pt x="2886" y="2007"/>
                  <a:pt x="2863" y="2013"/>
                </a:cubicBezTo>
                <a:cubicBezTo>
                  <a:pt x="2840" y="1984"/>
                  <a:pt x="2812" y="1990"/>
                  <a:pt x="2793" y="1995"/>
                </a:cubicBezTo>
                <a:lnTo>
                  <a:pt x="2792" y="1995"/>
                </a:lnTo>
                <a:lnTo>
                  <a:pt x="2770" y="2049"/>
                </a:lnTo>
                <a:lnTo>
                  <a:pt x="2741" y="2048"/>
                </a:lnTo>
                <a:lnTo>
                  <a:pt x="2750" y="1979"/>
                </a:lnTo>
                <a:lnTo>
                  <a:pt x="2750" y="1978"/>
                </a:lnTo>
                <a:cubicBezTo>
                  <a:pt x="2757" y="1971"/>
                  <a:pt x="2766" y="1962"/>
                  <a:pt x="2771" y="1955"/>
                </a:cubicBezTo>
                <a:cubicBezTo>
                  <a:pt x="2778" y="1946"/>
                  <a:pt x="2787" y="1940"/>
                  <a:pt x="2794" y="1938"/>
                </a:cubicBezTo>
                <a:cubicBezTo>
                  <a:pt x="2811" y="1932"/>
                  <a:pt x="2817" y="1950"/>
                  <a:pt x="2819" y="1956"/>
                </a:cubicBezTo>
                <a:lnTo>
                  <a:pt x="2819" y="1957"/>
                </a:lnTo>
                <a:lnTo>
                  <a:pt x="2819" y="1958"/>
                </a:lnTo>
                <a:lnTo>
                  <a:pt x="2819" y="1959"/>
                </a:lnTo>
                <a:cubicBezTo>
                  <a:pt x="2851" y="1950"/>
                  <a:pt x="2886" y="1931"/>
                  <a:pt x="2908" y="1905"/>
                </a:cubicBezTo>
                <a:lnTo>
                  <a:pt x="3042" y="1942"/>
                </a:lnTo>
                <a:close/>
                <a:moveTo>
                  <a:pt x="9886" y="1900"/>
                </a:moveTo>
                <a:cubicBezTo>
                  <a:pt x="9891" y="1904"/>
                  <a:pt x="9902" y="1904"/>
                  <a:pt x="9910" y="1902"/>
                </a:cubicBezTo>
                <a:cubicBezTo>
                  <a:pt x="9914" y="1901"/>
                  <a:pt x="9921" y="1897"/>
                  <a:pt x="9923" y="1896"/>
                </a:cubicBezTo>
                <a:cubicBezTo>
                  <a:pt x="9934" y="1891"/>
                  <a:pt x="9948" y="1886"/>
                  <a:pt x="9960" y="1883"/>
                </a:cubicBezTo>
                <a:cubicBezTo>
                  <a:pt x="10060" y="1919"/>
                  <a:pt x="9866" y="1781"/>
                  <a:pt x="10159" y="1963"/>
                </a:cubicBezTo>
                <a:lnTo>
                  <a:pt x="10160" y="2000"/>
                </a:lnTo>
                <a:lnTo>
                  <a:pt x="10083" y="1994"/>
                </a:lnTo>
                <a:lnTo>
                  <a:pt x="9999" y="1933"/>
                </a:lnTo>
                <a:lnTo>
                  <a:pt x="9914" y="1967"/>
                </a:lnTo>
                <a:lnTo>
                  <a:pt x="9912" y="1958"/>
                </a:lnTo>
                <a:lnTo>
                  <a:pt x="9886" y="1900"/>
                </a:lnTo>
                <a:close/>
                <a:moveTo>
                  <a:pt x="4228" y="2255"/>
                </a:moveTo>
                <a:cubicBezTo>
                  <a:pt x="4225" y="2247"/>
                  <a:pt x="4236" y="2230"/>
                  <a:pt x="4243" y="2229"/>
                </a:cubicBezTo>
                <a:cubicBezTo>
                  <a:pt x="4277" y="2240"/>
                  <a:pt x="4172" y="2200"/>
                  <a:pt x="4334" y="2262"/>
                </a:cubicBezTo>
                <a:cubicBezTo>
                  <a:pt x="4380" y="2249"/>
                  <a:pt x="4422" y="2271"/>
                  <a:pt x="4463" y="2281"/>
                </a:cubicBezTo>
                <a:cubicBezTo>
                  <a:pt x="4484" y="2288"/>
                  <a:pt x="4508" y="2287"/>
                  <a:pt x="4529" y="2282"/>
                </a:cubicBezTo>
                <a:lnTo>
                  <a:pt x="4544" y="2334"/>
                </a:lnTo>
                <a:cubicBezTo>
                  <a:pt x="4527" y="2325"/>
                  <a:pt x="4502" y="2319"/>
                  <a:pt x="4480" y="2316"/>
                </a:cubicBezTo>
                <a:cubicBezTo>
                  <a:pt x="4456" y="2312"/>
                  <a:pt x="4432" y="2309"/>
                  <a:pt x="4413" y="2306"/>
                </a:cubicBezTo>
                <a:cubicBezTo>
                  <a:pt x="4361" y="2321"/>
                  <a:pt x="4298" y="2309"/>
                  <a:pt x="4252" y="2305"/>
                </a:cubicBezTo>
                <a:lnTo>
                  <a:pt x="4228" y="2255"/>
                </a:lnTo>
                <a:close/>
                <a:moveTo>
                  <a:pt x="1988" y="807"/>
                </a:moveTo>
                <a:lnTo>
                  <a:pt x="1927" y="891"/>
                </a:lnTo>
                <a:lnTo>
                  <a:pt x="1822" y="855"/>
                </a:lnTo>
                <a:cubicBezTo>
                  <a:pt x="1828" y="832"/>
                  <a:pt x="1832" y="786"/>
                  <a:pt x="1854" y="770"/>
                </a:cubicBezTo>
                <a:cubicBezTo>
                  <a:pt x="1863" y="767"/>
                  <a:pt x="1872" y="800"/>
                  <a:pt x="1873" y="801"/>
                </a:cubicBezTo>
                <a:lnTo>
                  <a:pt x="1873" y="802"/>
                </a:lnTo>
                <a:lnTo>
                  <a:pt x="1873" y="802"/>
                </a:lnTo>
                <a:lnTo>
                  <a:pt x="1873" y="802"/>
                </a:lnTo>
                <a:lnTo>
                  <a:pt x="1988" y="807"/>
                </a:lnTo>
                <a:close/>
                <a:moveTo>
                  <a:pt x="1905" y="1342"/>
                </a:moveTo>
                <a:cubicBezTo>
                  <a:pt x="1939" y="1378"/>
                  <a:pt x="1983" y="1386"/>
                  <a:pt x="2018" y="1375"/>
                </a:cubicBezTo>
                <a:lnTo>
                  <a:pt x="2019" y="1375"/>
                </a:lnTo>
                <a:lnTo>
                  <a:pt x="2020" y="1375"/>
                </a:lnTo>
                <a:lnTo>
                  <a:pt x="2020" y="1375"/>
                </a:lnTo>
                <a:lnTo>
                  <a:pt x="2021" y="1374"/>
                </a:lnTo>
                <a:lnTo>
                  <a:pt x="2022" y="1374"/>
                </a:lnTo>
                <a:cubicBezTo>
                  <a:pt x="2028" y="1372"/>
                  <a:pt x="2061" y="1364"/>
                  <a:pt x="2067" y="1380"/>
                </a:cubicBezTo>
                <a:lnTo>
                  <a:pt x="2067" y="1381"/>
                </a:lnTo>
                <a:cubicBezTo>
                  <a:pt x="2054" y="1400"/>
                  <a:pt x="2024" y="1409"/>
                  <a:pt x="2011" y="1415"/>
                </a:cubicBezTo>
                <a:cubicBezTo>
                  <a:pt x="1932" y="1401"/>
                  <a:pt x="1848" y="1384"/>
                  <a:pt x="1775" y="1351"/>
                </a:cubicBezTo>
                <a:cubicBezTo>
                  <a:pt x="1797" y="1345"/>
                  <a:pt x="1821" y="1344"/>
                  <a:pt x="1841" y="1346"/>
                </a:cubicBezTo>
                <a:cubicBezTo>
                  <a:pt x="1862" y="1348"/>
                  <a:pt x="1885" y="1346"/>
                  <a:pt x="1905" y="1342"/>
                </a:cubicBezTo>
                <a:close/>
                <a:moveTo>
                  <a:pt x="4638" y="2430"/>
                </a:moveTo>
                <a:lnTo>
                  <a:pt x="4557" y="2444"/>
                </a:lnTo>
                <a:lnTo>
                  <a:pt x="4547" y="2409"/>
                </a:lnTo>
                <a:lnTo>
                  <a:pt x="4608" y="2325"/>
                </a:lnTo>
                <a:cubicBezTo>
                  <a:pt x="4624" y="2321"/>
                  <a:pt x="4634" y="2339"/>
                  <a:pt x="4635" y="2345"/>
                </a:cubicBezTo>
                <a:cubicBezTo>
                  <a:pt x="4638" y="2352"/>
                  <a:pt x="4636" y="2367"/>
                  <a:pt x="4626" y="2368"/>
                </a:cubicBezTo>
                <a:lnTo>
                  <a:pt x="4625" y="2369"/>
                </a:lnTo>
                <a:lnTo>
                  <a:pt x="4623" y="2369"/>
                </a:lnTo>
                <a:lnTo>
                  <a:pt x="4622" y="2369"/>
                </a:lnTo>
                <a:lnTo>
                  <a:pt x="4620" y="2369"/>
                </a:lnTo>
                <a:lnTo>
                  <a:pt x="4688" y="2407"/>
                </a:lnTo>
                <a:lnTo>
                  <a:pt x="4638" y="2430"/>
                </a:lnTo>
                <a:close/>
                <a:moveTo>
                  <a:pt x="1721" y="1328"/>
                </a:moveTo>
                <a:lnTo>
                  <a:pt x="1720" y="1328"/>
                </a:lnTo>
                <a:cubicBezTo>
                  <a:pt x="1706" y="1332"/>
                  <a:pt x="1672" y="1351"/>
                  <a:pt x="1679" y="1378"/>
                </a:cubicBezTo>
                <a:lnTo>
                  <a:pt x="1620" y="1338"/>
                </a:lnTo>
                <a:cubicBezTo>
                  <a:pt x="1617" y="1318"/>
                  <a:pt x="1607" y="1279"/>
                  <a:pt x="1615" y="1255"/>
                </a:cubicBezTo>
                <a:lnTo>
                  <a:pt x="1615" y="1255"/>
                </a:lnTo>
                <a:lnTo>
                  <a:pt x="1616" y="1255"/>
                </a:lnTo>
                <a:lnTo>
                  <a:pt x="1617" y="1255"/>
                </a:lnTo>
                <a:cubicBezTo>
                  <a:pt x="1629" y="1266"/>
                  <a:pt x="1631" y="1284"/>
                  <a:pt x="1636" y="1295"/>
                </a:cubicBezTo>
                <a:lnTo>
                  <a:pt x="1636" y="1296"/>
                </a:lnTo>
                <a:lnTo>
                  <a:pt x="1636" y="1296"/>
                </a:lnTo>
                <a:lnTo>
                  <a:pt x="1645" y="1293"/>
                </a:lnTo>
                <a:cubicBezTo>
                  <a:pt x="1698" y="1277"/>
                  <a:pt x="1750" y="1294"/>
                  <a:pt x="1764" y="1344"/>
                </a:cubicBezTo>
                <a:lnTo>
                  <a:pt x="1721" y="1328"/>
                </a:lnTo>
                <a:close/>
                <a:moveTo>
                  <a:pt x="3840" y="2186"/>
                </a:moveTo>
                <a:lnTo>
                  <a:pt x="3839" y="2187"/>
                </a:lnTo>
                <a:lnTo>
                  <a:pt x="3838" y="2187"/>
                </a:lnTo>
                <a:lnTo>
                  <a:pt x="3837" y="2187"/>
                </a:lnTo>
                <a:cubicBezTo>
                  <a:pt x="3832" y="2188"/>
                  <a:pt x="3824" y="2191"/>
                  <a:pt x="3815" y="2189"/>
                </a:cubicBezTo>
                <a:lnTo>
                  <a:pt x="3814" y="2189"/>
                </a:lnTo>
                <a:lnTo>
                  <a:pt x="3813" y="2188"/>
                </a:lnTo>
                <a:lnTo>
                  <a:pt x="3812" y="2187"/>
                </a:lnTo>
                <a:lnTo>
                  <a:pt x="3812" y="2186"/>
                </a:lnTo>
                <a:lnTo>
                  <a:pt x="3811" y="2185"/>
                </a:lnTo>
                <a:cubicBezTo>
                  <a:pt x="3824" y="2164"/>
                  <a:pt x="3859" y="2147"/>
                  <a:pt x="3873" y="2139"/>
                </a:cubicBezTo>
                <a:cubicBezTo>
                  <a:pt x="3892" y="2180"/>
                  <a:pt x="3964" y="2173"/>
                  <a:pt x="4007" y="2176"/>
                </a:cubicBezTo>
                <a:lnTo>
                  <a:pt x="4017" y="2211"/>
                </a:lnTo>
                <a:cubicBezTo>
                  <a:pt x="3974" y="2223"/>
                  <a:pt x="3891" y="2205"/>
                  <a:pt x="3840" y="2186"/>
                </a:cubicBezTo>
                <a:close/>
                <a:moveTo>
                  <a:pt x="1887" y="1772"/>
                </a:moveTo>
                <a:cubicBezTo>
                  <a:pt x="1894" y="1770"/>
                  <a:pt x="1903" y="1767"/>
                  <a:pt x="1910" y="1765"/>
                </a:cubicBezTo>
                <a:lnTo>
                  <a:pt x="1911" y="1765"/>
                </a:lnTo>
                <a:cubicBezTo>
                  <a:pt x="1949" y="1755"/>
                  <a:pt x="2004" y="1735"/>
                  <a:pt x="2024" y="1790"/>
                </a:cubicBezTo>
                <a:cubicBezTo>
                  <a:pt x="2002" y="1795"/>
                  <a:pt x="1978" y="1796"/>
                  <a:pt x="1959" y="1794"/>
                </a:cubicBezTo>
                <a:cubicBezTo>
                  <a:pt x="1938" y="1792"/>
                  <a:pt x="1914" y="1794"/>
                  <a:pt x="1894" y="1799"/>
                </a:cubicBezTo>
                <a:cubicBezTo>
                  <a:pt x="1882" y="1746"/>
                  <a:pt x="1802" y="1737"/>
                  <a:pt x="1764" y="1741"/>
                </a:cubicBezTo>
                <a:lnTo>
                  <a:pt x="1838" y="1701"/>
                </a:lnTo>
                <a:cubicBezTo>
                  <a:pt x="1864" y="1717"/>
                  <a:pt x="1881" y="1752"/>
                  <a:pt x="1887" y="1772"/>
                </a:cubicBezTo>
                <a:close/>
                <a:moveTo>
                  <a:pt x="8118" y="2993"/>
                </a:moveTo>
                <a:cubicBezTo>
                  <a:pt x="8110" y="2995"/>
                  <a:pt x="8085" y="2981"/>
                  <a:pt x="8076" y="2976"/>
                </a:cubicBezTo>
                <a:lnTo>
                  <a:pt x="7981" y="2975"/>
                </a:lnTo>
                <a:cubicBezTo>
                  <a:pt x="7994" y="2953"/>
                  <a:pt x="7997" y="2931"/>
                  <a:pt x="7992" y="2915"/>
                </a:cubicBezTo>
                <a:cubicBezTo>
                  <a:pt x="8013" y="2923"/>
                  <a:pt x="8036" y="2928"/>
                  <a:pt x="8054" y="2930"/>
                </a:cubicBezTo>
                <a:cubicBezTo>
                  <a:pt x="8073" y="2932"/>
                  <a:pt x="8095" y="2935"/>
                  <a:pt x="8112" y="2938"/>
                </a:cubicBezTo>
                <a:cubicBezTo>
                  <a:pt x="8116" y="2948"/>
                  <a:pt x="8120" y="2960"/>
                  <a:pt x="8125" y="2973"/>
                </a:cubicBezTo>
                <a:cubicBezTo>
                  <a:pt x="8128" y="2983"/>
                  <a:pt x="8124" y="2991"/>
                  <a:pt x="8118" y="2993"/>
                </a:cubicBezTo>
                <a:close/>
                <a:moveTo>
                  <a:pt x="4783" y="2275"/>
                </a:moveTo>
                <a:lnTo>
                  <a:pt x="4826" y="2263"/>
                </a:lnTo>
                <a:cubicBezTo>
                  <a:pt x="4831" y="2261"/>
                  <a:pt x="4836" y="2264"/>
                  <a:pt x="4837" y="2265"/>
                </a:cubicBezTo>
                <a:cubicBezTo>
                  <a:pt x="4839" y="2267"/>
                  <a:pt x="4845" y="2267"/>
                  <a:pt x="4846" y="2267"/>
                </a:cubicBezTo>
                <a:lnTo>
                  <a:pt x="4850" y="2313"/>
                </a:lnTo>
                <a:lnTo>
                  <a:pt x="4685" y="2332"/>
                </a:lnTo>
                <a:cubicBezTo>
                  <a:pt x="4709" y="2304"/>
                  <a:pt x="4752" y="2284"/>
                  <a:pt x="4783" y="2275"/>
                </a:cubicBezTo>
                <a:close/>
                <a:moveTo>
                  <a:pt x="5387" y="2338"/>
                </a:moveTo>
                <a:lnTo>
                  <a:pt x="5378" y="2407"/>
                </a:lnTo>
                <a:lnTo>
                  <a:pt x="5278" y="2389"/>
                </a:lnTo>
                <a:cubicBezTo>
                  <a:pt x="5244" y="2399"/>
                  <a:pt x="5212" y="2396"/>
                  <a:pt x="5192" y="2385"/>
                </a:cubicBezTo>
                <a:cubicBezTo>
                  <a:pt x="5219" y="2385"/>
                  <a:pt x="5253" y="2379"/>
                  <a:pt x="5283" y="2371"/>
                </a:cubicBezTo>
                <a:cubicBezTo>
                  <a:pt x="5322" y="2359"/>
                  <a:pt x="5360" y="2347"/>
                  <a:pt x="5387" y="2338"/>
                </a:cubicBezTo>
                <a:close/>
                <a:moveTo>
                  <a:pt x="8568" y="2977"/>
                </a:moveTo>
                <a:cubicBezTo>
                  <a:pt x="8566" y="2953"/>
                  <a:pt x="8594" y="2942"/>
                  <a:pt x="8604" y="2938"/>
                </a:cubicBezTo>
                <a:cubicBezTo>
                  <a:pt x="8625" y="2933"/>
                  <a:pt x="8637" y="2953"/>
                  <a:pt x="8640" y="2966"/>
                </a:cubicBezTo>
                <a:lnTo>
                  <a:pt x="8702" y="2948"/>
                </a:lnTo>
                <a:lnTo>
                  <a:pt x="8679" y="3002"/>
                </a:lnTo>
                <a:lnTo>
                  <a:pt x="8588" y="2981"/>
                </a:lnTo>
                <a:lnTo>
                  <a:pt x="8588" y="2981"/>
                </a:lnTo>
                <a:cubicBezTo>
                  <a:pt x="8587" y="2981"/>
                  <a:pt x="8575" y="2983"/>
                  <a:pt x="8573" y="2982"/>
                </a:cubicBezTo>
                <a:lnTo>
                  <a:pt x="8572" y="2981"/>
                </a:lnTo>
                <a:lnTo>
                  <a:pt x="8570" y="2980"/>
                </a:lnTo>
                <a:lnTo>
                  <a:pt x="8570" y="2980"/>
                </a:lnTo>
                <a:lnTo>
                  <a:pt x="8569" y="2978"/>
                </a:lnTo>
                <a:lnTo>
                  <a:pt x="8568" y="2977"/>
                </a:lnTo>
                <a:close/>
                <a:moveTo>
                  <a:pt x="3629" y="2143"/>
                </a:moveTo>
                <a:lnTo>
                  <a:pt x="3672" y="2130"/>
                </a:lnTo>
                <a:lnTo>
                  <a:pt x="3671" y="2159"/>
                </a:lnTo>
                <a:lnTo>
                  <a:pt x="3636" y="2169"/>
                </a:lnTo>
                <a:lnTo>
                  <a:pt x="3555" y="2117"/>
                </a:lnTo>
                <a:lnTo>
                  <a:pt x="3576" y="2092"/>
                </a:lnTo>
                <a:lnTo>
                  <a:pt x="3611" y="2082"/>
                </a:lnTo>
                <a:lnTo>
                  <a:pt x="3629" y="2143"/>
                </a:lnTo>
                <a:close/>
                <a:moveTo>
                  <a:pt x="2617" y="892"/>
                </a:moveTo>
                <a:lnTo>
                  <a:pt x="2682" y="920"/>
                </a:lnTo>
                <a:lnTo>
                  <a:pt x="2644" y="950"/>
                </a:lnTo>
                <a:lnTo>
                  <a:pt x="2642" y="951"/>
                </a:lnTo>
                <a:lnTo>
                  <a:pt x="2641" y="951"/>
                </a:lnTo>
                <a:cubicBezTo>
                  <a:pt x="2609" y="960"/>
                  <a:pt x="2606" y="948"/>
                  <a:pt x="2598" y="925"/>
                </a:cubicBezTo>
                <a:cubicBezTo>
                  <a:pt x="2598" y="922"/>
                  <a:pt x="2596" y="918"/>
                  <a:pt x="2596" y="917"/>
                </a:cubicBezTo>
                <a:lnTo>
                  <a:pt x="2591" y="899"/>
                </a:lnTo>
                <a:lnTo>
                  <a:pt x="2617" y="892"/>
                </a:lnTo>
                <a:close/>
                <a:moveTo>
                  <a:pt x="6145" y="2575"/>
                </a:moveTo>
                <a:cubicBezTo>
                  <a:pt x="6151" y="2593"/>
                  <a:pt x="6141" y="2605"/>
                  <a:pt x="6127" y="2609"/>
                </a:cubicBezTo>
                <a:cubicBezTo>
                  <a:pt x="6101" y="2616"/>
                  <a:pt x="6058" y="2608"/>
                  <a:pt x="6029" y="2599"/>
                </a:cubicBezTo>
                <a:lnTo>
                  <a:pt x="6053" y="2583"/>
                </a:lnTo>
                <a:lnTo>
                  <a:pt x="6125" y="2571"/>
                </a:lnTo>
                <a:lnTo>
                  <a:pt x="6126" y="2573"/>
                </a:lnTo>
                <a:lnTo>
                  <a:pt x="6126" y="2574"/>
                </a:lnTo>
                <a:lnTo>
                  <a:pt x="6127" y="2575"/>
                </a:lnTo>
                <a:lnTo>
                  <a:pt x="6128" y="2576"/>
                </a:lnTo>
                <a:lnTo>
                  <a:pt x="6129" y="2577"/>
                </a:lnTo>
                <a:lnTo>
                  <a:pt x="6130" y="2577"/>
                </a:lnTo>
                <a:lnTo>
                  <a:pt x="6132" y="2577"/>
                </a:lnTo>
                <a:cubicBezTo>
                  <a:pt x="6136" y="2578"/>
                  <a:pt x="6140" y="2576"/>
                  <a:pt x="6143" y="2576"/>
                </a:cubicBezTo>
                <a:lnTo>
                  <a:pt x="6144" y="2575"/>
                </a:lnTo>
                <a:lnTo>
                  <a:pt x="6145" y="2575"/>
                </a:lnTo>
                <a:close/>
                <a:moveTo>
                  <a:pt x="4977" y="2295"/>
                </a:moveTo>
                <a:lnTo>
                  <a:pt x="5005" y="2325"/>
                </a:lnTo>
                <a:lnTo>
                  <a:pt x="4987" y="2330"/>
                </a:lnTo>
                <a:lnTo>
                  <a:pt x="4936" y="2316"/>
                </a:lnTo>
                <a:lnTo>
                  <a:pt x="4906" y="2278"/>
                </a:lnTo>
                <a:lnTo>
                  <a:pt x="4977" y="2295"/>
                </a:lnTo>
                <a:close/>
                <a:moveTo>
                  <a:pt x="3777" y="2166"/>
                </a:moveTo>
                <a:cubicBezTo>
                  <a:pt x="3775" y="2167"/>
                  <a:pt x="3772" y="2168"/>
                  <a:pt x="3771" y="2169"/>
                </a:cubicBezTo>
                <a:cubicBezTo>
                  <a:pt x="3750" y="2174"/>
                  <a:pt x="3716" y="2183"/>
                  <a:pt x="3691" y="2163"/>
                </a:cubicBezTo>
                <a:lnTo>
                  <a:pt x="3761" y="2143"/>
                </a:lnTo>
                <a:lnTo>
                  <a:pt x="3777" y="2166"/>
                </a:lnTo>
                <a:close/>
                <a:moveTo>
                  <a:pt x="8745" y="2936"/>
                </a:moveTo>
                <a:lnTo>
                  <a:pt x="8799" y="2958"/>
                </a:lnTo>
                <a:lnTo>
                  <a:pt x="8825" y="2951"/>
                </a:lnTo>
                <a:cubicBezTo>
                  <a:pt x="8828" y="2959"/>
                  <a:pt x="8803" y="2967"/>
                  <a:pt x="8802" y="2967"/>
                </a:cubicBezTo>
                <a:lnTo>
                  <a:pt x="8802" y="2967"/>
                </a:lnTo>
                <a:lnTo>
                  <a:pt x="8801" y="2967"/>
                </a:lnTo>
                <a:lnTo>
                  <a:pt x="8775" y="2974"/>
                </a:lnTo>
                <a:lnTo>
                  <a:pt x="8728" y="2941"/>
                </a:lnTo>
                <a:lnTo>
                  <a:pt x="8745" y="2936"/>
                </a:lnTo>
                <a:close/>
                <a:moveTo>
                  <a:pt x="4798" y="2460"/>
                </a:moveTo>
                <a:lnTo>
                  <a:pt x="4790" y="2434"/>
                </a:lnTo>
                <a:lnTo>
                  <a:pt x="4873" y="2458"/>
                </a:lnTo>
                <a:cubicBezTo>
                  <a:pt x="4850" y="2464"/>
                  <a:pt x="4820" y="2464"/>
                  <a:pt x="4798" y="2460"/>
                </a:cubicBezTo>
                <a:close/>
                <a:moveTo>
                  <a:pt x="1522" y="733"/>
                </a:moveTo>
                <a:lnTo>
                  <a:pt x="1462" y="788"/>
                </a:lnTo>
                <a:lnTo>
                  <a:pt x="1462" y="787"/>
                </a:lnTo>
                <a:lnTo>
                  <a:pt x="1462" y="786"/>
                </a:lnTo>
                <a:lnTo>
                  <a:pt x="1461" y="785"/>
                </a:lnTo>
                <a:lnTo>
                  <a:pt x="1461" y="784"/>
                </a:lnTo>
                <a:lnTo>
                  <a:pt x="1461" y="783"/>
                </a:lnTo>
                <a:cubicBezTo>
                  <a:pt x="1456" y="768"/>
                  <a:pt x="1456" y="751"/>
                  <a:pt x="1478" y="745"/>
                </a:cubicBezTo>
                <a:lnTo>
                  <a:pt x="1522" y="733"/>
                </a:lnTo>
                <a:close/>
                <a:moveTo>
                  <a:pt x="8339" y="2873"/>
                </a:moveTo>
                <a:lnTo>
                  <a:pt x="8367" y="2902"/>
                </a:lnTo>
                <a:cubicBezTo>
                  <a:pt x="8347" y="2899"/>
                  <a:pt x="8325" y="2896"/>
                  <a:pt x="8308" y="2895"/>
                </a:cubicBezTo>
                <a:cubicBezTo>
                  <a:pt x="8289" y="2893"/>
                  <a:pt x="8266" y="2887"/>
                  <a:pt x="8247" y="2880"/>
                </a:cubicBezTo>
                <a:cubicBezTo>
                  <a:pt x="8279" y="2882"/>
                  <a:pt x="8309" y="2881"/>
                  <a:pt x="8339" y="2873"/>
                </a:cubicBezTo>
                <a:close/>
                <a:moveTo>
                  <a:pt x="1630" y="778"/>
                </a:moveTo>
                <a:cubicBezTo>
                  <a:pt x="1631" y="782"/>
                  <a:pt x="1635" y="785"/>
                  <a:pt x="1636" y="785"/>
                </a:cubicBezTo>
                <a:cubicBezTo>
                  <a:pt x="1640" y="786"/>
                  <a:pt x="1643" y="791"/>
                  <a:pt x="1643" y="793"/>
                </a:cubicBezTo>
                <a:cubicBezTo>
                  <a:pt x="1647" y="803"/>
                  <a:pt x="1635" y="816"/>
                  <a:pt x="1628" y="816"/>
                </a:cubicBezTo>
                <a:cubicBezTo>
                  <a:pt x="1620" y="819"/>
                  <a:pt x="1603" y="820"/>
                  <a:pt x="1600" y="805"/>
                </a:cubicBezTo>
                <a:cubicBezTo>
                  <a:pt x="1602" y="790"/>
                  <a:pt x="1626" y="778"/>
                  <a:pt x="1630" y="778"/>
                </a:cubicBezTo>
                <a:close/>
                <a:moveTo>
                  <a:pt x="8472" y="2939"/>
                </a:moveTo>
                <a:lnTo>
                  <a:pt x="8474" y="2947"/>
                </a:lnTo>
                <a:lnTo>
                  <a:pt x="8475" y="2948"/>
                </a:lnTo>
                <a:lnTo>
                  <a:pt x="8475" y="2950"/>
                </a:lnTo>
                <a:lnTo>
                  <a:pt x="8475" y="2951"/>
                </a:lnTo>
                <a:lnTo>
                  <a:pt x="8476" y="2952"/>
                </a:lnTo>
                <a:cubicBezTo>
                  <a:pt x="8479" y="2964"/>
                  <a:pt x="8481" y="2974"/>
                  <a:pt x="8464" y="2979"/>
                </a:cubicBezTo>
                <a:lnTo>
                  <a:pt x="8463" y="2979"/>
                </a:lnTo>
                <a:lnTo>
                  <a:pt x="8462" y="2979"/>
                </a:lnTo>
                <a:cubicBezTo>
                  <a:pt x="8458" y="2980"/>
                  <a:pt x="8454" y="2981"/>
                  <a:pt x="8451" y="2981"/>
                </a:cubicBezTo>
                <a:lnTo>
                  <a:pt x="8449" y="2981"/>
                </a:lnTo>
                <a:lnTo>
                  <a:pt x="8448" y="2980"/>
                </a:lnTo>
                <a:lnTo>
                  <a:pt x="8447" y="2979"/>
                </a:lnTo>
                <a:lnTo>
                  <a:pt x="8446" y="2979"/>
                </a:lnTo>
                <a:lnTo>
                  <a:pt x="8446" y="2978"/>
                </a:lnTo>
                <a:lnTo>
                  <a:pt x="8445" y="2976"/>
                </a:lnTo>
                <a:lnTo>
                  <a:pt x="8444" y="2975"/>
                </a:lnTo>
                <a:lnTo>
                  <a:pt x="8439" y="2957"/>
                </a:lnTo>
                <a:cubicBezTo>
                  <a:pt x="8447" y="2944"/>
                  <a:pt x="8458" y="2943"/>
                  <a:pt x="8467" y="2940"/>
                </a:cubicBezTo>
                <a:lnTo>
                  <a:pt x="8469" y="2939"/>
                </a:lnTo>
                <a:lnTo>
                  <a:pt x="8470" y="2939"/>
                </a:lnTo>
                <a:lnTo>
                  <a:pt x="8471" y="2939"/>
                </a:lnTo>
                <a:lnTo>
                  <a:pt x="8472" y="2939"/>
                </a:lnTo>
                <a:close/>
                <a:moveTo>
                  <a:pt x="6495" y="2541"/>
                </a:moveTo>
                <a:lnTo>
                  <a:pt x="6455" y="2533"/>
                </a:lnTo>
                <a:lnTo>
                  <a:pt x="6455" y="2533"/>
                </a:lnTo>
                <a:lnTo>
                  <a:pt x="6454" y="2532"/>
                </a:lnTo>
                <a:lnTo>
                  <a:pt x="6454" y="2531"/>
                </a:lnTo>
                <a:cubicBezTo>
                  <a:pt x="6453" y="2526"/>
                  <a:pt x="6450" y="2517"/>
                  <a:pt x="6452" y="2509"/>
                </a:cubicBezTo>
                <a:lnTo>
                  <a:pt x="6452" y="2508"/>
                </a:lnTo>
                <a:lnTo>
                  <a:pt x="6453" y="2507"/>
                </a:lnTo>
                <a:lnTo>
                  <a:pt x="6454" y="2506"/>
                </a:lnTo>
                <a:lnTo>
                  <a:pt x="6455" y="2505"/>
                </a:lnTo>
                <a:lnTo>
                  <a:pt x="6456" y="2505"/>
                </a:lnTo>
                <a:cubicBezTo>
                  <a:pt x="6478" y="2502"/>
                  <a:pt x="6494" y="2537"/>
                  <a:pt x="6495" y="2541"/>
                </a:cubicBezTo>
                <a:close/>
                <a:moveTo>
                  <a:pt x="7558" y="2718"/>
                </a:moveTo>
                <a:cubicBezTo>
                  <a:pt x="7549" y="2689"/>
                  <a:pt x="7569" y="2677"/>
                  <a:pt x="7590" y="2671"/>
                </a:cubicBezTo>
                <a:lnTo>
                  <a:pt x="7591" y="2671"/>
                </a:lnTo>
                <a:lnTo>
                  <a:pt x="7600" y="2668"/>
                </a:lnTo>
                <a:lnTo>
                  <a:pt x="7558" y="2718"/>
                </a:lnTo>
                <a:close/>
                <a:moveTo>
                  <a:pt x="1678" y="1672"/>
                </a:moveTo>
                <a:lnTo>
                  <a:pt x="1679" y="1709"/>
                </a:lnTo>
                <a:lnTo>
                  <a:pt x="1678" y="1709"/>
                </a:lnTo>
                <a:lnTo>
                  <a:pt x="1678" y="1710"/>
                </a:lnTo>
                <a:lnTo>
                  <a:pt x="1677" y="1710"/>
                </a:lnTo>
                <a:cubicBezTo>
                  <a:pt x="1668" y="1713"/>
                  <a:pt x="1651" y="1714"/>
                  <a:pt x="1648" y="1699"/>
                </a:cubicBezTo>
                <a:cubicBezTo>
                  <a:pt x="1650" y="1684"/>
                  <a:pt x="1674" y="1672"/>
                  <a:pt x="1678" y="1672"/>
                </a:cubicBezTo>
                <a:close/>
                <a:moveTo>
                  <a:pt x="1227" y="1186"/>
                </a:moveTo>
                <a:cubicBezTo>
                  <a:pt x="1232" y="1201"/>
                  <a:pt x="1229" y="1223"/>
                  <a:pt x="1210" y="1229"/>
                </a:cubicBezTo>
                <a:lnTo>
                  <a:pt x="1205" y="1211"/>
                </a:lnTo>
                <a:cubicBezTo>
                  <a:pt x="1200" y="1194"/>
                  <a:pt x="1218" y="1189"/>
                  <a:pt x="1224" y="1187"/>
                </a:cubicBezTo>
                <a:lnTo>
                  <a:pt x="1225" y="1187"/>
                </a:lnTo>
                <a:lnTo>
                  <a:pt x="1226" y="1186"/>
                </a:lnTo>
                <a:lnTo>
                  <a:pt x="1227" y="1186"/>
                </a:lnTo>
                <a:close/>
                <a:moveTo>
                  <a:pt x="498" y="327"/>
                </a:moveTo>
                <a:lnTo>
                  <a:pt x="499" y="364"/>
                </a:lnTo>
                <a:cubicBezTo>
                  <a:pt x="490" y="367"/>
                  <a:pt x="478" y="359"/>
                  <a:pt x="477" y="352"/>
                </a:cubicBezTo>
                <a:cubicBezTo>
                  <a:pt x="476" y="339"/>
                  <a:pt x="493" y="328"/>
                  <a:pt x="498" y="327"/>
                </a:cubicBezTo>
                <a:close/>
                <a:moveTo>
                  <a:pt x="3498" y="2114"/>
                </a:moveTo>
                <a:lnTo>
                  <a:pt x="3490" y="2088"/>
                </a:lnTo>
                <a:cubicBezTo>
                  <a:pt x="3511" y="2091"/>
                  <a:pt x="3522" y="2100"/>
                  <a:pt x="3526" y="2116"/>
                </a:cubicBezTo>
                <a:cubicBezTo>
                  <a:pt x="3522" y="2117"/>
                  <a:pt x="3515" y="2116"/>
                  <a:pt x="3512" y="2115"/>
                </a:cubicBezTo>
                <a:cubicBezTo>
                  <a:pt x="3507" y="2113"/>
                  <a:pt x="3500" y="2114"/>
                  <a:pt x="3498" y="2114"/>
                </a:cubicBezTo>
                <a:close/>
                <a:moveTo>
                  <a:pt x="578" y="342"/>
                </a:moveTo>
                <a:cubicBezTo>
                  <a:pt x="584" y="359"/>
                  <a:pt x="574" y="372"/>
                  <a:pt x="559" y="375"/>
                </a:cubicBezTo>
                <a:lnTo>
                  <a:pt x="557" y="367"/>
                </a:lnTo>
                <a:cubicBezTo>
                  <a:pt x="551" y="350"/>
                  <a:pt x="569" y="344"/>
                  <a:pt x="575" y="342"/>
                </a:cubicBezTo>
                <a:lnTo>
                  <a:pt x="576" y="342"/>
                </a:lnTo>
                <a:lnTo>
                  <a:pt x="577" y="342"/>
                </a:lnTo>
                <a:lnTo>
                  <a:pt x="578" y="342"/>
                </a:lnTo>
                <a:close/>
                <a:moveTo>
                  <a:pt x="921" y="1075"/>
                </a:moveTo>
                <a:lnTo>
                  <a:pt x="913" y="1115"/>
                </a:lnTo>
                <a:lnTo>
                  <a:pt x="897" y="1092"/>
                </a:lnTo>
                <a:lnTo>
                  <a:pt x="897" y="1090"/>
                </a:lnTo>
                <a:lnTo>
                  <a:pt x="897" y="1089"/>
                </a:lnTo>
                <a:lnTo>
                  <a:pt x="897" y="1088"/>
                </a:lnTo>
                <a:lnTo>
                  <a:pt x="898" y="1087"/>
                </a:lnTo>
                <a:lnTo>
                  <a:pt x="898" y="1086"/>
                </a:lnTo>
                <a:cubicBezTo>
                  <a:pt x="907" y="1078"/>
                  <a:pt x="914" y="1078"/>
                  <a:pt x="918" y="1076"/>
                </a:cubicBezTo>
                <a:lnTo>
                  <a:pt x="919" y="1076"/>
                </a:lnTo>
                <a:lnTo>
                  <a:pt x="920" y="1076"/>
                </a:lnTo>
                <a:lnTo>
                  <a:pt x="921" y="1075"/>
                </a:lnTo>
                <a:close/>
                <a:moveTo>
                  <a:pt x="4372" y="2393"/>
                </a:moveTo>
                <a:cubicBezTo>
                  <a:pt x="4358" y="2398"/>
                  <a:pt x="4337" y="2395"/>
                  <a:pt x="4323" y="2388"/>
                </a:cubicBezTo>
                <a:lnTo>
                  <a:pt x="4324" y="2388"/>
                </a:lnTo>
                <a:lnTo>
                  <a:pt x="4325" y="2388"/>
                </a:lnTo>
                <a:lnTo>
                  <a:pt x="4326" y="2387"/>
                </a:lnTo>
                <a:lnTo>
                  <a:pt x="4327" y="2387"/>
                </a:lnTo>
                <a:cubicBezTo>
                  <a:pt x="4342" y="2383"/>
                  <a:pt x="4353" y="2381"/>
                  <a:pt x="4369" y="2384"/>
                </a:cubicBezTo>
                <a:lnTo>
                  <a:pt x="4372" y="2393"/>
                </a:lnTo>
                <a:close/>
                <a:moveTo>
                  <a:pt x="7881" y="2890"/>
                </a:moveTo>
                <a:lnTo>
                  <a:pt x="7883" y="2891"/>
                </a:lnTo>
                <a:lnTo>
                  <a:pt x="7884" y="2892"/>
                </a:lnTo>
                <a:lnTo>
                  <a:pt x="7886" y="2892"/>
                </a:lnTo>
                <a:lnTo>
                  <a:pt x="7887" y="2892"/>
                </a:lnTo>
                <a:lnTo>
                  <a:pt x="7888" y="2892"/>
                </a:lnTo>
                <a:lnTo>
                  <a:pt x="7889" y="2892"/>
                </a:lnTo>
                <a:lnTo>
                  <a:pt x="7889" y="2892"/>
                </a:lnTo>
                <a:cubicBezTo>
                  <a:pt x="7888" y="2892"/>
                  <a:pt x="7882" y="2891"/>
                  <a:pt x="7881" y="2890"/>
                </a:cubicBezTo>
                <a:close/>
                <a:moveTo>
                  <a:pt x="7889" y="2892"/>
                </a:moveTo>
                <a:lnTo>
                  <a:pt x="7889" y="2892"/>
                </a:lnTo>
                <a:lnTo>
                  <a:pt x="7890" y="2891"/>
                </a:lnTo>
                <a:lnTo>
                  <a:pt x="7891" y="2890"/>
                </a:lnTo>
                <a:cubicBezTo>
                  <a:pt x="7891" y="2888"/>
                  <a:pt x="7895" y="2880"/>
                  <a:pt x="7896" y="2877"/>
                </a:cubicBezTo>
                <a:lnTo>
                  <a:pt x="7930" y="2895"/>
                </a:lnTo>
                <a:cubicBezTo>
                  <a:pt x="7921" y="2898"/>
                  <a:pt x="7899" y="2894"/>
                  <a:pt x="7889" y="2892"/>
                </a:cubicBezTo>
                <a:close/>
                <a:moveTo>
                  <a:pt x="6149" y="2489"/>
                </a:moveTo>
                <a:lnTo>
                  <a:pt x="6154" y="2506"/>
                </a:lnTo>
                <a:cubicBezTo>
                  <a:pt x="6145" y="2509"/>
                  <a:pt x="6123" y="2504"/>
                  <a:pt x="6114" y="2499"/>
                </a:cubicBezTo>
                <a:lnTo>
                  <a:pt x="6149" y="2489"/>
                </a:lnTo>
                <a:close/>
                <a:moveTo>
                  <a:pt x="7345" y="2704"/>
                </a:moveTo>
                <a:lnTo>
                  <a:pt x="7317" y="2702"/>
                </a:lnTo>
                <a:lnTo>
                  <a:pt x="7352" y="2692"/>
                </a:lnTo>
                <a:lnTo>
                  <a:pt x="7345" y="2704"/>
                </a:lnTo>
                <a:close/>
                <a:moveTo>
                  <a:pt x="3400" y="2038"/>
                </a:moveTo>
                <a:lnTo>
                  <a:pt x="3403" y="2047"/>
                </a:lnTo>
                <a:lnTo>
                  <a:pt x="3376" y="2054"/>
                </a:lnTo>
                <a:cubicBezTo>
                  <a:pt x="3382" y="2044"/>
                  <a:pt x="3392" y="2041"/>
                  <a:pt x="3398" y="2039"/>
                </a:cubicBezTo>
                <a:lnTo>
                  <a:pt x="3399" y="2038"/>
                </a:lnTo>
                <a:lnTo>
                  <a:pt x="3400" y="2038"/>
                </a:lnTo>
                <a:close/>
                <a:moveTo>
                  <a:pt x="2850" y="976"/>
                </a:moveTo>
                <a:lnTo>
                  <a:pt x="2841" y="979"/>
                </a:lnTo>
                <a:cubicBezTo>
                  <a:pt x="2833" y="982"/>
                  <a:pt x="2819" y="974"/>
                  <a:pt x="2810" y="969"/>
                </a:cubicBezTo>
                <a:lnTo>
                  <a:pt x="2850" y="976"/>
                </a:lnTo>
                <a:close/>
                <a:moveTo>
                  <a:pt x="8043" y="2863"/>
                </a:moveTo>
                <a:lnTo>
                  <a:pt x="8048" y="2880"/>
                </a:lnTo>
                <a:lnTo>
                  <a:pt x="8036" y="2862"/>
                </a:lnTo>
                <a:lnTo>
                  <a:pt x="8036" y="2862"/>
                </a:lnTo>
                <a:lnTo>
                  <a:pt x="8037" y="2863"/>
                </a:lnTo>
                <a:lnTo>
                  <a:pt x="8038" y="2863"/>
                </a:lnTo>
                <a:lnTo>
                  <a:pt x="8039" y="2863"/>
                </a:lnTo>
                <a:lnTo>
                  <a:pt x="8040" y="2863"/>
                </a:lnTo>
                <a:lnTo>
                  <a:pt x="8042" y="2863"/>
                </a:lnTo>
                <a:lnTo>
                  <a:pt x="8043" y="2863"/>
                </a:lnTo>
                <a:close/>
                <a:moveTo>
                  <a:pt x="8036" y="2862"/>
                </a:moveTo>
                <a:lnTo>
                  <a:pt x="8032" y="2857"/>
                </a:lnTo>
                <a:lnTo>
                  <a:pt x="8032" y="2857"/>
                </a:lnTo>
                <a:lnTo>
                  <a:pt x="8033" y="2858"/>
                </a:lnTo>
                <a:lnTo>
                  <a:pt x="8033" y="2859"/>
                </a:lnTo>
                <a:lnTo>
                  <a:pt x="8035" y="2861"/>
                </a:lnTo>
                <a:lnTo>
                  <a:pt x="8035" y="2861"/>
                </a:lnTo>
                <a:lnTo>
                  <a:pt x="8036" y="2862"/>
                </a:lnTo>
                <a:close/>
              </a:path>
            </a:pathLst>
          </a:custGeom>
          <a:solidFill>
            <a:srgbClr val="D3969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rot="3660000">
            <a:off x="220980" y="-1193165"/>
            <a:ext cx="2242185" cy="4464050"/>
          </a:xfrm>
          <a:custGeom>
            <a:avLst/>
            <a:gdLst/>
            <a:ahLst/>
            <a:cxnLst>
              <a:cxn ang="3">
                <a:pos x="hc" y="t"/>
              </a:cxn>
              <a:cxn ang="cd2">
                <a:pos x="l" y="vc"/>
              </a:cxn>
              <a:cxn ang="cd4">
                <a:pos x="hc" y="b"/>
              </a:cxn>
              <a:cxn ang="0">
                <a:pos x="r" y="vc"/>
              </a:cxn>
            </a:cxnLst>
            <a:rect l="l" t="t" r="r" b="b"/>
            <a:pathLst>
              <a:path w="8889" h="10784">
                <a:moveTo>
                  <a:pt x="8219" y="3054"/>
                </a:moveTo>
                <a:cubicBezTo>
                  <a:pt x="8275" y="3105"/>
                  <a:pt x="8363" y="3128"/>
                  <a:pt x="8410" y="3127"/>
                </a:cubicBezTo>
                <a:lnTo>
                  <a:pt x="8412" y="3127"/>
                </a:lnTo>
                <a:lnTo>
                  <a:pt x="8415" y="3127"/>
                </a:lnTo>
                <a:lnTo>
                  <a:pt x="8418" y="3127"/>
                </a:lnTo>
                <a:cubicBezTo>
                  <a:pt x="8407" y="3158"/>
                  <a:pt x="8396" y="3199"/>
                  <a:pt x="8389" y="3224"/>
                </a:cubicBezTo>
                <a:cubicBezTo>
                  <a:pt x="8383" y="3253"/>
                  <a:pt x="8359" y="3281"/>
                  <a:pt x="8343" y="3290"/>
                </a:cubicBezTo>
                <a:lnTo>
                  <a:pt x="8343" y="3292"/>
                </a:lnTo>
                <a:lnTo>
                  <a:pt x="8343" y="3294"/>
                </a:lnTo>
                <a:cubicBezTo>
                  <a:pt x="8344" y="3326"/>
                  <a:pt x="8302" y="3360"/>
                  <a:pt x="8273" y="3383"/>
                </a:cubicBezTo>
                <a:cubicBezTo>
                  <a:pt x="8264" y="3391"/>
                  <a:pt x="8249" y="3405"/>
                  <a:pt x="8245" y="3409"/>
                </a:cubicBezTo>
                <a:cubicBezTo>
                  <a:pt x="8212" y="3385"/>
                  <a:pt x="8161" y="3366"/>
                  <a:pt x="8138" y="3367"/>
                </a:cubicBezTo>
                <a:lnTo>
                  <a:pt x="8137" y="3367"/>
                </a:lnTo>
                <a:lnTo>
                  <a:pt x="8136" y="3367"/>
                </a:lnTo>
                <a:lnTo>
                  <a:pt x="8130" y="3367"/>
                </a:lnTo>
                <a:cubicBezTo>
                  <a:pt x="8120" y="3370"/>
                  <a:pt x="8114" y="3370"/>
                  <a:pt x="8113" y="3370"/>
                </a:cubicBezTo>
                <a:lnTo>
                  <a:pt x="8110" y="3370"/>
                </a:lnTo>
                <a:lnTo>
                  <a:pt x="8110" y="3367"/>
                </a:lnTo>
                <a:lnTo>
                  <a:pt x="8109" y="3367"/>
                </a:lnTo>
                <a:lnTo>
                  <a:pt x="8109" y="3367"/>
                </a:lnTo>
                <a:lnTo>
                  <a:pt x="8109" y="3367"/>
                </a:lnTo>
                <a:lnTo>
                  <a:pt x="8109" y="3367"/>
                </a:lnTo>
                <a:lnTo>
                  <a:pt x="8108" y="3367"/>
                </a:lnTo>
                <a:lnTo>
                  <a:pt x="8108" y="3367"/>
                </a:lnTo>
                <a:cubicBezTo>
                  <a:pt x="8105" y="3366"/>
                  <a:pt x="8060" y="3384"/>
                  <a:pt x="7997" y="3409"/>
                </a:cubicBezTo>
                <a:lnTo>
                  <a:pt x="8170" y="3454"/>
                </a:lnTo>
                <a:cubicBezTo>
                  <a:pt x="8149" y="3458"/>
                  <a:pt x="8124" y="3463"/>
                  <a:pt x="8108" y="3466"/>
                </a:cubicBezTo>
                <a:cubicBezTo>
                  <a:pt x="8093" y="3469"/>
                  <a:pt x="8078" y="3472"/>
                  <a:pt x="8070" y="3473"/>
                </a:cubicBezTo>
                <a:cubicBezTo>
                  <a:pt x="8045" y="3479"/>
                  <a:pt x="8011" y="3482"/>
                  <a:pt x="7997" y="3482"/>
                </a:cubicBezTo>
                <a:cubicBezTo>
                  <a:pt x="7894" y="3484"/>
                  <a:pt x="7844" y="3552"/>
                  <a:pt x="7815" y="3590"/>
                </a:cubicBezTo>
                <a:lnTo>
                  <a:pt x="7814" y="3592"/>
                </a:lnTo>
                <a:cubicBezTo>
                  <a:pt x="7810" y="3596"/>
                  <a:pt x="7805" y="3603"/>
                  <a:pt x="7804" y="3605"/>
                </a:cubicBezTo>
                <a:cubicBezTo>
                  <a:pt x="7801" y="3609"/>
                  <a:pt x="7799" y="3612"/>
                  <a:pt x="7799" y="3612"/>
                </a:cubicBezTo>
                <a:cubicBezTo>
                  <a:pt x="7792" y="3619"/>
                  <a:pt x="7783" y="3633"/>
                  <a:pt x="7782" y="3634"/>
                </a:cubicBezTo>
                <a:cubicBezTo>
                  <a:pt x="7754" y="3679"/>
                  <a:pt x="7698" y="3731"/>
                  <a:pt x="7624" y="3734"/>
                </a:cubicBezTo>
                <a:lnTo>
                  <a:pt x="7600" y="3689"/>
                </a:lnTo>
                <a:cubicBezTo>
                  <a:pt x="7624" y="3646"/>
                  <a:pt x="7664" y="3592"/>
                  <a:pt x="7691" y="3563"/>
                </a:cubicBezTo>
                <a:cubicBezTo>
                  <a:pt x="7724" y="3524"/>
                  <a:pt x="7771" y="3469"/>
                  <a:pt x="7799" y="3439"/>
                </a:cubicBezTo>
                <a:lnTo>
                  <a:pt x="7997" y="3334"/>
                </a:lnTo>
                <a:cubicBezTo>
                  <a:pt x="7987" y="3329"/>
                  <a:pt x="7981" y="3311"/>
                  <a:pt x="7982" y="3304"/>
                </a:cubicBezTo>
                <a:lnTo>
                  <a:pt x="7982" y="3303"/>
                </a:lnTo>
                <a:lnTo>
                  <a:pt x="7982" y="3302"/>
                </a:lnTo>
                <a:lnTo>
                  <a:pt x="7982" y="3301"/>
                </a:lnTo>
                <a:lnTo>
                  <a:pt x="7982" y="3296"/>
                </a:lnTo>
                <a:cubicBezTo>
                  <a:pt x="7984" y="3175"/>
                  <a:pt x="8360" y="2743"/>
                  <a:pt x="8394" y="2729"/>
                </a:cubicBezTo>
                <a:cubicBezTo>
                  <a:pt x="8389" y="2722"/>
                  <a:pt x="8370" y="2706"/>
                  <a:pt x="8356" y="2693"/>
                </a:cubicBezTo>
                <a:cubicBezTo>
                  <a:pt x="8347" y="2685"/>
                  <a:pt x="8335" y="2673"/>
                  <a:pt x="8328" y="2667"/>
                </a:cubicBezTo>
                <a:cubicBezTo>
                  <a:pt x="8287" y="2631"/>
                  <a:pt x="8246" y="2581"/>
                  <a:pt x="8242" y="2545"/>
                </a:cubicBezTo>
                <a:lnTo>
                  <a:pt x="8242" y="2544"/>
                </a:lnTo>
                <a:lnTo>
                  <a:pt x="8242" y="2542"/>
                </a:lnTo>
                <a:lnTo>
                  <a:pt x="8242" y="2541"/>
                </a:lnTo>
                <a:cubicBezTo>
                  <a:pt x="8241" y="2527"/>
                  <a:pt x="8259" y="2511"/>
                  <a:pt x="8268" y="2506"/>
                </a:cubicBezTo>
                <a:cubicBezTo>
                  <a:pt x="8305" y="2499"/>
                  <a:pt x="8333" y="2471"/>
                  <a:pt x="8333" y="2464"/>
                </a:cubicBezTo>
                <a:lnTo>
                  <a:pt x="8333" y="2463"/>
                </a:lnTo>
                <a:lnTo>
                  <a:pt x="8333" y="2463"/>
                </a:lnTo>
                <a:lnTo>
                  <a:pt x="8333" y="2459"/>
                </a:lnTo>
                <a:lnTo>
                  <a:pt x="8333" y="2458"/>
                </a:lnTo>
                <a:cubicBezTo>
                  <a:pt x="8334" y="2446"/>
                  <a:pt x="8307" y="2425"/>
                  <a:pt x="8294" y="2417"/>
                </a:cubicBezTo>
                <a:cubicBezTo>
                  <a:pt x="8446" y="2329"/>
                  <a:pt x="8579" y="2033"/>
                  <a:pt x="8592" y="1989"/>
                </a:cubicBezTo>
                <a:cubicBezTo>
                  <a:pt x="8575" y="1974"/>
                  <a:pt x="8568" y="1948"/>
                  <a:pt x="8568" y="1936"/>
                </a:cubicBezTo>
                <a:lnTo>
                  <a:pt x="8568" y="1933"/>
                </a:lnTo>
                <a:cubicBezTo>
                  <a:pt x="8566" y="1850"/>
                  <a:pt x="8774" y="1698"/>
                  <a:pt x="8820" y="1674"/>
                </a:cubicBezTo>
                <a:cubicBezTo>
                  <a:pt x="8867" y="1648"/>
                  <a:pt x="8890" y="1615"/>
                  <a:pt x="8889" y="1599"/>
                </a:cubicBezTo>
                <a:lnTo>
                  <a:pt x="8889" y="1596"/>
                </a:lnTo>
                <a:lnTo>
                  <a:pt x="8889" y="1595"/>
                </a:lnTo>
                <a:cubicBezTo>
                  <a:pt x="8891" y="1567"/>
                  <a:pt x="8836" y="1524"/>
                  <a:pt x="8789" y="1501"/>
                </a:cubicBezTo>
                <a:cubicBezTo>
                  <a:pt x="8771" y="1483"/>
                  <a:pt x="8744" y="1474"/>
                  <a:pt x="8732" y="1474"/>
                </a:cubicBezTo>
                <a:lnTo>
                  <a:pt x="8728" y="1474"/>
                </a:lnTo>
                <a:cubicBezTo>
                  <a:pt x="8697" y="1473"/>
                  <a:pt x="8661" y="1505"/>
                  <a:pt x="8641" y="1529"/>
                </a:cubicBezTo>
                <a:cubicBezTo>
                  <a:pt x="8573" y="1554"/>
                  <a:pt x="8534" y="1598"/>
                  <a:pt x="8535" y="1619"/>
                </a:cubicBezTo>
                <a:lnTo>
                  <a:pt x="8536" y="1620"/>
                </a:lnTo>
                <a:lnTo>
                  <a:pt x="8536" y="1626"/>
                </a:lnTo>
                <a:cubicBezTo>
                  <a:pt x="8535" y="1634"/>
                  <a:pt x="8541" y="1647"/>
                  <a:pt x="8541" y="1648"/>
                </a:cubicBezTo>
                <a:lnTo>
                  <a:pt x="8567" y="1722"/>
                </a:lnTo>
                <a:cubicBezTo>
                  <a:pt x="8363" y="1774"/>
                  <a:pt x="8202" y="1945"/>
                  <a:pt x="8170" y="2047"/>
                </a:cubicBezTo>
                <a:cubicBezTo>
                  <a:pt x="8096" y="2093"/>
                  <a:pt x="8016" y="2155"/>
                  <a:pt x="7966" y="2200"/>
                </a:cubicBezTo>
                <a:cubicBezTo>
                  <a:pt x="7910" y="2251"/>
                  <a:pt x="7824" y="2311"/>
                  <a:pt x="7773" y="2344"/>
                </a:cubicBezTo>
                <a:cubicBezTo>
                  <a:pt x="7795" y="2354"/>
                  <a:pt x="7810" y="2374"/>
                  <a:pt x="7809" y="2378"/>
                </a:cubicBezTo>
                <a:lnTo>
                  <a:pt x="7809" y="2381"/>
                </a:lnTo>
                <a:cubicBezTo>
                  <a:pt x="7809" y="2387"/>
                  <a:pt x="7799" y="2402"/>
                  <a:pt x="7799" y="2402"/>
                </a:cubicBezTo>
                <a:cubicBezTo>
                  <a:pt x="7786" y="2410"/>
                  <a:pt x="7771" y="2417"/>
                  <a:pt x="7763" y="2420"/>
                </a:cubicBezTo>
                <a:cubicBezTo>
                  <a:pt x="7742" y="2429"/>
                  <a:pt x="7726" y="2439"/>
                  <a:pt x="7727" y="2444"/>
                </a:cubicBezTo>
                <a:lnTo>
                  <a:pt x="7727" y="2445"/>
                </a:lnTo>
                <a:lnTo>
                  <a:pt x="7727" y="2445"/>
                </a:lnTo>
                <a:lnTo>
                  <a:pt x="7727" y="2447"/>
                </a:lnTo>
                <a:cubicBezTo>
                  <a:pt x="7727" y="2454"/>
                  <a:pt x="7744" y="2472"/>
                  <a:pt x="7748" y="2476"/>
                </a:cubicBezTo>
                <a:lnTo>
                  <a:pt x="7699" y="2579"/>
                </a:lnTo>
                <a:lnTo>
                  <a:pt x="7376" y="2729"/>
                </a:lnTo>
                <a:lnTo>
                  <a:pt x="7302" y="2757"/>
                </a:lnTo>
                <a:cubicBezTo>
                  <a:pt x="7298" y="2754"/>
                  <a:pt x="7295" y="2746"/>
                  <a:pt x="7295" y="2746"/>
                </a:cubicBezTo>
                <a:lnTo>
                  <a:pt x="7296" y="2745"/>
                </a:lnTo>
                <a:lnTo>
                  <a:pt x="7296" y="2745"/>
                </a:lnTo>
                <a:lnTo>
                  <a:pt x="7296" y="2742"/>
                </a:lnTo>
                <a:lnTo>
                  <a:pt x="7296" y="2741"/>
                </a:lnTo>
                <a:lnTo>
                  <a:pt x="7296" y="2740"/>
                </a:lnTo>
                <a:cubicBezTo>
                  <a:pt x="7296" y="2733"/>
                  <a:pt x="7305" y="2719"/>
                  <a:pt x="7306" y="2718"/>
                </a:cubicBezTo>
                <a:cubicBezTo>
                  <a:pt x="7317" y="2704"/>
                  <a:pt x="7325" y="2688"/>
                  <a:pt x="7327" y="2685"/>
                </a:cubicBezTo>
                <a:lnTo>
                  <a:pt x="7327" y="2684"/>
                </a:lnTo>
                <a:lnTo>
                  <a:pt x="7327" y="2684"/>
                </a:lnTo>
                <a:lnTo>
                  <a:pt x="7327" y="2684"/>
                </a:lnTo>
                <a:cubicBezTo>
                  <a:pt x="7364" y="2679"/>
                  <a:pt x="7383" y="2649"/>
                  <a:pt x="7382" y="2631"/>
                </a:cubicBezTo>
                <a:lnTo>
                  <a:pt x="7382" y="2630"/>
                </a:lnTo>
                <a:lnTo>
                  <a:pt x="7382" y="2629"/>
                </a:lnTo>
                <a:lnTo>
                  <a:pt x="7382" y="2626"/>
                </a:lnTo>
                <a:lnTo>
                  <a:pt x="7384" y="2623"/>
                </a:lnTo>
                <a:lnTo>
                  <a:pt x="7384" y="2615"/>
                </a:lnTo>
                <a:lnTo>
                  <a:pt x="7384" y="2612"/>
                </a:lnTo>
                <a:cubicBezTo>
                  <a:pt x="7390" y="2538"/>
                  <a:pt x="7205" y="2475"/>
                  <a:pt x="7059" y="2478"/>
                </a:cubicBezTo>
                <a:lnTo>
                  <a:pt x="7051" y="2478"/>
                </a:lnTo>
                <a:lnTo>
                  <a:pt x="7030" y="2478"/>
                </a:lnTo>
                <a:lnTo>
                  <a:pt x="7020" y="2479"/>
                </a:lnTo>
                <a:lnTo>
                  <a:pt x="7011" y="2479"/>
                </a:lnTo>
                <a:lnTo>
                  <a:pt x="7001" y="2481"/>
                </a:lnTo>
                <a:lnTo>
                  <a:pt x="6998" y="2479"/>
                </a:lnTo>
                <a:lnTo>
                  <a:pt x="6995" y="2479"/>
                </a:lnTo>
                <a:cubicBezTo>
                  <a:pt x="6960" y="2479"/>
                  <a:pt x="6909" y="2482"/>
                  <a:pt x="6887" y="2484"/>
                </a:cubicBezTo>
                <a:cubicBezTo>
                  <a:pt x="6836" y="2487"/>
                  <a:pt x="6757" y="2489"/>
                  <a:pt x="6722" y="2490"/>
                </a:cubicBezTo>
                <a:cubicBezTo>
                  <a:pt x="6707" y="2491"/>
                  <a:pt x="6689" y="2491"/>
                  <a:pt x="6681" y="2491"/>
                </a:cubicBezTo>
                <a:cubicBezTo>
                  <a:pt x="6728" y="2477"/>
                  <a:pt x="6752" y="2436"/>
                  <a:pt x="6751" y="2419"/>
                </a:cubicBezTo>
                <a:lnTo>
                  <a:pt x="6751" y="2418"/>
                </a:lnTo>
                <a:lnTo>
                  <a:pt x="6751" y="2417"/>
                </a:lnTo>
                <a:lnTo>
                  <a:pt x="6751" y="2414"/>
                </a:lnTo>
                <a:lnTo>
                  <a:pt x="6751" y="2413"/>
                </a:lnTo>
                <a:lnTo>
                  <a:pt x="6751" y="2412"/>
                </a:lnTo>
                <a:cubicBezTo>
                  <a:pt x="6752" y="2390"/>
                  <a:pt x="6728" y="2359"/>
                  <a:pt x="6707" y="2344"/>
                </a:cubicBezTo>
                <a:lnTo>
                  <a:pt x="6807" y="2239"/>
                </a:lnTo>
                <a:lnTo>
                  <a:pt x="6806" y="2237"/>
                </a:lnTo>
                <a:lnTo>
                  <a:pt x="6806" y="2235"/>
                </a:lnTo>
                <a:cubicBezTo>
                  <a:pt x="6806" y="2192"/>
                  <a:pt x="6900" y="2123"/>
                  <a:pt x="6954" y="2092"/>
                </a:cubicBezTo>
                <a:cubicBezTo>
                  <a:pt x="6921" y="2085"/>
                  <a:pt x="6901" y="2060"/>
                  <a:pt x="6902" y="2052"/>
                </a:cubicBezTo>
                <a:lnTo>
                  <a:pt x="6902" y="2052"/>
                </a:lnTo>
                <a:lnTo>
                  <a:pt x="6902" y="2051"/>
                </a:lnTo>
                <a:lnTo>
                  <a:pt x="6902" y="2048"/>
                </a:lnTo>
                <a:cubicBezTo>
                  <a:pt x="6901" y="2035"/>
                  <a:pt x="6936" y="2014"/>
                  <a:pt x="6948" y="2008"/>
                </a:cubicBezTo>
                <a:cubicBezTo>
                  <a:pt x="6977" y="1993"/>
                  <a:pt x="7001" y="1975"/>
                  <a:pt x="7001" y="1968"/>
                </a:cubicBezTo>
                <a:lnTo>
                  <a:pt x="7001" y="1966"/>
                </a:lnTo>
                <a:lnTo>
                  <a:pt x="7001" y="1965"/>
                </a:lnTo>
                <a:cubicBezTo>
                  <a:pt x="7001" y="1959"/>
                  <a:pt x="6983" y="1945"/>
                  <a:pt x="6980" y="1944"/>
                </a:cubicBezTo>
                <a:cubicBezTo>
                  <a:pt x="7040" y="1856"/>
                  <a:pt x="7103" y="1740"/>
                  <a:pt x="7132" y="1676"/>
                </a:cubicBezTo>
                <a:cubicBezTo>
                  <a:pt x="7169" y="1595"/>
                  <a:pt x="7236" y="1478"/>
                  <a:pt x="7276" y="1411"/>
                </a:cubicBezTo>
                <a:cubicBezTo>
                  <a:pt x="7369" y="1370"/>
                  <a:pt x="7431" y="1275"/>
                  <a:pt x="7429" y="1229"/>
                </a:cubicBezTo>
                <a:lnTo>
                  <a:pt x="7429" y="1226"/>
                </a:lnTo>
                <a:lnTo>
                  <a:pt x="7429" y="1219"/>
                </a:lnTo>
                <a:lnTo>
                  <a:pt x="7429" y="1217"/>
                </a:lnTo>
                <a:lnTo>
                  <a:pt x="7429" y="1215"/>
                </a:lnTo>
                <a:cubicBezTo>
                  <a:pt x="7431" y="1172"/>
                  <a:pt x="7355" y="1122"/>
                  <a:pt x="7299" y="1123"/>
                </a:cubicBezTo>
                <a:lnTo>
                  <a:pt x="7296" y="1123"/>
                </a:lnTo>
                <a:cubicBezTo>
                  <a:pt x="7295" y="1084"/>
                  <a:pt x="7143" y="1187"/>
                  <a:pt x="7104" y="1373"/>
                </a:cubicBezTo>
                <a:cubicBezTo>
                  <a:pt x="7077" y="1512"/>
                  <a:pt x="6962" y="1605"/>
                  <a:pt x="6832" y="1641"/>
                </a:cubicBezTo>
                <a:cubicBezTo>
                  <a:pt x="6792" y="1654"/>
                  <a:pt x="6771" y="1678"/>
                  <a:pt x="6772" y="1688"/>
                </a:cubicBezTo>
                <a:lnTo>
                  <a:pt x="6772" y="1688"/>
                </a:lnTo>
                <a:lnTo>
                  <a:pt x="6772" y="1689"/>
                </a:lnTo>
                <a:lnTo>
                  <a:pt x="6772" y="1692"/>
                </a:lnTo>
                <a:lnTo>
                  <a:pt x="6772" y="1693"/>
                </a:lnTo>
                <a:lnTo>
                  <a:pt x="6772" y="1693"/>
                </a:lnTo>
                <a:cubicBezTo>
                  <a:pt x="6771" y="1710"/>
                  <a:pt x="6817" y="1744"/>
                  <a:pt x="6856" y="1766"/>
                </a:cubicBezTo>
                <a:cubicBezTo>
                  <a:pt x="6769" y="1802"/>
                  <a:pt x="6718" y="1855"/>
                  <a:pt x="6687" y="1887"/>
                </a:cubicBezTo>
                <a:cubicBezTo>
                  <a:pt x="6675" y="1899"/>
                  <a:pt x="6657" y="1917"/>
                  <a:pt x="6650" y="1921"/>
                </a:cubicBezTo>
                <a:cubicBezTo>
                  <a:pt x="6622" y="1950"/>
                  <a:pt x="6568" y="1985"/>
                  <a:pt x="6534" y="2004"/>
                </a:cubicBezTo>
                <a:cubicBezTo>
                  <a:pt x="6552" y="2013"/>
                  <a:pt x="6562" y="2034"/>
                  <a:pt x="6562" y="2042"/>
                </a:cubicBezTo>
                <a:lnTo>
                  <a:pt x="6562" y="2042"/>
                </a:lnTo>
                <a:lnTo>
                  <a:pt x="6562" y="2043"/>
                </a:lnTo>
                <a:lnTo>
                  <a:pt x="6562" y="2044"/>
                </a:lnTo>
                <a:cubicBezTo>
                  <a:pt x="6562" y="2066"/>
                  <a:pt x="6544" y="2096"/>
                  <a:pt x="6534" y="2106"/>
                </a:cubicBezTo>
                <a:lnTo>
                  <a:pt x="6508" y="2106"/>
                </a:lnTo>
                <a:lnTo>
                  <a:pt x="6508" y="2329"/>
                </a:lnTo>
                <a:cubicBezTo>
                  <a:pt x="6452" y="2344"/>
                  <a:pt x="6273" y="2411"/>
                  <a:pt x="6276" y="2449"/>
                </a:cubicBezTo>
                <a:lnTo>
                  <a:pt x="6276" y="2451"/>
                </a:lnTo>
                <a:lnTo>
                  <a:pt x="6276" y="2457"/>
                </a:lnTo>
                <a:lnTo>
                  <a:pt x="6275" y="2458"/>
                </a:lnTo>
                <a:lnTo>
                  <a:pt x="6275" y="2459"/>
                </a:lnTo>
                <a:cubicBezTo>
                  <a:pt x="6275" y="2474"/>
                  <a:pt x="6296" y="2497"/>
                  <a:pt x="6310" y="2506"/>
                </a:cubicBezTo>
                <a:lnTo>
                  <a:pt x="6310" y="2509"/>
                </a:lnTo>
                <a:lnTo>
                  <a:pt x="6307" y="2512"/>
                </a:lnTo>
                <a:lnTo>
                  <a:pt x="6306" y="2513"/>
                </a:lnTo>
                <a:cubicBezTo>
                  <a:pt x="6301" y="2520"/>
                  <a:pt x="6274" y="2524"/>
                  <a:pt x="6274" y="2524"/>
                </a:cubicBezTo>
                <a:lnTo>
                  <a:pt x="6273" y="2524"/>
                </a:lnTo>
                <a:cubicBezTo>
                  <a:pt x="6259" y="2524"/>
                  <a:pt x="6238" y="2511"/>
                  <a:pt x="6235" y="2506"/>
                </a:cubicBezTo>
                <a:cubicBezTo>
                  <a:pt x="6216" y="2498"/>
                  <a:pt x="6200" y="2447"/>
                  <a:pt x="6201" y="2429"/>
                </a:cubicBezTo>
                <a:lnTo>
                  <a:pt x="6201" y="2428"/>
                </a:lnTo>
                <a:lnTo>
                  <a:pt x="6201" y="2427"/>
                </a:lnTo>
                <a:lnTo>
                  <a:pt x="6201" y="2426"/>
                </a:lnTo>
                <a:lnTo>
                  <a:pt x="6201" y="2423"/>
                </a:lnTo>
                <a:lnTo>
                  <a:pt x="6201" y="2422"/>
                </a:lnTo>
                <a:lnTo>
                  <a:pt x="6201" y="2420"/>
                </a:lnTo>
                <a:lnTo>
                  <a:pt x="6201" y="2419"/>
                </a:lnTo>
                <a:cubicBezTo>
                  <a:pt x="6200" y="2406"/>
                  <a:pt x="6208" y="2391"/>
                  <a:pt x="6211" y="2388"/>
                </a:cubicBezTo>
                <a:cubicBezTo>
                  <a:pt x="6275" y="2368"/>
                  <a:pt x="6290" y="2334"/>
                  <a:pt x="6299" y="2315"/>
                </a:cubicBezTo>
                <a:cubicBezTo>
                  <a:pt x="6302" y="2309"/>
                  <a:pt x="6308" y="2300"/>
                  <a:pt x="6310" y="2297"/>
                </a:cubicBezTo>
                <a:cubicBezTo>
                  <a:pt x="6317" y="2280"/>
                  <a:pt x="6345" y="2252"/>
                  <a:pt x="6359" y="2239"/>
                </a:cubicBezTo>
                <a:lnTo>
                  <a:pt x="6359" y="2077"/>
                </a:lnTo>
                <a:lnTo>
                  <a:pt x="6534" y="2004"/>
                </a:lnTo>
                <a:lnTo>
                  <a:pt x="6459" y="1884"/>
                </a:lnTo>
                <a:cubicBezTo>
                  <a:pt x="6611" y="1801"/>
                  <a:pt x="6721" y="1619"/>
                  <a:pt x="6756" y="1529"/>
                </a:cubicBezTo>
                <a:cubicBezTo>
                  <a:pt x="6827" y="1496"/>
                  <a:pt x="6863" y="1447"/>
                  <a:pt x="6862" y="1419"/>
                </a:cubicBezTo>
                <a:lnTo>
                  <a:pt x="6862" y="1417"/>
                </a:lnTo>
                <a:lnTo>
                  <a:pt x="6862" y="1413"/>
                </a:lnTo>
                <a:lnTo>
                  <a:pt x="6862" y="1411"/>
                </a:lnTo>
                <a:cubicBezTo>
                  <a:pt x="6863" y="1371"/>
                  <a:pt x="6821" y="1319"/>
                  <a:pt x="6781" y="1293"/>
                </a:cubicBezTo>
                <a:lnTo>
                  <a:pt x="6980" y="1011"/>
                </a:lnTo>
                <a:cubicBezTo>
                  <a:pt x="6973" y="1007"/>
                  <a:pt x="6970" y="989"/>
                  <a:pt x="6971" y="986"/>
                </a:cubicBezTo>
                <a:cubicBezTo>
                  <a:pt x="6979" y="882"/>
                  <a:pt x="7115" y="699"/>
                  <a:pt x="7178" y="641"/>
                </a:cubicBezTo>
                <a:cubicBezTo>
                  <a:pt x="7162" y="630"/>
                  <a:pt x="7153" y="613"/>
                  <a:pt x="7154" y="610"/>
                </a:cubicBezTo>
                <a:lnTo>
                  <a:pt x="7154" y="609"/>
                </a:lnTo>
                <a:lnTo>
                  <a:pt x="7154" y="609"/>
                </a:lnTo>
                <a:lnTo>
                  <a:pt x="7154" y="607"/>
                </a:lnTo>
                <a:lnTo>
                  <a:pt x="7153" y="606"/>
                </a:lnTo>
                <a:cubicBezTo>
                  <a:pt x="7152" y="592"/>
                  <a:pt x="7188" y="565"/>
                  <a:pt x="7202" y="558"/>
                </a:cubicBezTo>
                <a:cubicBezTo>
                  <a:pt x="7224" y="545"/>
                  <a:pt x="7240" y="520"/>
                  <a:pt x="7239" y="513"/>
                </a:cubicBezTo>
                <a:lnTo>
                  <a:pt x="7239" y="512"/>
                </a:lnTo>
                <a:lnTo>
                  <a:pt x="7239" y="512"/>
                </a:lnTo>
                <a:lnTo>
                  <a:pt x="7239" y="509"/>
                </a:lnTo>
                <a:cubicBezTo>
                  <a:pt x="7240" y="497"/>
                  <a:pt x="7216" y="474"/>
                  <a:pt x="7203" y="464"/>
                </a:cubicBezTo>
                <a:cubicBezTo>
                  <a:pt x="7208" y="463"/>
                  <a:pt x="7218" y="457"/>
                  <a:pt x="7218" y="457"/>
                </a:cubicBezTo>
                <a:cubicBezTo>
                  <a:pt x="7267" y="434"/>
                  <a:pt x="7295" y="418"/>
                  <a:pt x="7296" y="403"/>
                </a:cubicBezTo>
                <a:lnTo>
                  <a:pt x="7296" y="401"/>
                </a:lnTo>
                <a:cubicBezTo>
                  <a:pt x="7291" y="379"/>
                  <a:pt x="7260" y="358"/>
                  <a:pt x="7236" y="342"/>
                </a:cubicBezTo>
                <a:cubicBezTo>
                  <a:pt x="7231" y="337"/>
                  <a:pt x="7220" y="329"/>
                  <a:pt x="7215" y="325"/>
                </a:cubicBezTo>
                <a:cubicBezTo>
                  <a:pt x="7211" y="322"/>
                  <a:pt x="7205" y="318"/>
                  <a:pt x="7203" y="316"/>
                </a:cubicBezTo>
                <a:lnTo>
                  <a:pt x="6880" y="479"/>
                </a:lnTo>
                <a:cubicBezTo>
                  <a:pt x="6884" y="488"/>
                  <a:pt x="6886" y="504"/>
                  <a:pt x="6886" y="506"/>
                </a:cubicBezTo>
                <a:lnTo>
                  <a:pt x="6886" y="510"/>
                </a:lnTo>
                <a:lnTo>
                  <a:pt x="6886" y="511"/>
                </a:lnTo>
                <a:lnTo>
                  <a:pt x="6886" y="512"/>
                </a:lnTo>
                <a:cubicBezTo>
                  <a:pt x="6887" y="533"/>
                  <a:pt x="6867" y="558"/>
                  <a:pt x="6851" y="568"/>
                </a:cubicBezTo>
                <a:cubicBezTo>
                  <a:pt x="6838" y="582"/>
                  <a:pt x="6814" y="600"/>
                  <a:pt x="6805" y="606"/>
                </a:cubicBezTo>
                <a:cubicBezTo>
                  <a:pt x="6762" y="636"/>
                  <a:pt x="6724" y="672"/>
                  <a:pt x="6726" y="696"/>
                </a:cubicBezTo>
                <a:lnTo>
                  <a:pt x="6726" y="697"/>
                </a:lnTo>
                <a:lnTo>
                  <a:pt x="6726" y="698"/>
                </a:lnTo>
                <a:lnTo>
                  <a:pt x="6726" y="703"/>
                </a:lnTo>
                <a:cubicBezTo>
                  <a:pt x="6726" y="712"/>
                  <a:pt x="6731" y="728"/>
                  <a:pt x="6732" y="731"/>
                </a:cubicBezTo>
                <a:lnTo>
                  <a:pt x="6632" y="849"/>
                </a:lnTo>
                <a:cubicBezTo>
                  <a:pt x="6648" y="858"/>
                  <a:pt x="6653" y="874"/>
                  <a:pt x="6653" y="877"/>
                </a:cubicBezTo>
                <a:lnTo>
                  <a:pt x="6653" y="879"/>
                </a:lnTo>
                <a:cubicBezTo>
                  <a:pt x="6637" y="890"/>
                  <a:pt x="6631" y="900"/>
                  <a:pt x="6631" y="901"/>
                </a:cubicBezTo>
                <a:lnTo>
                  <a:pt x="6631" y="901"/>
                </a:lnTo>
                <a:lnTo>
                  <a:pt x="6629" y="903"/>
                </a:lnTo>
                <a:lnTo>
                  <a:pt x="6629" y="906"/>
                </a:lnTo>
                <a:lnTo>
                  <a:pt x="6631" y="906"/>
                </a:lnTo>
                <a:lnTo>
                  <a:pt x="6631" y="907"/>
                </a:lnTo>
                <a:lnTo>
                  <a:pt x="6632" y="907"/>
                </a:lnTo>
                <a:lnTo>
                  <a:pt x="6634" y="908"/>
                </a:lnTo>
                <a:lnTo>
                  <a:pt x="6635" y="908"/>
                </a:lnTo>
                <a:lnTo>
                  <a:pt x="6636" y="908"/>
                </a:lnTo>
                <a:lnTo>
                  <a:pt x="6638" y="908"/>
                </a:lnTo>
                <a:lnTo>
                  <a:pt x="6639" y="909"/>
                </a:lnTo>
                <a:lnTo>
                  <a:pt x="6639" y="909"/>
                </a:lnTo>
                <a:lnTo>
                  <a:pt x="6641" y="909"/>
                </a:lnTo>
                <a:lnTo>
                  <a:pt x="6643" y="909"/>
                </a:lnTo>
                <a:lnTo>
                  <a:pt x="6644" y="909"/>
                </a:lnTo>
                <a:lnTo>
                  <a:pt x="6645" y="910"/>
                </a:lnTo>
                <a:lnTo>
                  <a:pt x="6645" y="910"/>
                </a:lnTo>
                <a:lnTo>
                  <a:pt x="6647" y="910"/>
                </a:lnTo>
                <a:lnTo>
                  <a:pt x="6647" y="912"/>
                </a:lnTo>
                <a:lnTo>
                  <a:pt x="6647" y="912"/>
                </a:lnTo>
                <a:lnTo>
                  <a:pt x="6647" y="912"/>
                </a:lnTo>
                <a:lnTo>
                  <a:pt x="6647" y="912"/>
                </a:lnTo>
                <a:lnTo>
                  <a:pt x="6647" y="912"/>
                </a:lnTo>
                <a:cubicBezTo>
                  <a:pt x="6649" y="916"/>
                  <a:pt x="6557" y="965"/>
                  <a:pt x="6434" y="1026"/>
                </a:cubicBezTo>
                <a:lnTo>
                  <a:pt x="6235" y="1293"/>
                </a:lnTo>
                <a:cubicBezTo>
                  <a:pt x="6219" y="1330"/>
                  <a:pt x="6131" y="1400"/>
                  <a:pt x="6088" y="1426"/>
                </a:cubicBezTo>
                <a:cubicBezTo>
                  <a:pt x="6106" y="1437"/>
                  <a:pt x="6115" y="1455"/>
                  <a:pt x="6114" y="1459"/>
                </a:cubicBezTo>
                <a:lnTo>
                  <a:pt x="6114" y="1461"/>
                </a:lnTo>
                <a:lnTo>
                  <a:pt x="6114" y="1461"/>
                </a:lnTo>
                <a:cubicBezTo>
                  <a:pt x="6116" y="1478"/>
                  <a:pt x="6081" y="1504"/>
                  <a:pt x="6062" y="1514"/>
                </a:cubicBezTo>
                <a:lnTo>
                  <a:pt x="5913" y="1604"/>
                </a:lnTo>
                <a:cubicBezTo>
                  <a:pt x="5904" y="1599"/>
                  <a:pt x="5901" y="1586"/>
                  <a:pt x="5901" y="1584"/>
                </a:cubicBezTo>
                <a:cubicBezTo>
                  <a:pt x="5905" y="1560"/>
                  <a:pt x="5930" y="1533"/>
                  <a:pt x="5946" y="1516"/>
                </a:cubicBezTo>
                <a:lnTo>
                  <a:pt x="5947" y="1515"/>
                </a:lnTo>
                <a:lnTo>
                  <a:pt x="5948" y="1514"/>
                </a:lnTo>
                <a:lnTo>
                  <a:pt x="5949" y="1513"/>
                </a:lnTo>
                <a:lnTo>
                  <a:pt x="5949" y="1512"/>
                </a:lnTo>
                <a:lnTo>
                  <a:pt x="5950" y="1511"/>
                </a:lnTo>
                <a:lnTo>
                  <a:pt x="5952" y="1509"/>
                </a:lnTo>
                <a:lnTo>
                  <a:pt x="5954" y="1508"/>
                </a:lnTo>
                <a:lnTo>
                  <a:pt x="5956" y="1506"/>
                </a:lnTo>
                <a:lnTo>
                  <a:pt x="5957" y="1504"/>
                </a:lnTo>
                <a:lnTo>
                  <a:pt x="5958" y="1503"/>
                </a:lnTo>
                <a:lnTo>
                  <a:pt x="5960" y="1502"/>
                </a:lnTo>
                <a:lnTo>
                  <a:pt x="5961" y="1501"/>
                </a:lnTo>
                <a:lnTo>
                  <a:pt x="5962" y="1500"/>
                </a:lnTo>
                <a:lnTo>
                  <a:pt x="5965" y="1496"/>
                </a:lnTo>
                <a:lnTo>
                  <a:pt x="5966" y="1495"/>
                </a:lnTo>
                <a:cubicBezTo>
                  <a:pt x="5988" y="1475"/>
                  <a:pt x="6007" y="1450"/>
                  <a:pt x="6013" y="1441"/>
                </a:cubicBezTo>
                <a:cubicBezTo>
                  <a:pt x="6000" y="1441"/>
                  <a:pt x="5988" y="1437"/>
                  <a:pt x="5988" y="1436"/>
                </a:cubicBezTo>
                <a:lnTo>
                  <a:pt x="5988" y="1435"/>
                </a:lnTo>
                <a:lnTo>
                  <a:pt x="5988" y="1435"/>
                </a:lnTo>
                <a:lnTo>
                  <a:pt x="5985" y="1434"/>
                </a:lnTo>
                <a:lnTo>
                  <a:pt x="5983" y="1432"/>
                </a:lnTo>
                <a:lnTo>
                  <a:pt x="5982" y="1431"/>
                </a:lnTo>
                <a:lnTo>
                  <a:pt x="5982" y="1422"/>
                </a:lnTo>
                <a:cubicBezTo>
                  <a:pt x="5983" y="1411"/>
                  <a:pt x="5986" y="1389"/>
                  <a:pt x="5988" y="1381"/>
                </a:cubicBezTo>
                <a:cubicBezTo>
                  <a:pt x="5999" y="1377"/>
                  <a:pt x="6016" y="1371"/>
                  <a:pt x="6024" y="1369"/>
                </a:cubicBezTo>
                <a:cubicBezTo>
                  <a:pt x="6043" y="1363"/>
                  <a:pt x="6087" y="1348"/>
                  <a:pt x="6082" y="1335"/>
                </a:cubicBezTo>
                <a:lnTo>
                  <a:pt x="6082" y="1334"/>
                </a:lnTo>
                <a:cubicBezTo>
                  <a:pt x="6082" y="1328"/>
                  <a:pt x="6066" y="1311"/>
                  <a:pt x="6062" y="1308"/>
                </a:cubicBezTo>
                <a:cubicBezTo>
                  <a:pt x="6097" y="1232"/>
                  <a:pt x="6151" y="1135"/>
                  <a:pt x="6199" y="1067"/>
                </a:cubicBezTo>
                <a:lnTo>
                  <a:pt x="6204" y="1059"/>
                </a:lnTo>
                <a:lnTo>
                  <a:pt x="6208" y="1052"/>
                </a:lnTo>
                <a:lnTo>
                  <a:pt x="6213" y="1044"/>
                </a:lnTo>
                <a:cubicBezTo>
                  <a:pt x="6308" y="902"/>
                  <a:pt x="6416" y="717"/>
                  <a:pt x="6434" y="613"/>
                </a:cubicBezTo>
                <a:cubicBezTo>
                  <a:pt x="6457" y="595"/>
                  <a:pt x="6469" y="572"/>
                  <a:pt x="6468" y="561"/>
                </a:cubicBezTo>
                <a:lnTo>
                  <a:pt x="6468" y="561"/>
                </a:lnTo>
                <a:lnTo>
                  <a:pt x="6468" y="560"/>
                </a:lnTo>
                <a:lnTo>
                  <a:pt x="6468" y="559"/>
                </a:lnTo>
                <a:lnTo>
                  <a:pt x="6468" y="556"/>
                </a:lnTo>
                <a:lnTo>
                  <a:pt x="6468" y="556"/>
                </a:lnTo>
                <a:lnTo>
                  <a:pt x="6468" y="555"/>
                </a:lnTo>
                <a:cubicBezTo>
                  <a:pt x="6468" y="537"/>
                  <a:pt x="6436" y="508"/>
                  <a:pt x="6410" y="494"/>
                </a:cubicBezTo>
                <a:lnTo>
                  <a:pt x="6384" y="494"/>
                </a:lnTo>
                <a:cubicBezTo>
                  <a:pt x="6479" y="443"/>
                  <a:pt x="6775" y="79"/>
                  <a:pt x="6762" y="21"/>
                </a:cubicBezTo>
                <a:cubicBezTo>
                  <a:pt x="6762" y="14"/>
                  <a:pt x="6757" y="7"/>
                  <a:pt x="6757" y="6"/>
                </a:cubicBezTo>
                <a:lnTo>
                  <a:pt x="6756" y="6"/>
                </a:lnTo>
                <a:lnTo>
                  <a:pt x="6756" y="6"/>
                </a:lnTo>
                <a:lnTo>
                  <a:pt x="6755" y="6"/>
                </a:lnTo>
                <a:cubicBezTo>
                  <a:pt x="6743" y="1"/>
                  <a:pt x="6716" y="0"/>
                  <a:pt x="6708" y="0"/>
                </a:cubicBezTo>
                <a:lnTo>
                  <a:pt x="6704" y="0"/>
                </a:lnTo>
                <a:cubicBezTo>
                  <a:pt x="6654" y="-1"/>
                  <a:pt x="6582" y="20"/>
                  <a:pt x="6557" y="36"/>
                </a:cubicBezTo>
                <a:lnTo>
                  <a:pt x="6459" y="139"/>
                </a:lnTo>
                <a:cubicBezTo>
                  <a:pt x="6399" y="174"/>
                  <a:pt x="6358" y="241"/>
                  <a:pt x="6359" y="269"/>
                </a:cubicBezTo>
                <a:lnTo>
                  <a:pt x="6359" y="270"/>
                </a:lnTo>
                <a:lnTo>
                  <a:pt x="6359" y="272"/>
                </a:lnTo>
                <a:cubicBezTo>
                  <a:pt x="6275" y="305"/>
                  <a:pt x="6233" y="356"/>
                  <a:pt x="6207" y="386"/>
                </a:cubicBezTo>
                <a:lnTo>
                  <a:pt x="6205" y="388"/>
                </a:lnTo>
                <a:lnTo>
                  <a:pt x="6204" y="389"/>
                </a:lnTo>
                <a:lnTo>
                  <a:pt x="6202" y="391"/>
                </a:lnTo>
                <a:cubicBezTo>
                  <a:pt x="6195" y="400"/>
                  <a:pt x="6183" y="413"/>
                  <a:pt x="6180" y="416"/>
                </a:cubicBezTo>
                <a:cubicBezTo>
                  <a:pt x="6160" y="443"/>
                  <a:pt x="6116" y="477"/>
                  <a:pt x="6088" y="494"/>
                </a:cubicBezTo>
                <a:lnTo>
                  <a:pt x="5169" y="1456"/>
                </a:lnTo>
                <a:cubicBezTo>
                  <a:pt x="5107" y="1476"/>
                  <a:pt x="5040" y="1520"/>
                  <a:pt x="5043" y="1541"/>
                </a:cubicBezTo>
                <a:lnTo>
                  <a:pt x="5043" y="1543"/>
                </a:lnTo>
                <a:lnTo>
                  <a:pt x="5043" y="1547"/>
                </a:lnTo>
                <a:cubicBezTo>
                  <a:pt x="5043" y="1559"/>
                  <a:pt x="5060" y="1582"/>
                  <a:pt x="5070" y="1589"/>
                </a:cubicBezTo>
                <a:cubicBezTo>
                  <a:pt x="4958" y="1636"/>
                  <a:pt x="4920" y="1693"/>
                  <a:pt x="4921" y="1735"/>
                </a:cubicBezTo>
                <a:lnTo>
                  <a:pt x="4921" y="1736"/>
                </a:lnTo>
                <a:cubicBezTo>
                  <a:pt x="4791" y="1815"/>
                  <a:pt x="4623" y="2098"/>
                  <a:pt x="4624" y="2151"/>
                </a:cubicBezTo>
                <a:lnTo>
                  <a:pt x="4351" y="2402"/>
                </a:lnTo>
                <a:lnTo>
                  <a:pt x="4375" y="2506"/>
                </a:lnTo>
                <a:cubicBezTo>
                  <a:pt x="4215" y="2581"/>
                  <a:pt x="4105" y="2729"/>
                  <a:pt x="4036" y="2820"/>
                </a:cubicBezTo>
                <a:lnTo>
                  <a:pt x="4033" y="2825"/>
                </a:lnTo>
                <a:lnTo>
                  <a:pt x="4029" y="2830"/>
                </a:lnTo>
                <a:lnTo>
                  <a:pt x="4028" y="2831"/>
                </a:lnTo>
                <a:cubicBezTo>
                  <a:pt x="4012" y="2852"/>
                  <a:pt x="3986" y="2886"/>
                  <a:pt x="3980" y="2894"/>
                </a:cubicBezTo>
                <a:cubicBezTo>
                  <a:pt x="3932" y="2963"/>
                  <a:pt x="3840" y="3044"/>
                  <a:pt x="3781" y="3084"/>
                </a:cubicBezTo>
                <a:cubicBezTo>
                  <a:pt x="3780" y="3113"/>
                  <a:pt x="3758" y="3145"/>
                  <a:pt x="3738" y="3163"/>
                </a:cubicBezTo>
                <a:cubicBezTo>
                  <a:pt x="3706" y="3196"/>
                  <a:pt x="3696" y="3206"/>
                  <a:pt x="3696" y="3206"/>
                </a:cubicBezTo>
                <a:lnTo>
                  <a:pt x="3696" y="3206"/>
                </a:lnTo>
                <a:cubicBezTo>
                  <a:pt x="3696" y="3206"/>
                  <a:pt x="3706" y="3194"/>
                  <a:pt x="3710" y="3189"/>
                </a:cubicBezTo>
                <a:cubicBezTo>
                  <a:pt x="3714" y="3185"/>
                  <a:pt x="3719" y="3179"/>
                  <a:pt x="3720" y="3178"/>
                </a:cubicBezTo>
                <a:cubicBezTo>
                  <a:pt x="3730" y="3168"/>
                  <a:pt x="3736" y="3160"/>
                  <a:pt x="3735" y="3161"/>
                </a:cubicBezTo>
                <a:lnTo>
                  <a:pt x="3736" y="3161"/>
                </a:lnTo>
                <a:lnTo>
                  <a:pt x="3736" y="3160"/>
                </a:lnTo>
                <a:lnTo>
                  <a:pt x="3736" y="3160"/>
                </a:lnTo>
                <a:lnTo>
                  <a:pt x="3736" y="3160"/>
                </a:lnTo>
                <a:cubicBezTo>
                  <a:pt x="3741" y="3154"/>
                  <a:pt x="3656" y="3245"/>
                  <a:pt x="3548" y="3358"/>
                </a:cubicBezTo>
                <a:cubicBezTo>
                  <a:pt x="3522" y="3385"/>
                  <a:pt x="3475" y="3435"/>
                  <a:pt x="3458" y="3454"/>
                </a:cubicBezTo>
                <a:cubicBezTo>
                  <a:pt x="3474" y="3468"/>
                  <a:pt x="3483" y="3491"/>
                  <a:pt x="3483" y="3500"/>
                </a:cubicBezTo>
                <a:lnTo>
                  <a:pt x="3483" y="3501"/>
                </a:lnTo>
                <a:lnTo>
                  <a:pt x="3483" y="3502"/>
                </a:lnTo>
                <a:cubicBezTo>
                  <a:pt x="3484" y="3515"/>
                  <a:pt x="3451" y="3534"/>
                  <a:pt x="3434" y="3542"/>
                </a:cubicBezTo>
                <a:cubicBezTo>
                  <a:pt x="3394" y="3568"/>
                  <a:pt x="3329" y="3604"/>
                  <a:pt x="3288" y="3622"/>
                </a:cubicBezTo>
                <a:cubicBezTo>
                  <a:pt x="3235" y="3645"/>
                  <a:pt x="3196" y="3698"/>
                  <a:pt x="3186" y="3734"/>
                </a:cubicBezTo>
                <a:cubicBezTo>
                  <a:pt x="3200" y="3746"/>
                  <a:pt x="3206" y="3766"/>
                  <a:pt x="3205" y="3770"/>
                </a:cubicBezTo>
                <a:lnTo>
                  <a:pt x="3205" y="3774"/>
                </a:lnTo>
                <a:lnTo>
                  <a:pt x="3206" y="3776"/>
                </a:lnTo>
                <a:cubicBezTo>
                  <a:pt x="3207" y="3801"/>
                  <a:pt x="3151" y="3839"/>
                  <a:pt x="3112" y="3852"/>
                </a:cubicBezTo>
                <a:lnTo>
                  <a:pt x="3112" y="3858"/>
                </a:lnTo>
                <a:cubicBezTo>
                  <a:pt x="3112" y="3977"/>
                  <a:pt x="2879" y="4206"/>
                  <a:pt x="2789" y="4267"/>
                </a:cubicBezTo>
                <a:cubicBezTo>
                  <a:pt x="2817" y="4274"/>
                  <a:pt x="2830" y="4293"/>
                  <a:pt x="2830" y="4300"/>
                </a:cubicBezTo>
                <a:lnTo>
                  <a:pt x="2830" y="4300"/>
                </a:lnTo>
                <a:lnTo>
                  <a:pt x="2830" y="4301"/>
                </a:lnTo>
                <a:lnTo>
                  <a:pt x="2830" y="4304"/>
                </a:lnTo>
                <a:cubicBezTo>
                  <a:pt x="2822" y="4308"/>
                  <a:pt x="2819" y="4312"/>
                  <a:pt x="2819" y="4312"/>
                </a:cubicBezTo>
                <a:lnTo>
                  <a:pt x="2818" y="4313"/>
                </a:lnTo>
                <a:lnTo>
                  <a:pt x="2818" y="4313"/>
                </a:lnTo>
                <a:lnTo>
                  <a:pt x="2818" y="4314"/>
                </a:lnTo>
                <a:lnTo>
                  <a:pt x="2818" y="4314"/>
                </a:lnTo>
                <a:lnTo>
                  <a:pt x="2819" y="4314"/>
                </a:lnTo>
                <a:lnTo>
                  <a:pt x="2819" y="4315"/>
                </a:lnTo>
                <a:lnTo>
                  <a:pt x="2820" y="4315"/>
                </a:lnTo>
                <a:lnTo>
                  <a:pt x="2820" y="4315"/>
                </a:lnTo>
                <a:lnTo>
                  <a:pt x="2821" y="4315"/>
                </a:lnTo>
                <a:cubicBezTo>
                  <a:pt x="2823" y="4315"/>
                  <a:pt x="2828" y="4314"/>
                  <a:pt x="2828" y="4314"/>
                </a:cubicBezTo>
                <a:lnTo>
                  <a:pt x="2829" y="4314"/>
                </a:lnTo>
                <a:lnTo>
                  <a:pt x="2830" y="4314"/>
                </a:lnTo>
                <a:lnTo>
                  <a:pt x="2831" y="4314"/>
                </a:lnTo>
                <a:lnTo>
                  <a:pt x="2832" y="4314"/>
                </a:lnTo>
                <a:lnTo>
                  <a:pt x="2832" y="4314"/>
                </a:lnTo>
                <a:lnTo>
                  <a:pt x="2833" y="4314"/>
                </a:lnTo>
                <a:lnTo>
                  <a:pt x="2833" y="4314"/>
                </a:lnTo>
                <a:lnTo>
                  <a:pt x="2834" y="4314"/>
                </a:lnTo>
                <a:lnTo>
                  <a:pt x="2834" y="4314"/>
                </a:lnTo>
                <a:lnTo>
                  <a:pt x="2834" y="4314"/>
                </a:lnTo>
                <a:lnTo>
                  <a:pt x="2833" y="4315"/>
                </a:lnTo>
                <a:cubicBezTo>
                  <a:pt x="2837" y="4315"/>
                  <a:pt x="2791" y="4336"/>
                  <a:pt x="2715" y="4370"/>
                </a:cubicBezTo>
                <a:lnTo>
                  <a:pt x="2709" y="4370"/>
                </a:lnTo>
                <a:lnTo>
                  <a:pt x="2707" y="4371"/>
                </a:lnTo>
                <a:lnTo>
                  <a:pt x="2703" y="4371"/>
                </a:lnTo>
                <a:cubicBezTo>
                  <a:pt x="2682" y="4371"/>
                  <a:pt x="2652" y="4364"/>
                  <a:pt x="2640" y="4356"/>
                </a:cubicBezTo>
                <a:cubicBezTo>
                  <a:pt x="2624" y="4450"/>
                  <a:pt x="2515" y="4696"/>
                  <a:pt x="2416" y="4844"/>
                </a:cubicBezTo>
                <a:cubicBezTo>
                  <a:pt x="2315" y="4912"/>
                  <a:pt x="2260" y="5044"/>
                  <a:pt x="2243" y="5124"/>
                </a:cubicBezTo>
                <a:lnTo>
                  <a:pt x="2169" y="5214"/>
                </a:lnTo>
                <a:lnTo>
                  <a:pt x="2045" y="5332"/>
                </a:lnTo>
                <a:lnTo>
                  <a:pt x="2045" y="5333"/>
                </a:lnTo>
                <a:cubicBezTo>
                  <a:pt x="2041" y="5362"/>
                  <a:pt x="2017" y="5390"/>
                  <a:pt x="1993" y="5406"/>
                </a:cubicBezTo>
                <a:cubicBezTo>
                  <a:pt x="1964" y="5427"/>
                  <a:pt x="1947" y="5461"/>
                  <a:pt x="1945" y="5480"/>
                </a:cubicBezTo>
                <a:lnTo>
                  <a:pt x="1772" y="5672"/>
                </a:lnTo>
                <a:lnTo>
                  <a:pt x="1673" y="5717"/>
                </a:lnTo>
                <a:lnTo>
                  <a:pt x="1574" y="5835"/>
                </a:lnTo>
                <a:lnTo>
                  <a:pt x="1566" y="5835"/>
                </a:lnTo>
                <a:lnTo>
                  <a:pt x="1562" y="5835"/>
                </a:lnTo>
                <a:lnTo>
                  <a:pt x="1558" y="5834"/>
                </a:lnTo>
                <a:cubicBezTo>
                  <a:pt x="1482" y="5833"/>
                  <a:pt x="1475" y="5855"/>
                  <a:pt x="1474" y="5884"/>
                </a:cubicBezTo>
                <a:lnTo>
                  <a:pt x="1474" y="5891"/>
                </a:lnTo>
                <a:lnTo>
                  <a:pt x="1475" y="5894"/>
                </a:lnTo>
                <a:cubicBezTo>
                  <a:pt x="1475" y="5935"/>
                  <a:pt x="1406" y="5938"/>
                  <a:pt x="1378" y="5939"/>
                </a:cubicBezTo>
                <a:lnTo>
                  <a:pt x="1377" y="5939"/>
                </a:lnTo>
                <a:lnTo>
                  <a:pt x="1375" y="5939"/>
                </a:lnTo>
                <a:lnTo>
                  <a:pt x="1350" y="5939"/>
                </a:lnTo>
                <a:lnTo>
                  <a:pt x="1350" y="5946"/>
                </a:lnTo>
                <a:cubicBezTo>
                  <a:pt x="1341" y="5972"/>
                  <a:pt x="1339" y="5989"/>
                  <a:pt x="1339" y="5991"/>
                </a:cubicBezTo>
                <a:cubicBezTo>
                  <a:pt x="1339" y="6001"/>
                  <a:pt x="1346" y="6004"/>
                  <a:pt x="1348" y="6004"/>
                </a:cubicBezTo>
                <a:lnTo>
                  <a:pt x="1348" y="6005"/>
                </a:lnTo>
                <a:lnTo>
                  <a:pt x="1350" y="6006"/>
                </a:lnTo>
                <a:lnTo>
                  <a:pt x="1352" y="6007"/>
                </a:lnTo>
                <a:lnTo>
                  <a:pt x="1353" y="6008"/>
                </a:lnTo>
                <a:lnTo>
                  <a:pt x="1354" y="6009"/>
                </a:lnTo>
                <a:lnTo>
                  <a:pt x="1354" y="6012"/>
                </a:lnTo>
                <a:lnTo>
                  <a:pt x="1356" y="6014"/>
                </a:lnTo>
                <a:lnTo>
                  <a:pt x="1356" y="6015"/>
                </a:lnTo>
                <a:lnTo>
                  <a:pt x="1356" y="6015"/>
                </a:lnTo>
                <a:lnTo>
                  <a:pt x="1356" y="6016"/>
                </a:lnTo>
                <a:lnTo>
                  <a:pt x="1356" y="6016"/>
                </a:lnTo>
                <a:lnTo>
                  <a:pt x="1356" y="6017"/>
                </a:lnTo>
                <a:cubicBezTo>
                  <a:pt x="1359" y="6028"/>
                  <a:pt x="1313" y="6122"/>
                  <a:pt x="1251" y="6234"/>
                </a:cubicBezTo>
                <a:cubicBezTo>
                  <a:pt x="1226" y="6247"/>
                  <a:pt x="1201" y="6269"/>
                  <a:pt x="1202" y="6277"/>
                </a:cubicBezTo>
                <a:lnTo>
                  <a:pt x="1202" y="6278"/>
                </a:lnTo>
                <a:lnTo>
                  <a:pt x="1202" y="6279"/>
                </a:lnTo>
                <a:lnTo>
                  <a:pt x="1177" y="6279"/>
                </a:lnTo>
                <a:cubicBezTo>
                  <a:pt x="1176" y="6286"/>
                  <a:pt x="1167" y="6305"/>
                  <a:pt x="1164" y="6310"/>
                </a:cubicBezTo>
                <a:cubicBezTo>
                  <a:pt x="1155" y="6323"/>
                  <a:pt x="1151" y="6337"/>
                  <a:pt x="1151" y="6340"/>
                </a:cubicBezTo>
                <a:cubicBezTo>
                  <a:pt x="1152" y="6355"/>
                  <a:pt x="1119" y="6368"/>
                  <a:pt x="1106" y="6367"/>
                </a:cubicBezTo>
                <a:lnTo>
                  <a:pt x="1105" y="6367"/>
                </a:lnTo>
                <a:lnTo>
                  <a:pt x="1104" y="6367"/>
                </a:lnTo>
                <a:lnTo>
                  <a:pt x="1102" y="6367"/>
                </a:lnTo>
                <a:lnTo>
                  <a:pt x="1102" y="6369"/>
                </a:lnTo>
                <a:lnTo>
                  <a:pt x="1102" y="6372"/>
                </a:lnTo>
                <a:lnTo>
                  <a:pt x="1102" y="6376"/>
                </a:lnTo>
                <a:lnTo>
                  <a:pt x="1102" y="6381"/>
                </a:lnTo>
                <a:cubicBezTo>
                  <a:pt x="1102" y="6384"/>
                  <a:pt x="1102" y="6390"/>
                  <a:pt x="1102" y="6391"/>
                </a:cubicBezTo>
                <a:cubicBezTo>
                  <a:pt x="1103" y="6424"/>
                  <a:pt x="1094" y="6459"/>
                  <a:pt x="1078" y="6487"/>
                </a:cubicBezTo>
                <a:cubicBezTo>
                  <a:pt x="1077" y="6494"/>
                  <a:pt x="1066" y="6507"/>
                  <a:pt x="1063" y="6509"/>
                </a:cubicBezTo>
                <a:cubicBezTo>
                  <a:pt x="1055" y="6517"/>
                  <a:pt x="1053" y="6530"/>
                  <a:pt x="1053" y="6530"/>
                </a:cubicBezTo>
                <a:cubicBezTo>
                  <a:pt x="824" y="6668"/>
                  <a:pt x="819" y="6712"/>
                  <a:pt x="807" y="6761"/>
                </a:cubicBezTo>
                <a:lnTo>
                  <a:pt x="807" y="6764"/>
                </a:lnTo>
                <a:cubicBezTo>
                  <a:pt x="804" y="6781"/>
                  <a:pt x="791" y="6822"/>
                  <a:pt x="780" y="6842"/>
                </a:cubicBezTo>
                <a:cubicBezTo>
                  <a:pt x="691" y="6917"/>
                  <a:pt x="608" y="7048"/>
                  <a:pt x="581" y="7107"/>
                </a:cubicBezTo>
                <a:cubicBezTo>
                  <a:pt x="467" y="7310"/>
                  <a:pt x="267" y="7564"/>
                  <a:pt x="110" y="7699"/>
                </a:cubicBezTo>
                <a:lnTo>
                  <a:pt x="110" y="7705"/>
                </a:lnTo>
                <a:cubicBezTo>
                  <a:pt x="104" y="7716"/>
                  <a:pt x="104" y="7724"/>
                  <a:pt x="104" y="7725"/>
                </a:cubicBezTo>
                <a:lnTo>
                  <a:pt x="104" y="7727"/>
                </a:lnTo>
                <a:lnTo>
                  <a:pt x="105" y="7728"/>
                </a:lnTo>
                <a:lnTo>
                  <a:pt x="106" y="7730"/>
                </a:lnTo>
                <a:lnTo>
                  <a:pt x="107" y="7731"/>
                </a:lnTo>
                <a:lnTo>
                  <a:pt x="108" y="7731"/>
                </a:lnTo>
                <a:lnTo>
                  <a:pt x="109" y="7732"/>
                </a:lnTo>
                <a:lnTo>
                  <a:pt x="111" y="7734"/>
                </a:lnTo>
                <a:lnTo>
                  <a:pt x="112" y="7735"/>
                </a:lnTo>
                <a:lnTo>
                  <a:pt x="112" y="7737"/>
                </a:lnTo>
                <a:lnTo>
                  <a:pt x="112" y="7737"/>
                </a:lnTo>
                <a:lnTo>
                  <a:pt x="112" y="7737"/>
                </a:lnTo>
                <a:lnTo>
                  <a:pt x="112" y="7737"/>
                </a:lnTo>
                <a:lnTo>
                  <a:pt x="112" y="7738"/>
                </a:lnTo>
                <a:lnTo>
                  <a:pt x="112" y="7738"/>
                </a:lnTo>
                <a:cubicBezTo>
                  <a:pt x="114" y="7743"/>
                  <a:pt x="82" y="7776"/>
                  <a:pt x="36" y="7817"/>
                </a:cubicBezTo>
                <a:cubicBezTo>
                  <a:pt x="60" y="7829"/>
                  <a:pt x="61" y="7837"/>
                  <a:pt x="61" y="7842"/>
                </a:cubicBezTo>
                <a:lnTo>
                  <a:pt x="61" y="7842"/>
                </a:lnTo>
                <a:lnTo>
                  <a:pt x="61" y="7843"/>
                </a:lnTo>
                <a:lnTo>
                  <a:pt x="61" y="7844"/>
                </a:lnTo>
                <a:cubicBezTo>
                  <a:pt x="52" y="7870"/>
                  <a:pt x="23" y="7893"/>
                  <a:pt x="0" y="7903"/>
                </a:cubicBezTo>
                <a:lnTo>
                  <a:pt x="3349" y="10336"/>
                </a:lnTo>
                <a:lnTo>
                  <a:pt x="3508" y="10377"/>
                </a:lnTo>
                <a:lnTo>
                  <a:pt x="3469" y="10424"/>
                </a:lnTo>
                <a:lnTo>
                  <a:pt x="3966" y="10784"/>
                </a:lnTo>
                <a:cubicBezTo>
                  <a:pt x="3988" y="10748"/>
                  <a:pt x="4004" y="10710"/>
                  <a:pt x="4004" y="10702"/>
                </a:cubicBezTo>
                <a:cubicBezTo>
                  <a:pt x="3953" y="10675"/>
                  <a:pt x="3878" y="10622"/>
                  <a:pt x="3880" y="10601"/>
                </a:cubicBezTo>
                <a:lnTo>
                  <a:pt x="3880" y="10600"/>
                </a:lnTo>
                <a:lnTo>
                  <a:pt x="3880" y="10598"/>
                </a:lnTo>
                <a:cubicBezTo>
                  <a:pt x="3879" y="10569"/>
                  <a:pt x="3933" y="10570"/>
                  <a:pt x="3945" y="10570"/>
                </a:cubicBezTo>
                <a:lnTo>
                  <a:pt x="3954" y="10570"/>
                </a:lnTo>
                <a:cubicBezTo>
                  <a:pt x="3973" y="10566"/>
                  <a:pt x="3982" y="10553"/>
                  <a:pt x="3981" y="10550"/>
                </a:cubicBezTo>
                <a:lnTo>
                  <a:pt x="3981" y="10549"/>
                </a:lnTo>
                <a:lnTo>
                  <a:pt x="3981" y="10549"/>
                </a:lnTo>
                <a:lnTo>
                  <a:pt x="3981" y="10548"/>
                </a:lnTo>
                <a:lnTo>
                  <a:pt x="3981" y="10546"/>
                </a:lnTo>
                <a:cubicBezTo>
                  <a:pt x="3982" y="10522"/>
                  <a:pt x="3938" y="10497"/>
                  <a:pt x="3917" y="10498"/>
                </a:cubicBezTo>
                <a:lnTo>
                  <a:pt x="3915" y="10498"/>
                </a:lnTo>
                <a:lnTo>
                  <a:pt x="3914" y="10498"/>
                </a:lnTo>
                <a:lnTo>
                  <a:pt x="3913" y="10498"/>
                </a:lnTo>
                <a:lnTo>
                  <a:pt x="3911" y="10498"/>
                </a:lnTo>
                <a:lnTo>
                  <a:pt x="3910" y="10498"/>
                </a:lnTo>
                <a:cubicBezTo>
                  <a:pt x="3899" y="10497"/>
                  <a:pt x="3883" y="10507"/>
                  <a:pt x="3880" y="10510"/>
                </a:cubicBezTo>
                <a:cubicBezTo>
                  <a:pt x="3880" y="10507"/>
                  <a:pt x="3877" y="10486"/>
                  <a:pt x="3876" y="10475"/>
                </a:cubicBezTo>
                <a:cubicBezTo>
                  <a:pt x="3876" y="10472"/>
                  <a:pt x="3875" y="10468"/>
                  <a:pt x="3875" y="10467"/>
                </a:cubicBezTo>
                <a:cubicBezTo>
                  <a:pt x="3874" y="10458"/>
                  <a:pt x="3874" y="10443"/>
                  <a:pt x="3874" y="10440"/>
                </a:cubicBezTo>
                <a:lnTo>
                  <a:pt x="3874" y="10432"/>
                </a:lnTo>
                <a:lnTo>
                  <a:pt x="3874" y="10431"/>
                </a:lnTo>
                <a:lnTo>
                  <a:pt x="3874" y="10430"/>
                </a:lnTo>
                <a:lnTo>
                  <a:pt x="3874" y="10429"/>
                </a:lnTo>
                <a:lnTo>
                  <a:pt x="3874" y="10428"/>
                </a:lnTo>
                <a:cubicBezTo>
                  <a:pt x="3873" y="10406"/>
                  <a:pt x="3885" y="10366"/>
                  <a:pt x="3905" y="10362"/>
                </a:cubicBezTo>
                <a:lnTo>
                  <a:pt x="4104" y="10095"/>
                </a:lnTo>
                <a:lnTo>
                  <a:pt x="4127" y="10095"/>
                </a:lnTo>
                <a:lnTo>
                  <a:pt x="4351" y="9830"/>
                </a:lnTo>
                <a:lnTo>
                  <a:pt x="4375" y="9682"/>
                </a:lnTo>
                <a:lnTo>
                  <a:pt x="4573" y="9637"/>
                </a:lnTo>
                <a:cubicBezTo>
                  <a:pt x="4573" y="9641"/>
                  <a:pt x="4573" y="9652"/>
                  <a:pt x="4573" y="9659"/>
                </a:cubicBezTo>
                <a:cubicBezTo>
                  <a:pt x="4572" y="9672"/>
                  <a:pt x="4572" y="9690"/>
                  <a:pt x="4572" y="9698"/>
                </a:cubicBezTo>
                <a:cubicBezTo>
                  <a:pt x="4572" y="9701"/>
                  <a:pt x="4573" y="9708"/>
                  <a:pt x="4573" y="9711"/>
                </a:cubicBezTo>
                <a:cubicBezTo>
                  <a:pt x="4573" y="9714"/>
                  <a:pt x="4573" y="9719"/>
                  <a:pt x="4573" y="9719"/>
                </a:cubicBezTo>
                <a:lnTo>
                  <a:pt x="4573" y="9721"/>
                </a:lnTo>
                <a:lnTo>
                  <a:pt x="4573" y="9722"/>
                </a:lnTo>
                <a:lnTo>
                  <a:pt x="4573" y="9723"/>
                </a:lnTo>
                <a:cubicBezTo>
                  <a:pt x="4571" y="9752"/>
                  <a:pt x="4591" y="9790"/>
                  <a:pt x="4648" y="9800"/>
                </a:cubicBezTo>
                <a:cubicBezTo>
                  <a:pt x="4718" y="9793"/>
                  <a:pt x="4723" y="9738"/>
                  <a:pt x="4723" y="9725"/>
                </a:cubicBezTo>
                <a:cubicBezTo>
                  <a:pt x="4846" y="9642"/>
                  <a:pt x="4966" y="9493"/>
                  <a:pt x="5021" y="9415"/>
                </a:cubicBezTo>
                <a:cubicBezTo>
                  <a:pt x="5022" y="9387"/>
                  <a:pt x="5044" y="9358"/>
                  <a:pt x="5060" y="9348"/>
                </a:cubicBezTo>
                <a:cubicBezTo>
                  <a:pt x="5081" y="9333"/>
                  <a:pt x="5095" y="9301"/>
                  <a:pt x="5096" y="9282"/>
                </a:cubicBezTo>
                <a:cubicBezTo>
                  <a:pt x="5272" y="9197"/>
                  <a:pt x="5408" y="8939"/>
                  <a:pt x="5442" y="8853"/>
                </a:cubicBezTo>
                <a:lnTo>
                  <a:pt x="5444" y="8853"/>
                </a:lnTo>
                <a:cubicBezTo>
                  <a:pt x="5489" y="8853"/>
                  <a:pt x="5491" y="8824"/>
                  <a:pt x="5492" y="8816"/>
                </a:cubicBezTo>
                <a:lnTo>
                  <a:pt x="5492" y="8815"/>
                </a:lnTo>
                <a:lnTo>
                  <a:pt x="5492" y="8814"/>
                </a:lnTo>
                <a:lnTo>
                  <a:pt x="5492" y="8814"/>
                </a:lnTo>
                <a:lnTo>
                  <a:pt x="5492" y="8809"/>
                </a:lnTo>
                <a:cubicBezTo>
                  <a:pt x="5486" y="8755"/>
                  <a:pt x="5432" y="8634"/>
                  <a:pt x="5318" y="8617"/>
                </a:cubicBezTo>
                <a:cubicBezTo>
                  <a:pt x="5293" y="8621"/>
                  <a:pt x="5294" y="8656"/>
                  <a:pt x="5294" y="8663"/>
                </a:cubicBezTo>
                <a:lnTo>
                  <a:pt x="5294" y="8665"/>
                </a:lnTo>
                <a:lnTo>
                  <a:pt x="5294" y="8667"/>
                </a:lnTo>
                <a:lnTo>
                  <a:pt x="5294" y="8669"/>
                </a:lnTo>
                <a:lnTo>
                  <a:pt x="5293" y="8670"/>
                </a:lnTo>
                <a:lnTo>
                  <a:pt x="5293" y="8670"/>
                </a:lnTo>
                <a:lnTo>
                  <a:pt x="5292" y="8671"/>
                </a:lnTo>
                <a:lnTo>
                  <a:pt x="5292" y="8674"/>
                </a:lnTo>
                <a:lnTo>
                  <a:pt x="5294" y="8674"/>
                </a:lnTo>
                <a:lnTo>
                  <a:pt x="5294" y="8675"/>
                </a:lnTo>
                <a:lnTo>
                  <a:pt x="5194" y="8809"/>
                </a:lnTo>
                <a:lnTo>
                  <a:pt x="5194" y="8814"/>
                </a:lnTo>
                <a:lnTo>
                  <a:pt x="5194" y="8816"/>
                </a:lnTo>
                <a:cubicBezTo>
                  <a:pt x="5197" y="8866"/>
                  <a:pt x="5158" y="8920"/>
                  <a:pt x="5096" y="8957"/>
                </a:cubicBezTo>
                <a:lnTo>
                  <a:pt x="5096" y="8964"/>
                </a:lnTo>
                <a:lnTo>
                  <a:pt x="5096" y="8969"/>
                </a:lnTo>
                <a:cubicBezTo>
                  <a:pt x="5100" y="9068"/>
                  <a:pt x="5018" y="9201"/>
                  <a:pt x="4921" y="9252"/>
                </a:cubicBezTo>
                <a:lnTo>
                  <a:pt x="4573" y="9135"/>
                </a:lnTo>
                <a:lnTo>
                  <a:pt x="4573" y="9120"/>
                </a:lnTo>
                <a:cubicBezTo>
                  <a:pt x="4604" y="9099"/>
                  <a:pt x="4666" y="9094"/>
                  <a:pt x="4695" y="9092"/>
                </a:cubicBezTo>
                <a:lnTo>
                  <a:pt x="4697" y="9092"/>
                </a:lnTo>
                <a:lnTo>
                  <a:pt x="4699" y="9091"/>
                </a:lnTo>
                <a:lnTo>
                  <a:pt x="4700" y="9091"/>
                </a:lnTo>
                <a:cubicBezTo>
                  <a:pt x="4706" y="9091"/>
                  <a:pt x="4714" y="9090"/>
                  <a:pt x="4717" y="9090"/>
                </a:cubicBezTo>
                <a:cubicBezTo>
                  <a:pt x="4720" y="9090"/>
                  <a:pt x="4722" y="9090"/>
                  <a:pt x="4723" y="9090"/>
                </a:cubicBezTo>
                <a:lnTo>
                  <a:pt x="4726" y="9090"/>
                </a:lnTo>
                <a:lnTo>
                  <a:pt x="4728" y="9090"/>
                </a:lnTo>
                <a:lnTo>
                  <a:pt x="4731" y="9090"/>
                </a:lnTo>
                <a:cubicBezTo>
                  <a:pt x="4783" y="9090"/>
                  <a:pt x="4802" y="9068"/>
                  <a:pt x="4802" y="9057"/>
                </a:cubicBezTo>
                <a:lnTo>
                  <a:pt x="4802" y="9049"/>
                </a:lnTo>
                <a:lnTo>
                  <a:pt x="4802" y="9048"/>
                </a:lnTo>
                <a:cubicBezTo>
                  <a:pt x="4802" y="9021"/>
                  <a:pt x="4747" y="8969"/>
                  <a:pt x="4723" y="8957"/>
                </a:cubicBezTo>
                <a:lnTo>
                  <a:pt x="4748" y="8912"/>
                </a:lnTo>
                <a:lnTo>
                  <a:pt x="4749" y="8912"/>
                </a:lnTo>
                <a:lnTo>
                  <a:pt x="4751" y="8912"/>
                </a:lnTo>
                <a:lnTo>
                  <a:pt x="4829" y="8912"/>
                </a:lnTo>
                <a:cubicBezTo>
                  <a:pt x="4845" y="8915"/>
                  <a:pt x="4872" y="8915"/>
                  <a:pt x="4876" y="8915"/>
                </a:cubicBezTo>
                <a:lnTo>
                  <a:pt x="4881" y="8915"/>
                </a:lnTo>
                <a:cubicBezTo>
                  <a:pt x="4969" y="8917"/>
                  <a:pt x="5026" y="8876"/>
                  <a:pt x="5026" y="8837"/>
                </a:cubicBezTo>
                <a:lnTo>
                  <a:pt x="5026" y="8835"/>
                </a:lnTo>
                <a:lnTo>
                  <a:pt x="5025" y="8833"/>
                </a:lnTo>
                <a:lnTo>
                  <a:pt x="5026" y="8832"/>
                </a:lnTo>
                <a:lnTo>
                  <a:pt x="5026" y="8831"/>
                </a:lnTo>
                <a:lnTo>
                  <a:pt x="5026" y="8830"/>
                </a:lnTo>
                <a:lnTo>
                  <a:pt x="5026" y="8829"/>
                </a:lnTo>
                <a:cubicBezTo>
                  <a:pt x="5026" y="8821"/>
                  <a:pt x="5022" y="8807"/>
                  <a:pt x="5021" y="8806"/>
                </a:cubicBezTo>
                <a:lnTo>
                  <a:pt x="5021" y="8804"/>
                </a:lnTo>
                <a:lnTo>
                  <a:pt x="5021" y="8803"/>
                </a:lnTo>
                <a:lnTo>
                  <a:pt x="5021" y="8801"/>
                </a:lnTo>
                <a:lnTo>
                  <a:pt x="5021" y="8800"/>
                </a:lnTo>
                <a:lnTo>
                  <a:pt x="5021" y="8799"/>
                </a:lnTo>
                <a:lnTo>
                  <a:pt x="5021" y="8794"/>
                </a:lnTo>
                <a:lnTo>
                  <a:pt x="5021" y="8790"/>
                </a:lnTo>
                <a:cubicBezTo>
                  <a:pt x="5021" y="8696"/>
                  <a:pt x="5160" y="8411"/>
                  <a:pt x="5203" y="8324"/>
                </a:cubicBezTo>
                <a:cubicBezTo>
                  <a:pt x="5209" y="8311"/>
                  <a:pt x="5219" y="8292"/>
                  <a:pt x="5219" y="8290"/>
                </a:cubicBezTo>
                <a:lnTo>
                  <a:pt x="5318" y="8187"/>
                </a:lnTo>
                <a:lnTo>
                  <a:pt x="5467" y="8217"/>
                </a:lnTo>
                <a:lnTo>
                  <a:pt x="5442" y="8632"/>
                </a:lnTo>
                <a:cubicBezTo>
                  <a:pt x="5561" y="8632"/>
                  <a:pt x="5588" y="8560"/>
                  <a:pt x="5604" y="8523"/>
                </a:cubicBezTo>
                <a:cubicBezTo>
                  <a:pt x="5606" y="8521"/>
                  <a:pt x="5608" y="8516"/>
                  <a:pt x="5608" y="8515"/>
                </a:cubicBezTo>
                <a:lnTo>
                  <a:pt x="5609" y="8514"/>
                </a:lnTo>
                <a:lnTo>
                  <a:pt x="5609" y="8513"/>
                </a:lnTo>
                <a:lnTo>
                  <a:pt x="5610" y="8512"/>
                </a:lnTo>
                <a:lnTo>
                  <a:pt x="5610" y="8511"/>
                </a:lnTo>
                <a:lnTo>
                  <a:pt x="5611" y="8510"/>
                </a:lnTo>
                <a:lnTo>
                  <a:pt x="5611" y="8510"/>
                </a:lnTo>
                <a:cubicBezTo>
                  <a:pt x="5614" y="8506"/>
                  <a:pt x="5618" y="8495"/>
                  <a:pt x="5619" y="8492"/>
                </a:cubicBezTo>
                <a:cubicBezTo>
                  <a:pt x="5621" y="8488"/>
                  <a:pt x="5623" y="8482"/>
                  <a:pt x="5624" y="8481"/>
                </a:cubicBezTo>
                <a:cubicBezTo>
                  <a:pt x="5632" y="8443"/>
                  <a:pt x="5668" y="8399"/>
                  <a:pt x="5740" y="8395"/>
                </a:cubicBezTo>
                <a:lnTo>
                  <a:pt x="5962" y="8142"/>
                </a:lnTo>
                <a:lnTo>
                  <a:pt x="5962" y="8136"/>
                </a:lnTo>
                <a:lnTo>
                  <a:pt x="5962" y="8134"/>
                </a:lnTo>
                <a:cubicBezTo>
                  <a:pt x="5961" y="8083"/>
                  <a:pt x="6019" y="8036"/>
                  <a:pt x="6059" y="8003"/>
                </a:cubicBezTo>
                <a:lnTo>
                  <a:pt x="6061" y="8001"/>
                </a:lnTo>
                <a:cubicBezTo>
                  <a:pt x="6073" y="7991"/>
                  <a:pt x="6088" y="7979"/>
                  <a:pt x="6092" y="7977"/>
                </a:cubicBezTo>
                <a:cubicBezTo>
                  <a:pt x="6121" y="7955"/>
                  <a:pt x="6136" y="7916"/>
                  <a:pt x="6137" y="7892"/>
                </a:cubicBezTo>
                <a:lnTo>
                  <a:pt x="6286" y="7817"/>
                </a:lnTo>
                <a:lnTo>
                  <a:pt x="6384" y="7670"/>
                </a:lnTo>
                <a:lnTo>
                  <a:pt x="6583" y="7567"/>
                </a:lnTo>
                <a:lnTo>
                  <a:pt x="6583" y="7389"/>
                </a:lnTo>
                <a:cubicBezTo>
                  <a:pt x="6659" y="7303"/>
                  <a:pt x="6760" y="7163"/>
                  <a:pt x="6756" y="7096"/>
                </a:cubicBezTo>
                <a:lnTo>
                  <a:pt x="6756" y="7092"/>
                </a:lnTo>
                <a:lnTo>
                  <a:pt x="6856" y="7047"/>
                </a:lnTo>
                <a:lnTo>
                  <a:pt x="7103" y="6767"/>
                </a:lnTo>
                <a:lnTo>
                  <a:pt x="7129" y="6604"/>
                </a:lnTo>
                <a:lnTo>
                  <a:pt x="7208" y="6604"/>
                </a:lnTo>
                <a:cubicBezTo>
                  <a:pt x="7306" y="6605"/>
                  <a:pt x="7328" y="6550"/>
                  <a:pt x="7327" y="6519"/>
                </a:cubicBezTo>
                <a:lnTo>
                  <a:pt x="7327" y="6515"/>
                </a:lnTo>
                <a:cubicBezTo>
                  <a:pt x="7388" y="6496"/>
                  <a:pt x="7427" y="6446"/>
                  <a:pt x="7426" y="6429"/>
                </a:cubicBezTo>
                <a:lnTo>
                  <a:pt x="7426" y="6428"/>
                </a:lnTo>
                <a:lnTo>
                  <a:pt x="7426" y="6424"/>
                </a:lnTo>
                <a:lnTo>
                  <a:pt x="7424" y="6422"/>
                </a:lnTo>
                <a:lnTo>
                  <a:pt x="7423" y="6419"/>
                </a:lnTo>
                <a:lnTo>
                  <a:pt x="7421" y="6418"/>
                </a:lnTo>
                <a:lnTo>
                  <a:pt x="7420" y="6416"/>
                </a:lnTo>
                <a:cubicBezTo>
                  <a:pt x="7411" y="6412"/>
                  <a:pt x="7401" y="6412"/>
                  <a:pt x="7396" y="6412"/>
                </a:cubicBezTo>
                <a:cubicBezTo>
                  <a:pt x="7394" y="6412"/>
                  <a:pt x="7391" y="6412"/>
                  <a:pt x="7391" y="6412"/>
                </a:cubicBezTo>
                <a:lnTo>
                  <a:pt x="7390" y="6412"/>
                </a:lnTo>
                <a:lnTo>
                  <a:pt x="7389" y="6412"/>
                </a:lnTo>
                <a:lnTo>
                  <a:pt x="7388" y="6412"/>
                </a:lnTo>
                <a:lnTo>
                  <a:pt x="7388" y="6412"/>
                </a:lnTo>
                <a:lnTo>
                  <a:pt x="7387" y="6412"/>
                </a:lnTo>
                <a:lnTo>
                  <a:pt x="7376" y="6412"/>
                </a:lnTo>
                <a:lnTo>
                  <a:pt x="7227" y="6294"/>
                </a:lnTo>
                <a:cubicBezTo>
                  <a:pt x="7230" y="6241"/>
                  <a:pt x="7254" y="6181"/>
                  <a:pt x="7279" y="6141"/>
                </a:cubicBezTo>
                <a:cubicBezTo>
                  <a:pt x="7309" y="6097"/>
                  <a:pt x="7325" y="6034"/>
                  <a:pt x="7327" y="5997"/>
                </a:cubicBezTo>
                <a:lnTo>
                  <a:pt x="7332" y="5997"/>
                </a:lnTo>
                <a:lnTo>
                  <a:pt x="7334" y="5997"/>
                </a:lnTo>
                <a:lnTo>
                  <a:pt x="7337" y="5997"/>
                </a:lnTo>
                <a:cubicBezTo>
                  <a:pt x="7389" y="5998"/>
                  <a:pt x="7438" y="5968"/>
                  <a:pt x="7451" y="5939"/>
                </a:cubicBezTo>
                <a:lnTo>
                  <a:pt x="7500" y="5939"/>
                </a:lnTo>
                <a:cubicBezTo>
                  <a:pt x="7529" y="5932"/>
                  <a:pt x="7543" y="5919"/>
                  <a:pt x="7542" y="5915"/>
                </a:cubicBezTo>
                <a:lnTo>
                  <a:pt x="7542" y="5912"/>
                </a:lnTo>
                <a:lnTo>
                  <a:pt x="7541" y="5909"/>
                </a:lnTo>
                <a:lnTo>
                  <a:pt x="7541" y="5908"/>
                </a:lnTo>
                <a:cubicBezTo>
                  <a:pt x="7538" y="5902"/>
                  <a:pt x="7527" y="5894"/>
                  <a:pt x="7526" y="5894"/>
                </a:cubicBezTo>
                <a:lnTo>
                  <a:pt x="7526" y="5894"/>
                </a:lnTo>
                <a:lnTo>
                  <a:pt x="7500" y="5894"/>
                </a:lnTo>
                <a:cubicBezTo>
                  <a:pt x="7523" y="5845"/>
                  <a:pt x="7526" y="5778"/>
                  <a:pt x="7526" y="5742"/>
                </a:cubicBezTo>
                <a:lnTo>
                  <a:pt x="7526" y="5732"/>
                </a:lnTo>
                <a:cubicBezTo>
                  <a:pt x="7599" y="5691"/>
                  <a:pt x="7655" y="5618"/>
                  <a:pt x="7687" y="5576"/>
                </a:cubicBezTo>
                <a:cubicBezTo>
                  <a:pt x="7704" y="5554"/>
                  <a:pt x="7730" y="5524"/>
                  <a:pt x="7742" y="5512"/>
                </a:cubicBezTo>
                <a:cubicBezTo>
                  <a:pt x="7766" y="5482"/>
                  <a:pt x="7791" y="5457"/>
                  <a:pt x="7799" y="5450"/>
                </a:cubicBezTo>
                <a:lnTo>
                  <a:pt x="7798" y="5446"/>
                </a:lnTo>
                <a:lnTo>
                  <a:pt x="7798" y="5442"/>
                </a:lnTo>
                <a:cubicBezTo>
                  <a:pt x="7798" y="5363"/>
                  <a:pt x="7880" y="5297"/>
                  <a:pt x="7929" y="5256"/>
                </a:cubicBezTo>
                <a:lnTo>
                  <a:pt x="7932" y="5254"/>
                </a:lnTo>
                <a:lnTo>
                  <a:pt x="7934" y="5251"/>
                </a:lnTo>
                <a:lnTo>
                  <a:pt x="7935" y="5250"/>
                </a:lnTo>
                <a:cubicBezTo>
                  <a:pt x="7946" y="5242"/>
                  <a:pt x="7960" y="5229"/>
                  <a:pt x="7968" y="5223"/>
                </a:cubicBezTo>
                <a:cubicBezTo>
                  <a:pt x="7975" y="5217"/>
                  <a:pt x="7979" y="5214"/>
                  <a:pt x="7984" y="5209"/>
                </a:cubicBezTo>
                <a:cubicBezTo>
                  <a:pt x="8024" y="5177"/>
                  <a:pt x="8046" y="5126"/>
                  <a:pt x="8046" y="5095"/>
                </a:cubicBezTo>
                <a:lnTo>
                  <a:pt x="8195" y="4947"/>
                </a:lnTo>
                <a:lnTo>
                  <a:pt x="8195" y="4902"/>
                </a:lnTo>
                <a:lnTo>
                  <a:pt x="8245" y="4902"/>
                </a:lnTo>
                <a:cubicBezTo>
                  <a:pt x="8292" y="4875"/>
                  <a:pt x="8353" y="4822"/>
                  <a:pt x="8385" y="4789"/>
                </a:cubicBezTo>
                <a:cubicBezTo>
                  <a:pt x="8391" y="4783"/>
                  <a:pt x="8403" y="4770"/>
                  <a:pt x="8408" y="4765"/>
                </a:cubicBezTo>
                <a:cubicBezTo>
                  <a:pt x="8412" y="4760"/>
                  <a:pt x="8417" y="4755"/>
                  <a:pt x="8418" y="4754"/>
                </a:cubicBezTo>
                <a:cubicBezTo>
                  <a:pt x="8490" y="4677"/>
                  <a:pt x="8602" y="4577"/>
                  <a:pt x="8691" y="4534"/>
                </a:cubicBezTo>
                <a:lnTo>
                  <a:pt x="8814" y="4311"/>
                </a:lnTo>
                <a:lnTo>
                  <a:pt x="8691" y="4222"/>
                </a:lnTo>
                <a:lnTo>
                  <a:pt x="8567" y="4237"/>
                </a:lnTo>
                <a:lnTo>
                  <a:pt x="8616" y="4074"/>
                </a:lnTo>
                <a:lnTo>
                  <a:pt x="8418" y="4029"/>
                </a:lnTo>
                <a:lnTo>
                  <a:pt x="8418" y="4034"/>
                </a:lnTo>
                <a:cubicBezTo>
                  <a:pt x="8420" y="4132"/>
                  <a:pt x="8277" y="4236"/>
                  <a:pt x="8204" y="4289"/>
                </a:cubicBezTo>
                <a:lnTo>
                  <a:pt x="8200" y="4294"/>
                </a:lnTo>
                <a:lnTo>
                  <a:pt x="8195" y="4296"/>
                </a:lnTo>
                <a:lnTo>
                  <a:pt x="8195" y="4295"/>
                </a:lnTo>
                <a:lnTo>
                  <a:pt x="8197" y="4292"/>
                </a:lnTo>
                <a:lnTo>
                  <a:pt x="8198" y="4291"/>
                </a:lnTo>
                <a:lnTo>
                  <a:pt x="8198" y="4289"/>
                </a:lnTo>
                <a:cubicBezTo>
                  <a:pt x="8220" y="4253"/>
                  <a:pt x="8245" y="4202"/>
                  <a:pt x="8245" y="4179"/>
                </a:cubicBezTo>
                <a:lnTo>
                  <a:pt x="8343" y="4074"/>
                </a:lnTo>
                <a:cubicBezTo>
                  <a:pt x="8333" y="4068"/>
                  <a:pt x="8328" y="4053"/>
                  <a:pt x="8328" y="4048"/>
                </a:cubicBezTo>
                <a:lnTo>
                  <a:pt x="8328" y="4047"/>
                </a:lnTo>
                <a:lnTo>
                  <a:pt x="8328" y="4047"/>
                </a:lnTo>
                <a:lnTo>
                  <a:pt x="8328" y="4046"/>
                </a:lnTo>
                <a:cubicBezTo>
                  <a:pt x="8328" y="4012"/>
                  <a:pt x="8389" y="3967"/>
                  <a:pt x="8425" y="3940"/>
                </a:cubicBezTo>
                <a:cubicBezTo>
                  <a:pt x="8429" y="3937"/>
                  <a:pt x="8436" y="3932"/>
                  <a:pt x="8438" y="3930"/>
                </a:cubicBezTo>
                <a:cubicBezTo>
                  <a:pt x="8441" y="3928"/>
                  <a:pt x="8445" y="3925"/>
                  <a:pt x="8445" y="3925"/>
                </a:cubicBezTo>
                <a:lnTo>
                  <a:pt x="8448" y="3924"/>
                </a:lnTo>
                <a:lnTo>
                  <a:pt x="8450" y="3921"/>
                </a:lnTo>
                <a:lnTo>
                  <a:pt x="8452" y="3919"/>
                </a:lnTo>
                <a:lnTo>
                  <a:pt x="8455" y="3918"/>
                </a:lnTo>
                <a:cubicBezTo>
                  <a:pt x="8507" y="3881"/>
                  <a:pt x="8558" y="3836"/>
                  <a:pt x="8558" y="3806"/>
                </a:cubicBezTo>
                <a:cubicBezTo>
                  <a:pt x="8558" y="3797"/>
                  <a:pt x="8546" y="3780"/>
                  <a:pt x="8541" y="3779"/>
                </a:cubicBezTo>
                <a:cubicBezTo>
                  <a:pt x="8543" y="3762"/>
                  <a:pt x="8558" y="3738"/>
                  <a:pt x="8569" y="3725"/>
                </a:cubicBezTo>
                <a:cubicBezTo>
                  <a:pt x="8584" y="3709"/>
                  <a:pt x="8591" y="3692"/>
                  <a:pt x="8592" y="3689"/>
                </a:cubicBezTo>
                <a:cubicBezTo>
                  <a:pt x="8574" y="3705"/>
                  <a:pt x="8561" y="3707"/>
                  <a:pt x="8561" y="3707"/>
                </a:cubicBezTo>
                <a:lnTo>
                  <a:pt x="8558" y="3707"/>
                </a:lnTo>
                <a:lnTo>
                  <a:pt x="8556" y="3706"/>
                </a:lnTo>
                <a:lnTo>
                  <a:pt x="8555" y="3705"/>
                </a:lnTo>
                <a:cubicBezTo>
                  <a:pt x="8553" y="3703"/>
                  <a:pt x="8552" y="3696"/>
                  <a:pt x="8552" y="3697"/>
                </a:cubicBezTo>
                <a:lnTo>
                  <a:pt x="8551" y="3695"/>
                </a:lnTo>
                <a:lnTo>
                  <a:pt x="8550" y="3693"/>
                </a:lnTo>
                <a:lnTo>
                  <a:pt x="8549" y="3691"/>
                </a:lnTo>
                <a:lnTo>
                  <a:pt x="8547" y="3689"/>
                </a:lnTo>
                <a:lnTo>
                  <a:pt x="8546" y="3689"/>
                </a:lnTo>
                <a:lnTo>
                  <a:pt x="8546" y="3689"/>
                </a:lnTo>
                <a:lnTo>
                  <a:pt x="8545" y="3689"/>
                </a:lnTo>
                <a:lnTo>
                  <a:pt x="8545" y="3688"/>
                </a:lnTo>
                <a:lnTo>
                  <a:pt x="8544" y="3688"/>
                </a:lnTo>
                <a:cubicBezTo>
                  <a:pt x="8537" y="3684"/>
                  <a:pt x="8473" y="3755"/>
                  <a:pt x="8394" y="3852"/>
                </a:cubicBezTo>
                <a:lnTo>
                  <a:pt x="8319" y="3897"/>
                </a:lnTo>
                <a:lnTo>
                  <a:pt x="8319" y="3764"/>
                </a:lnTo>
                <a:lnTo>
                  <a:pt x="8443" y="3659"/>
                </a:lnTo>
                <a:cubicBezTo>
                  <a:pt x="8531" y="3638"/>
                  <a:pt x="8537" y="3578"/>
                  <a:pt x="8541" y="3551"/>
                </a:cubicBezTo>
                <a:lnTo>
                  <a:pt x="8541" y="3549"/>
                </a:lnTo>
                <a:lnTo>
                  <a:pt x="8541" y="3542"/>
                </a:lnTo>
                <a:cubicBezTo>
                  <a:pt x="8547" y="3539"/>
                  <a:pt x="8557" y="3533"/>
                  <a:pt x="8560" y="3531"/>
                </a:cubicBezTo>
                <a:cubicBezTo>
                  <a:pt x="8564" y="3529"/>
                  <a:pt x="8567" y="3527"/>
                  <a:pt x="8567" y="3527"/>
                </a:cubicBezTo>
                <a:cubicBezTo>
                  <a:pt x="8650" y="3478"/>
                  <a:pt x="8748" y="3409"/>
                  <a:pt x="8749" y="3369"/>
                </a:cubicBezTo>
                <a:cubicBezTo>
                  <a:pt x="8749" y="3361"/>
                  <a:pt x="8742" y="3349"/>
                  <a:pt x="8740" y="3349"/>
                </a:cubicBezTo>
                <a:cubicBezTo>
                  <a:pt x="8721" y="3345"/>
                  <a:pt x="8682" y="3342"/>
                  <a:pt x="8661" y="3342"/>
                </a:cubicBezTo>
                <a:lnTo>
                  <a:pt x="8658" y="3342"/>
                </a:lnTo>
                <a:lnTo>
                  <a:pt x="8657" y="3342"/>
                </a:lnTo>
                <a:lnTo>
                  <a:pt x="8655" y="3342"/>
                </a:lnTo>
                <a:lnTo>
                  <a:pt x="8653" y="3342"/>
                </a:lnTo>
                <a:lnTo>
                  <a:pt x="8649" y="3342"/>
                </a:lnTo>
                <a:lnTo>
                  <a:pt x="8615" y="3342"/>
                </a:lnTo>
                <a:cubicBezTo>
                  <a:pt x="8611" y="3342"/>
                  <a:pt x="8604" y="3342"/>
                  <a:pt x="8602" y="3342"/>
                </a:cubicBezTo>
                <a:cubicBezTo>
                  <a:pt x="8572" y="3342"/>
                  <a:pt x="8536" y="3338"/>
                  <a:pt x="8518" y="3334"/>
                </a:cubicBezTo>
                <a:cubicBezTo>
                  <a:pt x="8574" y="3288"/>
                  <a:pt x="8644" y="3217"/>
                  <a:pt x="8642" y="3177"/>
                </a:cubicBezTo>
                <a:lnTo>
                  <a:pt x="8641" y="3175"/>
                </a:lnTo>
                <a:lnTo>
                  <a:pt x="8641" y="3169"/>
                </a:lnTo>
                <a:lnTo>
                  <a:pt x="8641" y="3167"/>
                </a:lnTo>
                <a:cubicBezTo>
                  <a:pt x="8643" y="3139"/>
                  <a:pt x="8602" y="3126"/>
                  <a:pt x="8571" y="3127"/>
                </a:cubicBezTo>
                <a:lnTo>
                  <a:pt x="8567" y="3127"/>
                </a:lnTo>
                <a:lnTo>
                  <a:pt x="8467" y="3084"/>
                </a:lnTo>
                <a:cubicBezTo>
                  <a:pt x="8491" y="3061"/>
                  <a:pt x="8513" y="3029"/>
                  <a:pt x="8521" y="3015"/>
                </a:cubicBezTo>
                <a:cubicBezTo>
                  <a:pt x="8532" y="2994"/>
                  <a:pt x="8568" y="2964"/>
                  <a:pt x="8592" y="2949"/>
                </a:cubicBezTo>
                <a:lnTo>
                  <a:pt x="8343" y="2921"/>
                </a:lnTo>
                <a:lnTo>
                  <a:pt x="8343" y="2923"/>
                </a:lnTo>
                <a:lnTo>
                  <a:pt x="8343" y="2925"/>
                </a:lnTo>
                <a:lnTo>
                  <a:pt x="8343" y="2927"/>
                </a:lnTo>
                <a:cubicBezTo>
                  <a:pt x="8346" y="2972"/>
                  <a:pt x="8295" y="3023"/>
                  <a:pt x="8219" y="3054"/>
                </a:cubicBezTo>
                <a:close/>
                <a:moveTo>
                  <a:pt x="5665" y="7772"/>
                </a:moveTo>
                <a:lnTo>
                  <a:pt x="5665" y="7769"/>
                </a:lnTo>
                <a:cubicBezTo>
                  <a:pt x="5662" y="7708"/>
                  <a:pt x="5753" y="7628"/>
                  <a:pt x="5809" y="7577"/>
                </a:cubicBezTo>
                <a:lnTo>
                  <a:pt x="5813" y="7574"/>
                </a:lnTo>
                <a:lnTo>
                  <a:pt x="5816" y="7571"/>
                </a:lnTo>
                <a:lnTo>
                  <a:pt x="5819" y="7568"/>
                </a:lnTo>
                <a:cubicBezTo>
                  <a:pt x="5835" y="7555"/>
                  <a:pt x="5857" y="7535"/>
                  <a:pt x="5869" y="7523"/>
                </a:cubicBezTo>
                <a:cubicBezTo>
                  <a:pt x="5877" y="7515"/>
                  <a:pt x="5882" y="7511"/>
                  <a:pt x="5888" y="7505"/>
                </a:cubicBezTo>
                <a:cubicBezTo>
                  <a:pt x="5937" y="7462"/>
                  <a:pt x="5962" y="7405"/>
                  <a:pt x="5962" y="7374"/>
                </a:cubicBezTo>
                <a:lnTo>
                  <a:pt x="5962" y="7372"/>
                </a:lnTo>
                <a:lnTo>
                  <a:pt x="5962" y="7371"/>
                </a:lnTo>
                <a:lnTo>
                  <a:pt x="5962" y="7369"/>
                </a:lnTo>
                <a:lnTo>
                  <a:pt x="5962" y="7362"/>
                </a:lnTo>
                <a:lnTo>
                  <a:pt x="5962" y="7361"/>
                </a:lnTo>
                <a:lnTo>
                  <a:pt x="5962" y="7359"/>
                </a:lnTo>
                <a:lnTo>
                  <a:pt x="5962" y="7357"/>
                </a:lnTo>
                <a:lnTo>
                  <a:pt x="5962" y="7355"/>
                </a:lnTo>
                <a:cubicBezTo>
                  <a:pt x="5960" y="7320"/>
                  <a:pt x="5979" y="7260"/>
                  <a:pt x="6037" y="7240"/>
                </a:cubicBezTo>
                <a:lnTo>
                  <a:pt x="6137" y="7107"/>
                </a:lnTo>
                <a:lnTo>
                  <a:pt x="6137" y="7103"/>
                </a:lnTo>
                <a:cubicBezTo>
                  <a:pt x="6133" y="7018"/>
                  <a:pt x="6238" y="6941"/>
                  <a:pt x="6303" y="6892"/>
                </a:cubicBezTo>
                <a:cubicBezTo>
                  <a:pt x="6339" y="6864"/>
                  <a:pt x="6369" y="6840"/>
                  <a:pt x="6384" y="6827"/>
                </a:cubicBezTo>
                <a:lnTo>
                  <a:pt x="6384" y="6825"/>
                </a:lnTo>
                <a:cubicBezTo>
                  <a:pt x="6384" y="6819"/>
                  <a:pt x="6398" y="6796"/>
                  <a:pt x="6401" y="6792"/>
                </a:cubicBezTo>
                <a:cubicBezTo>
                  <a:pt x="6406" y="6784"/>
                  <a:pt x="6417" y="6767"/>
                  <a:pt x="6423" y="6755"/>
                </a:cubicBezTo>
                <a:cubicBezTo>
                  <a:pt x="6427" y="6749"/>
                  <a:pt x="6432" y="6741"/>
                  <a:pt x="6434" y="6737"/>
                </a:cubicBezTo>
                <a:lnTo>
                  <a:pt x="6484" y="6767"/>
                </a:lnTo>
                <a:cubicBezTo>
                  <a:pt x="6604" y="6723"/>
                  <a:pt x="6645" y="6705"/>
                  <a:pt x="6647" y="6704"/>
                </a:cubicBezTo>
                <a:cubicBezTo>
                  <a:pt x="6606" y="6803"/>
                  <a:pt x="6582" y="6924"/>
                  <a:pt x="6583" y="6955"/>
                </a:cubicBezTo>
                <a:lnTo>
                  <a:pt x="6583" y="6956"/>
                </a:lnTo>
                <a:lnTo>
                  <a:pt x="6583" y="6958"/>
                </a:lnTo>
                <a:lnTo>
                  <a:pt x="6583" y="6959"/>
                </a:lnTo>
                <a:lnTo>
                  <a:pt x="6459" y="7107"/>
                </a:lnTo>
                <a:lnTo>
                  <a:pt x="6452" y="7107"/>
                </a:lnTo>
                <a:lnTo>
                  <a:pt x="6447" y="7107"/>
                </a:lnTo>
                <a:lnTo>
                  <a:pt x="6443" y="7107"/>
                </a:lnTo>
                <a:cubicBezTo>
                  <a:pt x="6362" y="7106"/>
                  <a:pt x="6362" y="7132"/>
                  <a:pt x="6359" y="7161"/>
                </a:cubicBezTo>
                <a:lnTo>
                  <a:pt x="6359" y="7162"/>
                </a:lnTo>
                <a:lnTo>
                  <a:pt x="6359" y="7164"/>
                </a:lnTo>
                <a:lnTo>
                  <a:pt x="6359" y="7168"/>
                </a:lnTo>
                <a:lnTo>
                  <a:pt x="6359" y="7169"/>
                </a:lnTo>
                <a:lnTo>
                  <a:pt x="6359" y="7171"/>
                </a:lnTo>
                <a:lnTo>
                  <a:pt x="6359" y="7172"/>
                </a:lnTo>
                <a:lnTo>
                  <a:pt x="6359" y="7173"/>
                </a:lnTo>
                <a:lnTo>
                  <a:pt x="6359" y="7177"/>
                </a:lnTo>
                <a:lnTo>
                  <a:pt x="6359" y="7178"/>
                </a:lnTo>
                <a:lnTo>
                  <a:pt x="6359" y="7182"/>
                </a:lnTo>
                <a:cubicBezTo>
                  <a:pt x="6352" y="7222"/>
                  <a:pt x="6284" y="7224"/>
                  <a:pt x="6246" y="7225"/>
                </a:cubicBezTo>
                <a:lnTo>
                  <a:pt x="6244" y="7225"/>
                </a:lnTo>
                <a:lnTo>
                  <a:pt x="6242" y="7225"/>
                </a:lnTo>
                <a:lnTo>
                  <a:pt x="6240" y="7225"/>
                </a:lnTo>
                <a:lnTo>
                  <a:pt x="6235" y="7225"/>
                </a:lnTo>
                <a:lnTo>
                  <a:pt x="5938" y="7699"/>
                </a:lnTo>
                <a:lnTo>
                  <a:pt x="5934" y="7699"/>
                </a:lnTo>
                <a:lnTo>
                  <a:pt x="5931" y="7699"/>
                </a:lnTo>
                <a:lnTo>
                  <a:pt x="5928" y="7699"/>
                </a:lnTo>
                <a:cubicBezTo>
                  <a:pt x="5864" y="7699"/>
                  <a:pt x="5861" y="7730"/>
                  <a:pt x="5861" y="7744"/>
                </a:cubicBezTo>
                <a:lnTo>
                  <a:pt x="5861" y="7745"/>
                </a:lnTo>
                <a:lnTo>
                  <a:pt x="5861" y="7747"/>
                </a:lnTo>
                <a:lnTo>
                  <a:pt x="5861" y="7758"/>
                </a:lnTo>
                <a:cubicBezTo>
                  <a:pt x="5861" y="7767"/>
                  <a:pt x="5863" y="7785"/>
                  <a:pt x="5864" y="7787"/>
                </a:cubicBezTo>
                <a:cubicBezTo>
                  <a:pt x="5860" y="7818"/>
                  <a:pt x="5815" y="7817"/>
                  <a:pt x="5795" y="7817"/>
                </a:cubicBezTo>
                <a:lnTo>
                  <a:pt x="5764" y="7817"/>
                </a:lnTo>
                <a:lnTo>
                  <a:pt x="5764" y="7822"/>
                </a:lnTo>
                <a:cubicBezTo>
                  <a:pt x="5770" y="7913"/>
                  <a:pt x="5550" y="8085"/>
                  <a:pt x="5418" y="8099"/>
                </a:cubicBezTo>
                <a:lnTo>
                  <a:pt x="5418" y="7995"/>
                </a:lnTo>
                <a:cubicBezTo>
                  <a:pt x="5443" y="7965"/>
                  <a:pt x="5480" y="7926"/>
                  <a:pt x="5503" y="7905"/>
                </a:cubicBezTo>
                <a:cubicBezTo>
                  <a:pt x="5531" y="7877"/>
                  <a:pt x="5556" y="7838"/>
                  <a:pt x="5565" y="7817"/>
                </a:cubicBezTo>
                <a:lnTo>
                  <a:pt x="5665" y="7772"/>
                </a:lnTo>
                <a:close/>
                <a:moveTo>
                  <a:pt x="6647" y="6704"/>
                </a:moveTo>
                <a:lnTo>
                  <a:pt x="6648" y="6703"/>
                </a:lnTo>
                <a:lnTo>
                  <a:pt x="6650" y="6701"/>
                </a:lnTo>
                <a:lnTo>
                  <a:pt x="6650" y="6700"/>
                </a:lnTo>
                <a:lnTo>
                  <a:pt x="6648" y="6700"/>
                </a:lnTo>
                <a:lnTo>
                  <a:pt x="6648" y="6701"/>
                </a:lnTo>
                <a:lnTo>
                  <a:pt x="6647" y="6704"/>
                </a:lnTo>
                <a:close/>
                <a:moveTo>
                  <a:pt x="6648" y="6700"/>
                </a:moveTo>
                <a:cubicBezTo>
                  <a:pt x="6647" y="6700"/>
                  <a:pt x="6639" y="6702"/>
                  <a:pt x="6641" y="6701"/>
                </a:cubicBezTo>
                <a:lnTo>
                  <a:pt x="6636" y="6701"/>
                </a:lnTo>
                <a:lnTo>
                  <a:pt x="6635" y="6701"/>
                </a:lnTo>
                <a:lnTo>
                  <a:pt x="6634" y="6701"/>
                </a:lnTo>
                <a:lnTo>
                  <a:pt x="6631" y="6701"/>
                </a:lnTo>
                <a:lnTo>
                  <a:pt x="6631" y="6700"/>
                </a:lnTo>
                <a:cubicBezTo>
                  <a:pt x="6630" y="6700"/>
                  <a:pt x="6645" y="6693"/>
                  <a:pt x="6653" y="6689"/>
                </a:cubicBezTo>
                <a:lnTo>
                  <a:pt x="6650" y="6695"/>
                </a:lnTo>
                <a:lnTo>
                  <a:pt x="6648" y="6700"/>
                </a:lnTo>
                <a:close/>
                <a:moveTo>
                  <a:pt x="6653" y="6689"/>
                </a:moveTo>
                <a:lnTo>
                  <a:pt x="6653" y="6689"/>
                </a:lnTo>
                <a:lnTo>
                  <a:pt x="6653" y="6690"/>
                </a:lnTo>
                <a:lnTo>
                  <a:pt x="6653" y="6690"/>
                </a:lnTo>
                <a:lnTo>
                  <a:pt x="6653" y="6690"/>
                </a:lnTo>
                <a:lnTo>
                  <a:pt x="6653" y="6690"/>
                </a:lnTo>
                <a:lnTo>
                  <a:pt x="6653" y="6690"/>
                </a:lnTo>
                <a:lnTo>
                  <a:pt x="6653" y="6689"/>
                </a:lnTo>
                <a:close/>
                <a:moveTo>
                  <a:pt x="6653" y="6689"/>
                </a:moveTo>
                <a:cubicBezTo>
                  <a:pt x="6654" y="6688"/>
                  <a:pt x="6658" y="6677"/>
                  <a:pt x="6657" y="6679"/>
                </a:cubicBezTo>
                <a:lnTo>
                  <a:pt x="6657" y="6677"/>
                </a:lnTo>
                <a:cubicBezTo>
                  <a:pt x="6656" y="6680"/>
                  <a:pt x="6653" y="6689"/>
                  <a:pt x="6653" y="6689"/>
                </a:cubicBezTo>
                <a:close/>
                <a:moveTo>
                  <a:pt x="3632" y="10200"/>
                </a:moveTo>
                <a:lnTo>
                  <a:pt x="3583" y="10258"/>
                </a:lnTo>
                <a:cubicBezTo>
                  <a:pt x="3573" y="10255"/>
                  <a:pt x="3563" y="10252"/>
                  <a:pt x="3564" y="10252"/>
                </a:cubicBezTo>
                <a:lnTo>
                  <a:pt x="3558" y="10252"/>
                </a:lnTo>
                <a:lnTo>
                  <a:pt x="3556" y="10253"/>
                </a:lnTo>
                <a:lnTo>
                  <a:pt x="3553" y="10253"/>
                </a:lnTo>
                <a:lnTo>
                  <a:pt x="3552" y="10255"/>
                </a:lnTo>
                <a:lnTo>
                  <a:pt x="3550" y="10256"/>
                </a:lnTo>
                <a:lnTo>
                  <a:pt x="3549" y="10258"/>
                </a:lnTo>
                <a:lnTo>
                  <a:pt x="3547" y="10259"/>
                </a:lnTo>
                <a:lnTo>
                  <a:pt x="3547" y="10262"/>
                </a:lnTo>
                <a:cubicBezTo>
                  <a:pt x="3547" y="10265"/>
                  <a:pt x="3557" y="10273"/>
                  <a:pt x="3556" y="10273"/>
                </a:cubicBezTo>
                <a:lnTo>
                  <a:pt x="3434" y="10243"/>
                </a:lnTo>
                <a:lnTo>
                  <a:pt x="3434" y="10140"/>
                </a:lnTo>
                <a:lnTo>
                  <a:pt x="3483" y="10140"/>
                </a:lnTo>
                <a:lnTo>
                  <a:pt x="3558" y="9992"/>
                </a:lnTo>
                <a:lnTo>
                  <a:pt x="3707" y="9888"/>
                </a:lnTo>
                <a:lnTo>
                  <a:pt x="3702" y="9888"/>
                </a:lnTo>
                <a:lnTo>
                  <a:pt x="3701" y="9886"/>
                </a:lnTo>
                <a:lnTo>
                  <a:pt x="3698" y="9885"/>
                </a:lnTo>
                <a:lnTo>
                  <a:pt x="3696" y="9882"/>
                </a:lnTo>
                <a:lnTo>
                  <a:pt x="3693" y="9879"/>
                </a:lnTo>
                <a:lnTo>
                  <a:pt x="3693" y="9877"/>
                </a:lnTo>
                <a:lnTo>
                  <a:pt x="3692" y="9876"/>
                </a:lnTo>
                <a:cubicBezTo>
                  <a:pt x="3691" y="9855"/>
                  <a:pt x="3753" y="9835"/>
                  <a:pt x="3768" y="9836"/>
                </a:cubicBezTo>
                <a:lnTo>
                  <a:pt x="3772" y="9836"/>
                </a:lnTo>
                <a:cubicBezTo>
                  <a:pt x="3784" y="9836"/>
                  <a:pt x="3804" y="9842"/>
                  <a:pt x="3805" y="9845"/>
                </a:cubicBezTo>
                <a:cubicBezTo>
                  <a:pt x="3889" y="9798"/>
                  <a:pt x="3906" y="9725"/>
                  <a:pt x="3905" y="9685"/>
                </a:cubicBezTo>
                <a:lnTo>
                  <a:pt x="3905" y="9682"/>
                </a:lnTo>
                <a:cubicBezTo>
                  <a:pt x="3947" y="9629"/>
                  <a:pt x="4040" y="9540"/>
                  <a:pt x="4104" y="9504"/>
                </a:cubicBezTo>
                <a:lnTo>
                  <a:pt x="4127" y="9400"/>
                </a:lnTo>
                <a:lnTo>
                  <a:pt x="4227" y="9445"/>
                </a:lnTo>
                <a:lnTo>
                  <a:pt x="4351" y="9460"/>
                </a:lnTo>
                <a:cubicBezTo>
                  <a:pt x="4282" y="9500"/>
                  <a:pt x="4253" y="9574"/>
                  <a:pt x="4237" y="9614"/>
                </a:cubicBezTo>
                <a:cubicBezTo>
                  <a:pt x="4233" y="9624"/>
                  <a:pt x="4228" y="9635"/>
                  <a:pt x="4227" y="9637"/>
                </a:cubicBezTo>
                <a:lnTo>
                  <a:pt x="4104" y="9593"/>
                </a:lnTo>
                <a:cubicBezTo>
                  <a:pt x="3992" y="9668"/>
                  <a:pt x="3885" y="9928"/>
                  <a:pt x="3880" y="9977"/>
                </a:cubicBezTo>
                <a:lnTo>
                  <a:pt x="3707" y="10155"/>
                </a:lnTo>
                <a:cubicBezTo>
                  <a:pt x="3705" y="10156"/>
                  <a:pt x="3702" y="10160"/>
                  <a:pt x="3701" y="10160"/>
                </a:cubicBezTo>
                <a:cubicBezTo>
                  <a:pt x="3688" y="10175"/>
                  <a:pt x="3661" y="10201"/>
                  <a:pt x="3643" y="10201"/>
                </a:cubicBezTo>
                <a:lnTo>
                  <a:pt x="3637" y="10201"/>
                </a:lnTo>
                <a:lnTo>
                  <a:pt x="3634" y="10200"/>
                </a:lnTo>
                <a:lnTo>
                  <a:pt x="3632" y="10200"/>
                </a:lnTo>
                <a:close/>
                <a:moveTo>
                  <a:pt x="3556" y="10273"/>
                </a:moveTo>
                <a:lnTo>
                  <a:pt x="3557" y="10273"/>
                </a:lnTo>
                <a:lnTo>
                  <a:pt x="3557" y="10273"/>
                </a:lnTo>
                <a:lnTo>
                  <a:pt x="3558" y="10273"/>
                </a:lnTo>
                <a:lnTo>
                  <a:pt x="3556" y="10273"/>
                </a:lnTo>
                <a:close/>
                <a:moveTo>
                  <a:pt x="5565" y="3099"/>
                </a:moveTo>
                <a:cubicBezTo>
                  <a:pt x="5582" y="3093"/>
                  <a:pt x="5590" y="3071"/>
                  <a:pt x="5589" y="3063"/>
                </a:cubicBezTo>
                <a:lnTo>
                  <a:pt x="5589" y="3060"/>
                </a:lnTo>
                <a:cubicBezTo>
                  <a:pt x="5589" y="3054"/>
                  <a:pt x="5587" y="3044"/>
                  <a:pt x="5587" y="3041"/>
                </a:cubicBezTo>
                <a:cubicBezTo>
                  <a:pt x="5586" y="3039"/>
                  <a:pt x="5586" y="3037"/>
                  <a:pt x="5586" y="3037"/>
                </a:cubicBezTo>
                <a:cubicBezTo>
                  <a:pt x="5580" y="3020"/>
                  <a:pt x="5577" y="2989"/>
                  <a:pt x="5577" y="2973"/>
                </a:cubicBezTo>
                <a:cubicBezTo>
                  <a:pt x="5604" y="2952"/>
                  <a:pt x="5615" y="2936"/>
                  <a:pt x="5615" y="2935"/>
                </a:cubicBezTo>
                <a:lnTo>
                  <a:pt x="5615" y="2934"/>
                </a:lnTo>
                <a:lnTo>
                  <a:pt x="5615" y="2928"/>
                </a:lnTo>
                <a:lnTo>
                  <a:pt x="5613" y="2927"/>
                </a:lnTo>
                <a:lnTo>
                  <a:pt x="5613" y="2926"/>
                </a:lnTo>
                <a:lnTo>
                  <a:pt x="5612" y="2926"/>
                </a:lnTo>
                <a:cubicBezTo>
                  <a:pt x="5610" y="2924"/>
                  <a:pt x="5603" y="2923"/>
                  <a:pt x="5602" y="2923"/>
                </a:cubicBezTo>
                <a:lnTo>
                  <a:pt x="5601" y="2923"/>
                </a:lnTo>
                <a:lnTo>
                  <a:pt x="5600" y="2924"/>
                </a:lnTo>
                <a:lnTo>
                  <a:pt x="5599" y="2924"/>
                </a:lnTo>
                <a:lnTo>
                  <a:pt x="5598" y="2924"/>
                </a:lnTo>
                <a:cubicBezTo>
                  <a:pt x="5596" y="2923"/>
                  <a:pt x="5592" y="2923"/>
                  <a:pt x="5591" y="2923"/>
                </a:cubicBezTo>
                <a:cubicBezTo>
                  <a:pt x="5587" y="2923"/>
                  <a:pt x="5581" y="2924"/>
                  <a:pt x="5580" y="2924"/>
                </a:cubicBezTo>
                <a:lnTo>
                  <a:pt x="5580" y="2924"/>
                </a:lnTo>
                <a:lnTo>
                  <a:pt x="5579" y="2924"/>
                </a:lnTo>
                <a:lnTo>
                  <a:pt x="5579" y="2924"/>
                </a:lnTo>
                <a:lnTo>
                  <a:pt x="5574" y="2924"/>
                </a:lnTo>
                <a:lnTo>
                  <a:pt x="5571" y="2925"/>
                </a:lnTo>
                <a:lnTo>
                  <a:pt x="5564" y="2925"/>
                </a:lnTo>
                <a:lnTo>
                  <a:pt x="5561" y="2924"/>
                </a:lnTo>
                <a:lnTo>
                  <a:pt x="5558" y="2924"/>
                </a:lnTo>
                <a:lnTo>
                  <a:pt x="5558" y="2923"/>
                </a:lnTo>
                <a:lnTo>
                  <a:pt x="5556" y="2923"/>
                </a:lnTo>
                <a:lnTo>
                  <a:pt x="5556" y="2921"/>
                </a:lnTo>
                <a:lnTo>
                  <a:pt x="5556" y="2921"/>
                </a:lnTo>
                <a:lnTo>
                  <a:pt x="5556" y="2920"/>
                </a:lnTo>
                <a:lnTo>
                  <a:pt x="5555" y="2920"/>
                </a:lnTo>
                <a:lnTo>
                  <a:pt x="5556" y="2919"/>
                </a:lnTo>
                <a:cubicBezTo>
                  <a:pt x="5553" y="2911"/>
                  <a:pt x="5724" y="2813"/>
                  <a:pt x="5938" y="2699"/>
                </a:cubicBezTo>
                <a:lnTo>
                  <a:pt x="6037" y="2714"/>
                </a:lnTo>
                <a:lnTo>
                  <a:pt x="5962" y="2832"/>
                </a:lnTo>
                <a:lnTo>
                  <a:pt x="5740" y="2934"/>
                </a:lnTo>
                <a:lnTo>
                  <a:pt x="5764" y="3084"/>
                </a:lnTo>
                <a:lnTo>
                  <a:pt x="5740" y="3084"/>
                </a:lnTo>
                <a:lnTo>
                  <a:pt x="5565" y="3099"/>
                </a:lnTo>
                <a:close/>
                <a:moveTo>
                  <a:pt x="7103" y="6352"/>
                </a:moveTo>
                <a:lnTo>
                  <a:pt x="7103" y="6353"/>
                </a:lnTo>
                <a:cubicBezTo>
                  <a:pt x="7104" y="6366"/>
                  <a:pt x="7056" y="6395"/>
                  <a:pt x="7037" y="6407"/>
                </a:cubicBezTo>
                <a:cubicBezTo>
                  <a:pt x="7034" y="6409"/>
                  <a:pt x="7030" y="6411"/>
                  <a:pt x="7029" y="6412"/>
                </a:cubicBezTo>
                <a:lnTo>
                  <a:pt x="6954" y="6560"/>
                </a:lnTo>
                <a:cubicBezTo>
                  <a:pt x="6909" y="6529"/>
                  <a:pt x="6844" y="6514"/>
                  <a:pt x="6808" y="6515"/>
                </a:cubicBezTo>
                <a:lnTo>
                  <a:pt x="6807" y="6515"/>
                </a:lnTo>
                <a:cubicBezTo>
                  <a:pt x="6842" y="6487"/>
                  <a:pt x="6877" y="6447"/>
                  <a:pt x="6890" y="6425"/>
                </a:cubicBezTo>
                <a:cubicBezTo>
                  <a:pt x="6909" y="6397"/>
                  <a:pt x="6938" y="6359"/>
                  <a:pt x="6954" y="6337"/>
                </a:cubicBezTo>
                <a:lnTo>
                  <a:pt x="6955" y="6337"/>
                </a:lnTo>
                <a:lnTo>
                  <a:pt x="6956" y="6337"/>
                </a:lnTo>
                <a:lnTo>
                  <a:pt x="6958" y="6337"/>
                </a:lnTo>
                <a:lnTo>
                  <a:pt x="6960" y="6337"/>
                </a:lnTo>
                <a:lnTo>
                  <a:pt x="6964" y="6337"/>
                </a:lnTo>
                <a:lnTo>
                  <a:pt x="6966" y="6337"/>
                </a:lnTo>
                <a:lnTo>
                  <a:pt x="6967" y="6337"/>
                </a:lnTo>
                <a:lnTo>
                  <a:pt x="6974" y="6337"/>
                </a:lnTo>
                <a:lnTo>
                  <a:pt x="6975" y="6337"/>
                </a:lnTo>
                <a:lnTo>
                  <a:pt x="6978" y="6337"/>
                </a:lnTo>
                <a:cubicBezTo>
                  <a:pt x="7003" y="6336"/>
                  <a:pt x="7035" y="6334"/>
                  <a:pt x="7060" y="6334"/>
                </a:cubicBezTo>
                <a:lnTo>
                  <a:pt x="7062" y="6334"/>
                </a:lnTo>
                <a:lnTo>
                  <a:pt x="7064" y="6334"/>
                </a:lnTo>
                <a:lnTo>
                  <a:pt x="7066" y="6334"/>
                </a:lnTo>
                <a:cubicBezTo>
                  <a:pt x="7091" y="6334"/>
                  <a:pt x="7104" y="6346"/>
                  <a:pt x="7103" y="6352"/>
                </a:cubicBezTo>
                <a:close/>
                <a:moveTo>
                  <a:pt x="7402" y="5642"/>
                </a:moveTo>
                <a:cubicBezTo>
                  <a:pt x="7332" y="5637"/>
                  <a:pt x="7327" y="5581"/>
                  <a:pt x="7327" y="5569"/>
                </a:cubicBezTo>
                <a:cubicBezTo>
                  <a:pt x="7326" y="5533"/>
                  <a:pt x="7395" y="5524"/>
                  <a:pt x="7424" y="5524"/>
                </a:cubicBezTo>
                <a:lnTo>
                  <a:pt x="7426" y="5524"/>
                </a:lnTo>
                <a:lnTo>
                  <a:pt x="7426" y="5421"/>
                </a:lnTo>
                <a:lnTo>
                  <a:pt x="7549" y="5480"/>
                </a:lnTo>
                <a:lnTo>
                  <a:pt x="7426" y="5612"/>
                </a:lnTo>
                <a:lnTo>
                  <a:pt x="7426" y="5614"/>
                </a:lnTo>
                <a:lnTo>
                  <a:pt x="7426" y="5614"/>
                </a:lnTo>
                <a:lnTo>
                  <a:pt x="7426" y="5615"/>
                </a:lnTo>
                <a:cubicBezTo>
                  <a:pt x="7426" y="5620"/>
                  <a:pt x="7420" y="5635"/>
                  <a:pt x="7419" y="5636"/>
                </a:cubicBezTo>
                <a:lnTo>
                  <a:pt x="7418" y="5636"/>
                </a:lnTo>
                <a:cubicBezTo>
                  <a:pt x="7417" y="5639"/>
                  <a:pt x="7404" y="5643"/>
                  <a:pt x="7403" y="5642"/>
                </a:cubicBezTo>
                <a:lnTo>
                  <a:pt x="7402" y="5642"/>
                </a:lnTo>
                <a:lnTo>
                  <a:pt x="7402" y="5642"/>
                </a:lnTo>
                <a:close/>
                <a:moveTo>
                  <a:pt x="4524" y="9252"/>
                </a:moveTo>
                <a:lnTo>
                  <a:pt x="4530" y="9252"/>
                </a:lnTo>
                <a:lnTo>
                  <a:pt x="4532" y="9252"/>
                </a:lnTo>
                <a:lnTo>
                  <a:pt x="4534" y="9252"/>
                </a:lnTo>
                <a:cubicBezTo>
                  <a:pt x="4579" y="9252"/>
                  <a:pt x="4599" y="9277"/>
                  <a:pt x="4599" y="9294"/>
                </a:cubicBezTo>
                <a:lnTo>
                  <a:pt x="4599" y="9299"/>
                </a:lnTo>
                <a:lnTo>
                  <a:pt x="4599" y="9301"/>
                </a:lnTo>
                <a:cubicBezTo>
                  <a:pt x="4600" y="9344"/>
                  <a:pt x="4536" y="9414"/>
                  <a:pt x="4500" y="9445"/>
                </a:cubicBezTo>
                <a:lnTo>
                  <a:pt x="4475" y="9400"/>
                </a:lnTo>
                <a:lnTo>
                  <a:pt x="4500" y="9282"/>
                </a:lnTo>
                <a:lnTo>
                  <a:pt x="4503" y="9282"/>
                </a:lnTo>
                <a:lnTo>
                  <a:pt x="4508" y="9281"/>
                </a:lnTo>
                <a:lnTo>
                  <a:pt x="4511" y="9281"/>
                </a:lnTo>
                <a:lnTo>
                  <a:pt x="4514" y="9279"/>
                </a:lnTo>
                <a:lnTo>
                  <a:pt x="4517" y="9278"/>
                </a:lnTo>
                <a:cubicBezTo>
                  <a:pt x="4524" y="9272"/>
                  <a:pt x="4524" y="9263"/>
                  <a:pt x="4524" y="9260"/>
                </a:cubicBezTo>
                <a:lnTo>
                  <a:pt x="4524" y="9259"/>
                </a:lnTo>
                <a:lnTo>
                  <a:pt x="4524" y="9258"/>
                </a:lnTo>
                <a:lnTo>
                  <a:pt x="4524" y="9257"/>
                </a:lnTo>
                <a:lnTo>
                  <a:pt x="4524" y="9256"/>
                </a:lnTo>
                <a:lnTo>
                  <a:pt x="4524" y="9256"/>
                </a:lnTo>
                <a:lnTo>
                  <a:pt x="4524" y="9255"/>
                </a:lnTo>
                <a:lnTo>
                  <a:pt x="4524" y="9252"/>
                </a:lnTo>
                <a:close/>
                <a:moveTo>
                  <a:pt x="7426" y="5347"/>
                </a:moveTo>
                <a:lnTo>
                  <a:pt x="7526" y="5272"/>
                </a:lnTo>
                <a:lnTo>
                  <a:pt x="7526" y="5229"/>
                </a:lnTo>
                <a:lnTo>
                  <a:pt x="7527" y="5229"/>
                </a:lnTo>
                <a:cubicBezTo>
                  <a:pt x="7549" y="5229"/>
                  <a:pt x="7550" y="5271"/>
                  <a:pt x="7549" y="5271"/>
                </a:cubicBezTo>
                <a:lnTo>
                  <a:pt x="7549" y="5317"/>
                </a:lnTo>
                <a:lnTo>
                  <a:pt x="7426" y="5377"/>
                </a:lnTo>
                <a:lnTo>
                  <a:pt x="7426" y="5347"/>
                </a:lnTo>
                <a:close/>
                <a:moveTo>
                  <a:pt x="6954" y="5954"/>
                </a:moveTo>
                <a:lnTo>
                  <a:pt x="7054" y="5924"/>
                </a:lnTo>
                <a:cubicBezTo>
                  <a:pt x="7032" y="5951"/>
                  <a:pt x="7006" y="5989"/>
                  <a:pt x="6991" y="6010"/>
                </a:cubicBezTo>
                <a:cubicBezTo>
                  <a:pt x="6974" y="6038"/>
                  <a:pt x="6932" y="6080"/>
                  <a:pt x="6905" y="6102"/>
                </a:cubicBezTo>
                <a:cubicBezTo>
                  <a:pt x="6933" y="6056"/>
                  <a:pt x="6955" y="6000"/>
                  <a:pt x="6954" y="5960"/>
                </a:cubicBezTo>
                <a:lnTo>
                  <a:pt x="6954" y="5958"/>
                </a:lnTo>
                <a:lnTo>
                  <a:pt x="6954" y="5955"/>
                </a:lnTo>
                <a:lnTo>
                  <a:pt x="6954" y="5954"/>
                </a:lnTo>
                <a:close/>
                <a:moveTo>
                  <a:pt x="7227" y="5776"/>
                </a:moveTo>
                <a:lnTo>
                  <a:pt x="7256" y="5776"/>
                </a:lnTo>
                <a:lnTo>
                  <a:pt x="7259" y="5775"/>
                </a:lnTo>
                <a:lnTo>
                  <a:pt x="7271" y="5775"/>
                </a:lnTo>
                <a:cubicBezTo>
                  <a:pt x="7303" y="5774"/>
                  <a:pt x="7328" y="5784"/>
                  <a:pt x="7327" y="5803"/>
                </a:cubicBezTo>
                <a:lnTo>
                  <a:pt x="7327" y="5804"/>
                </a:lnTo>
                <a:lnTo>
                  <a:pt x="7327" y="5805"/>
                </a:lnTo>
                <a:lnTo>
                  <a:pt x="7327" y="5809"/>
                </a:lnTo>
                <a:cubicBezTo>
                  <a:pt x="7327" y="5817"/>
                  <a:pt x="7324" y="5827"/>
                  <a:pt x="7323" y="5827"/>
                </a:cubicBezTo>
                <a:lnTo>
                  <a:pt x="7321" y="5830"/>
                </a:lnTo>
                <a:cubicBezTo>
                  <a:pt x="7318" y="5833"/>
                  <a:pt x="7303" y="5835"/>
                  <a:pt x="7302" y="5835"/>
                </a:cubicBezTo>
                <a:lnTo>
                  <a:pt x="7253" y="5835"/>
                </a:lnTo>
                <a:cubicBezTo>
                  <a:pt x="7230" y="5822"/>
                  <a:pt x="7229" y="5804"/>
                  <a:pt x="7228" y="5795"/>
                </a:cubicBezTo>
                <a:lnTo>
                  <a:pt x="7228" y="5794"/>
                </a:lnTo>
                <a:lnTo>
                  <a:pt x="7228" y="5794"/>
                </a:lnTo>
                <a:lnTo>
                  <a:pt x="7227" y="5793"/>
                </a:lnTo>
                <a:lnTo>
                  <a:pt x="7227" y="5792"/>
                </a:lnTo>
                <a:lnTo>
                  <a:pt x="7227" y="5791"/>
                </a:lnTo>
                <a:lnTo>
                  <a:pt x="7227" y="5776"/>
                </a:lnTo>
                <a:close/>
                <a:moveTo>
                  <a:pt x="4699" y="8690"/>
                </a:moveTo>
                <a:lnTo>
                  <a:pt x="4648" y="8750"/>
                </a:lnTo>
                <a:lnTo>
                  <a:pt x="4633" y="8750"/>
                </a:lnTo>
                <a:cubicBezTo>
                  <a:pt x="4620" y="8750"/>
                  <a:pt x="4594" y="8748"/>
                  <a:pt x="4582" y="8744"/>
                </a:cubicBezTo>
                <a:lnTo>
                  <a:pt x="4579" y="8742"/>
                </a:lnTo>
                <a:lnTo>
                  <a:pt x="4578" y="8741"/>
                </a:lnTo>
                <a:lnTo>
                  <a:pt x="4576" y="8739"/>
                </a:lnTo>
                <a:lnTo>
                  <a:pt x="4575" y="8736"/>
                </a:lnTo>
                <a:lnTo>
                  <a:pt x="4573" y="8735"/>
                </a:lnTo>
                <a:cubicBezTo>
                  <a:pt x="4584" y="8697"/>
                  <a:pt x="4694" y="8690"/>
                  <a:pt x="4699" y="8690"/>
                </a:cubicBezTo>
                <a:close/>
                <a:moveTo>
                  <a:pt x="5962" y="7107"/>
                </a:moveTo>
                <a:lnTo>
                  <a:pt x="5958" y="7107"/>
                </a:lnTo>
                <a:cubicBezTo>
                  <a:pt x="5877" y="7108"/>
                  <a:pt x="5863" y="7063"/>
                  <a:pt x="5864" y="7036"/>
                </a:cubicBezTo>
                <a:lnTo>
                  <a:pt x="5864" y="7019"/>
                </a:lnTo>
                <a:lnTo>
                  <a:pt x="5962" y="7107"/>
                </a:lnTo>
                <a:close/>
                <a:moveTo>
                  <a:pt x="6657" y="6677"/>
                </a:moveTo>
                <a:lnTo>
                  <a:pt x="6660" y="6676"/>
                </a:lnTo>
                <a:lnTo>
                  <a:pt x="6663" y="6674"/>
                </a:lnTo>
                <a:lnTo>
                  <a:pt x="6665" y="6671"/>
                </a:lnTo>
                <a:lnTo>
                  <a:pt x="6666" y="6670"/>
                </a:lnTo>
                <a:lnTo>
                  <a:pt x="6668" y="6669"/>
                </a:lnTo>
                <a:lnTo>
                  <a:pt x="6668" y="6667"/>
                </a:lnTo>
                <a:cubicBezTo>
                  <a:pt x="6665" y="6669"/>
                  <a:pt x="6656" y="6679"/>
                  <a:pt x="6657" y="6678"/>
                </a:cubicBezTo>
                <a:lnTo>
                  <a:pt x="6657" y="6677"/>
                </a:lnTo>
                <a:close/>
                <a:moveTo>
                  <a:pt x="6668" y="6667"/>
                </a:moveTo>
                <a:lnTo>
                  <a:pt x="6666" y="6666"/>
                </a:lnTo>
                <a:lnTo>
                  <a:pt x="6665" y="6664"/>
                </a:lnTo>
                <a:lnTo>
                  <a:pt x="6663" y="6664"/>
                </a:lnTo>
                <a:cubicBezTo>
                  <a:pt x="6657" y="6661"/>
                  <a:pt x="6635" y="6650"/>
                  <a:pt x="6632" y="6649"/>
                </a:cubicBezTo>
                <a:lnTo>
                  <a:pt x="6707" y="6604"/>
                </a:lnTo>
                <a:cubicBezTo>
                  <a:pt x="6707" y="6617"/>
                  <a:pt x="6684" y="6647"/>
                  <a:pt x="6674" y="6659"/>
                </a:cubicBezTo>
                <a:lnTo>
                  <a:pt x="6673" y="6660"/>
                </a:lnTo>
                <a:lnTo>
                  <a:pt x="6673" y="6660"/>
                </a:lnTo>
                <a:lnTo>
                  <a:pt x="6672" y="6661"/>
                </a:lnTo>
                <a:lnTo>
                  <a:pt x="6671" y="6661"/>
                </a:lnTo>
                <a:lnTo>
                  <a:pt x="6669" y="6663"/>
                </a:lnTo>
                <a:lnTo>
                  <a:pt x="6669" y="6664"/>
                </a:lnTo>
                <a:lnTo>
                  <a:pt x="6668" y="6666"/>
                </a:lnTo>
                <a:lnTo>
                  <a:pt x="6668" y="6667"/>
                </a:lnTo>
                <a:close/>
                <a:moveTo>
                  <a:pt x="4302" y="9208"/>
                </a:moveTo>
                <a:lnTo>
                  <a:pt x="4351" y="9208"/>
                </a:lnTo>
                <a:lnTo>
                  <a:pt x="4351" y="9209"/>
                </a:lnTo>
                <a:cubicBezTo>
                  <a:pt x="4352" y="9224"/>
                  <a:pt x="4316" y="9260"/>
                  <a:pt x="4302" y="9267"/>
                </a:cubicBezTo>
                <a:lnTo>
                  <a:pt x="4302" y="9208"/>
                </a:lnTo>
                <a:close/>
                <a:moveTo>
                  <a:pt x="5764" y="7432"/>
                </a:moveTo>
                <a:lnTo>
                  <a:pt x="5740" y="7477"/>
                </a:lnTo>
                <a:lnTo>
                  <a:pt x="5740" y="7417"/>
                </a:lnTo>
                <a:lnTo>
                  <a:pt x="5764" y="7432"/>
                </a:lnTo>
                <a:close/>
                <a:moveTo>
                  <a:pt x="6707" y="6412"/>
                </a:moveTo>
                <a:lnTo>
                  <a:pt x="6756" y="6412"/>
                </a:lnTo>
                <a:lnTo>
                  <a:pt x="6699" y="6424"/>
                </a:lnTo>
                <a:lnTo>
                  <a:pt x="6699" y="6424"/>
                </a:lnTo>
                <a:lnTo>
                  <a:pt x="6700" y="6424"/>
                </a:lnTo>
                <a:lnTo>
                  <a:pt x="6699" y="6424"/>
                </a:lnTo>
                <a:lnTo>
                  <a:pt x="6701" y="6422"/>
                </a:lnTo>
                <a:lnTo>
                  <a:pt x="6704" y="6421"/>
                </a:lnTo>
                <a:lnTo>
                  <a:pt x="6704" y="6419"/>
                </a:lnTo>
                <a:lnTo>
                  <a:pt x="6705" y="6416"/>
                </a:lnTo>
                <a:lnTo>
                  <a:pt x="6707" y="6415"/>
                </a:lnTo>
                <a:lnTo>
                  <a:pt x="6707" y="6412"/>
                </a:lnTo>
                <a:close/>
                <a:moveTo>
                  <a:pt x="6699" y="6424"/>
                </a:moveTo>
                <a:lnTo>
                  <a:pt x="6699" y="6424"/>
                </a:lnTo>
                <a:lnTo>
                  <a:pt x="6699" y="6424"/>
                </a:lnTo>
                <a:cubicBezTo>
                  <a:pt x="6699" y="6424"/>
                  <a:pt x="6695" y="6424"/>
                  <a:pt x="6694" y="6425"/>
                </a:cubicBezTo>
                <a:lnTo>
                  <a:pt x="6694" y="6425"/>
                </a:lnTo>
                <a:lnTo>
                  <a:pt x="6699" y="6424"/>
                </a:lnTo>
                <a:close/>
                <a:moveTo>
                  <a:pt x="6694" y="6425"/>
                </a:moveTo>
                <a:lnTo>
                  <a:pt x="6681" y="6427"/>
                </a:lnTo>
                <a:lnTo>
                  <a:pt x="6683" y="6427"/>
                </a:lnTo>
                <a:cubicBezTo>
                  <a:pt x="6685" y="6427"/>
                  <a:pt x="6693" y="6425"/>
                  <a:pt x="6694" y="6425"/>
                </a:cubicBezTo>
                <a:close/>
              </a:path>
            </a:pathLst>
          </a:custGeom>
          <a:solidFill>
            <a:srgbClr val="E6EADE"/>
          </a:solidFill>
          <a:effectLst/>
        </p:spPr>
        <p:txBody>
          <a:bodyPr wrap="square" rtlCol="0">
            <a:noAutofit/>
          </a:bodyPr>
          <a:p>
            <a:endParaRPr lang="en-US" altLang="zh-CN" sz="59500">
              <a:solidFill>
                <a:srgbClr val="D6C8B6"/>
              </a:solidFill>
              <a:latin typeface="Road Rage" charset="0"/>
              <a:cs typeface="Road Rage" charset="0"/>
            </a:endParaRPr>
          </a:p>
        </p:txBody>
      </p:sp>
      <p:sp>
        <p:nvSpPr>
          <p:cNvPr id="13" name="文本框 12"/>
          <p:cNvSpPr txBox="1"/>
          <p:nvPr/>
        </p:nvSpPr>
        <p:spPr>
          <a:xfrm>
            <a:off x="619760" y="685800"/>
            <a:ext cx="3874135" cy="706755"/>
          </a:xfrm>
          <a:prstGeom prst="rect">
            <a:avLst/>
          </a:prstGeom>
          <a:noFill/>
        </p:spPr>
        <p:txBody>
          <a:bodyPr wrap="square" rtlCol="0">
            <a:spAutoFit/>
          </a:bodyPr>
          <a:p>
            <a:pPr algn="ctr"/>
            <a:r>
              <a:rPr lang="zh-CN" altLang="en-US" sz="4000" smtClean="0">
                <a:solidFill>
                  <a:srgbClr val="71838F"/>
                </a:solidFill>
                <a:latin typeface="华康华综体W5" panose="040B0509000000000000" charset="-122"/>
                <a:ea typeface="华康华综体W5" panose="040B0509000000000000" charset="-122"/>
                <a:sym typeface="+mn-ea"/>
              </a:rPr>
              <a:t>常用指令</a:t>
            </a:r>
            <a:endParaRPr lang="zh-CN" altLang="en-US" sz="4000" smtClean="0">
              <a:solidFill>
                <a:srgbClr val="71838F"/>
              </a:solidFill>
              <a:latin typeface="华康华综体W5" panose="040B0509000000000000" charset="-122"/>
              <a:ea typeface="华康华综体W5" panose="040B0509000000000000" charset="-122"/>
              <a:sym typeface="+mn-ea"/>
            </a:endParaRPr>
          </a:p>
        </p:txBody>
      </p:sp>
      <p:sp>
        <p:nvSpPr>
          <p:cNvPr id="3" name="文本框 2"/>
          <p:cNvSpPr txBox="1"/>
          <p:nvPr/>
        </p:nvSpPr>
        <p:spPr>
          <a:xfrm>
            <a:off x="781685" y="1396365"/>
            <a:ext cx="3712210" cy="4246245"/>
          </a:xfrm>
          <a:prstGeom prst="rect">
            <a:avLst/>
          </a:prstGeom>
          <a:noFill/>
        </p:spPr>
        <p:txBody>
          <a:bodyPr wrap="square">
            <a:spAutoFit/>
          </a:bodyPr>
          <a:p>
            <a:r>
              <a:rPr lang="en-US" altLang="zh-CN" b="0" dirty="0">
                <a:solidFill>
                  <a:srgbClr val="569CD6"/>
                </a:solidFill>
                <a:effectLst/>
                <a:latin typeface="Consolas" panose="020B0609020204030204" pitchFamily="49" charset="0"/>
              </a:rPr>
              <a:t>int</a:t>
            </a:r>
            <a:r>
              <a:rPr lang="en-US" altLang="zh-CN" b="0" dirty="0">
                <a:effectLst/>
                <a:latin typeface="Consolas" panose="020B0609020204030204" pitchFamily="49" charset="0"/>
              </a:rPr>
              <a:t> a=</a:t>
            </a:r>
            <a:r>
              <a:rPr lang="en-US" altLang="zh-CN" b="0" dirty="0">
                <a:solidFill>
                  <a:srgbClr val="B5CEA8"/>
                </a:solidFill>
                <a:effectLst/>
                <a:latin typeface="Consolas" panose="020B0609020204030204" pitchFamily="49" charset="0"/>
              </a:rPr>
              <a:t>1</a:t>
            </a:r>
            <a:r>
              <a:rPr lang="en-US" altLang="zh-CN" b="0" dirty="0">
                <a:effectLst/>
                <a:latin typeface="Consolas" panose="020B0609020204030204" pitchFamily="49" charset="0"/>
              </a:rPr>
              <a:t>, c;</a:t>
            </a:r>
            <a:endParaRPr lang="en-US" altLang="zh-CN" b="0" dirty="0">
              <a:effectLst/>
              <a:latin typeface="Consolas" panose="020B0609020204030204" pitchFamily="49" charset="0"/>
            </a:endParaRPr>
          </a:p>
          <a:p>
            <a:endParaRPr lang="en-US" altLang="zh-CN" b="0" dirty="0">
              <a:effectLst/>
              <a:latin typeface="Consolas" panose="020B0609020204030204" pitchFamily="49" charset="0"/>
            </a:endParaRPr>
          </a:p>
          <a:p>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a:solidFill>
                  <a:srgbClr val="CCCC00"/>
                </a:solidFill>
                <a:effectLst/>
                <a:latin typeface="Consolas" panose="020B0609020204030204" pitchFamily="49" charset="0"/>
              </a:rPr>
              <a:t>add</a:t>
            </a:r>
            <a:r>
              <a:rPr lang="en-US" altLang="zh-CN" b="0" dirty="0">
                <a:effectLst/>
                <a:latin typeface="Consolas" panose="020B0609020204030204" pitchFamily="49" charset="0"/>
              </a:rPr>
              <a:t>(</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err="1">
                <a:solidFill>
                  <a:srgbClr val="9CDCFE"/>
                </a:solidFill>
                <a:effectLst/>
                <a:latin typeface="Consolas" panose="020B0609020204030204" pitchFamily="49" charset="0"/>
              </a:rPr>
              <a:t>x</a:t>
            </a:r>
            <a:r>
              <a:rPr lang="en-US" altLang="zh-CN" b="0" dirty="0" err="1">
                <a:solidFill>
                  <a:srgbClr val="D4D4D4"/>
                </a:solidFill>
                <a:effectLst/>
                <a:latin typeface="Consolas" panose="020B0609020204030204" pitchFamily="49" charset="0"/>
              </a:rPr>
              <a:t>,</a:t>
            </a:r>
            <a:r>
              <a:rPr lang="en-US" altLang="zh-CN" b="0" dirty="0" err="1">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y</a:t>
            </a:r>
            <a:r>
              <a:rPr lang="en-US" altLang="zh-CN" b="0" dirty="0">
                <a:effectLst/>
                <a:latin typeface="Consolas" panose="020B0609020204030204" pitchFamily="49" charset="0"/>
              </a:rPr>
              <a:t>){</a:t>
            </a:r>
            <a:endParaRPr lang="en-US" altLang="zh-CN" b="0" dirty="0">
              <a:effectLst/>
              <a:latin typeface="Consolas" panose="020B0609020204030204" pitchFamily="49" charset="0"/>
            </a:endParaRP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return</a:t>
            </a:r>
            <a:r>
              <a:rPr lang="en-US" altLang="zh-CN" b="0" dirty="0">
                <a:solidFill>
                  <a:srgbClr val="D4D4D4"/>
                </a:solidFill>
                <a:effectLst/>
                <a:latin typeface="Consolas" panose="020B0609020204030204" pitchFamily="49" charset="0"/>
              </a:rPr>
              <a:t> </a:t>
            </a:r>
            <a:r>
              <a:rPr lang="en-US" altLang="zh-CN" b="0" dirty="0" err="1">
                <a:effectLst/>
                <a:latin typeface="Consolas" panose="020B0609020204030204" pitchFamily="49" charset="0"/>
              </a:rPr>
              <a:t>x+y</a:t>
            </a:r>
            <a:r>
              <a:rPr lang="en-US" altLang="zh-CN" b="0" dirty="0">
                <a:effectLst/>
                <a:latin typeface="Consolas" panose="020B0609020204030204" pitchFamily="49" charset="0"/>
              </a:rPr>
              <a:t>;</a:t>
            </a:r>
            <a:endParaRPr lang="en-US" altLang="zh-CN" b="0" dirty="0">
              <a:effectLst/>
              <a:latin typeface="Consolas" panose="020B0609020204030204" pitchFamily="49" charset="0"/>
            </a:endParaRPr>
          </a:p>
          <a:p>
            <a:r>
              <a:rPr lang="en-US" altLang="zh-CN" b="0" dirty="0">
                <a:effectLst/>
                <a:latin typeface="Consolas" panose="020B0609020204030204" pitchFamily="49" charset="0"/>
              </a:rPr>
              <a:t>}</a:t>
            </a:r>
            <a:endParaRPr lang="en-US" altLang="zh-CN" b="0" dirty="0">
              <a:effectLst/>
              <a:latin typeface="Consolas" panose="020B0609020204030204" pitchFamily="49" charset="0"/>
            </a:endParaRPr>
          </a:p>
          <a:p>
            <a:endParaRPr lang="en-US" altLang="zh-CN" dirty="0">
              <a:latin typeface="Consolas" panose="020B0609020204030204" pitchFamily="49" charset="0"/>
            </a:endParaRPr>
          </a:p>
          <a:p>
            <a:r>
              <a:rPr lang="en-US" altLang="zh-CN" b="0" dirty="0">
                <a:solidFill>
                  <a:srgbClr val="569CD6"/>
                </a:solidFill>
                <a:effectLst/>
                <a:latin typeface="Consolas" panose="020B0609020204030204" pitchFamily="49" charset="0"/>
              </a:rPr>
              <a:t>void </a:t>
            </a:r>
            <a:r>
              <a:rPr lang="en-US" altLang="zh-CN" b="0" dirty="0">
                <a:solidFill>
                  <a:srgbClr val="CCCC00"/>
                </a:solidFill>
                <a:effectLst/>
                <a:latin typeface="Consolas" panose="020B0609020204030204" pitchFamily="49" charset="0"/>
              </a:rPr>
              <a:t>getDouble</a:t>
            </a:r>
            <a:r>
              <a:rPr lang="en-US" altLang="zh-CN" b="0" dirty="0">
                <a:effectLst/>
                <a:latin typeface="Consolas" panose="020B0609020204030204" pitchFamily="49" charset="0"/>
              </a:rPr>
              <a:t>(</a:t>
            </a:r>
            <a:r>
              <a:rPr lang="en-US" altLang="zh-CN" b="0" dirty="0">
                <a:solidFill>
                  <a:srgbClr val="569CD6"/>
                </a:solidFill>
                <a:effectLst/>
                <a:latin typeface="Consolas" panose="020B0609020204030204" pitchFamily="49" charset="0"/>
              </a:rPr>
              <a:t>int </a:t>
            </a:r>
            <a:r>
              <a:rPr lang="en-US" altLang="zh-CN" b="0" dirty="0" err="1">
                <a:solidFill>
                  <a:srgbClr val="9CDCFE"/>
                </a:solidFill>
                <a:effectLst/>
                <a:latin typeface="Consolas" panose="020B0609020204030204" pitchFamily="49" charset="0"/>
              </a:rPr>
              <a:t>x</a:t>
            </a:r>
            <a:r>
              <a:rPr lang="en-US" altLang="zh-CN" b="0" dirty="0">
                <a:effectLst/>
                <a:latin typeface="Consolas" panose="020B0609020204030204" pitchFamily="49" charset="0"/>
              </a:rPr>
              <a:t>){</a:t>
            </a:r>
            <a:endParaRPr lang="en-US" altLang="zh-CN" b="0" dirty="0">
              <a:effectLst/>
              <a:latin typeface="Consolas" panose="020B0609020204030204" pitchFamily="49" charset="0"/>
            </a:endParaRPr>
          </a:p>
          <a:p>
            <a:r>
              <a:rPr lang="en-US" altLang="zh-CN" b="0" dirty="0">
                <a:effectLst/>
                <a:latin typeface="Consolas" panose="020B0609020204030204" pitchFamily="49" charset="0"/>
              </a:rPr>
              <a:t>    </a:t>
            </a:r>
            <a:r>
              <a:rPr lang="en-US" altLang="zh-CN" b="0" dirty="0">
                <a:solidFill>
                  <a:srgbClr val="C586C0"/>
                </a:solidFill>
                <a:effectLst/>
                <a:latin typeface="Consolas" panose="020B0609020204030204" pitchFamily="49" charset="0"/>
              </a:rPr>
              <a:t>return </a:t>
            </a:r>
            <a:r>
              <a:rPr lang="en-US" altLang="zh-CN" b="0" dirty="0">
                <a:effectLst/>
                <a:latin typeface="Consolas" panose="020B0609020204030204" pitchFamily="49" charset="0"/>
              </a:rPr>
              <a:t>x * 2;</a:t>
            </a:r>
            <a:endParaRPr lang="en-US" altLang="zh-CN" b="0" dirty="0">
              <a:effectLst/>
              <a:latin typeface="Consolas" panose="020B0609020204030204" pitchFamily="49" charset="0"/>
            </a:endParaRPr>
          </a:p>
          <a:p>
            <a:r>
              <a:rPr lang="en-US" altLang="zh-CN" dirty="0">
                <a:latin typeface="Consolas" panose="020B0609020204030204" pitchFamily="49" charset="0"/>
              </a:rPr>
              <a:t>}</a:t>
            </a:r>
            <a:endParaRPr lang="en-US" altLang="zh-CN" dirty="0">
              <a:latin typeface="Consolas" panose="020B0609020204030204" pitchFamily="49" charset="0"/>
            </a:endParaRPr>
          </a:p>
          <a:p>
            <a:endParaRPr lang="en-US" altLang="zh-CN" b="0" dirty="0">
              <a:effectLst/>
              <a:latin typeface="Consolas" panose="020B0609020204030204" pitchFamily="49" charset="0"/>
            </a:endParaRPr>
          </a:p>
          <a:p>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a:solidFill>
                  <a:srgbClr val="CCCC00"/>
                </a:solidFill>
                <a:effectLst/>
                <a:latin typeface="Consolas" panose="020B0609020204030204" pitchFamily="49" charset="0"/>
              </a:rPr>
              <a:t>main</a:t>
            </a:r>
            <a:r>
              <a:rPr lang="en-US" altLang="zh-CN" b="0" dirty="0">
                <a:effectLst/>
                <a:latin typeface="Consolas" panose="020B0609020204030204" pitchFamily="49" charset="0"/>
              </a:rPr>
              <a:t>(){</a:t>
            </a:r>
            <a:endParaRPr lang="en-US" altLang="zh-CN" b="0" dirty="0">
              <a:effectLst/>
              <a:latin typeface="Consolas" panose="020B0609020204030204" pitchFamily="49" charset="0"/>
            </a:endParaRPr>
          </a:p>
          <a:p>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a:effectLst/>
                <a:latin typeface="Consolas" panose="020B0609020204030204" pitchFamily="49" charset="0"/>
              </a:rPr>
              <a:t>b=</a:t>
            </a:r>
            <a:r>
              <a:rPr lang="en-US" altLang="zh-CN" b="0" dirty="0">
                <a:solidFill>
                  <a:srgbClr val="B5CEA8"/>
                </a:solidFill>
                <a:effectLst/>
                <a:latin typeface="Consolas" panose="020B0609020204030204" pitchFamily="49" charset="0"/>
              </a:rPr>
              <a:t>2</a:t>
            </a:r>
            <a:r>
              <a:rPr lang="en-US" altLang="zh-CN" b="0" dirty="0">
                <a:solidFill>
                  <a:srgbClr val="D4D4D4"/>
                </a:solidFill>
                <a:effectLst/>
                <a:latin typeface="Consolas" panose="020B0609020204030204" pitchFamily="49" charset="0"/>
              </a:rPr>
              <a:t>;</a:t>
            </a:r>
            <a:endParaRPr lang="en-US" altLang="zh-CN" b="0" dirty="0">
              <a:solidFill>
                <a:srgbClr val="D4D4D4"/>
              </a:solidFill>
              <a:effectLst/>
              <a:latin typeface="Consolas" panose="020B0609020204030204" pitchFamily="49" charset="0"/>
            </a:endParaRPr>
          </a:p>
          <a:p>
            <a:r>
              <a:rPr lang="en-US" altLang="zh-CN" b="0" dirty="0">
                <a:solidFill>
                  <a:srgbClr val="D4D4D4"/>
                </a:solidFill>
                <a:effectLst/>
                <a:latin typeface="Consolas" panose="020B0609020204030204" pitchFamily="49" charset="0"/>
              </a:rPr>
              <a:t>    </a:t>
            </a:r>
            <a:r>
              <a:rPr lang="en-US" altLang="zh-CN" b="0" dirty="0">
                <a:solidFill>
                  <a:schemeClr val="tx1"/>
                </a:solidFill>
                <a:effectLst/>
                <a:latin typeface="Consolas" panose="020B0609020204030204" pitchFamily="49" charset="0"/>
              </a:rPr>
              <a:t>printf(“a+b=</a:t>
            </a:r>
            <a:r>
              <a:rPr lang="en-US" altLang="zh-CN" b="0" dirty="0">
                <a:solidFill>
                  <a:srgbClr val="00B050"/>
                </a:solidFill>
                <a:effectLst/>
                <a:latin typeface="Consolas" panose="020B0609020204030204" pitchFamily="49" charset="0"/>
              </a:rPr>
              <a:t>%d</a:t>
            </a:r>
            <a:r>
              <a:rPr lang="en-US" altLang="zh-CN" b="0" dirty="0">
                <a:solidFill>
                  <a:schemeClr val="tx1"/>
                </a:solidFill>
                <a:effectLst/>
                <a:latin typeface="Consolas" panose="020B0609020204030204" pitchFamily="49" charset="0"/>
              </a:rPr>
              <a:t>”, </a:t>
            </a:r>
            <a:r>
              <a:rPr lang="en-US" altLang="zh-CN" b="0" dirty="0">
                <a:solidFill>
                  <a:srgbClr val="CCCC00"/>
                </a:solidFill>
                <a:effectLst/>
                <a:latin typeface="Consolas" panose="020B0609020204030204" pitchFamily="49" charset="0"/>
              </a:rPr>
              <a:t>add</a:t>
            </a:r>
            <a:r>
              <a:rPr lang="en-US" altLang="zh-CN" b="0" dirty="0">
                <a:solidFill>
                  <a:schemeClr val="tx1"/>
                </a:solidFill>
                <a:effectLst/>
                <a:latin typeface="Consolas" panose="020B0609020204030204" pitchFamily="49" charset="0"/>
              </a:rPr>
              <a:t>(a, b));</a:t>
            </a:r>
            <a:endParaRPr lang="en-US" altLang="zh-CN" b="0" dirty="0">
              <a:solidFill>
                <a:schemeClr val="tx1"/>
              </a:solidFill>
              <a:effectLst/>
              <a:latin typeface="Consolas" panose="020B0609020204030204" pitchFamily="49" charset="0"/>
            </a:endParaRP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return</a:t>
            </a:r>
            <a:r>
              <a:rPr lang="en-US" altLang="zh-CN" b="0" dirty="0">
                <a:solidFill>
                  <a:srgbClr val="D4D4D4"/>
                </a:solidFill>
                <a:effectLst/>
                <a:latin typeface="Consolas" panose="020B0609020204030204" pitchFamily="49" charset="0"/>
              </a:rPr>
              <a:t> </a:t>
            </a:r>
            <a:r>
              <a:rPr lang="en-US" altLang="zh-CN" b="0" dirty="0">
                <a:solidFill>
                  <a:srgbClr val="CCCC00"/>
                </a:solidFill>
                <a:effectLst/>
                <a:latin typeface="Consolas" panose="020B0609020204030204" pitchFamily="49" charset="0"/>
              </a:rPr>
              <a:t>getDouble</a:t>
            </a:r>
            <a:r>
              <a:rPr lang="en-US" altLang="zh-CN" b="0" dirty="0">
                <a:effectLst/>
                <a:latin typeface="Consolas" panose="020B0609020204030204" pitchFamily="49" charset="0"/>
              </a:rPr>
              <a:t>(</a:t>
            </a:r>
            <a:r>
              <a:rPr lang="en-US" altLang="zh-CN" b="0" dirty="0" err="1">
                <a:effectLst/>
                <a:latin typeface="Consolas" panose="020B0609020204030204" pitchFamily="49" charset="0"/>
              </a:rPr>
              <a:t>b</a:t>
            </a:r>
            <a:r>
              <a:rPr lang="en-US" altLang="zh-CN" b="0" dirty="0">
                <a:effectLst/>
                <a:latin typeface="Consolas" panose="020B0609020204030204" pitchFamily="49" charset="0"/>
              </a:rPr>
              <a:t>);</a:t>
            </a:r>
            <a:endParaRPr lang="en-US" altLang="zh-CN" b="0" dirty="0">
              <a:effectLst/>
              <a:latin typeface="Consolas" panose="020B0609020204030204" pitchFamily="49" charset="0"/>
            </a:endParaRPr>
          </a:p>
          <a:p>
            <a:r>
              <a:rPr lang="en-US" altLang="zh-CN" b="0" dirty="0">
                <a:effectLst/>
                <a:latin typeface="Consolas" panose="020B0609020204030204" pitchFamily="49" charset="0"/>
              </a:rPr>
              <a:t>}</a:t>
            </a:r>
            <a:endParaRPr lang="en-US" altLang="zh-CN" b="0" dirty="0">
              <a:effectLst/>
              <a:latin typeface="Consolas" panose="020B0609020204030204" pitchFamily="49" charset="0"/>
            </a:endParaRPr>
          </a:p>
        </p:txBody>
      </p:sp>
      <p:sp>
        <p:nvSpPr>
          <p:cNvPr id="5" name="文本框 4"/>
          <p:cNvSpPr txBox="1"/>
          <p:nvPr/>
        </p:nvSpPr>
        <p:spPr>
          <a:xfrm>
            <a:off x="4678045" y="1296035"/>
            <a:ext cx="7799705" cy="3107690"/>
          </a:xfrm>
          <a:prstGeom prst="rect">
            <a:avLst/>
          </a:prstGeom>
          <a:noFill/>
        </p:spPr>
        <p:txBody>
          <a:bodyPr wrap="square">
            <a:spAutoFit/>
          </a:bodyPr>
          <a:p>
            <a:r>
              <a:rPr lang="en-US" altLang="zh-CN" sz="1400" b="0">
                <a:effectLst/>
                <a:latin typeface="Consolas" panose="020B0609020204030204" pitchFamily="49" charset="0"/>
              </a:rPr>
              <a:t>.data</a:t>
            </a:r>
            <a:endParaRPr lang="en-US" altLang="zh-CN" sz="1400" b="0">
              <a:effectLst/>
              <a:latin typeface="Consolas" panose="020B0609020204030204" pitchFamily="49" charset="0"/>
            </a:endParaRPr>
          </a:p>
          <a:p>
            <a:r>
              <a:rPr lang="en-US" altLang="zh-CN" sz="1400" b="0">
                <a:effectLst/>
                <a:latin typeface="Consolas" panose="020B0609020204030204" pitchFamily="49" charset="0"/>
              </a:rPr>
              <a:t>    a: .word 1</a:t>
            </a:r>
            <a:endParaRPr lang="en-US" altLang="zh-CN" sz="1400" b="0">
              <a:effectLst/>
              <a:latin typeface="Consolas" panose="020B0609020204030204" pitchFamily="49" charset="0"/>
            </a:endParaRPr>
          </a:p>
          <a:p>
            <a:r>
              <a:rPr lang="en-US" altLang="zh-CN" sz="1400" b="0">
                <a:effectLst/>
                <a:latin typeface="Consolas" panose="020B0609020204030204" pitchFamily="49" charset="0"/>
              </a:rPr>
              <a:t>    c: .word 0</a:t>
            </a:r>
            <a:endParaRPr lang="en-US" altLang="zh-CN" sz="1400" b="0">
              <a:effectLst/>
              <a:latin typeface="Consolas" panose="020B0609020204030204" pitchFamily="49" charset="0"/>
            </a:endParaRPr>
          </a:p>
          <a:p>
            <a:r>
              <a:rPr lang="en-US" altLang="zh-CN" sz="1400" b="0">
                <a:effectLst/>
                <a:latin typeface="Consolas" panose="020B0609020204030204" pitchFamily="49" charset="0"/>
              </a:rPr>
              <a:t>    format_str: .asciiz "a+b="</a:t>
            </a:r>
            <a:endParaRPr lang="en-US" altLang="zh-CN" sz="1400" b="0">
              <a:effectLst/>
              <a:latin typeface="Consolas" panose="020B0609020204030204" pitchFamily="49" charset="0"/>
            </a:endParaRPr>
          </a:p>
          <a:p>
            <a:endParaRPr lang="en-US" altLang="zh-CN" sz="1400" b="0">
              <a:effectLst/>
              <a:latin typeface="Consolas" panose="020B0609020204030204" pitchFamily="49" charset="0"/>
            </a:endParaRPr>
          </a:p>
          <a:p>
            <a:r>
              <a:rPr lang="en-US" altLang="zh-CN" sz="1400" b="0">
                <a:effectLst/>
                <a:latin typeface="Consolas" panose="020B0609020204030204" pitchFamily="49" charset="0"/>
              </a:rPr>
              <a:t>.text</a:t>
            </a:r>
            <a:endParaRPr lang="en-US" altLang="zh-CN" sz="1400" b="0">
              <a:effectLst/>
              <a:latin typeface="Consolas" panose="020B0609020204030204" pitchFamily="49" charset="0"/>
            </a:endParaRPr>
          </a:p>
          <a:p>
            <a:endParaRPr lang="en-US" altLang="zh-CN" sz="1400" b="0">
              <a:effectLst/>
              <a:latin typeface="Consolas" panose="020B0609020204030204" pitchFamily="49" charset="0"/>
            </a:endParaRPr>
          </a:p>
          <a:p>
            <a:r>
              <a:rPr lang="en-US" altLang="zh-CN" sz="1400" b="0">
                <a:effectLst/>
                <a:latin typeface="Consolas" panose="020B0609020204030204" pitchFamily="49" charset="0"/>
              </a:rPr>
              <a:t>add:</a:t>
            </a:r>
            <a:endParaRPr lang="en-US" altLang="zh-CN" sz="1400" b="0">
              <a:effectLst/>
              <a:latin typeface="Consolas" panose="020B0609020204030204" pitchFamily="49" charset="0"/>
            </a:endParaRPr>
          </a:p>
          <a:p>
            <a:r>
              <a:rPr lang="en-US" altLang="zh-CN" sz="1400" b="0">
                <a:effectLst/>
                <a:latin typeface="Consolas" panose="020B0609020204030204" pitchFamily="49" charset="0"/>
              </a:rPr>
              <a:t>    add $v0, $a0, $a1    # 将参数相加，结果存储在$v0中</a:t>
            </a:r>
            <a:endParaRPr lang="en-US" altLang="zh-CN" sz="1400" b="0">
              <a:effectLst/>
              <a:latin typeface="Consolas" panose="020B0609020204030204" pitchFamily="49" charset="0"/>
            </a:endParaRPr>
          </a:p>
          <a:p>
            <a:r>
              <a:rPr lang="en-US" altLang="zh-CN" sz="1400" b="0">
                <a:effectLst/>
                <a:latin typeface="Consolas" panose="020B0609020204030204" pitchFamily="49" charset="0"/>
              </a:rPr>
              <a:t>    jr $ra               # 返回主调函数</a:t>
            </a:r>
            <a:endParaRPr lang="en-US" altLang="zh-CN" sz="1400" b="0">
              <a:effectLst/>
              <a:latin typeface="Consolas" panose="020B0609020204030204" pitchFamily="49" charset="0"/>
            </a:endParaRPr>
          </a:p>
          <a:p>
            <a:endParaRPr lang="en-US" altLang="zh-CN" sz="1400" b="0">
              <a:effectLst/>
              <a:latin typeface="Consolas" panose="020B0609020204030204" pitchFamily="49" charset="0"/>
            </a:endParaRPr>
          </a:p>
          <a:p>
            <a:r>
              <a:rPr lang="en-US" altLang="zh-CN" sz="1400" b="0">
                <a:effectLst/>
                <a:latin typeface="Consolas" panose="020B0609020204030204" pitchFamily="49" charset="0"/>
              </a:rPr>
              <a:t>getDouble:</a:t>
            </a:r>
            <a:endParaRPr lang="en-US" altLang="zh-CN" sz="1400" b="0">
              <a:effectLst/>
              <a:latin typeface="Consolas" panose="020B0609020204030204" pitchFamily="49" charset="0"/>
            </a:endParaRPr>
          </a:p>
          <a:p>
            <a:r>
              <a:rPr lang="en-US" altLang="zh-CN" sz="1400" b="0">
                <a:effectLst/>
                <a:latin typeface="Consolas" panose="020B0609020204030204" pitchFamily="49" charset="0"/>
              </a:rPr>
              <a:t>    sll $v0, $a0, 1      # 将参数左移一位（相当于乘以2），结果存储在$v0中</a:t>
            </a:r>
            <a:endParaRPr lang="en-US" altLang="zh-CN" sz="1400" b="0">
              <a:effectLst/>
              <a:latin typeface="Consolas" panose="020B0609020204030204" pitchFamily="49" charset="0"/>
            </a:endParaRPr>
          </a:p>
          <a:p>
            <a:r>
              <a:rPr lang="en-US" altLang="zh-CN" sz="1400" b="0">
                <a:effectLst/>
                <a:latin typeface="Consolas" panose="020B0609020204030204" pitchFamily="49" charset="0"/>
              </a:rPr>
              <a:t>    jr $ra               # 返回主调函数</a:t>
            </a:r>
            <a:endParaRPr lang="en-US" altLang="zh-CN" sz="1400" b="0">
              <a:effectLst/>
              <a:latin typeface="Consolas" panose="020B0609020204030204" pitchFamily="49" charset="0"/>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rot="3660000">
            <a:off x="220980" y="-1193165"/>
            <a:ext cx="2242185" cy="4464050"/>
          </a:xfrm>
          <a:custGeom>
            <a:avLst/>
            <a:gdLst/>
            <a:ahLst/>
            <a:cxnLst>
              <a:cxn ang="3">
                <a:pos x="hc" y="t"/>
              </a:cxn>
              <a:cxn ang="cd2">
                <a:pos x="l" y="vc"/>
              </a:cxn>
              <a:cxn ang="cd4">
                <a:pos x="hc" y="b"/>
              </a:cxn>
              <a:cxn ang="0">
                <a:pos x="r" y="vc"/>
              </a:cxn>
            </a:cxnLst>
            <a:rect l="l" t="t" r="r" b="b"/>
            <a:pathLst>
              <a:path w="8889" h="10784">
                <a:moveTo>
                  <a:pt x="8219" y="3054"/>
                </a:moveTo>
                <a:cubicBezTo>
                  <a:pt x="8275" y="3105"/>
                  <a:pt x="8363" y="3128"/>
                  <a:pt x="8410" y="3127"/>
                </a:cubicBezTo>
                <a:lnTo>
                  <a:pt x="8412" y="3127"/>
                </a:lnTo>
                <a:lnTo>
                  <a:pt x="8415" y="3127"/>
                </a:lnTo>
                <a:lnTo>
                  <a:pt x="8418" y="3127"/>
                </a:lnTo>
                <a:cubicBezTo>
                  <a:pt x="8407" y="3158"/>
                  <a:pt x="8396" y="3199"/>
                  <a:pt x="8389" y="3224"/>
                </a:cubicBezTo>
                <a:cubicBezTo>
                  <a:pt x="8383" y="3253"/>
                  <a:pt x="8359" y="3281"/>
                  <a:pt x="8343" y="3290"/>
                </a:cubicBezTo>
                <a:lnTo>
                  <a:pt x="8343" y="3292"/>
                </a:lnTo>
                <a:lnTo>
                  <a:pt x="8343" y="3294"/>
                </a:lnTo>
                <a:cubicBezTo>
                  <a:pt x="8344" y="3326"/>
                  <a:pt x="8302" y="3360"/>
                  <a:pt x="8273" y="3383"/>
                </a:cubicBezTo>
                <a:cubicBezTo>
                  <a:pt x="8264" y="3391"/>
                  <a:pt x="8249" y="3405"/>
                  <a:pt x="8245" y="3409"/>
                </a:cubicBezTo>
                <a:cubicBezTo>
                  <a:pt x="8212" y="3385"/>
                  <a:pt x="8161" y="3366"/>
                  <a:pt x="8138" y="3367"/>
                </a:cubicBezTo>
                <a:lnTo>
                  <a:pt x="8137" y="3367"/>
                </a:lnTo>
                <a:lnTo>
                  <a:pt x="8136" y="3367"/>
                </a:lnTo>
                <a:lnTo>
                  <a:pt x="8130" y="3367"/>
                </a:lnTo>
                <a:cubicBezTo>
                  <a:pt x="8120" y="3370"/>
                  <a:pt x="8114" y="3370"/>
                  <a:pt x="8113" y="3370"/>
                </a:cubicBezTo>
                <a:lnTo>
                  <a:pt x="8110" y="3370"/>
                </a:lnTo>
                <a:lnTo>
                  <a:pt x="8110" y="3367"/>
                </a:lnTo>
                <a:lnTo>
                  <a:pt x="8109" y="3367"/>
                </a:lnTo>
                <a:lnTo>
                  <a:pt x="8109" y="3367"/>
                </a:lnTo>
                <a:lnTo>
                  <a:pt x="8109" y="3367"/>
                </a:lnTo>
                <a:lnTo>
                  <a:pt x="8109" y="3367"/>
                </a:lnTo>
                <a:lnTo>
                  <a:pt x="8108" y="3367"/>
                </a:lnTo>
                <a:lnTo>
                  <a:pt x="8108" y="3367"/>
                </a:lnTo>
                <a:cubicBezTo>
                  <a:pt x="8105" y="3366"/>
                  <a:pt x="8060" y="3384"/>
                  <a:pt x="7997" y="3409"/>
                </a:cubicBezTo>
                <a:lnTo>
                  <a:pt x="8170" y="3454"/>
                </a:lnTo>
                <a:cubicBezTo>
                  <a:pt x="8149" y="3458"/>
                  <a:pt x="8124" y="3463"/>
                  <a:pt x="8108" y="3466"/>
                </a:cubicBezTo>
                <a:cubicBezTo>
                  <a:pt x="8093" y="3469"/>
                  <a:pt x="8078" y="3472"/>
                  <a:pt x="8070" y="3473"/>
                </a:cubicBezTo>
                <a:cubicBezTo>
                  <a:pt x="8045" y="3479"/>
                  <a:pt x="8011" y="3482"/>
                  <a:pt x="7997" y="3482"/>
                </a:cubicBezTo>
                <a:cubicBezTo>
                  <a:pt x="7894" y="3484"/>
                  <a:pt x="7844" y="3552"/>
                  <a:pt x="7815" y="3590"/>
                </a:cubicBezTo>
                <a:lnTo>
                  <a:pt x="7814" y="3592"/>
                </a:lnTo>
                <a:cubicBezTo>
                  <a:pt x="7810" y="3596"/>
                  <a:pt x="7805" y="3603"/>
                  <a:pt x="7804" y="3605"/>
                </a:cubicBezTo>
                <a:cubicBezTo>
                  <a:pt x="7801" y="3609"/>
                  <a:pt x="7799" y="3612"/>
                  <a:pt x="7799" y="3612"/>
                </a:cubicBezTo>
                <a:cubicBezTo>
                  <a:pt x="7792" y="3619"/>
                  <a:pt x="7783" y="3633"/>
                  <a:pt x="7782" y="3634"/>
                </a:cubicBezTo>
                <a:cubicBezTo>
                  <a:pt x="7754" y="3679"/>
                  <a:pt x="7698" y="3731"/>
                  <a:pt x="7624" y="3734"/>
                </a:cubicBezTo>
                <a:lnTo>
                  <a:pt x="7600" y="3689"/>
                </a:lnTo>
                <a:cubicBezTo>
                  <a:pt x="7624" y="3646"/>
                  <a:pt x="7664" y="3592"/>
                  <a:pt x="7691" y="3563"/>
                </a:cubicBezTo>
                <a:cubicBezTo>
                  <a:pt x="7724" y="3524"/>
                  <a:pt x="7771" y="3469"/>
                  <a:pt x="7799" y="3439"/>
                </a:cubicBezTo>
                <a:lnTo>
                  <a:pt x="7997" y="3334"/>
                </a:lnTo>
                <a:cubicBezTo>
                  <a:pt x="7987" y="3329"/>
                  <a:pt x="7981" y="3311"/>
                  <a:pt x="7982" y="3304"/>
                </a:cubicBezTo>
                <a:lnTo>
                  <a:pt x="7982" y="3303"/>
                </a:lnTo>
                <a:lnTo>
                  <a:pt x="7982" y="3302"/>
                </a:lnTo>
                <a:lnTo>
                  <a:pt x="7982" y="3301"/>
                </a:lnTo>
                <a:lnTo>
                  <a:pt x="7982" y="3296"/>
                </a:lnTo>
                <a:cubicBezTo>
                  <a:pt x="7984" y="3175"/>
                  <a:pt x="8360" y="2743"/>
                  <a:pt x="8394" y="2729"/>
                </a:cubicBezTo>
                <a:cubicBezTo>
                  <a:pt x="8389" y="2722"/>
                  <a:pt x="8370" y="2706"/>
                  <a:pt x="8356" y="2693"/>
                </a:cubicBezTo>
                <a:cubicBezTo>
                  <a:pt x="8347" y="2685"/>
                  <a:pt x="8335" y="2673"/>
                  <a:pt x="8328" y="2667"/>
                </a:cubicBezTo>
                <a:cubicBezTo>
                  <a:pt x="8287" y="2631"/>
                  <a:pt x="8246" y="2581"/>
                  <a:pt x="8242" y="2545"/>
                </a:cubicBezTo>
                <a:lnTo>
                  <a:pt x="8242" y="2544"/>
                </a:lnTo>
                <a:lnTo>
                  <a:pt x="8242" y="2542"/>
                </a:lnTo>
                <a:lnTo>
                  <a:pt x="8242" y="2541"/>
                </a:lnTo>
                <a:cubicBezTo>
                  <a:pt x="8241" y="2527"/>
                  <a:pt x="8259" y="2511"/>
                  <a:pt x="8268" y="2506"/>
                </a:cubicBezTo>
                <a:cubicBezTo>
                  <a:pt x="8305" y="2499"/>
                  <a:pt x="8333" y="2471"/>
                  <a:pt x="8333" y="2464"/>
                </a:cubicBezTo>
                <a:lnTo>
                  <a:pt x="8333" y="2463"/>
                </a:lnTo>
                <a:lnTo>
                  <a:pt x="8333" y="2463"/>
                </a:lnTo>
                <a:lnTo>
                  <a:pt x="8333" y="2459"/>
                </a:lnTo>
                <a:lnTo>
                  <a:pt x="8333" y="2458"/>
                </a:lnTo>
                <a:cubicBezTo>
                  <a:pt x="8334" y="2446"/>
                  <a:pt x="8307" y="2425"/>
                  <a:pt x="8294" y="2417"/>
                </a:cubicBezTo>
                <a:cubicBezTo>
                  <a:pt x="8446" y="2329"/>
                  <a:pt x="8579" y="2033"/>
                  <a:pt x="8592" y="1989"/>
                </a:cubicBezTo>
                <a:cubicBezTo>
                  <a:pt x="8575" y="1974"/>
                  <a:pt x="8568" y="1948"/>
                  <a:pt x="8568" y="1936"/>
                </a:cubicBezTo>
                <a:lnTo>
                  <a:pt x="8568" y="1933"/>
                </a:lnTo>
                <a:cubicBezTo>
                  <a:pt x="8566" y="1850"/>
                  <a:pt x="8774" y="1698"/>
                  <a:pt x="8820" y="1674"/>
                </a:cubicBezTo>
                <a:cubicBezTo>
                  <a:pt x="8867" y="1648"/>
                  <a:pt x="8890" y="1615"/>
                  <a:pt x="8889" y="1599"/>
                </a:cubicBezTo>
                <a:lnTo>
                  <a:pt x="8889" y="1596"/>
                </a:lnTo>
                <a:lnTo>
                  <a:pt x="8889" y="1595"/>
                </a:lnTo>
                <a:cubicBezTo>
                  <a:pt x="8891" y="1567"/>
                  <a:pt x="8836" y="1524"/>
                  <a:pt x="8789" y="1501"/>
                </a:cubicBezTo>
                <a:cubicBezTo>
                  <a:pt x="8771" y="1483"/>
                  <a:pt x="8744" y="1474"/>
                  <a:pt x="8732" y="1474"/>
                </a:cubicBezTo>
                <a:lnTo>
                  <a:pt x="8728" y="1474"/>
                </a:lnTo>
                <a:cubicBezTo>
                  <a:pt x="8697" y="1473"/>
                  <a:pt x="8661" y="1505"/>
                  <a:pt x="8641" y="1529"/>
                </a:cubicBezTo>
                <a:cubicBezTo>
                  <a:pt x="8573" y="1554"/>
                  <a:pt x="8534" y="1598"/>
                  <a:pt x="8535" y="1619"/>
                </a:cubicBezTo>
                <a:lnTo>
                  <a:pt x="8536" y="1620"/>
                </a:lnTo>
                <a:lnTo>
                  <a:pt x="8536" y="1626"/>
                </a:lnTo>
                <a:cubicBezTo>
                  <a:pt x="8535" y="1634"/>
                  <a:pt x="8541" y="1647"/>
                  <a:pt x="8541" y="1648"/>
                </a:cubicBezTo>
                <a:lnTo>
                  <a:pt x="8567" y="1722"/>
                </a:lnTo>
                <a:cubicBezTo>
                  <a:pt x="8363" y="1774"/>
                  <a:pt x="8202" y="1945"/>
                  <a:pt x="8170" y="2047"/>
                </a:cubicBezTo>
                <a:cubicBezTo>
                  <a:pt x="8096" y="2093"/>
                  <a:pt x="8016" y="2155"/>
                  <a:pt x="7966" y="2200"/>
                </a:cubicBezTo>
                <a:cubicBezTo>
                  <a:pt x="7910" y="2251"/>
                  <a:pt x="7824" y="2311"/>
                  <a:pt x="7773" y="2344"/>
                </a:cubicBezTo>
                <a:cubicBezTo>
                  <a:pt x="7795" y="2354"/>
                  <a:pt x="7810" y="2374"/>
                  <a:pt x="7809" y="2378"/>
                </a:cubicBezTo>
                <a:lnTo>
                  <a:pt x="7809" y="2381"/>
                </a:lnTo>
                <a:cubicBezTo>
                  <a:pt x="7809" y="2387"/>
                  <a:pt x="7799" y="2402"/>
                  <a:pt x="7799" y="2402"/>
                </a:cubicBezTo>
                <a:cubicBezTo>
                  <a:pt x="7786" y="2410"/>
                  <a:pt x="7771" y="2417"/>
                  <a:pt x="7763" y="2420"/>
                </a:cubicBezTo>
                <a:cubicBezTo>
                  <a:pt x="7742" y="2429"/>
                  <a:pt x="7726" y="2439"/>
                  <a:pt x="7727" y="2444"/>
                </a:cubicBezTo>
                <a:lnTo>
                  <a:pt x="7727" y="2445"/>
                </a:lnTo>
                <a:lnTo>
                  <a:pt x="7727" y="2445"/>
                </a:lnTo>
                <a:lnTo>
                  <a:pt x="7727" y="2447"/>
                </a:lnTo>
                <a:cubicBezTo>
                  <a:pt x="7727" y="2454"/>
                  <a:pt x="7744" y="2472"/>
                  <a:pt x="7748" y="2476"/>
                </a:cubicBezTo>
                <a:lnTo>
                  <a:pt x="7699" y="2579"/>
                </a:lnTo>
                <a:lnTo>
                  <a:pt x="7376" y="2729"/>
                </a:lnTo>
                <a:lnTo>
                  <a:pt x="7302" y="2757"/>
                </a:lnTo>
                <a:cubicBezTo>
                  <a:pt x="7298" y="2754"/>
                  <a:pt x="7295" y="2746"/>
                  <a:pt x="7295" y="2746"/>
                </a:cubicBezTo>
                <a:lnTo>
                  <a:pt x="7296" y="2745"/>
                </a:lnTo>
                <a:lnTo>
                  <a:pt x="7296" y="2745"/>
                </a:lnTo>
                <a:lnTo>
                  <a:pt x="7296" y="2742"/>
                </a:lnTo>
                <a:lnTo>
                  <a:pt x="7296" y="2741"/>
                </a:lnTo>
                <a:lnTo>
                  <a:pt x="7296" y="2740"/>
                </a:lnTo>
                <a:cubicBezTo>
                  <a:pt x="7296" y="2733"/>
                  <a:pt x="7305" y="2719"/>
                  <a:pt x="7306" y="2718"/>
                </a:cubicBezTo>
                <a:cubicBezTo>
                  <a:pt x="7317" y="2704"/>
                  <a:pt x="7325" y="2688"/>
                  <a:pt x="7327" y="2685"/>
                </a:cubicBezTo>
                <a:lnTo>
                  <a:pt x="7327" y="2684"/>
                </a:lnTo>
                <a:lnTo>
                  <a:pt x="7327" y="2684"/>
                </a:lnTo>
                <a:lnTo>
                  <a:pt x="7327" y="2684"/>
                </a:lnTo>
                <a:cubicBezTo>
                  <a:pt x="7364" y="2679"/>
                  <a:pt x="7383" y="2649"/>
                  <a:pt x="7382" y="2631"/>
                </a:cubicBezTo>
                <a:lnTo>
                  <a:pt x="7382" y="2630"/>
                </a:lnTo>
                <a:lnTo>
                  <a:pt x="7382" y="2629"/>
                </a:lnTo>
                <a:lnTo>
                  <a:pt x="7382" y="2626"/>
                </a:lnTo>
                <a:lnTo>
                  <a:pt x="7384" y="2623"/>
                </a:lnTo>
                <a:lnTo>
                  <a:pt x="7384" y="2615"/>
                </a:lnTo>
                <a:lnTo>
                  <a:pt x="7384" y="2612"/>
                </a:lnTo>
                <a:cubicBezTo>
                  <a:pt x="7390" y="2538"/>
                  <a:pt x="7205" y="2475"/>
                  <a:pt x="7059" y="2478"/>
                </a:cubicBezTo>
                <a:lnTo>
                  <a:pt x="7051" y="2478"/>
                </a:lnTo>
                <a:lnTo>
                  <a:pt x="7030" y="2478"/>
                </a:lnTo>
                <a:lnTo>
                  <a:pt x="7020" y="2479"/>
                </a:lnTo>
                <a:lnTo>
                  <a:pt x="7011" y="2479"/>
                </a:lnTo>
                <a:lnTo>
                  <a:pt x="7001" y="2481"/>
                </a:lnTo>
                <a:lnTo>
                  <a:pt x="6998" y="2479"/>
                </a:lnTo>
                <a:lnTo>
                  <a:pt x="6995" y="2479"/>
                </a:lnTo>
                <a:cubicBezTo>
                  <a:pt x="6960" y="2479"/>
                  <a:pt x="6909" y="2482"/>
                  <a:pt x="6887" y="2484"/>
                </a:cubicBezTo>
                <a:cubicBezTo>
                  <a:pt x="6836" y="2487"/>
                  <a:pt x="6757" y="2489"/>
                  <a:pt x="6722" y="2490"/>
                </a:cubicBezTo>
                <a:cubicBezTo>
                  <a:pt x="6707" y="2491"/>
                  <a:pt x="6689" y="2491"/>
                  <a:pt x="6681" y="2491"/>
                </a:cubicBezTo>
                <a:cubicBezTo>
                  <a:pt x="6728" y="2477"/>
                  <a:pt x="6752" y="2436"/>
                  <a:pt x="6751" y="2419"/>
                </a:cubicBezTo>
                <a:lnTo>
                  <a:pt x="6751" y="2418"/>
                </a:lnTo>
                <a:lnTo>
                  <a:pt x="6751" y="2417"/>
                </a:lnTo>
                <a:lnTo>
                  <a:pt x="6751" y="2414"/>
                </a:lnTo>
                <a:lnTo>
                  <a:pt x="6751" y="2413"/>
                </a:lnTo>
                <a:lnTo>
                  <a:pt x="6751" y="2412"/>
                </a:lnTo>
                <a:cubicBezTo>
                  <a:pt x="6752" y="2390"/>
                  <a:pt x="6728" y="2359"/>
                  <a:pt x="6707" y="2344"/>
                </a:cubicBezTo>
                <a:lnTo>
                  <a:pt x="6807" y="2239"/>
                </a:lnTo>
                <a:lnTo>
                  <a:pt x="6806" y="2237"/>
                </a:lnTo>
                <a:lnTo>
                  <a:pt x="6806" y="2235"/>
                </a:lnTo>
                <a:cubicBezTo>
                  <a:pt x="6806" y="2192"/>
                  <a:pt x="6900" y="2123"/>
                  <a:pt x="6954" y="2092"/>
                </a:cubicBezTo>
                <a:cubicBezTo>
                  <a:pt x="6921" y="2085"/>
                  <a:pt x="6901" y="2060"/>
                  <a:pt x="6902" y="2052"/>
                </a:cubicBezTo>
                <a:lnTo>
                  <a:pt x="6902" y="2052"/>
                </a:lnTo>
                <a:lnTo>
                  <a:pt x="6902" y="2051"/>
                </a:lnTo>
                <a:lnTo>
                  <a:pt x="6902" y="2048"/>
                </a:lnTo>
                <a:cubicBezTo>
                  <a:pt x="6901" y="2035"/>
                  <a:pt x="6936" y="2014"/>
                  <a:pt x="6948" y="2008"/>
                </a:cubicBezTo>
                <a:cubicBezTo>
                  <a:pt x="6977" y="1993"/>
                  <a:pt x="7001" y="1975"/>
                  <a:pt x="7001" y="1968"/>
                </a:cubicBezTo>
                <a:lnTo>
                  <a:pt x="7001" y="1966"/>
                </a:lnTo>
                <a:lnTo>
                  <a:pt x="7001" y="1965"/>
                </a:lnTo>
                <a:cubicBezTo>
                  <a:pt x="7001" y="1959"/>
                  <a:pt x="6983" y="1945"/>
                  <a:pt x="6980" y="1944"/>
                </a:cubicBezTo>
                <a:cubicBezTo>
                  <a:pt x="7040" y="1856"/>
                  <a:pt x="7103" y="1740"/>
                  <a:pt x="7132" y="1676"/>
                </a:cubicBezTo>
                <a:cubicBezTo>
                  <a:pt x="7169" y="1595"/>
                  <a:pt x="7236" y="1478"/>
                  <a:pt x="7276" y="1411"/>
                </a:cubicBezTo>
                <a:cubicBezTo>
                  <a:pt x="7369" y="1370"/>
                  <a:pt x="7431" y="1275"/>
                  <a:pt x="7429" y="1229"/>
                </a:cubicBezTo>
                <a:lnTo>
                  <a:pt x="7429" y="1226"/>
                </a:lnTo>
                <a:lnTo>
                  <a:pt x="7429" y="1219"/>
                </a:lnTo>
                <a:lnTo>
                  <a:pt x="7429" y="1217"/>
                </a:lnTo>
                <a:lnTo>
                  <a:pt x="7429" y="1215"/>
                </a:lnTo>
                <a:cubicBezTo>
                  <a:pt x="7431" y="1172"/>
                  <a:pt x="7355" y="1122"/>
                  <a:pt x="7299" y="1123"/>
                </a:cubicBezTo>
                <a:lnTo>
                  <a:pt x="7296" y="1123"/>
                </a:lnTo>
                <a:cubicBezTo>
                  <a:pt x="7295" y="1084"/>
                  <a:pt x="7143" y="1187"/>
                  <a:pt x="7104" y="1373"/>
                </a:cubicBezTo>
                <a:cubicBezTo>
                  <a:pt x="7077" y="1512"/>
                  <a:pt x="6962" y="1605"/>
                  <a:pt x="6832" y="1641"/>
                </a:cubicBezTo>
                <a:cubicBezTo>
                  <a:pt x="6792" y="1654"/>
                  <a:pt x="6771" y="1678"/>
                  <a:pt x="6772" y="1688"/>
                </a:cubicBezTo>
                <a:lnTo>
                  <a:pt x="6772" y="1688"/>
                </a:lnTo>
                <a:lnTo>
                  <a:pt x="6772" y="1689"/>
                </a:lnTo>
                <a:lnTo>
                  <a:pt x="6772" y="1692"/>
                </a:lnTo>
                <a:lnTo>
                  <a:pt x="6772" y="1693"/>
                </a:lnTo>
                <a:lnTo>
                  <a:pt x="6772" y="1693"/>
                </a:lnTo>
                <a:cubicBezTo>
                  <a:pt x="6771" y="1710"/>
                  <a:pt x="6817" y="1744"/>
                  <a:pt x="6856" y="1766"/>
                </a:cubicBezTo>
                <a:cubicBezTo>
                  <a:pt x="6769" y="1802"/>
                  <a:pt x="6718" y="1855"/>
                  <a:pt x="6687" y="1887"/>
                </a:cubicBezTo>
                <a:cubicBezTo>
                  <a:pt x="6675" y="1899"/>
                  <a:pt x="6657" y="1917"/>
                  <a:pt x="6650" y="1921"/>
                </a:cubicBezTo>
                <a:cubicBezTo>
                  <a:pt x="6622" y="1950"/>
                  <a:pt x="6568" y="1985"/>
                  <a:pt x="6534" y="2004"/>
                </a:cubicBezTo>
                <a:cubicBezTo>
                  <a:pt x="6552" y="2013"/>
                  <a:pt x="6562" y="2034"/>
                  <a:pt x="6562" y="2042"/>
                </a:cubicBezTo>
                <a:lnTo>
                  <a:pt x="6562" y="2042"/>
                </a:lnTo>
                <a:lnTo>
                  <a:pt x="6562" y="2043"/>
                </a:lnTo>
                <a:lnTo>
                  <a:pt x="6562" y="2044"/>
                </a:lnTo>
                <a:cubicBezTo>
                  <a:pt x="6562" y="2066"/>
                  <a:pt x="6544" y="2096"/>
                  <a:pt x="6534" y="2106"/>
                </a:cubicBezTo>
                <a:lnTo>
                  <a:pt x="6508" y="2106"/>
                </a:lnTo>
                <a:lnTo>
                  <a:pt x="6508" y="2329"/>
                </a:lnTo>
                <a:cubicBezTo>
                  <a:pt x="6452" y="2344"/>
                  <a:pt x="6273" y="2411"/>
                  <a:pt x="6276" y="2449"/>
                </a:cubicBezTo>
                <a:lnTo>
                  <a:pt x="6276" y="2451"/>
                </a:lnTo>
                <a:lnTo>
                  <a:pt x="6276" y="2457"/>
                </a:lnTo>
                <a:lnTo>
                  <a:pt x="6275" y="2458"/>
                </a:lnTo>
                <a:lnTo>
                  <a:pt x="6275" y="2459"/>
                </a:lnTo>
                <a:cubicBezTo>
                  <a:pt x="6275" y="2474"/>
                  <a:pt x="6296" y="2497"/>
                  <a:pt x="6310" y="2506"/>
                </a:cubicBezTo>
                <a:lnTo>
                  <a:pt x="6310" y="2509"/>
                </a:lnTo>
                <a:lnTo>
                  <a:pt x="6307" y="2512"/>
                </a:lnTo>
                <a:lnTo>
                  <a:pt x="6306" y="2513"/>
                </a:lnTo>
                <a:cubicBezTo>
                  <a:pt x="6301" y="2520"/>
                  <a:pt x="6274" y="2524"/>
                  <a:pt x="6274" y="2524"/>
                </a:cubicBezTo>
                <a:lnTo>
                  <a:pt x="6273" y="2524"/>
                </a:lnTo>
                <a:cubicBezTo>
                  <a:pt x="6259" y="2524"/>
                  <a:pt x="6238" y="2511"/>
                  <a:pt x="6235" y="2506"/>
                </a:cubicBezTo>
                <a:cubicBezTo>
                  <a:pt x="6216" y="2498"/>
                  <a:pt x="6200" y="2447"/>
                  <a:pt x="6201" y="2429"/>
                </a:cubicBezTo>
                <a:lnTo>
                  <a:pt x="6201" y="2428"/>
                </a:lnTo>
                <a:lnTo>
                  <a:pt x="6201" y="2427"/>
                </a:lnTo>
                <a:lnTo>
                  <a:pt x="6201" y="2426"/>
                </a:lnTo>
                <a:lnTo>
                  <a:pt x="6201" y="2423"/>
                </a:lnTo>
                <a:lnTo>
                  <a:pt x="6201" y="2422"/>
                </a:lnTo>
                <a:lnTo>
                  <a:pt x="6201" y="2420"/>
                </a:lnTo>
                <a:lnTo>
                  <a:pt x="6201" y="2419"/>
                </a:lnTo>
                <a:cubicBezTo>
                  <a:pt x="6200" y="2406"/>
                  <a:pt x="6208" y="2391"/>
                  <a:pt x="6211" y="2388"/>
                </a:cubicBezTo>
                <a:cubicBezTo>
                  <a:pt x="6275" y="2368"/>
                  <a:pt x="6290" y="2334"/>
                  <a:pt x="6299" y="2315"/>
                </a:cubicBezTo>
                <a:cubicBezTo>
                  <a:pt x="6302" y="2309"/>
                  <a:pt x="6308" y="2300"/>
                  <a:pt x="6310" y="2297"/>
                </a:cubicBezTo>
                <a:cubicBezTo>
                  <a:pt x="6317" y="2280"/>
                  <a:pt x="6345" y="2252"/>
                  <a:pt x="6359" y="2239"/>
                </a:cubicBezTo>
                <a:lnTo>
                  <a:pt x="6359" y="2077"/>
                </a:lnTo>
                <a:lnTo>
                  <a:pt x="6534" y="2004"/>
                </a:lnTo>
                <a:lnTo>
                  <a:pt x="6459" y="1884"/>
                </a:lnTo>
                <a:cubicBezTo>
                  <a:pt x="6611" y="1801"/>
                  <a:pt x="6721" y="1619"/>
                  <a:pt x="6756" y="1529"/>
                </a:cubicBezTo>
                <a:cubicBezTo>
                  <a:pt x="6827" y="1496"/>
                  <a:pt x="6863" y="1447"/>
                  <a:pt x="6862" y="1419"/>
                </a:cubicBezTo>
                <a:lnTo>
                  <a:pt x="6862" y="1417"/>
                </a:lnTo>
                <a:lnTo>
                  <a:pt x="6862" y="1413"/>
                </a:lnTo>
                <a:lnTo>
                  <a:pt x="6862" y="1411"/>
                </a:lnTo>
                <a:cubicBezTo>
                  <a:pt x="6863" y="1371"/>
                  <a:pt x="6821" y="1319"/>
                  <a:pt x="6781" y="1293"/>
                </a:cubicBezTo>
                <a:lnTo>
                  <a:pt x="6980" y="1011"/>
                </a:lnTo>
                <a:cubicBezTo>
                  <a:pt x="6973" y="1007"/>
                  <a:pt x="6970" y="989"/>
                  <a:pt x="6971" y="986"/>
                </a:cubicBezTo>
                <a:cubicBezTo>
                  <a:pt x="6979" y="882"/>
                  <a:pt x="7115" y="699"/>
                  <a:pt x="7178" y="641"/>
                </a:cubicBezTo>
                <a:cubicBezTo>
                  <a:pt x="7162" y="630"/>
                  <a:pt x="7153" y="613"/>
                  <a:pt x="7154" y="610"/>
                </a:cubicBezTo>
                <a:lnTo>
                  <a:pt x="7154" y="609"/>
                </a:lnTo>
                <a:lnTo>
                  <a:pt x="7154" y="609"/>
                </a:lnTo>
                <a:lnTo>
                  <a:pt x="7154" y="607"/>
                </a:lnTo>
                <a:lnTo>
                  <a:pt x="7153" y="606"/>
                </a:lnTo>
                <a:cubicBezTo>
                  <a:pt x="7152" y="592"/>
                  <a:pt x="7188" y="565"/>
                  <a:pt x="7202" y="558"/>
                </a:cubicBezTo>
                <a:cubicBezTo>
                  <a:pt x="7224" y="545"/>
                  <a:pt x="7240" y="520"/>
                  <a:pt x="7239" y="513"/>
                </a:cubicBezTo>
                <a:lnTo>
                  <a:pt x="7239" y="512"/>
                </a:lnTo>
                <a:lnTo>
                  <a:pt x="7239" y="512"/>
                </a:lnTo>
                <a:lnTo>
                  <a:pt x="7239" y="509"/>
                </a:lnTo>
                <a:cubicBezTo>
                  <a:pt x="7240" y="497"/>
                  <a:pt x="7216" y="474"/>
                  <a:pt x="7203" y="464"/>
                </a:cubicBezTo>
                <a:cubicBezTo>
                  <a:pt x="7208" y="463"/>
                  <a:pt x="7218" y="457"/>
                  <a:pt x="7218" y="457"/>
                </a:cubicBezTo>
                <a:cubicBezTo>
                  <a:pt x="7267" y="434"/>
                  <a:pt x="7295" y="418"/>
                  <a:pt x="7296" y="403"/>
                </a:cubicBezTo>
                <a:lnTo>
                  <a:pt x="7296" y="401"/>
                </a:lnTo>
                <a:cubicBezTo>
                  <a:pt x="7291" y="379"/>
                  <a:pt x="7260" y="358"/>
                  <a:pt x="7236" y="342"/>
                </a:cubicBezTo>
                <a:cubicBezTo>
                  <a:pt x="7231" y="337"/>
                  <a:pt x="7220" y="329"/>
                  <a:pt x="7215" y="325"/>
                </a:cubicBezTo>
                <a:cubicBezTo>
                  <a:pt x="7211" y="322"/>
                  <a:pt x="7205" y="318"/>
                  <a:pt x="7203" y="316"/>
                </a:cubicBezTo>
                <a:lnTo>
                  <a:pt x="6880" y="479"/>
                </a:lnTo>
                <a:cubicBezTo>
                  <a:pt x="6884" y="488"/>
                  <a:pt x="6886" y="504"/>
                  <a:pt x="6886" y="506"/>
                </a:cubicBezTo>
                <a:lnTo>
                  <a:pt x="6886" y="510"/>
                </a:lnTo>
                <a:lnTo>
                  <a:pt x="6886" y="511"/>
                </a:lnTo>
                <a:lnTo>
                  <a:pt x="6886" y="512"/>
                </a:lnTo>
                <a:cubicBezTo>
                  <a:pt x="6887" y="533"/>
                  <a:pt x="6867" y="558"/>
                  <a:pt x="6851" y="568"/>
                </a:cubicBezTo>
                <a:cubicBezTo>
                  <a:pt x="6838" y="582"/>
                  <a:pt x="6814" y="600"/>
                  <a:pt x="6805" y="606"/>
                </a:cubicBezTo>
                <a:cubicBezTo>
                  <a:pt x="6762" y="636"/>
                  <a:pt x="6724" y="672"/>
                  <a:pt x="6726" y="696"/>
                </a:cubicBezTo>
                <a:lnTo>
                  <a:pt x="6726" y="697"/>
                </a:lnTo>
                <a:lnTo>
                  <a:pt x="6726" y="698"/>
                </a:lnTo>
                <a:lnTo>
                  <a:pt x="6726" y="703"/>
                </a:lnTo>
                <a:cubicBezTo>
                  <a:pt x="6726" y="712"/>
                  <a:pt x="6731" y="728"/>
                  <a:pt x="6732" y="731"/>
                </a:cubicBezTo>
                <a:lnTo>
                  <a:pt x="6632" y="849"/>
                </a:lnTo>
                <a:cubicBezTo>
                  <a:pt x="6648" y="858"/>
                  <a:pt x="6653" y="874"/>
                  <a:pt x="6653" y="877"/>
                </a:cubicBezTo>
                <a:lnTo>
                  <a:pt x="6653" y="879"/>
                </a:lnTo>
                <a:cubicBezTo>
                  <a:pt x="6637" y="890"/>
                  <a:pt x="6631" y="900"/>
                  <a:pt x="6631" y="901"/>
                </a:cubicBezTo>
                <a:lnTo>
                  <a:pt x="6631" y="901"/>
                </a:lnTo>
                <a:lnTo>
                  <a:pt x="6629" y="903"/>
                </a:lnTo>
                <a:lnTo>
                  <a:pt x="6629" y="906"/>
                </a:lnTo>
                <a:lnTo>
                  <a:pt x="6631" y="906"/>
                </a:lnTo>
                <a:lnTo>
                  <a:pt x="6631" y="907"/>
                </a:lnTo>
                <a:lnTo>
                  <a:pt x="6632" y="907"/>
                </a:lnTo>
                <a:lnTo>
                  <a:pt x="6634" y="908"/>
                </a:lnTo>
                <a:lnTo>
                  <a:pt x="6635" y="908"/>
                </a:lnTo>
                <a:lnTo>
                  <a:pt x="6636" y="908"/>
                </a:lnTo>
                <a:lnTo>
                  <a:pt x="6638" y="908"/>
                </a:lnTo>
                <a:lnTo>
                  <a:pt x="6639" y="909"/>
                </a:lnTo>
                <a:lnTo>
                  <a:pt x="6639" y="909"/>
                </a:lnTo>
                <a:lnTo>
                  <a:pt x="6641" y="909"/>
                </a:lnTo>
                <a:lnTo>
                  <a:pt x="6643" y="909"/>
                </a:lnTo>
                <a:lnTo>
                  <a:pt x="6644" y="909"/>
                </a:lnTo>
                <a:lnTo>
                  <a:pt x="6645" y="910"/>
                </a:lnTo>
                <a:lnTo>
                  <a:pt x="6645" y="910"/>
                </a:lnTo>
                <a:lnTo>
                  <a:pt x="6647" y="910"/>
                </a:lnTo>
                <a:lnTo>
                  <a:pt x="6647" y="912"/>
                </a:lnTo>
                <a:lnTo>
                  <a:pt x="6647" y="912"/>
                </a:lnTo>
                <a:lnTo>
                  <a:pt x="6647" y="912"/>
                </a:lnTo>
                <a:lnTo>
                  <a:pt x="6647" y="912"/>
                </a:lnTo>
                <a:lnTo>
                  <a:pt x="6647" y="912"/>
                </a:lnTo>
                <a:cubicBezTo>
                  <a:pt x="6649" y="916"/>
                  <a:pt x="6557" y="965"/>
                  <a:pt x="6434" y="1026"/>
                </a:cubicBezTo>
                <a:lnTo>
                  <a:pt x="6235" y="1293"/>
                </a:lnTo>
                <a:cubicBezTo>
                  <a:pt x="6219" y="1330"/>
                  <a:pt x="6131" y="1400"/>
                  <a:pt x="6088" y="1426"/>
                </a:cubicBezTo>
                <a:cubicBezTo>
                  <a:pt x="6106" y="1437"/>
                  <a:pt x="6115" y="1455"/>
                  <a:pt x="6114" y="1459"/>
                </a:cubicBezTo>
                <a:lnTo>
                  <a:pt x="6114" y="1461"/>
                </a:lnTo>
                <a:lnTo>
                  <a:pt x="6114" y="1461"/>
                </a:lnTo>
                <a:cubicBezTo>
                  <a:pt x="6116" y="1478"/>
                  <a:pt x="6081" y="1504"/>
                  <a:pt x="6062" y="1514"/>
                </a:cubicBezTo>
                <a:lnTo>
                  <a:pt x="5913" y="1604"/>
                </a:lnTo>
                <a:cubicBezTo>
                  <a:pt x="5904" y="1599"/>
                  <a:pt x="5901" y="1586"/>
                  <a:pt x="5901" y="1584"/>
                </a:cubicBezTo>
                <a:cubicBezTo>
                  <a:pt x="5905" y="1560"/>
                  <a:pt x="5930" y="1533"/>
                  <a:pt x="5946" y="1516"/>
                </a:cubicBezTo>
                <a:lnTo>
                  <a:pt x="5947" y="1515"/>
                </a:lnTo>
                <a:lnTo>
                  <a:pt x="5948" y="1514"/>
                </a:lnTo>
                <a:lnTo>
                  <a:pt x="5949" y="1513"/>
                </a:lnTo>
                <a:lnTo>
                  <a:pt x="5949" y="1512"/>
                </a:lnTo>
                <a:lnTo>
                  <a:pt x="5950" y="1511"/>
                </a:lnTo>
                <a:lnTo>
                  <a:pt x="5952" y="1509"/>
                </a:lnTo>
                <a:lnTo>
                  <a:pt x="5954" y="1508"/>
                </a:lnTo>
                <a:lnTo>
                  <a:pt x="5956" y="1506"/>
                </a:lnTo>
                <a:lnTo>
                  <a:pt x="5957" y="1504"/>
                </a:lnTo>
                <a:lnTo>
                  <a:pt x="5958" y="1503"/>
                </a:lnTo>
                <a:lnTo>
                  <a:pt x="5960" y="1502"/>
                </a:lnTo>
                <a:lnTo>
                  <a:pt x="5961" y="1501"/>
                </a:lnTo>
                <a:lnTo>
                  <a:pt x="5962" y="1500"/>
                </a:lnTo>
                <a:lnTo>
                  <a:pt x="5965" y="1496"/>
                </a:lnTo>
                <a:lnTo>
                  <a:pt x="5966" y="1495"/>
                </a:lnTo>
                <a:cubicBezTo>
                  <a:pt x="5988" y="1475"/>
                  <a:pt x="6007" y="1450"/>
                  <a:pt x="6013" y="1441"/>
                </a:cubicBezTo>
                <a:cubicBezTo>
                  <a:pt x="6000" y="1441"/>
                  <a:pt x="5988" y="1437"/>
                  <a:pt x="5988" y="1436"/>
                </a:cubicBezTo>
                <a:lnTo>
                  <a:pt x="5988" y="1435"/>
                </a:lnTo>
                <a:lnTo>
                  <a:pt x="5988" y="1435"/>
                </a:lnTo>
                <a:lnTo>
                  <a:pt x="5985" y="1434"/>
                </a:lnTo>
                <a:lnTo>
                  <a:pt x="5983" y="1432"/>
                </a:lnTo>
                <a:lnTo>
                  <a:pt x="5982" y="1431"/>
                </a:lnTo>
                <a:lnTo>
                  <a:pt x="5982" y="1422"/>
                </a:lnTo>
                <a:cubicBezTo>
                  <a:pt x="5983" y="1411"/>
                  <a:pt x="5986" y="1389"/>
                  <a:pt x="5988" y="1381"/>
                </a:cubicBezTo>
                <a:cubicBezTo>
                  <a:pt x="5999" y="1377"/>
                  <a:pt x="6016" y="1371"/>
                  <a:pt x="6024" y="1369"/>
                </a:cubicBezTo>
                <a:cubicBezTo>
                  <a:pt x="6043" y="1363"/>
                  <a:pt x="6087" y="1348"/>
                  <a:pt x="6082" y="1335"/>
                </a:cubicBezTo>
                <a:lnTo>
                  <a:pt x="6082" y="1334"/>
                </a:lnTo>
                <a:cubicBezTo>
                  <a:pt x="6082" y="1328"/>
                  <a:pt x="6066" y="1311"/>
                  <a:pt x="6062" y="1308"/>
                </a:cubicBezTo>
                <a:cubicBezTo>
                  <a:pt x="6097" y="1232"/>
                  <a:pt x="6151" y="1135"/>
                  <a:pt x="6199" y="1067"/>
                </a:cubicBezTo>
                <a:lnTo>
                  <a:pt x="6204" y="1059"/>
                </a:lnTo>
                <a:lnTo>
                  <a:pt x="6208" y="1052"/>
                </a:lnTo>
                <a:lnTo>
                  <a:pt x="6213" y="1044"/>
                </a:lnTo>
                <a:cubicBezTo>
                  <a:pt x="6308" y="902"/>
                  <a:pt x="6416" y="717"/>
                  <a:pt x="6434" y="613"/>
                </a:cubicBezTo>
                <a:cubicBezTo>
                  <a:pt x="6457" y="595"/>
                  <a:pt x="6469" y="572"/>
                  <a:pt x="6468" y="561"/>
                </a:cubicBezTo>
                <a:lnTo>
                  <a:pt x="6468" y="561"/>
                </a:lnTo>
                <a:lnTo>
                  <a:pt x="6468" y="560"/>
                </a:lnTo>
                <a:lnTo>
                  <a:pt x="6468" y="559"/>
                </a:lnTo>
                <a:lnTo>
                  <a:pt x="6468" y="556"/>
                </a:lnTo>
                <a:lnTo>
                  <a:pt x="6468" y="556"/>
                </a:lnTo>
                <a:lnTo>
                  <a:pt x="6468" y="555"/>
                </a:lnTo>
                <a:cubicBezTo>
                  <a:pt x="6468" y="537"/>
                  <a:pt x="6436" y="508"/>
                  <a:pt x="6410" y="494"/>
                </a:cubicBezTo>
                <a:lnTo>
                  <a:pt x="6384" y="494"/>
                </a:lnTo>
                <a:cubicBezTo>
                  <a:pt x="6479" y="443"/>
                  <a:pt x="6775" y="79"/>
                  <a:pt x="6762" y="21"/>
                </a:cubicBezTo>
                <a:cubicBezTo>
                  <a:pt x="6762" y="14"/>
                  <a:pt x="6757" y="7"/>
                  <a:pt x="6757" y="6"/>
                </a:cubicBezTo>
                <a:lnTo>
                  <a:pt x="6756" y="6"/>
                </a:lnTo>
                <a:lnTo>
                  <a:pt x="6756" y="6"/>
                </a:lnTo>
                <a:lnTo>
                  <a:pt x="6755" y="6"/>
                </a:lnTo>
                <a:cubicBezTo>
                  <a:pt x="6743" y="1"/>
                  <a:pt x="6716" y="0"/>
                  <a:pt x="6708" y="0"/>
                </a:cubicBezTo>
                <a:lnTo>
                  <a:pt x="6704" y="0"/>
                </a:lnTo>
                <a:cubicBezTo>
                  <a:pt x="6654" y="-1"/>
                  <a:pt x="6582" y="20"/>
                  <a:pt x="6557" y="36"/>
                </a:cubicBezTo>
                <a:lnTo>
                  <a:pt x="6459" y="139"/>
                </a:lnTo>
                <a:cubicBezTo>
                  <a:pt x="6399" y="174"/>
                  <a:pt x="6358" y="241"/>
                  <a:pt x="6359" y="269"/>
                </a:cubicBezTo>
                <a:lnTo>
                  <a:pt x="6359" y="270"/>
                </a:lnTo>
                <a:lnTo>
                  <a:pt x="6359" y="272"/>
                </a:lnTo>
                <a:cubicBezTo>
                  <a:pt x="6275" y="305"/>
                  <a:pt x="6233" y="356"/>
                  <a:pt x="6207" y="386"/>
                </a:cubicBezTo>
                <a:lnTo>
                  <a:pt x="6205" y="388"/>
                </a:lnTo>
                <a:lnTo>
                  <a:pt x="6204" y="389"/>
                </a:lnTo>
                <a:lnTo>
                  <a:pt x="6202" y="391"/>
                </a:lnTo>
                <a:cubicBezTo>
                  <a:pt x="6195" y="400"/>
                  <a:pt x="6183" y="413"/>
                  <a:pt x="6180" y="416"/>
                </a:cubicBezTo>
                <a:cubicBezTo>
                  <a:pt x="6160" y="443"/>
                  <a:pt x="6116" y="477"/>
                  <a:pt x="6088" y="494"/>
                </a:cubicBezTo>
                <a:lnTo>
                  <a:pt x="5169" y="1456"/>
                </a:lnTo>
                <a:cubicBezTo>
                  <a:pt x="5107" y="1476"/>
                  <a:pt x="5040" y="1520"/>
                  <a:pt x="5043" y="1541"/>
                </a:cubicBezTo>
                <a:lnTo>
                  <a:pt x="5043" y="1543"/>
                </a:lnTo>
                <a:lnTo>
                  <a:pt x="5043" y="1547"/>
                </a:lnTo>
                <a:cubicBezTo>
                  <a:pt x="5043" y="1559"/>
                  <a:pt x="5060" y="1582"/>
                  <a:pt x="5070" y="1589"/>
                </a:cubicBezTo>
                <a:cubicBezTo>
                  <a:pt x="4958" y="1636"/>
                  <a:pt x="4920" y="1693"/>
                  <a:pt x="4921" y="1735"/>
                </a:cubicBezTo>
                <a:lnTo>
                  <a:pt x="4921" y="1736"/>
                </a:lnTo>
                <a:cubicBezTo>
                  <a:pt x="4791" y="1815"/>
                  <a:pt x="4623" y="2098"/>
                  <a:pt x="4624" y="2151"/>
                </a:cubicBezTo>
                <a:lnTo>
                  <a:pt x="4351" y="2402"/>
                </a:lnTo>
                <a:lnTo>
                  <a:pt x="4375" y="2506"/>
                </a:lnTo>
                <a:cubicBezTo>
                  <a:pt x="4215" y="2581"/>
                  <a:pt x="4105" y="2729"/>
                  <a:pt x="4036" y="2820"/>
                </a:cubicBezTo>
                <a:lnTo>
                  <a:pt x="4033" y="2825"/>
                </a:lnTo>
                <a:lnTo>
                  <a:pt x="4029" y="2830"/>
                </a:lnTo>
                <a:lnTo>
                  <a:pt x="4028" y="2831"/>
                </a:lnTo>
                <a:cubicBezTo>
                  <a:pt x="4012" y="2852"/>
                  <a:pt x="3986" y="2886"/>
                  <a:pt x="3980" y="2894"/>
                </a:cubicBezTo>
                <a:cubicBezTo>
                  <a:pt x="3932" y="2963"/>
                  <a:pt x="3840" y="3044"/>
                  <a:pt x="3781" y="3084"/>
                </a:cubicBezTo>
                <a:cubicBezTo>
                  <a:pt x="3780" y="3113"/>
                  <a:pt x="3758" y="3145"/>
                  <a:pt x="3738" y="3163"/>
                </a:cubicBezTo>
                <a:cubicBezTo>
                  <a:pt x="3706" y="3196"/>
                  <a:pt x="3696" y="3206"/>
                  <a:pt x="3696" y="3206"/>
                </a:cubicBezTo>
                <a:lnTo>
                  <a:pt x="3696" y="3206"/>
                </a:lnTo>
                <a:cubicBezTo>
                  <a:pt x="3696" y="3206"/>
                  <a:pt x="3706" y="3194"/>
                  <a:pt x="3710" y="3189"/>
                </a:cubicBezTo>
                <a:cubicBezTo>
                  <a:pt x="3714" y="3185"/>
                  <a:pt x="3719" y="3179"/>
                  <a:pt x="3720" y="3178"/>
                </a:cubicBezTo>
                <a:cubicBezTo>
                  <a:pt x="3730" y="3168"/>
                  <a:pt x="3736" y="3160"/>
                  <a:pt x="3735" y="3161"/>
                </a:cubicBezTo>
                <a:lnTo>
                  <a:pt x="3736" y="3161"/>
                </a:lnTo>
                <a:lnTo>
                  <a:pt x="3736" y="3160"/>
                </a:lnTo>
                <a:lnTo>
                  <a:pt x="3736" y="3160"/>
                </a:lnTo>
                <a:lnTo>
                  <a:pt x="3736" y="3160"/>
                </a:lnTo>
                <a:cubicBezTo>
                  <a:pt x="3741" y="3154"/>
                  <a:pt x="3656" y="3245"/>
                  <a:pt x="3548" y="3358"/>
                </a:cubicBezTo>
                <a:cubicBezTo>
                  <a:pt x="3522" y="3385"/>
                  <a:pt x="3475" y="3435"/>
                  <a:pt x="3458" y="3454"/>
                </a:cubicBezTo>
                <a:cubicBezTo>
                  <a:pt x="3474" y="3468"/>
                  <a:pt x="3483" y="3491"/>
                  <a:pt x="3483" y="3500"/>
                </a:cubicBezTo>
                <a:lnTo>
                  <a:pt x="3483" y="3501"/>
                </a:lnTo>
                <a:lnTo>
                  <a:pt x="3483" y="3502"/>
                </a:lnTo>
                <a:cubicBezTo>
                  <a:pt x="3484" y="3515"/>
                  <a:pt x="3451" y="3534"/>
                  <a:pt x="3434" y="3542"/>
                </a:cubicBezTo>
                <a:cubicBezTo>
                  <a:pt x="3394" y="3568"/>
                  <a:pt x="3329" y="3604"/>
                  <a:pt x="3288" y="3622"/>
                </a:cubicBezTo>
                <a:cubicBezTo>
                  <a:pt x="3235" y="3645"/>
                  <a:pt x="3196" y="3698"/>
                  <a:pt x="3186" y="3734"/>
                </a:cubicBezTo>
                <a:cubicBezTo>
                  <a:pt x="3200" y="3746"/>
                  <a:pt x="3206" y="3766"/>
                  <a:pt x="3205" y="3770"/>
                </a:cubicBezTo>
                <a:lnTo>
                  <a:pt x="3205" y="3774"/>
                </a:lnTo>
                <a:lnTo>
                  <a:pt x="3206" y="3776"/>
                </a:lnTo>
                <a:cubicBezTo>
                  <a:pt x="3207" y="3801"/>
                  <a:pt x="3151" y="3839"/>
                  <a:pt x="3112" y="3852"/>
                </a:cubicBezTo>
                <a:lnTo>
                  <a:pt x="3112" y="3858"/>
                </a:lnTo>
                <a:cubicBezTo>
                  <a:pt x="3112" y="3977"/>
                  <a:pt x="2879" y="4206"/>
                  <a:pt x="2789" y="4267"/>
                </a:cubicBezTo>
                <a:cubicBezTo>
                  <a:pt x="2817" y="4274"/>
                  <a:pt x="2830" y="4293"/>
                  <a:pt x="2830" y="4300"/>
                </a:cubicBezTo>
                <a:lnTo>
                  <a:pt x="2830" y="4300"/>
                </a:lnTo>
                <a:lnTo>
                  <a:pt x="2830" y="4301"/>
                </a:lnTo>
                <a:lnTo>
                  <a:pt x="2830" y="4304"/>
                </a:lnTo>
                <a:cubicBezTo>
                  <a:pt x="2822" y="4308"/>
                  <a:pt x="2819" y="4312"/>
                  <a:pt x="2819" y="4312"/>
                </a:cubicBezTo>
                <a:lnTo>
                  <a:pt x="2818" y="4313"/>
                </a:lnTo>
                <a:lnTo>
                  <a:pt x="2818" y="4313"/>
                </a:lnTo>
                <a:lnTo>
                  <a:pt x="2818" y="4314"/>
                </a:lnTo>
                <a:lnTo>
                  <a:pt x="2818" y="4314"/>
                </a:lnTo>
                <a:lnTo>
                  <a:pt x="2819" y="4314"/>
                </a:lnTo>
                <a:lnTo>
                  <a:pt x="2819" y="4315"/>
                </a:lnTo>
                <a:lnTo>
                  <a:pt x="2820" y="4315"/>
                </a:lnTo>
                <a:lnTo>
                  <a:pt x="2820" y="4315"/>
                </a:lnTo>
                <a:lnTo>
                  <a:pt x="2821" y="4315"/>
                </a:lnTo>
                <a:cubicBezTo>
                  <a:pt x="2823" y="4315"/>
                  <a:pt x="2828" y="4314"/>
                  <a:pt x="2828" y="4314"/>
                </a:cubicBezTo>
                <a:lnTo>
                  <a:pt x="2829" y="4314"/>
                </a:lnTo>
                <a:lnTo>
                  <a:pt x="2830" y="4314"/>
                </a:lnTo>
                <a:lnTo>
                  <a:pt x="2831" y="4314"/>
                </a:lnTo>
                <a:lnTo>
                  <a:pt x="2832" y="4314"/>
                </a:lnTo>
                <a:lnTo>
                  <a:pt x="2832" y="4314"/>
                </a:lnTo>
                <a:lnTo>
                  <a:pt x="2833" y="4314"/>
                </a:lnTo>
                <a:lnTo>
                  <a:pt x="2833" y="4314"/>
                </a:lnTo>
                <a:lnTo>
                  <a:pt x="2834" y="4314"/>
                </a:lnTo>
                <a:lnTo>
                  <a:pt x="2834" y="4314"/>
                </a:lnTo>
                <a:lnTo>
                  <a:pt x="2834" y="4314"/>
                </a:lnTo>
                <a:lnTo>
                  <a:pt x="2833" y="4315"/>
                </a:lnTo>
                <a:cubicBezTo>
                  <a:pt x="2837" y="4315"/>
                  <a:pt x="2791" y="4336"/>
                  <a:pt x="2715" y="4370"/>
                </a:cubicBezTo>
                <a:lnTo>
                  <a:pt x="2709" y="4370"/>
                </a:lnTo>
                <a:lnTo>
                  <a:pt x="2707" y="4371"/>
                </a:lnTo>
                <a:lnTo>
                  <a:pt x="2703" y="4371"/>
                </a:lnTo>
                <a:cubicBezTo>
                  <a:pt x="2682" y="4371"/>
                  <a:pt x="2652" y="4364"/>
                  <a:pt x="2640" y="4356"/>
                </a:cubicBezTo>
                <a:cubicBezTo>
                  <a:pt x="2624" y="4450"/>
                  <a:pt x="2515" y="4696"/>
                  <a:pt x="2416" y="4844"/>
                </a:cubicBezTo>
                <a:cubicBezTo>
                  <a:pt x="2315" y="4912"/>
                  <a:pt x="2260" y="5044"/>
                  <a:pt x="2243" y="5124"/>
                </a:cubicBezTo>
                <a:lnTo>
                  <a:pt x="2169" y="5214"/>
                </a:lnTo>
                <a:lnTo>
                  <a:pt x="2045" y="5332"/>
                </a:lnTo>
                <a:lnTo>
                  <a:pt x="2045" y="5333"/>
                </a:lnTo>
                <a:cubicBezTo>
                  <a:pt x="2041" y="5362"/>
                  <a:pt x="2017" y="5390"/>
                  <a:pt x="1993" y="5406"/>
                </a:cubicBezTo>
                <a:cubicBezTo>
                  <a:pt x="1964" y="5427"/>
                  <a:pt x="1947" y="5461"/>
                  <a:pt x="1945" y="5480"/>
                </a:cubicBezTo>
                <a:lnTo>
                  <a:pt x="1772" y="5672"/>
                </a:lnTo>
                <a:lnTo>
                  <a:pt x="1673" y="5717"/>
                </a:lnTo>
                <a:lnTo>
                  <a:pt x="1574" y="5835"/>
                </a:lnTo>
                <a:lnTo>
                  <a:pt x="1566" y="5835"/>
                </a:lnTo>
                <a:lnTo>
                  <a:pt x="1562" y="5835"/>
                </a:lnTo>
                <a:lnTo>
                  <a:pt x="1558" y="5834"/>
                </a:lnTo>
                <a:cubicBezTo>
                  <a:pt x="1482" y="5833"/>
                  <a:pt x="1475" y="5855"/>
                  <a:pt x="1474" y="5884"/>
                </a:cubicBezTo>
                <a:lnTo>
                  <a:pt x="1474" y="5891"/>
                </a:lnTo>
                <a:lnTo>
                  <a:pt x="1475" y="5894"/>
                </a:lnTo>
                <a:cubicBezTo>
                  <a:pt x="1475" y="5935"/>
                  <a:pt x="1406" y="5938"/>
                  <a:pt x="1378" y="5939"/>
                </a:cubicBezTo>
                <a:lnTo>
                  <a:pt x="1377" y="5939"/>
                </a:lnTo>
                <a:lnTo>
                  <a:pt x="1375" y="5939"/>
                </a:lnTo>
                <a:lnTo>
                  <a:pt x="1350" y="5939"/>
                </a:lnTo>
                <a:lnTo>
                  <a:pt x="1350" y="5946"/>
                </a:lnTo>
                <a:cubicBezTo>
                  <a:pt x="1341" y="5972"/>
                  <a:pt x="1339" y="5989"/>
                  <a:pt x="1339" y="5991"/>
                </a:cubicBezTo>
                <a:cubicBezTo>
                  <a:pt x="1339" y="6001"/>
                  <a:pt x="1346" y="6004"/>
                  <a:pt x="1348" y="6004"/>
                </a:cubicBezTo>
                <a:lnTo>
                  <a:pt x="1348" y="6005"/>
                </a:lnTo>
                <a:lnTo>
                  <a:pt x="1350" y="6006"/>
                </a:lnTo>
                <a:lnTo>
                  <a:pt x="1352" y="6007"/>
                </a:lnTo>
                <a:lnTo>
                  <a:pt x="1353" y="6008"/>
                </a:lnTo>
                <a:lnTo>
                  <a:pt x="1354" y="6009"/>
                </a:lnTo>
                <a:lnTo>
                  <a:pt x="1354" y="6012"/>
                </a:lnTo>
                <a:lnTo>
                  <a:pt x="1356" y="6014"/>
                </a:lnTo>
                <a:lnTo>
                  <a:pt x="1356" y="6015"/>
                </a:lnTo>
                <a:lnTo>
                  <a:pt x="1356" y="6015"/>
                </a:lnTo>
                <a:lnTo>
                  <a:pt x="1356" y="6016"/>
                </a:lnTo>
                <a:lnTo>
                  <a:pt x="1356" y="6016"/>
                </a:lnTo>
                <a:lnTo>
                  <a:pt x="1356" y="6017"/>
                </a:lnTo>
                <a:cubicBezTo>
                  <a:pt x="1359" y="6028"/>
                  <a:pt x="1313" y="6122"/>
                  <a:pt x="1251" y="6234"/>
                </a:cubicBezTo>
                <a:cubicBezTo>
                  <a:pt x="1226" y="6247"/>
                  <a:pt x="1201" y="6269"/>
                  <a:pt x="1202" y="6277"/>
                </a:cubicBezTo>
                <a:lnTo>
                  <a:pt x="1202" y="6278"/>
                </a:lnTo>
                <a:lnTo>
                  <a:pt x="1202" y="6279"/>
                </a:lnTo>
                <a:lnTo>
                  <a:pt x="1177" y="6279"/>
                </a:lnTo>
                <a:cubicBezTo>
                  <a:pt x="1176" y="6286"/>
                  <a:pt x="1167" y="6305"/>
                  <a:pt x="1164" y="6310"/>
                </a:cubicBezTo>
                <a:cubicBezTo>
                  <a:pt x="1155" y="6323"/>
                  <a:pt x="1151" y="6337"/>
                  <a:pt x="1151" y="6340"/>
                </a:cubicBezTo>
                <a:cubicBezTo>
                  <a:pt x="1152" y="6355"/>
                  <a:pt x="1119" y="6368"/>
                  <a:pt x="1106" y="6367"/>
                </a:cubicBezTo>
                <a:lnTo>
                  <a:pt x="1105" y="6367"/>
                </a:lnTo>
                <a:lnTo>
                  <a:pt x="1104" y="6367"/>
                </a:lnTo>
                <a:lnTo>
                  <a:pt x="1102" y="6367"/>
                </a:lnTo>
                <a:lnTo>
                  <a:pt x="1102" y="6369"/>
                </a:lnTo>
                <a:lnTo>
                  <a:pt x="1102" y="6372"/>
                </a:lnTo>
                <a:lnTo>
                  <a:pt x="1102" y="6376"/>
                </a:lnTo>
                <a:lnTo>
                  <a:pt x="1102" y="6381"/>
                </a:lnTo>
                <a:cubicBezTo>
                  <a:pt x="1102" y="6384"/>
                  <a:pt x="1102" y="6390"/>
                  <a:pt x="1102" y="6391"/>
                </a:cubicBezTo>
                <a:cubicBezTo>
                  <a:pt x="1103" y="6424"/>
                  <a:pt x="1094" y="6459"/>
                  <a:pt x="1078" y="6487"/>
                </a:cubicBezTo>
                <a:cubicBezTo>
                  <a:pt x="1077" y="6494"/>
                  <a:pt x="1066" y="6507"/>
                  <a:pt x="1063" y="6509"/>
                </a:cubicBezTo>
                <a:cubicBezTo>
                  <a:pt x="1055" y="6517"/>
                  <a:pt x="1053" y="6530"/>
                  <a:pt x="1053" y="6530"/>
                </a:cubicBezTo>
                <a:cubicBezTo>
                  <a:pt x="824" y="6668"/>
                  <a:pt x="819" y="6712"/>
                  <a:pt x="807" y="6761"/>
                </a:cubicBezTo>
                <a:lnTo>
                  <a:pt x="807" y="6764"/>
                </a:lnTo>
                <a:cubicBezTo>
                  <a:pt x="804" y="6781"/>
                  <a:pt x="791" y="6822"/>
                  <a:pt x="780" y="6842"/>
                </a:cubicBezTo>
                <a:cubicBezTo>
                  <a:pt x="691" y="6917"/>
                  <a:pt x="608" y="7048"/>
                  <a:pt x="581" y="7107"/>
                </a:cubicBezTo>
                <a:cubicBezTo>
                  <a:pt x="467" y="7310"/>
                  <a:pt x="267" y="7564"/>
                  <a:pt x="110" y="7699"/>
                </a:cubicBezTo>
                <a:lnTo>
                  <a:pt x="110" y="7705"/>
                </a:lnTo>
                <a:cubicBezTo>
                  <a:pt x="104" y="7716"/>
                  <a:pt x="104" y="7724"/>
                  <a:pt x="104" y="7725"/>
                </a:cubicBezTo>
                <a:lnTo>
                  <a:pt x="104" y="7727"/>
                </a:lnTo>
                <a:lnTo>
                  <a:pt x="105" y="7728"/>
                </a:lnTo>
                <a:lnTo>
                  <a:pt x="106" y="7730"/>
                </a:lnTo>
                <a:lnTo>
                  <a:pt x="107" y="7731"/>
                </a:lnTo>
                <a:lnTo>
                  <a:pt x="108" y="7731"/>
                </a:lnTo>
                <a:lnTo>
                  <a:pt x="109" y="7732"/>
                </a:lnTo>
                <a:lnTo>
                  <a:pt x="111" y="7734"/>
                </a:lnTo>
                <a:lnTo>
                  <a:pt x="112" y="7735"/>
                </a:lnTo>
                <a:lnTo>
                  <a:pt x="112" y="7737"/>
                </a:lnTo>
                <a:lnTo>
                  <a:pt x="112" y="7737"/>
                </a:lnTo>
                <a:lnTo>
                  <a:pt x="112" y="7737"/>
                </a:lnTo>
                <a:lnTo>
                  <a:pt x="112" y="7737"/>
                </a:lnTo>
                <a:lnTo>
                  <a:pt x="112" y="7738"/>
                </a:lnTo>
                <a:lnTo>
                  <a:pt x="112" y="7738"/>
                </a:lnTo>
                <a:cubicBezTo>
                  <a:pt x="114" y="7743"/>
                  <a:pt x="82" y="7776"/>
                  <a:pt x="36" y="7817"/>
                </a:cubicBezTo>
                <a:cubicBezTo>
                  <a:pt x="60" y="7829"/>
                  <a:pt x="61" y="7837"/>
                  <a:pt x="61" y="7842"/>
                </a:cubicBezTo>
                <a:lnTo>
                  <a:pt x="61" y="7842"/>
                </a:lnTo>
                <a:lnTo>
                  <a:pt x="61" y="7843"/>
                </a:lnTo>
                <a:lnTo>
                  <a:pt x="61" y="7844"/>
                </a:lnTo>
                <a:cubicBezTo>
                  <a:pt x="52" y="7870"/>
                  <a:pt x="23" y="7893"/>
                  <a:pt x="0" y="7903"/>
                </a:cubicBezTo>
                <a:lnTo>
                  <a:pt x="3349" y="10336"/>
                </a:lnTo>
                <a:lnTo>
                  <a:pt x="3508" y="10377"/>
                </a:lnTo>
                <a:lnTo>
                  <a:pt x="3469" y="10424"/>
                </a:lnTo>
                <a:lnTo>
                  <a:pt x="3966" y="10784"/>
                </a:lnTo>
                <a:cubicBezTo>
                  <a:pt x="3988" y="10748"/>
                  <a:pt x="4004" y="10710"/>
                  <a:pt x="4004" y="10702"/>
                </a:cubicBezTo>
                <a:cubicBezTo>
                  <a:pt x="3953" y="10675"/>
                  <a:pt x="3878" y="10622"/>
                  <a:pt x="3880" y="10601"/>
                </a:cubicBezTo>
                <a:lnTo>
                  <a:pt x="3880" y="10600"/>
                </a:lnTo>
                <a:lnTo>
                  <a:pt x="3880" y="10598"/>
                </a:lnTo>
                <a:cubicBezTo>
                  <a:pt x="3879" y="10569"/>
                  <a:pt x="3933" y="10570"/>
                  <a:pt x="3945" y="10570"/>
                </a:cubicBezTo>
                <a:lnTo>
                  <a:pt x="3954" y="10570"/>
                </a:lnTo>
                <a:cubicBezTo>
                  <a:pt x="3973" y="10566"/>
                  <a:pt x="3982" y="10553"/>
                  <a:pt x="3981" y="10550"/>
                </a:cubicBezTo>
                <a:lnTo>
                  <a:pt x="3981" y="10549"/>
                </a:lnTo>
                <a:lnTo>
                  <a:pt x="3981" y="10549"/>
                </a:lnTo>
                <a:lnTo>
                  <a:pt x="3981" y="10548"/>
                </a:lnTo>
                <a:lnTo>
                  <a:pt x="3981" y="10546"/>
                </a:lnTo>
                <a:cubicBezTo>
                  <a:pt x="3982" y="10522"/>
                  <a:pt x="3938" y="10497"/>
                  <a:pt x="3917" y="10498"/>
                </a:cubicBezTo>
                <a:lnTo>
                  <a:pt x="3915" y="10498"/>
                </a:lnTo>
                <a:lnTo>
                  <a:pt x="3914" y="10498"/>
                </a:lnTo>
                <a:lnTo>
                  <a:pt x="3913" y="10498"/>
                </a:lnTo>
                <a:lnTo>
                  <a:pt x="3911" y="10498"/>
                </a:lnTo>
                <a:lnTo>
                  <a:pt x="3910" y="10498"/>
                </a:lnTo>
                <a:cubicBezTo>
                  <a:pt x="3899" y="10497"/>
                  <a:pt x="3883" y="10507"/>
                  <a:pt x="3880" y="10510"/>
                </a:cubicBezTo>
                <a:cubicBezTo>
                  <a:pt x="3880" y="10507"/>
                  <a:pt x="3877" y="10486"/>
                  <a:pt x="3876" y="10475"/>
                </a:cubicBezTo>
                <a:cubicBezTo>
                  <a:pt x="3876" y="10472"/>
                  <a:pt x="3875" y="10468"/>
                  <a:pt x="3875" y="10467"/>
                </a:cubicBezTo>
                <a:cubicBezTo>
                  <a:pt x="3874" y="10458"/>
                  <a:pt x="3874" y="10443"/>
                  <a:pt x="3874" y="10440"/>
                </a:cubicBezTo>
                <a:lnTo>
                  <a:pt x="3874" y="10432"/>
                </a:lnTo>
                <a:lnTo>
                  <a:pt x="3874" y="10431"/>
                </a:lnTo>
                <a:lnTo>
                  <a:pt x="3874" y="10430"/>
                </a:lnTo>
                <a:lnTo>
                  <a:pt x="3874" y="10429"/>
                </a:lnTo>
                <a:lnTo>
                  <a:pt x="3874" y="10428"/>
                </a:lnTo>
                <a:cubicBezTo>
                  <a:pt x="3873" y="10406"/>
                  <a:pt x="3885" y="10366"/>
                  <a:pt x="3905" y="10362"/>
                </a:cubicBezTo>
                <a:lnTo>
                  <a:pt x="4104" y="10095"/>
                </a:lnTo>
                <a:lnTo>
                  <a:pt x="4127" y="10095"/>
                </a:lnTo>
                <a:lnTo>
                  <a:pt x="4351" y="9830"/>
                </a:lnTo>
                <a:lnTo>
                  <a:pt x="4375" y="9682"/>
                </a:lnTo>
                <a:lnTo>
                  <a:pt x="4573" y="9637"/>
                </a:lnTo>
                <a:cubicBezTo>
                  <a:pt x="4573" y="9641"/>
                  <a:pt x="4573" y="9652"/>
                  <a:pt x="4573" y="9659"/>
                </a:cubicBezTo>
                <a:cubicBezTo>
                  <a:pt x="4572" y="9672"/>
                  <a:pt x="4572" y="9690"/>
                  <a:pt x="4572" y="9698"/>
                </a:cubicBezTo>
                <a:cubicBezTo>
                  <a:pt x="4572" y="9701"/>
                  <a:pt x="4573" y="9708"/>
                  <a:pt x="4573" y="9711"/>
                </a:cubicBezTo>
                <a:cubicBezTo>
                  <a:pt x="4573" y="9714"/>
                  <a:pt x="4573" y="9719"/>
                  <a:pt x="4573" y="9719"/>
                </a:cubicBezTo>
                <a:lnTo>
                  <a:pt x="4573" y="9721"/>
                </a:lnTo>
                <a:lnTo>
                  <a:pt x="4573" y="9722"/>
                </a:lnTo>
                <a:lnTo>
                  <a:pt x="4573" y="9723"/>
                </a:lnTo>
                <a:cubicBezTo>
                  <a:pt x="4571" y="9752"/>
                  <a:pt x="4591" y="9790"/>
                  <a:pt x="4648" y="9800"/>
                </a:cubicBezTo>
                <a:cubicBezTo>
                  <a:pt x="4718" y="9793"/>
                  <a:pt x="4723" y="9738"/>
                  <a:pt x="4723" y="9725"/>
                </a:cubicBezTo>
                <a:cubicBezTo>
                  <a:pt x="4846" y="9642"/>
                  <a:pt x="4966" y="9493"/>
                  <a:pt x="5021" y="9415"/>
                </a:cubicBezTo>
                <a:cubicBezTo>
                  <a:pt x="5022" y="9387"/>
                  <a:pt x="5044" y="9358"/>
                  <a:pt x="5060" y="9348"/>
                </a:cubicBezTo>
                <a:cubicBezTo>
                  <a:pt x="5081" y="9333"/>
                  <a:pt x="5095" y="9301"/>
                  <a:pt x="5096" y="9282"/>
                </a:cubicBezTo>
                <a:cubicBezTo>
                  <a:pt x="5272" y="9197"/>
                  <a:pt x="5408" y="8939"/>
                  <a:pt x="5442" y="8853"/>
                </a:cubicBezTo>
                <a:lnTo>
                  <a:pt x="5444" y="8853"/>
                </a:lnTo>
                <a:cubicBezTo>
                  <a:pt x="5489" y="8853"/>
                  <a:pt x="5491" y="8824"/>
                  <a:pt x="5492" y="8816"/>
                </a:cubicBezTo>
                <a:lnTo>
                  <a:pt x="5492" y="8815"/>
                </a:lnTo>
                <a:lnTo>
                  <a:pt x="5492" y="8814"/>
                </a:lnTo>
                <a:lnTo>
                  <a:pt x="5492" y="8814"/>
                </a:lnTo>
                <a:lnTo>
                  <a:pt x="5492" y="8809"/>
                </a:lnTo>
                <a:cubicBezTo>
                  <a:pt x="5486" y="8755"/>
                  <a:pt x="5432" y="8634"/>
                  <a:pt x="5318" y="8617"/>
                </a:cubicBezTo>
                <a:cubicBezTo>
                  <a:pt x="5293" y="8621"/>
                  <a:pt x="5294" y="8656"/>
                  <a:pt x="5294" y="8663"/>
                </a:cubicBezTo>
                <a:lnTo>
                  <a:pt x="5294" y="8665"/>
                </a:lnTo>
                <a:lnTo>
                  <a:pt x="5294" y="8667"/>
                </a:lnTo>
                <a:lnTo>
                  <a:pt x="5294" y="8669"/>
                </a:lnTo>
                <a:lnTo>
                  <a:pt x="5293" y="8670"/>
                </a:lnTo>
                <a:lnTo>
                  <a:pt x="5293" y="8670"/>
                </a:lnTo>
                <a:lnTo>
                  <a:pt x="5292" y="8671"/>
                </a:lnTo>
                <a:lnTo>
                  <a:pt x="5292" y="8674"/>
                </a:lnTo>
                <a:lnTo>
                  <a:pt x="5294" y="8674"/>
                </a:lnTo>
                <a:lnTo>
                  <a:pt x="5294" y="8675"/>
                </a:lnTo>
                <a:lnTo>
                  <a:pt x="5194" y="8809"/>
                </a:lnTo>
                <a:lnTo>
                  <a:pt x="5194" y="8814"/>
                </a:lnTo>
                <a:lnTo>
                  <a:pt x="5194" y="8816"/>
                </a:lnTo>
                <a:cubicBezTo>
                  <a:pt x="5197" y="8866"/>
                  <a:pt x="5158" y="8920"/>
                  <a:pt x="5096" y="8957"/>
                </a:cubicBezTo>
                <a:lnTo>
                  <a:pt x="5096" y="8964"/>
                </a:lnTo>
                <a:lnTo>
                  <a:pt x="5096" y="8969"/>
                </a:lnTo>
                <a:cubicBezTo>
                  <a:pt x="5100" y="9068"/>
                  <a:pt x="5018" y="9201"/>
                  <a:pt x="4921" y="9252"/>
                </a:cubicBezTo>
                <a:lnTo>
                  <a:pt x="4573" y="9135"/>
                </a:lnTo>
                <a:lnTo>
                  <a:pt x="4573" y="9120"/>
                </a:lnTo>
                <a:cubicBezTo>
                  <a:pt x="4604" y="9099"/>
                  <a:pt x="4666" y="9094"/>
                  <a:pt x="4695" y="9092"/>
                </a:cubicBezTo>
                <a:lnTo>
                  <a:pt x="4697" y="9092"/>
                </a:lnTo>
                <a:lnTo>
                  <a:pt x="4699" y="9091"/>
                </a:lnTo>
                <a:lnTo>
                  <a:pt x="4700" y="9091"/>
                </a:lnTo>
                <a:cubicBezTo>
                  <a:pt x="4706" y="9091"/>
                  <a:pt x="4714" y="9090"/>
                  <a:pt x="4717" y="9090"/>
                </a:cubicBezTo>
                <a:cubicBezTo>
                  <a:pt x="4720" y="9090"/>
                  <a:pt x="4722" y="9090"/>
                  <a:pt x="4723" y="9090"/>
                </a:cubicBezTo>
                <a:lnTo>
                  <a:pt x="4726" y="9090"/>
                </a:lnTo>
                <a:lnTo>
                  <a:pt x="4728" y="9090"/>
                </a:lnTo>
                <a:lnTo>
                  <a:pt x="4731" y="9090"/>
                </a:lnTo>
                <a:cubicBezTo>
                  <a:pt x="4783" y="9090"/>
                  <a:pt x="4802" y="9068"/>
                  <a:pt x="4802" y="9057"/>
                </a:cubicBezTo>
                <a:lnTo>
                  <a:pt x="4802" y="9049"/>
                </a:lnTo>
                <a:lnTo>
                  <a:pt x="4802" y="9048"/>
                </a:lnTo>
                <a:cubicBezTo>
                  <a:pt x="4802" y="9021"/>
                  <a:pt x="4747" y="8969"/>
                  <a:pt x="4723" y="8957"/>
                </a:cubicBezTo>
                <a:lnTo>
                  <a:pt x="4748" y="8912"/>
                </a:lnTo>
                <a:lnTo>
                  <a:pt x="4749" y="8912"/>
                </a:lnTo>
                <a:lnTo>
                  <a:pt x="4751" y="8912"/>
                </a:lnTo>
                <a:lnTo>
                  <a:pt x="4829" y="8912"/>
                </a:lnTo>
                <a:cubicBezTo>
                  <a:pt x="4845" y="8915"/>
                  <a:pt x="4872" y="8915"/>
                  <a:pt x="4876" y="8915"/>
                </a:cubicBezTo>
                <a:lnTo>
                  <a:pt x="4881" y="8915"/>
                </a:lnTo>
                <a:cubicBezTo>
                  <a:pt x="4969" y="8917"/>
                  <a:pt x="5026" y="8876"/>
                  <a:pt x="5026" y="8837"/>
                </a:cubicBezTo>
                <a:lnTo>
                  <a:pt x="5026" y="8835"/>
                </a:lnTo>
                <a:lnTo>
                  <a:pt x="5025" y="8833"/>
                </a:lnTo>
                <a:lnTo>
                  <a:pt x="5026" y="8832"/>
                </a:lnTo>
                <a:lnTo>
                  <a:pt x="5026" y="8831"/>
                </a:lnTo>
                <a:lnTo>
                  <a:pt x="5026" y="8830"/>
                </a:lnTo>
                <a:lnTo>
                  <a:pt x="5026" y="8829"/>
                </a:lnTo>
                <a:cubicBezTo>
                  <a:pt x="5026" y="8821"/>
                  <a:pt x="5022" y="8807"/>
                  <a:pt x="5021" y="8806"/>
                </a:cubicBezTo>
                <a:lnTo>
                  <a:pt x="5021" y="8804"/>
                </a:lnTo>
                <a:lnTo>
                  <a:pt x="5021" y="8803"/>
                </a:lnTo>
                <a:lnTo>
                  <a:pt x="5021" y="8801"/>
                </a:lnTo>
                <a:lnTo>
                  <a:pt x="5021" y="8800"/>
                </a:lnTo>
                <a:lnTo>
                  <a:pt x="5021" y="8799"/>
                </a:lnTo>
                <a:lnTo>
                  <a:pt x="5021" y="8794"/>
                </a:lnTo>
                <a:lnTo>
                  <a:pt x="5021" y="8790"/>
                </a:lnTo>
                <a:cubicBezTo>
                  <a:pt x="5021" y="8696"/>
                  <a:pt x="5160" y="8411"/>
                  <a:pt x="5203" y="8324"/>
                </a:cubicBezTo>
                <a:cubicBezTo>
                  <a:pt x="5209" y="8311"/>
                  <a:pt x="5219" y="8292"/>
                  <a:pt x="5219" y="8290"/>
                </a:cubicBezTo>
                <a:lnTo>
                  <a:pt x="5318" y="8187"/>
                </a:lnTo>
                <a:lnTo>
                  <a:pt x="5467" y="8217"/>
                </a:lnTo>
                <a:lnTo>
                  <a:pt x="5442" y="8632"/>
                </a:lnTo>
                <a:cubicBezTo>
                  <a:pt x="5561" y="8632"/>
                  <a:pt x="5588" y="8560"/>
                  <a:pt x="5604" y="8523"/>
                </a:cubicBezTo>
                <a:cubicBezTo>
                  <a:pt x="5606" y="8521"/>
                  <a:pt x="5608" y="8516"/>
                  <a:pt x="5608" y="8515"/>
                </a:cubicBezTo>
                <a:lnTo>
                  <a:pt x="5609" y="8514"/>
                </a:lnTo>
                <a:lnTo>
                  <a:pt x="5609" y="8513"/>
                </a:lnTo>
                <a:lnTo>
                  <a:pt x="5610" y="8512"/>
                </a:lnTo>
                <a:lnTo>
                  <a:pt x="5610" y="8511"/>
                </a:lnTo>
                <a:lnTo>
                  <a:pt x="5611" y="8510"/>
                </a:lnTo>
                <a:lnTo>
                  <a:pt x="5611" y="8510"/>
                </a:lnTo>
                <a:cubicBezTo>
                  <a:pt x="5614" y="8506"/>
                  <a:pt x="5618" y="8495"/>
                  <a:pt x="5619" y="8492"/>
                </a:cubicBezTo>
                <a:cubicBezTo>
                  <a:pt x="5621" y="8488"/>
                  <a:pt x="5623" y="8482"/>
                  <a:pt x="5624" y="8481"/>
                </a:cubicBezTo>
                <a:cubicBezTo>
                  <a:pt x="5632" y="8443"/>
                  <a:pt x="5668" y="8399"/>
                  <a:pt x="5740" y="8395"/>
                </a:cubicBezTo>
                <a:lnTo>
                  <a:pt x="5962" y="8142"/>
                </a:lnTo>
                <a:lnTo>
                  <a:pt x="5962" y="8136"/>
                </a:lnTo>
                <a:lnTo>
                  <a:pt x="5962" y="8134"/>
                </a:lnTo>
                <a:cubicBezTo>
                  <a:pt x="5961" y="8083"/>
                  <a:pt x="6019" y="8036"/>
                  <a:pt x="6059" y="8003"/>
                </a:cubicBezTo>
                <a:lnTo>
                  <a:pt x="6061" y="8001"/>
                </a:lnTo>
                <a:cubicBezTo>
                  <a:pt x="6073" y="7991"/>
                  <a:pt x="6088" y="7979"/>
                  <a:pt x="6092" y="7977"/>
                </a:cubicBezTo>
                <a:cubicBezTo>
                  <a:pt x="6121" y="7955"/>
                  <a:pt x="6136" y="7916"/>
                  <a:pt x="6137" y="7892"/>
                </a:cubicBezTo>
                <a:lnTo>
                  <a:pt x="6286" y="7817"/>
                </a:lnTo>
                <a:lnTo>
                  <a:pt x="6384" y="7670"/>
                </a:lnTo>
                <a:lnTo>
                  <a:pt x="6583" y="7567"/>
                </a:lnTo>
                <a:lnTo>
                  <a:pt x="6583" y="7389"/>
                </a:lnTo>
                <a:cubicBezTo>
                  <a:pt x="6659" y="7303"/>
                  <a:pt x="6760" y="7163"/>
                  <a:pt x="6756" y="7096"/>
                </a:cubicBezTo>
                <a:lnTo>
                  <a:pt x="6756" y="7092"/>
                </a:lnTo>
                <a:lnTo>
                  <a:pt x="6856" y="7047"/>
                </a:lnTo>
                <a:lnTo>
                  <a:pt x="7103" y="6767"/>
                </a:lnTo>
                <a:lnTo>
                  <a:pt x="7129" y="6604"/>
                </a:lnTo>
                <a:lnTo>
                  <a:pt x="7208" y="6604"/>
                </a:lnTo>
                <a:cubicBezTo>
                  <a:pt x="7306" y="6605"/>
                  <a:pt x="7328" y="6550"/>
                  <a:pt x="7327" y="6519"/>
                </a:cubicBezTo>
                <a:lnTo>
                  <a:pt x="7327" y="6515"/>
                </a:lnTo>
                <a:cubicBezTo>
                  <a:pt x="7388" y="6496"/>
                  <a:pt x="7427" y="6446"/>
                  <a:pt x="7426" y="6429"/>
                </a:cubicBezTo>
                <a:lnTo>
                  <a:pt x="7426" y="6428"/>
                </a:lnTo>
                <a:lnTo>
                  <a:pt x="7426" y="6424"/>
                </a:lnTo>
                <a:lnTo>
                  <a:pt x="7424" y="6422"/>
                </a:lnTo>
                <a:lnTo>
                  <a:pt x="7423" y="6419"/>
                </a:lnTo>
                <a:lnTo>
                  <a:pt x="7421" y="6418"/>
                </a:lnTo>
                <a:lnTo>
                  <a:pt x="7420" y="6416"/>
                </a:lnTo>
                <a:cubicBezTo>
                  <a:pt x="7411" y="6412"/>
                  <a:pt x="7401" y="6412"/>
                  <a:pt x="7396" y="6412"/>
                </a:cubicBezTo>
                <a:cubicBezTo>
                  <a:pt x="7394" y="6412"/>
                  <a:pt x="7391" y="6412"/>
                  <a:pt x="7391" y="6412"/>
                </a:cubicBezTo>
                <a:lnTo>
                  <a:pt x="7390" y="6412"/>
                </a:lnTo>
                <a:lnTo>
                  <a:pt x="7389" y="6412"/>
                </a:lnTo>
                <a:lnTo>
                  <a:pt x="7388" y="6412"/>
                </a:lnTo>
                <a:lnTo>
                  <a:pt x="7388" y="6412"/>
                </a:lnTo>
                <a:lnTo>
                  <a:pt x="7387" y="6412"/>
                </a:lnTo>
                <a:lnTo>
                  <a:pt x="7376" y="6412"/>
                </a:lnTo>
                <a:lnTo>
                  <a:pt x="7227" y="6294"/>
                </a:lnTo>
                <a:cubicBezTo>
                  <a:pt x="7230" y="6241"/>
                  <a:pt x="7254" y="6181"/>
                  <a:pt x="7279" y="6141"/>
                </a:cubicBezTo>
                <a:cubicBezTo>
                  <a:pt x="7309" y="6097"/>
                  <a:pt x="7325" y="6034"/>
                  <a:pt x="7327" y="5997"/>
                </a:cubicBezTo>
                <a:lnTo>
                  <a:pt x="7332" y="5997"/>
                </a:lnTo>
                <a:lnTo>
                  <a:pt x="7334" y="5997"/>
                </a:lnTo>
                <a:lnTo>
                  <a:pt x="7337" y="5997"/>
                </a:lnTo>
                <a:cubicBezTo>
                  <a:pt x="7389" y="5998"/>
                  <a:pt x="7438" y="5968"/>
                  <a:pt x="7451" y="5939"/>
                </a:cubicBezTo>
                <a:lnTo>
                  <a:pt x="7500" y="5939"/>
                </a:lnTo>
                <a:cubicBezTo>
                  <a:pt x="7529" y="5932"/>
                  <a:pt x="7543" y="5919"/>
                  <a:pt x="7542" y="5915"/>
                </a:cubicBezTo>
                <a:lnTo>
                  <a:pt x="7542" y="5912"/>
                </a:lnTo>
                <a:lnTo>
                  <a:pt x="7541" y="5909"/>
                </a:lnTo>
                <a:lnTo>
                  <a:pt x="7541" y="5908"/>
                </a:lnTo>
                <a:cubicBezTo>
                  <a:pt x="7538" y="5902"/>
                  <a:pt x="7527" y="5894"/>
                  <a:pt x="7526" y="5894"/>
                </a:cubicBezTo>
                <a:lnTo>
                  <a:pt x="7526" y="5894"/>
                </a:lnTo>
                <a:lnTo>
                  <a:pt x="7500" y="5894"/>
                </a:lnTo>
                <a:cubicBezTo>
                  <a:pt x="7523" y="5845"/>
                  <a:pt x="7526" y="5778"/>
                  <a:pt x="7526" y="5742"/>
                </a:cubicBezTo>
                <a:lnTo>
                  <a:pt x="7526" y="5732"/>
                </a:lnTo>
                <a:cubicBezTo>
                  <a:pt x="7599" y="5691"/>
                  <a:pt x="7655" y="5618"/>
                  <a:pt x="7687" y="5576"/>
                </a:cubicBezTo>
                <a:cubicBezTo>
                  <a:pt x="7704" y="5554"/>
                  <a:pt x="7730" y="5524"/>
                  <a:pt x="7742" y="5512"/>
                </a:cubicBezTo>
                <a:cubicBezTo>
                  <a:pt x="7766" y="5482"/>
                  <a:pt x="7791" y="5457"/>
                  <a:pt x="7799" y="5450"/>
                </a:cubicBezTo>
                <a:lnTo>
                  <a:pt x="7798" y="5446"/>
                </a:lnTo>
                <a:lnTo>
                  <a:pt x="7798" y="5442"/>
                </a:lnTo>
                <a:cubicBezTo>
                  <a:pt x="7798" y="5363"/>
                  <a:pt x="7880" y="5297"/>
                  <a:pt x="7929" y="5256"/>
                </a:cubicBezTo>
                <a:lnTo>
                  <a:pt x="7932" y="5254"/>
                </a:lnTo>
                <a:lnTo>
                  <a:pt x="7934" y="5251"/>
                </a:lnTo>
                <a:lnTo>
                  <a:pt x="7935" y="5250"/>
                </a:lnTo>
                <a:cubicBezTo>
                  <a:pt x="7946" y="5242"/>
                  <a:pt x="7960" y="5229"/>
                  <a:pt x="7968" y="5223"/>
                </a:cubicBezTo>
                <a:cubicBezTo>
                  <a:pt x="7975" y="5217"/>
                  <a:pt x="7979" y="5214"/>
                  <a:pt x="7984" y="5209"/>
                </a:cubicBezTo>
                <a:cubicBezTo>
                  <a:pt x="8024" y="5177"/>
                  <a:pt x="8046" y="5126"/>
                  <a:pt x="8046" y="5095"/>
                </a:cubicBezTo>
                <a:lnTo>
                  <a:pt x="8195" y="4947"/>
                </a:lnTo>
                <a:lnTo>
                  <a:pt x="8195" y="4902"/>
                </a:lnTo>
                <a:lnTo>
                  <a:pt x="8245" y="4902"/>
                </a:lnTo>
                <a:cubicBezTo>
                  <a:pt x="8292" y="4875"/>
                  <a:pt x="8353" y="4822"/>
                  <a:pt x="8385" y="4789"/>
                </a:cubicBezTo>
                <a:cubicBezTo>
                  <a:pt x="8391" y="4783"/>
                  <a:pt x="8403" y="4770"/>
                  <a:pt x="8408" y="4765"/>
                </a:cubicBezTo>
                <a:cubicBezTo>
                  <a:pt x="8412" y="4760"/>
                  <a:pt x="8417" y="4755"/>
                  <a:pt x="8418" y="4754"/>
                </a:cubicBezTo>
                <a:cubicBezTo>
                  <a:pt x="8490" y="4677"/>
                  <a:pt x="8602" y="4577"/>
                  <a:pt x="8691" y="4534"/>
                </a:cubicBezTo>
                <a:lnTo>
                  <a:pt x="8814" y="4311"/>
                </a:lnTo>
                <a:lnTo>
                  <a:pt x="8691" y="4222"/>
                </a:lnTo>
                <a:lnTo>
                  <a:pt x="8567" y="4237"/>
                </a:lnTo>
                <a:lnTo>
                  <a:pt x="8616" y="4074"/>
                </a:lnTo>
                <a:lnTo>
                  <a:pt x="8418" y="4029"/>
                </a:lnTo>
                <a:lnTo>
                  <a:pt x="8418" y="4034"/>
                </a:lnTo>
                <a:cubicBezTo>
                  <a:pt x="8420" y="4132"/>
                  <a:pt x="8277" y="4236"/>
                  <a:pt x="8204" y="4289"/>
                </a:cubicBezTo>
                <a:lnTo>
                  <a:pt x="8200" y="4294"/>
                </a:lnTo>
                <a:lnTo>
                  <a:pt x="8195" y="4296"/>
                </a:lnTo>
                <a:lnTo>
                  <a:pt x="8195" y="4295"/>
                </a:lnTo>
                <a:lnTo>
                  <a:pt x="8197" y="4292"/>
                </a:lnTo>
                <a:lnTo>
                  <a:pt x="8198" y="4291"/>
                </a:lnTo>
                <a:lnTo>
                  <a:pt x="8198" y="4289"/>
                </a:lnTo>
                <a:cubicBezTo>
                  <a:pt x="8220" y="4253"/>
                  <a:pt x="8245" y="4202"/>
                  <a:pt x="8245" y="4179"/>
                </a:cubicBezTo>
                <a:lnTo>
                  <a:pt x="8343" y="4074"/>
                </a:lnTo>
                <a:cubicBezTo>
                  <a:pt x="8333" y="4068"/>
                  <a:pt x="8328" y="4053"/>
                  <a:pt x="8328" y="4048"/>
                </a:cubicBezTo>
                <a:lnTo>
                  <a:pt x="8328" y="4047"/>
                </a:lnTo>
                <a:lnTo>
                  <a:pt x="8328" y="4047"/>
                </a:lnTo>
                <a:lnTo>
                  <a:pt x="8328" y="4046"/>
                </a:lnTo>
                <a:cubicBezTo>
                  <a:pt x="8328" y="4012"/>
                  <a:pt x="8389" y="3967"/>
                  <a:pt x="8425" y="3940"/>
                </a:cubicBezTo>
                <a:cubicBezTo>
                  <a:pt x="8429" y="3937"/>
                  <a:pt x="8436" y="3932"/>
                  <a:pt x="8438" y="3930"/>
                </a:cubicBezTo>
                <a:cubicBezTo>
                  <a:pt x="8441" y="3928"/>
                  <a:pt x="8445" y="3925"/>
                  <a:pt x="8445" y="3925"/>
                </a:cubicBezTo>
                <a:lnTo>
                  <a:pt x="8448" y="3924"/>
                </a:lnTo>
                <a:lnTo>
                  <a:pt x="8450" y="3921"/>
                </a:lnTo>
                <a:lnTo>
                  <a:pt x="8452" y="3919"/>
                </a:lnTo>
                <a:lnTo>
                  <a:pt x="8455" y="3918"/>
                </a:lnTo>
                <a:cubicBezTo>
                  <a:pt x="8507" y="3881"/>
                  <a:pt x="8558" y="3836"/>
                  <a:pt x="8558" y="3806"/>
                </a:cubicBezTo>
                <a:cubicBezTo>
                  <a:pt x="8558" y="3797"/>
                  <a:pt x="8546" y="3780"/>
                  <a:pt x="8541" y="3779"/>
                </a:cubicBezTo>
                <a:cubicBezTo>
                  <a:pt x="8543" y="3762"/>
                  <a:pt x="8558" y="3738"/>
                  <a:pt x="8569" y="3725"/>
                </a:cubicBezTo>
                <a:cubicBezTo>
                  <a:pt x="8584" y="3709"/>
                  <a:pt x="8591" y="3692"/>
                  <a:pt x="8592" y="3689"/>
                </a:cubicBezTo>
                <a:cubicBezTo>
                  <a:pt x="8574" y="3705"/>
                  <a:pt x="8561" y="3707"/>
                  <a:pt x="8561" y="3707"/>
                </a:cubicBezTo>
                <a:lnTo>
                  <a:pt x="8558" y="3707"/>
                </a:lnTo>
                <a:lnTo>
                  <a:pt x="8556" y="3706"/>
                </a:lnTo>
                <a:lnTo>
                  <a:pt x="8555" y="3705"/>
                </a:lnTo>
                <a:cubicBezTo>
                  <a:pt x="8553" y="3703"/>
                  <a:pt x="8552" y="3696"/>
                  <a:pt x="8552" y="3697"/>
                </a:cubicBezTo>
                <a:lnTo>
                  <a:pt x="8551" y="3695"/>
                </a:lnTo>
                <a:lnTo>
                  <a:pt x="8550" y="3693"/>
                </a:lnTo>
                <a:lnTo>
                  <a:pt x="8549" y="3691"/>
                </a:lnTo>
                <a:lnTo>
                  <a:pt x="8547" y="3689"/>
                </a:lnTo>
                <a:lnTo>
                  <a:pt x="8546" y="3689"/>
                </a:lnTo>
                <a:lnTo>
                  <a:pt x="8546" y="3689"/>
                </a:lnTo>
                <a:lnTo>
                  <a:pt x="8545" y="3689"/>
                </a:lnTo>
                <a:lnTo>
                  <a:pt x="8545" y="3688"/>
                </a:lnTo>
                <a:lnTo>
                  <a:pt x="8544" y="3688"/>
                </a:lnTo>
                <a:cubicBezTo>
                  <a:pt x="8537" y="3684"/>
                  <a:pt x="8473" y="3755"/>
                  <a:pt x="8394" y="3852"/>
                </a:cubicBezTo>
                <a:lnTo>
                  <a:pt x="8319" y="3897"/>
                </a:lnTo>
                <a:lnTo>
                  <a:pt x="8319" y="3764"/>
                </a:lnTo>
                <a:lnTo>
                  <a:pt x="8443" y="3659"/>
                </a:lnTo>
                <a:cubicBezTo>
                  <a:pt x="8531" y="3638"/>
                  <a:pt x="8537" y="3578"/>
                  <a:pt x="8541" y="3551"/>
                </a:cubicBezTo>
                <a:lnTo>
                  <a:pt x="8541" y="3549"/>
                </a:lnTo>
                <a:lnTo>
                  <a:pt x="8541" y="3542"/>
                </a:lnTo>
                <a:cubicBezTo>
                  <a:pt x="8547" y="3539"/>
                  <a:pt x="8557" y="3533"/>
                  <a:pt x="8560" y="3531"/>
                </a:cubicBezTo>
                <a:cubicBezTo>
                  <a:pt x="8564" y="3529"/>
                  <a:pt x="8567" y="3527"/>
                  <a:pt x="8567" y="3527"/>
                </a:cubicBezTo>
                <a:cubicBezTo>
                  <a:pt x="8650" y="3478"/>
                  <a:pt x="8748" y="3409"/>
                  <a:pt x="8749" y="3369"/>
                </a:cubicBezTo>
                <a:cubicBezTo>
                  <a:pt x="8749" y="3361"/>
                  <a:pt x="8742" y="3349"/>
                  <a:pt x="8740" y="3349"/>
                </a:cubicBezTo>
                <a:cubicBezTo>
                  <a:pt x="8721" y="3345"/>
                  <a:pt x="8682" y="3342"/>
                  <a:pt x="8661" y="3342"/>
                </a:cubicBezTo>
                <a:lnTo>
                  <a:pt x="8658" y="3342"/>
                </a:lnTo>
                <a:lnTo>
                  <a:pt x="8657" y="3342"/>
                </a:lnTo>
                <a:lnTo>
                  <a:pt x="8655" y="3342"/>
                </a:lnTo>
                <a:lnTo>
                  <a:pt x="8653" y="3342"/>
                </a:lnTo>
                <a:lnTo>
                  <a:pt x="8649" y="3342"/>
                </a:lnTo>
                <a:lnTo>
                  <a:pt x="8615" y="3342"/>
                </a:lnTo>
                <a:cubicBezTo>
                  <a:pt x="8611" y="3342"/>
                  <a:pt x="8604" y="3342"/>
                  <a:pt x="8602" y="3342"/>
                </a:cubicBezTo>
                <a:cubicBezTo>
                  <a:pt x="8572" y="3342"/>
                  <a:pt x="8536" y="3338"/>
                  <a:pt x="8518" y="3334"/>
                </a:cubicBezTo>
                <a:cubicBezTo>
                  <a:pt x="8574" y="3288"/>
                  <a:pt x="8644" y="3217"/>
                  <a:pt x="8642" y="3177"/>
                </a:cubicBezTo>
                <a:lnTo>
                  <a:pt x="8641" y="3175"/>
                </a:lnTo>
                <a:lnTo>
                  <a:pt x="8641" y="3169"/>
                </a:lnTo>
                <a:lnTo>
                  <a:pt x="8641" y="3167"/>
                </a:lnTo>
                <a:cubicBezTo>
                  <a:pt x="8643" y="3139"/>
                  <a:pt x="8602" y="3126"/>
                  <a:pt x="8571" y="3127"/>
                </a:cubicBezTo>
                <a:lnTo>
                  <a:pt x="8567" y="3127"/>
                </a:lnTo>
                <a:lnTo>
                  <a:pt x="8467" y="3084"/>
                </a:lnTo>
                <a:cubicBezTo>
                  <a:pt x="8491" y="3061"/>
                  <a:pt x="8513" y="3029"/>
                  <a:pt x="8521" y="3015"/>
                </a:cubicBezTo>
                <a:cubicBezTo>
                  <a:pt x="8532" y="2994"/>
                  <a:pt x="8568" y="2964"/>
                  <a:pt x="8592" y="2949"/>
                </a:cubicBezTo>
                <a:lnTo>
                  <a:pt x="8343" y="2921"/>
                </a:lnTo>
                <a:lnTo>
                  <a:pt x="8343" y="2923"/>
                </a:lnTo>
                <a:lnTo>
                  <a:pt x="8343" y="2925"/>
                </a:lnTo>
                <a:lnTo>
                  <a:pt x="8343" y="2927"/>
                </a:lnTo>
                <a:cubicBezTo>
                  <a:pt x="8346" y="2972"/>
                  <a:pt x="8295" y="3023"/>
                  <a:pt x="8219" y="3054"/>
                </a:cubicBezTo>
                <a:close/>
                <a:moveTo>
                  <a:pt x="5665" y="7772"/>
                </a:moveTo>
                <a:lnTo>
                  <a:pt x="5665" y="7769"/>
                </a:lnTo>
                <a:cubicBezTo>
                  <a:pt x="5662" y="7708"/>
                  <a:pt x="5753" y="7628"/>
                  <a:pt x="5809" y="7577"/>
                </a:cubicBezTo>
                <a:lnTo>
                  <a:pt x="5813" y="7574"/>
                </a:lnTo>
                <a:lnTo>
                  <a:pt x="5816" y="7571"/>
                </a:lnTo>
                <a:lnTo>
                  <a:pt x="5819" y="7568"/>
                </a:lnTo>
                <a:cubicBezTo>
                  <a:pt x="5835" y="7555"/>
                  <a:pt x="5857" y="7535"/>
                  <a:pt x="5869" y="7523"/>
                </a:cubicBezTo>
                <a:cubicBezTo>
                  <a:pt x="5877" y="7515"/>
                  <a:pt x="5882" y="7511"/>
                  <a:pt x="5888" y="7505"/>
                </a:cubicBezTo>
                <a:cubicBezTo>
                  <a:pt x="5937" y="7462"/>
                  <a:pt x="5962" y="7405"/>
                  <a:pt x="5962" y="7374"/>
                </a:cubicBezTo>
                <a:lnTo>
                  <a:pt x="5962" y="7372"/>
                </a:lnTo>
                <a:lnTo>
                  <a:pt x="5962" y="7371"/>
                </a:lnTo>
                <a:lnTo>
                  <a:pt x="5962" y="7369"/>
                </a:lnTo>
                <a:lnTo>
                  <a:pt x="5962" y="7362"/>
                </a:lnTo>
                <a:lnTo>
                  <a:pt x="5962" y="7361"/>
                </a:lnTo>
                <a:lnTo>
                  <a:pt x="5962" y="7359"/>
                </a:lnTo>
                <a:lnTo>
                  <a:pt x="5962" y="7357"/>
                </a:lnTo>
                <a:lnTo>
                  <a:pt x="5962" y="7355"/>
                </a:lnTo>
                <a:cubicBezTo>
                  <a:pt x="5960" y="7320"/>
                  <a:pt x="5979" y="7260"/>
                  <a:pt x="6037" y="7240"/>
                </a:cubicBezTo>
                <a:lnTo>
                  <a:pt x="6137" y="7107"/>
                </a:lnTo>
                <a:lnTo>
                  <a:pt x="6137" y="7103"/>
                </a:lnTo>
                <a:cubicBezTo>
                  <a:pt x="6133" y="7018"/>
                  <a:pt x="6238" y="6941"/>
                  <a:pt x="6303" y="6892"/>
                </a:cubicBezTo>
                <a:cubicBezTo>
                  <a:pt x="6339" y="6864"/>
                  <a:pt x="6369" y="6840"/>
                  <a:pt x="6384" y="6827"/>
                </a:cubicBezTo>
                <a:lnTo>
                  <a:pt x="6384" y="6825"/>
                </a:lnTo>
                <a:cubicBezTo>
                  <a:pt x="6384" y="6819"/>
                  <a:pt x="6398" y="6796"/>
                  <a:pt x="6401" y="6792"/>
                </a:cubicBezTo>
                <a:cubicBezTo>
                  <a:pt x="6406" y="6784"/>
                  <a:pt x="6417" y="6767"/>
                  <a:pt x="6423" y="6755"/>
                </a:cubicBezTo>
                <a:cubicBezTo>
                  <a:pt x="6427" y="6749"/>
                  <a:pt x="6432" y="6741"/>
                  <a:pt x="6434" y="6737"/>
                </a:cubicBezTo>
                <a:lnTo>
                  <a:pt x="6484" y="6767"/>
                </a:lnTo>
                <a:cubicBezTo>
                  <a:pt x="6604" y="6723"/>
                  <a:pt x="6645" y="6705"/>
                  <a:pt x="6647" y="6704"/>
                </a:cubicBezTo>
                <a:cubicBezTo>
                  <a:pt x="6606" y="6803"/>
                  <a:pt x="6582" y="6924"/>
                  <a:pt x="6583" y="6955"/>
                </a:cubicBezTo>
                <a:lnTo>
                  <a:pt x="6583" y="6956"/>
                </a:lnTo>
                <a:lnTo>
                  <a:pt x="6583" y="6958"/>
                </a:lnTo>
                <a:lnTo>
                  <a:pt x="6583" y="6959"/>
                </a:lnTo>
                <a:lnTo>
                  <a:pt x="6459" y="7107"/>
                </a:lnTo>
                <a:lnTo>
                  <a:pt x="6452" y="7107"/>
                </a:lnTo>
                <a:lnTo>
                  <a:pt x="6447" y="7107"/>
                </a:lnTo>
                <a:lnTo>
                  <a:pt x="6443" y="7107"/>
                </a:lnTo>
                <a:cubicBezTo>
                  <a:pt x="6362" y="7106"/>
                  <a:pt x="6362" y="7132"/>
                  <a:pt x="6359" y="7161"/>
                </a:cubicBezTo>
                <a:lnTo>
                  <a:pt x="6359" y="7162"/>
                </a:lnTo>
                <a:lnTo>
                  <a:pt x="6359" y="7164"/>
                </a:lnTo>
                <a:lnTo>
                  <a:pt x="6359" y="7168"/>
                </a:lnTo>
                <a:lnTo>
                  <a:pt x="6359" y="7169"/>
                </a:lnTo>
                <a:lnTo>
                  <a:pt x="6359" y="7171"/>
                </a:lnTo>
                <a:lnTo>
                  <a:pt x="6359" y="7172"/>
                </a:lnTo>
                <a:lnTo>
                  <a:pt x="6359" y="7173"/>
                </a:lnTo>
                <a:lnTo>
                  <a:pt x="6359" y="7177"/>
                </a:lnTo>
                <a:lnTo>
                  <a:pt x="6359" y="7178"/>
                </a:lnTo>
                <a:lnTo>
                  <a:pt x="6359" y="7182"/>
                </a:lnTo>
                <a:cubicBezTo>
                  <a:pt x="6352" y="7222"/>
                  <a:pt x="6284" y="7224"/>
                  <a:pt x="6246" y="7225"/>
                </a:cubicBezTo>
                <a:lnTo>
                  <a:pt x="6244" y="7225"/>
                </a:lnTo>
                <a:lnTo>
                  <a:pt x="6242" y="7225"/>
                </a:lnTo>
                <a:lnTo>
                  <a:pt x="6240" y="7225"/>
                </a:lnTo>
                <a:lnTo>
                  <a:pt x="6235" y="7225"/>
                </a:lnTo>
                <a:lnTo>
                  <a:pt x="5938" y="7699"/>
                </a:lnTo>
                <a:lnTo>
                  <a:pt x="5934" y="7699"/>
                </a:lnTo>
                <a:lnTo>
                  <a:pt x="5931" y="7699"/>
                </a:lnTo>
                <a:lnTo>
                  <a:pt x="5928" y="7699"/>
                </a:lnTo>
                <a:cubicBezTo>
                  <a:pt x="5864" y="7699"/>
                  <a:pt x="5861" y="7730"/>
                  <a:pt x="5861" y="7744"/>
                </a:cubicBezTo>
                <a:lnTo>
                  <a:pt x="5861" y="7745"/>
                </a:lnTo>
                <a:lnTo>
                  <a:pt x="5861" y="7747"/>
                </a:lnTo>
                <a:lnTo>
                  <a:pt x="5861" y="7758"/>
                </a:lnTo>
                <a:cubicBezTo>
                  <a:pt x="5861" y="7767"/>
                  <a:pt x="5863" y="7785"/>
                  <a:pt x="5864" y="7787"/>
                </a:cubicBezTo>
                <a:cubicBezTo>
                  <a:pt x="5860" y="7818"/>
                  <a:pt x="5815" y="7817"/>
                  <a:pt x="5795" y="7817"/>
                </a:cubicBezTo>
                <a:lnTo>
                  <a:pt x="5764" y="7817"/>
                </a:lnTo>
                <a:lnTo>
                  <a:pt x="5764" y="7822"/>
                </a:lnTo>
                <a:cubicBezTo>
                  <a:pt x="5770" y="7913"/>
                  <a:pt x="5550" y="8085"/>
                  <a:pt x="5418" y="8099"/>
                </a:cubicBezTo>
                <a:lnTo>
                  <a:pt x="5418" y="7995"/>
                </a:lnTo>
                <a:cubicBezTo>
                  <a:pt x="5443" y="7965"/>
                  <a:pt x="5480" y="7926"/>
                  <a:pt x="5503" y="7905"/>
                </a:cubicBezTo>
                <a:cubicBezTo>
                  <a:pt x="5531" y="7877"/>
                  <a:pt x="5556" y="7838"/>
                  <a:pt x="5565" y="7817"/>
                </a:cubicBezTo>
                <a:lnTo>
                  <a:pt x="5665" y="7772"/>
                </a:lnTo>
                <a:close/>
                <a:moveTo>
                  <a:pt x="6647" y="6704"/>
                </a:moveTo>
                <a:lnTo>
                  <a:pt x="6648" y="6703"/>
                </a:lnTo>
                <a:lnTo>
                  <a:pt x="6650" y="6701"/>
                </a:lnTo>
                <a:lnTo>
                  <a:pt x="6650" y="6700"/>
                </a:lnTo>
                <a:lnTo>
                  <a:pt x="6648" y="6700"/>
                </a:lnTo>
                <a:lnTo>
                  <a:pt x="6648" y="6701"/>
                </a:lnTo>
                <a:lnTo>
                  <a:pt x="6647" y="6704"/>
                </a:lnTo>
                <a:close/>
                <a:moveTo>
                  <a:pt x="6648" y="6700"/>
                </a:moveTo>
                <a:cubicBezTo>
                  <a:pt x="6647" y="6700"/>
                  <a:pt x="6639" y="6702"/>
                  <a:pt x="6641" y="6701"/>
                </a:cubicBezTo>
                <a:lnTo>
                  <a:pt x="6636" y="6701"/>
                </a:lnTo>
                <a:lnTo>
                  <a:pt x="6635" y="6701"/>
                </a:lnTo>
                <a:lnTo>
                  <a:pt x="6634" y="6701"/>
                </a:lnTo>
                <a:lnTo>
                  <a:pt x="6631" y="6701"/>
                </a:lnTo>
                <a:lnTo>
                  <a:pt x="6631" y="6700"/>
                </a:lnTo>
                <a:cubicBezTo>
                  <a:pt x="6630" y="6700"/>
                  <a:pt x="6645" y="6693"/>
                  <a:pt x="6653" y="6689"/>
                </a:cubicBezTo>
                <a:lnTo>
                  <a:pt x="6650" y="6695"/>
                </a:lnTo>
                <a:lnTo>
                  <a:pt x="6648" y="6700"/>
                </a:lnTo>
                <a:close/>
                <a:moveTo>
                  <a:pt x="6653" y="6689"/>
                </a:moveTo>
                <a:lnTo>
                  <a:pt x="6653" y="6689"/>
                </a:lnTo>
                <a:lnTo>
                  <a:pt x="6653" y="6690"/>
                </a:lnTo>
                <a:lnTo>
                  <a:pt x="6653" y="6690"/>
                </a:lnTo>
                <a:lnTo>
                  <a:pt x="6653" y="6690"/>
                </a:lnTo>
                <a:lnTo>
                  <a:pt x="6653" y="6690"/>
                </a:lnTo>
                <a:lnTo>
                  <a:pt x="6653" y="6690"/>
                </a:lnTo>
                <a:lnTo>
                  <a:pt x="6653" y="6689"/>
                </a:lnTo>
                <a:close/>
                <a:moveTo>
                  <a:pt x="6653" y="6689"/>
                </a:moveTo>
                <a:cubicBezTo>
                  <a:pt x="6654" y="6688"/>
                  <a:pt x="6658" y="6677"/>
                  <a:pt x="6657" y="6679"/>
                </a:cubicBezTo>
                <a:lnTo>
                  <a:pt x="6657" y="6677"/>
                </a:lnTo>
                <a:cubicBezTo>
                  <a:pt x="6656" y="6680"/>
                  <a:pt x="6653" y="6689"/>
                  <a:pt x="6653" y="6689"/>
                </a:cubicBezTo>
                <a:close/>
                <a:moveTo>
                  <a:pt x="3632" y="10200"/>
                </a:moveTo>
                <a:lnTo>
                  <a:pt x="3583" y="10258"/>
                </a:lnTo>
                <a:cubicBezTo>
                  <a:pt x="3573" y="10255"/>
                  <a:pt x="3563" y="10252"/>
                  <a:pt x="3564" y="10252"/>
                </a:cubicBezTo>
                <a:lnTo>
                  <a:pt x="3558" y="10252"/>
                </a:lnTo>
                <a:lnTo>
                  <a:pt x="3556" y="10253"/>
                </a:lnTo>
                <a:lnTo>
                  <a:pt x="3553" y="10253"/>
                </a:lnTo>
                <a:lnTo>
                  <a:pt x="3552" y="10255"/>
                </a:lnTo>
                <a:lnTo>
                  <a:pt x="3550" y="10256"/>
                </a:lnTo>
                <a:lnTo>
                  <a:pt x="3549" y="10258"/>
                </a:lnTo>
                <a:lnTo>
                  <a:pt x="3547" y="10259"/>
                </a:lnTo>
                <a:lnTo>
                  <a:pt x="3547" y="10262"/>
                </a:lnTo>
                <a:cubicBezTo>
                  <a:pt x="3547" y="10265"/>
                  <a:pt x="3557" y="10273"/>
                  <a:pt x="3556" y="10273"/>
                </a:cubicBezTo>
                <a:lnTo>
                  <a:pt x="3434" y="10243"/>
                </a:lnTo>
                <a:lnTo>
                  <a:pt x="3434" y="10140"/>
                </a:lnTo>
                <a:lnTo>
                  <a:pt x="3483" y="10140"/>
                </a:lnTo>
                <a:lnTo>
                  <a:pt x="3558" y="9992"/>
                </a:lnTo>
                <a:lnTo>
                  <a:pt x="3707" y="9888"/>
                </a:lnTo>
                <a:lnTo>
                  <a:pt x="3702" y="9888"/>
                </a:lnTo>
                <a:lnTo>
                  <a:pt x="3701" y="9886"/>
                </a:lnTo>
                <a:lnTo>
                  <a:pt x="3698" y="9885"/>
                </a:lnTo>
                <a:lnTo>
                  <a:pt x="3696" y="9882"/>
                </a:lnTo>
                <a:lnTo>
                  <a:pt x="3693" y="9879"/>
                </a:lnTo>
                <a:lnTo>
                  <a:pt x="3693" y="9877"/>
                </a:lnTo>
                <a:lnTo>
                  <a:pt x="3692" y="9876"/>
                </a:lnTo>
                <a:cubicBezTo>
                  <a:pt x="3691" y="9855"/>
                  <a:pt x="3753" y="9835"/>
                  <a:pt x="3768" y="9836"/>
                </a:cubicBezTo>
                <a:lnTo>
                  <a:pt x="3772" y="9836"/>
                </a:lnTo>
                <a:cubicBezTo>
                  <a:pt x="3784" y="9836"/>
                  <a:pt x="3804" y="9842"/>
                  <a:pt x="3805" y="9845"/>
                </a:cubicBezTo>
                <a:cubicBezTo>
                  <a:pt x="3889" y="9798"/>
                  <a:pt x="3906" y="9725"/>
                  <a:pt x="3905" y="9685"/>
                </a:cubicBezTo>
                <a:lnTo>
                  <a:pt x="3905" y="9682"/>
                </a:lnTo>
                <a:cubicBezTo>
                  <a:pt x="3947" y="9629"/>
                  <a:pt x="4040" y="9540"/>
                  <a:pt x="4104" y="9504"/>
                </a:cubicBezTo>
                <a:lnTo>
                  <a:pt x="4127" y="9400"/>
                </a:lnTo>
                <a:lnTo>
                  <a:pt x="4227" y="9445"/>
                </a:lnTo>
                <a:lnTo>
                  <a:pt x="4351" y="9460"/>
                </a:lnTo>
                <a:cubicBezTo>
                  <a:pt x="4282" y="9500"/>
                  <a:pt x="4253" y="9574"/>
                  <a:pt x="4237" y="9614"/>
                </a:cubicBezTo>
                <a:cubicBezTo>
                  <a:pt x="4233" y="9624"/>
                  <a:pt x="4228" y="9635"/>
                  <a:pt x="4227" y="9637"/>
                </a:cubicBezTo>
                <a:lnTo>
                  <a:pt x="4104" y="9593"/>
                </a:lnTo>
                <a:cubicBezTo>
                  <a:pt x="3992" y="9668"/>
                  <a:pt x="3885" y="9928"/>
                  <a:pt x="3880" y="9977"/>
                </a:cubicBezTo>
                <a:lnTo>
                  <a:pt x="3707" y="10155"/>
                </a:lnTo>
                <a:cubicBezTo>
                  <a:pt x="3705" y="10156"/>
                  <a:pt x="3702" y="10160"/>
                  <a:pt x="3701" y="10160"/>
                </a:cubicBezTo>
                <a:cubicBezTo>
                  <a:pt x="3688" y="10175"/>
                  <a:pt x="3661" y="10201"/>
                  <a:pt x="3643" y="10201"/>
                </a:cubicBezTo>
                <a:lnTo>
                  <a:pt x="3637" y="10201"/>
                </a:lnTo>
                <a:lnTo>
                  <a:pt x="3634" y="10200"/>
                </a:lnTo>
                <a:lnTo>
                  <a:pt x="3632" y="10200"/>
                </a:lnTo>
                <a:close/>
                <a:moveTo>
                  <a:pt x="3556" y="10273"/>
                </a:moveTo>
                <a:lnTo>
                  <a:pt x="3557" y="10273"/>
                </a:lnTo>
                <a:lnTo>
                  <a:pt x="3557" y="10273"/>
                </a:lnTo>
                <a:lnTo>
                  <a:pt x="3558" y="10273"/>
                </a:lnTo>
                <a:lnTo>
                  <a:pt x="3556" y="10273"/>
                </a:lnTo>
                <a:close/>
                <a:moveTo>
                  <a:pt x="5565" y="3099"/>
                </a:moveTo>
                <a:cubicBezTo>
                  <a:pt x="5582" y="3093"/>
                  <a:pt x="5590" y="3071"/>
                  <a:pt x="5589" y="3063"/>
                </a:cubicBezTo>
                <a:lnTo>
                  <a:pt x="5589" y="3060"/>
                </a:lnTo>
                <a:cubicBezTo>
                  <a:pt x="5589" y="3054"/>
                  <a:pt x="5587" y="3044"/>
                  <a:pt x="5587" y="3041"/>
                </a:cubicBezTo>
                <a:cubicBezTo>
                  <a:pt x="5586" y="3039"/>
                  <a:pt x="5586" y="3037"/>
                  <a:pt x="5586" y="3037"/>
                </a:cubicBezTo>
                <a:cubicBezTo>
                  <a:pt x="5580" y="3020"/>
                  <a:pt x="5577" y="2989"/>
                  <a:pt x="5577" y="2973"/>
                </a:cubicBezTo>
                <a:cubicBezTo>
                  <a:pt x="5604" y="2952"/>
                  <a:pt x="5615" y="2936"/>
                  <a:pt x="5615" y="2935"/>
                </a:cubicBezTo>
                <a:lnTo>
                  <a:pt x="5615" y="2934"/>
                </a:lnTo>
                <a:lnTo>
                  <a:pt x="5615" y="2928"/>
                </a:lnTo>
                <a:lnTo>
                  <a:pt x="5613" y="2927"/>
                </a:lnTo>
                <a:lnTo>
                  <a:pt x="5613" y="2926"/>
                </a:lnTo>
                <a:lnTo>
                  <a:pt x="5612" y="2926"/>
                </a:lnTo>
                <a:cubicBezTo>
                  <a:pt x="5610" y="2924"/>
                  <a:pt x="5603" y="2923"/>
                  <a:pt x="5602" y="2923"/>
                </a:cubicBezTo>
                <a:lnTo>
                  <a:pt x="5601" y="2923"/>
                </a:lnTo>
                <a:lnTo>
                  <a:pt x="5600" y="2924"/>
                </a:lnTo>
                <a:lnTo>
                  <a:pt x="5599" y="2924"/>
                </a:lnTo>
                <a:lnTo>
                  <a:pt x="5598" y="2924"/>
                </a:lnTo>
                <a:cubicBezTo>
                  <a:pt x="5596" y="2923"/>
                  <a:pt x="5592" y="2923"/>
                  <a:pt x="5591" y="2923"/>
                </a:cubicBezTo>
                <a:cubicBezTo>
                  <a:pt x="5587" y="2923"/>
                  <a:pt x="5581" y="2924"/>
                  <a:pt x="5580" y="2924"/>
                </a:cubicBezTo>
                <a:lnTo>
                  <a:pt x="5580" y="2924"/>
                </a:lnTo>
                <a:lnTo>
                  <a:pt x="5579" y="2924"/>
                </a:lnTo>
                <a:lnTo>
                  <a:pt x="5579" y="2924"/>
                </a:lnTo>
                <a:lnTo>
                  <a:pt x="5574" y="2924"/>
                </a:lnTo>
                <a:lnTo>
                  <a:pt x="5571" y="2925"/>
                </a:lnTo>
                <a:lnTo>
                  <a:pt x="5564" y="2925"/>
                </a:lnTo>
                <a:lnTo>
                  <a:pt x="5561" y="2924"/>
                </a:lnTo>
                <a:lnTo>
                  <a:pt x="5558" y="2924"/>
                </a:lnTo>
                <a:lnTo>
                  <a:pt x="5558" y="2923"/>
                </a:lnTo>
                <a:lnTo>
                  <a:pt x="5556" y="2923"/>
                </a:lnTo>
                <a:lnTo>
                  <a:pt x="5556" y="2921"/>
                </a:lnTo>
                <a:lnTo>
                  <a:pt x="5556" y="2921"/>
                </a:lnTo>
                <a:lnTo>
                  <a:pt x="5556" y="2920"/>
                </a:lnTo>
                <a:lnTo>
                  <a:pt x="5555" y="2920"/>
                </a:lnTo>
                <a:lnTo>
                  <a:pt x="5556" y="2919"/>
                </a:lnTo>
                <a:cubicBezTo>
                  <a:pt x="5553" y="2911"/>
                  <a:pt x="5724" y="2813"/>
                  <a:pt x="5938" y="2699"/>
                </a:cubicBezTo>
                <a:lnTo>
                  <a:pt x="6037" y="2714"/>
                </a:lnTo>
                <a:lnTo>
                  <a:pt x="5962" y="2832"/>
                </a:lnTo>
                <a:lnTo>
                  <a:pt x="5740" y="2934"/>
                </a:lnTo>
                <a:lnTo>
                  <a:pt x="5764" y="3084"/>
                </a:lnTo>
                <a:lnTo>
                  <a:pt x="5740" y="3084"/>
                </a:lnTo>
                <a:lnTo>
                  <a:pt x="5565" y="3099"/>
                </a:lnTo>
                <a:close/>
                <a:moveTo>
                  <a:pt x="7103" y="6352"/>
                </a:moveTo>
                <a:lnTo>
                  <a:pt x="7103" y="6353"/>
                </a:lnTo>
                <a:cubicBezTo>
                  <a:pt x="7104" y="6366"/>
                  <a:pt x="7056" y="6395"/>
                  <a:pt x="7037" y="6407"/>
                </a:cubicBezTo>
                <a:cubicBezTo>
                  <a:pt x="7034" y="6409"/>
                  <a:pt x="7030" y="6411"/>
                  <a:pt x="7029" y="6412"/>
                </a:cubicBezTo>
                <a:lnTo>
                  <a:pt x="6954" y="6560"/>
                </a:lnTo>
                <a:cubicBezTo>
                  <a:pt x="6909" y="6529"/>
                  <a:pt x="6844" y="6514"/>
                  <a:pt x="6808" y="6515"/>
                </a:cubicBezTo>
                <a:lnTo>
                  <a:pt x="6807" y="6515"/>
                </a:lnTo>
                <a:cubicBezTo>
                  <a:pt x="6842" y="6487"/>
                  <a:pt x="6877" y="6447"/>
                  <a:pt x="6890" y="6425"/>
                </a:cubicBezTo>
                <a:cubicBezTo>
                  <a:pt x="6909" y="6397"/>
                  <a:pt x="6938" y="6359"/>
                  <a:pt x="6954" y="6337"/>
                </a:cubicBezTo>
                <a:lnTo>
                  <a:pt x="6955" y="6337"/>
                </a:lnTo>
                <a:lnTo>
                  <a:pt x="6956" y="6337"/>
                </a:lnTo>
                <a:lnTo>
                  <a:pt x="6958" y="6337"/>
                </a:lnTo>
                <a:lnTo>
                  <a:pt x="6960" y="6337"/>
                </a:lnTo>
                <a:lnTo>
                  <a:pt x="6964" y="6337"/>
                </a:lnTo>
                <a:lnTo>
                  <a:pt x="6966" y="6337"/>
                </a:lnTo>
                <a:lnTo>
                  <a:pt x="6967" y="6337"/>
                </a:lnTo>
                <a:lnTo>
                  <a:pt x="6974" y="6337"/>
                </a:lnTo>
                <a:lnTo>
                  <a:pt x="6975" y="6337"/>
                </a:lnTo>
                <a:lnTo>
                  <a:pt x="6978" y="6337"/>
                </a:lnTo>
                <a:cubicBezTo>
                  <a:pt x="7003" y="6336"/>
                  <a:pt x="7035" y="6334"/>
                  <a:pt x="7060" y="6334"/>
                </a:cubicBezTo>
                <a:lnTo>
                  <a:pt x="7062" y="6334"/>
                </a:lnTo>
                <a:lnTo>
                  <a:pt x="7064" y="6334"/>
                </a:lnTo>
                <a:lnTo>
                  <a:pt x="7066" y="6334"/>
                </a:lnTo>
                <a:cubicBezTo>
                  <a:pt x="7091" y="6334"/>
                  <a:pt x="7104" y="6346"/>
                  <a:pt x="7103" y="6352"/>
                </a:cubicBezTo>
                <a:close/>
                <a:moveTo>
                  <a:pt x="7402" y="5642"/>
                </a:moveTo>
                <a:cubicBezTo>
                  <a:pt x="7332" y="5637"/>
                  <a:pt x="7327" y="5581"/>
                  <a:pt x="7327" y="5569"/>
                </a:cubicBezTo>
                <a:cubicBezTo>
                  <a:pt x="7326" y="5533"/>
                  <a:pt x="7395" y="5524"/>
                  <a:pt x="7424" y="5524"/>
                </a:cubicBezTo>
                <a:lnTo>
                  <a:pt x="7426" y="5524"/>
                </a:lnTo>
                <a:lnTo>
                  <a:pt x="7426" y="5421"/>
                </a:lnTo>
                <a:lnTo>
                  <a:pt x="7549" y="5480"/>
                </a:lnTo>
                <a:lnTo>
                  <a:pt x="7426" y="5612"/>
                </a:lnTo>
                <a:lnTo>
                  <a:pt x="7426" y="5614"/>
                </a:lnTo>
                <a:lnTo>
                  <a:pt x="7426" y="5614"/>
                </a:lnTo>
                <a:lnTo>
                  <a:pt x="7426" y="5615"/>
                </a:lnTo>
                <a:cubicBezTo>
                  <a:pt x="7426" y="5620"/>
                  <a:pt x="7420" y="5635"/>
                  <a:pt x="7419" y="5636"/>
                </a:cubicBezTo>
                <a:lnTo>
                  <a:pt x="7418" y="5636"/>
                </a:lnTo>
                <a:cubicBezTo>
                  <a:pt x="7417" y="5639"/>
                  <a:pt x="7404" y="5643"/>
                  <a:pt x="7403" y="5642"/>
                </a:cubicBezTo>
                <a:lnTo>
                  <a:pt x="7402" y="5642"/>
                </a:lnTo>
                <a:lnTo>
                  <a:pt x="7402" y="5642"/>
                </a:lnTo>
                <a:close/>
                <a:moveTo>
                  <a:pt x="4524" y="9252"/>
                </a:moveTo>
                <a:lnTo>
                  <a:pt x="4530" y="9252"/>
                </a:lnTo>
                <a:lnTo>
                  <a:pt x="4532" y="9252"/>
                </a:lnTo>
                <a:lnTo>
                  <a:pt x="4534" y="9252"/>
                </a:lnTo>
                <a:cubicBezTo>
                  <a:pt x="4579" y="9252"/>
                  <a:pt x="4599" y="9277"/>
                  <a:pt x="4599" y="9294"/>
                </a:cubicBezTo>
                <a:lnTo>
                  <a:pt x="4599" y="9299"/>
                </a:lnTo>
                <a:lnTo>
                  <a:pt x="4599" y="9301"/>
                </a:lnTo>
                <a:cubicBezTo>
                  <a:pt x="4600" y="9344"/>
                  <a:pt x="4536" y="9414"/>
                  <a:pt x="4500" y="9445"/>
                </a:cubicBezTo>
                <a:lnTo>
                  <a:pt x="4475" y="9400"/>
                </a:lnTo>
                <a:lnTo>
                  <a:pt x="4500" y="9282"/>
                </a:lnTo>
                <a:lnTo>
                  <a:pt x="4503" y="9282"/>
                </a:lnTo>
                <a:lnTo>
                  <a:pt x="4508" y="9281"/>
                </a:lnTo>
                <a:lnTo>
                  <a:pt x="4511" y="9281"/>
                </a:lnTo>
                <a:lnTo>
                  <a:pt x="4514" y="9279"/>
                </a:lnTo>
                <a:lnTo>
                  <a:pt x="4517" y="9278"/>
                </a:lnTo>
                <a:cubicBezTo>
                  <a:pt x="4524" y="9272"/>
                  <a:pt x="4524" y="9263"/>
                  <a:pt x="4524" y="9260"/>
                </a:cubicBezTo>
                <a:lnTo>
                  <a:pt x="4524" y="9259"/>
                </a:lnTo>
                <a:lnTo>
                  <a:pt x="4524" y="9258"/>
                </a:lnTo>
                <a:lnTo>
                  <a:pt x="4524" y="9257"/>
                </a:lnTo>
                <a:lnTo>
                  <a:pt x="4524" y="9256"/>
                </a:lnTo>
                <a:lnTo>
                  <a:pt x="4524" y="9256"/>
                </a:lnTo>
                <a:lnTo>
                  <a:pt x="4524" y="9255"/>
                </a:lnTo>
                <a:lnTo>
                  <a:pt x="4524" y="9252"/>
                </a:lnTo>
                <a:close/>
                <a:moveTo>
                  <a:pt x="7426" y="5347"/>
                </a:moveTo>
                <a:lnTo>
                  <a:pt x="7526" y="5272"/>
                </a:lnTo>
                <a:lnTo>
                  <a:pt x="7526" y="5229"/>
                </a:lnTo>
                <a:lnTo>
                  <a:pt x="7527" y="5229"/>
                </a:lnTo>
                <a:cubicBezTo>
                  <a:pt x="7549" y="5229"/>
                  <a:pt x="7550" y="5271"/>
                  <a:pt x="7549" y="5271"/>
                </a:cubicBezTo>
                <a:lnTo>
                  <a:pt x="7549" y="5317"/>
                </a:lnTo>
                <a:lnTo>
                  <a:pt x="7426" y="5377"/>
                </a:lnTo>
                <a:lnTo>
                  <a:pt x="7426" y="5347"/>
                </a:lnTo>
                <a:close/>
                <a:moveTo>
                  <a:pt x="6954" y="5954"/>
                </a:moveTo>
                <a:lnTo>
                  <a:pt x="7054" y="5924"/>
                </a:lnTo>
                <a:cubicBezTo>
                  <a:pt x="7032" y="5951"/>
                  <a:pt x="7006" y="5989"/>
                  <a:pt x="6991" y="6010"/>
                </a:cubicBezTo>
                <a:cubicBezTo>
                  <a:pt x="6974" y="6038"/>
                  <a:pt x="6932" y="6080"/>
                  <a:pt x="6905" y="6102"/>
                </a:cubicBezTo>
                <a:cubicBezTo>
                  <a:pt x="6933" y="6056"/>
                  <a:pt x="6955" y="6000"/>
                  <a:pt x="6954" y="5960"/>
                </a:cubicBezTo>
                <a:lnTo>
                  <a:pt x="6954" y="5958"/>
                </a:lnTo>
                <a:lnTo>
                  <a:pt x="6954" y="5955"/>
                </a:lnTo>
                <a:lnTo>
                  <a:pt x="6954" y="5954"/>
                </a:lnTo>
                <a:close/>
                <a:moveTo>
                  <a:pt x="7227" y="5776"/>
                </a:moveTo>
                <a:lnTo>
                  <a:pt x="7256" y="5776"/>
                </a:lnTo>
                <a:lnTo>
                  <a:pt x="7259" y="5775"/>
                </a:lnTo>
                <a:lnTo>
                  <a:pt x="7271" y="5775"/>
                </a:lnTo>
                <a:cubicBezTo>
                  <a:pt x="7303" y="5774"/>
                  <a:pt x="7328" y="5784"/>
                  <a:pt x="7327" y="5803"/>
                </a:cubicBezTo>
                <a:lnTo>
                  <a:pt x="7327" y="5804"/>
                </a:lnTo>
                <a:lnTo>
                  <a:pt x="7327" y="5805"/>
                </a:lnTo>
                <a:lnTo>
                  <a:pt x="7327" y="5809"/>
                </a:lnTo>
                <a:cubicBezTo>
                  <a:pt x="7327" y="5817"/>
                  <a:pt x="7324" y="5827"/>
                  <a:pt x="7323" y="5827"/>
                </a:cubicBezTo>
                <a:lnTo>
                  <a:pt x="7321" y="5830"/>
                </a:lnTo>
                <a:cubicBezTo>
                  <a:pt x="7318" y="5833"/>
                  <a:pt x="7303" y="5835"/>
                  <a:pt x="7302" y="5835"/>
                </a:cubicBezTo>
                <a:lnTo>
                  <a:pt x="7253" y="5835"/>
                </a:lnTo>
                <a:cubicBezTo>
                  <a:pt x="7230" y="5822"/>
                  <a:pt x="7229" y="5804"/>
                  <a:pt x="7228" y="5795"/>
                </a:cubicBezTo>
                <a:lnTo>
                  <a:pt x="7228" y="5794"/>
                </a:lnTo>
                <a:lnTo>
                  <a:pt x="7228" y="5794"/>
                </a:lnTo>
                <a:lnTo>
                  <a:pt x="7227" y="5793"/>
                </a:lnTo>
                <a:lnTo>
                  <a:pt x="7227" y="5792"/>
                </a:lnTo>
                <a:lnTo>
                  <a:pt x="7227" y="5791"/>
                </a:lnTo>
                <a:lnTo>
                  <a:pt x="7227" y="5776"/>
                </a:lnTo>
                <a:close/>
                <a:moveTo>
                  <a:pt x="4699" y="8690"/>
                </a:moveTo>
                <a:lnTo>
                  <a:pt x="4648" y="8750"/>
                </a:lnTo>
                <a:lnTo>
                  <a:pt x="4633" y="8750"/>
                </a:lnTo>
                <a:cubicBezTo>
                  <a:pt x="4620" y="8750"/>
                  <a:pt x="4594" y="8748"/>
                  <a:pt x="4582" y="8744"/>
                </a:cubicBezTo>
                <a:lnTo>
                  <a:pt x="4579" y="8742"/>
                </a:lnTo>
                <a:lnTo>
                  <a:pt x="4578" y="8741"/>
                </a:lnTo>
                <a:lnTo>
                  <a:pt x="4576" y="8739"/>
                </a:lnTo>
                <a:lnTo>
                  <a:pt x="4575" y="8736"/>
                </a:lnTo>
                <a:lnTo>
                  <a:pt x="4573" y="8735"/>
                </a:lnTo>
                <a:cubicBezTo>
                  <a:pt x="4584" y="8697"/>
                  <a:pt x="4694" y="8690"/>
                  <a:pt x="4699" y="8690"/>
                </a:cubicBezTo>
                <a:close/>
                <a:moveTo>
                  <a:pt x="5962" y="7107"/>
                </a:moveTo>
                <a:lnTo>
                  <a:pt x="5958" y="7107"/>
                </a:lnTo>
                <a:cubicBezTo>
                  <a:pt x="5877" y="7108"/>
                  <a:pt x="5863" y="7063"/>
                  <a:pt x="5864" y="7036"/>
                </a:cubicBezTo>
                <a:lnTo>
                  <a:pt x="5864" y="7019"/>
                </a:lnTo>
                <a:lnTo>
                  <a:pt x="5962" y="7107"/>
                </a:lnTo>
                <a:close/>
                <a:moveTo>
                  <a:pt x="6657" y="6677"/>
                </a:moveTo>
                <a:lnTo>
                  <a:pt x="6660" y="6676"/>
                </a:lnTo>
                <a:lnTo>
                  <a:pt x="6663" y="6674"/>
                </a:lnTo>
                <a:lnTo>
                  <a:pt x="6665" y="6671"/>
                </a:lnTo>
                <a:lnTo>
                  <a:pt x="6666" y="6670"/>
                </a:lnTo>
                <a:lnTo>
                  <a:pt x="6668" y="6669"/>
                </a:lnTo>
                <a:lnTo>
                  <a:pt x="6668" y="6667"/>
                </a:lnTo>
                <a:cubicBezTo>
                  <a:pt x="6665" y="6669"/>
                  <a:pt x="6656" y="6679"/>
                  <a:pt x="6657" y="6678"/>
                </a:cubicBezTo>
                <a:lnTo>
                  <a:pt x="6657" y="6677"/>
                </a:lnTo>
                <a:close/>
                <a:moveTo>
                  <a:pt x="6668" y="6667"/>
                </a:moveTo>
                <a:lnTo>
                  <a:pt x="6666" y="6666"/>
                </a:lnTo>
                <a:lnTo>
                  <a:pt x="6665" y="6664"/>
                </a:lnTo>
                <a:lnTo>
                  <a:pt x="6663" y="6664"/>
                </a:lnTo>
                <a:cubicBezTo>
                  <a:pt x="6657" y="6661"/>
                  <a:pt x="6635" y="6650"/>
                  <a:pt x="6632" y="6649"/>
                </a:cubicBezTo>
                <a:lnTo>
                  <a:pt x="6707" y="6604"/>
                </a:lnTo>
                <a:cubicBezTo>
                  <a:pt x="6707" y="6617"/>
                  <a:pt x="6684" y="6647"/>
                  <a:pt x="6674" y="6659"/>
                </a:cubicBezTo>
                <a:lnTo>
                  <a:pt x="6673" y="6660"/>
                </a:lnTo>
                <a:lnTo>
                  <a:pt x="6673" y="6660"/>
                </a:lnTo>
                <a:lnTo>
                  <a:pt x="6672" y="6661"/>
                </a:lnTo>
                <a:lnTo>
                  <a:pt x="6671" y="6661"/>
                </a:lnTo>
                <a:lnTo>
                  <a:pt x="6669" y="6663"/>
                </a:lnTo>
                <a:lnTo>
                  <a:pt x="6669" y="6664"/>
                </a:lnTo>
                <a:lnTo>
                  <a:pt x="6668" y="6666"/>
                </a:lnTo>
                <a:lnTo>
                  <a:pt x="6668" y="6667"/>
                </a:lnTo>
                <a:close/>
                <a:moveTo>
                  <a:pt x="4302" y="9208"/>
                </a:moveTo>
                <a:lnTo>
                  <a:pt x="4351" y="9208"/>
                </a:lnTo>
                <a:lnTo>
                  <a:pt x="4351" y="9209"/>
                </a:lnTo>
                <a:cubicBezTo>
                  <a:pt x="4352" y="9224"/>
                  <a:pt x="4316" y="9260"/>
                  <a:pt x="4302" y="9267"/>
                </a:cubicBezTo>
                <a:lnTo>
                  <a:pt x="4302" y="9208"/>
                </a:lnTo>
                <a:close/>
                <a:moveTo>
                  <a:pt x="5764" y="7432"/>
                </a:moveTo>
                <a:lnTo>
                  <a:pt x="5740" y="7477"/>
                </a:lnTo>
                <a:lnTo>
                  <a:pt x="5740" y="7417"/>
                </a:lnTo>
                <a:lnTo>
                  <a:pt x="5764" y="7432"/>
                </a:lnTo>
                <a:close/>
                <a:moveTo>
                  <a:pt x="6707" y="6412"/>
                </a:moveTo>
                <a:lnTo>
                  <a:pt x="6756" y="6412"/>
                </a:lnTo>
                <a:lnTo>
                  <a:pt x="6699" y="6424"/>
                </a:lnTo>
                <a:lnTo>
                  <a:pt x="6699" y="6424"/>
                </a:lnTo>
                <a:lnTo>
                  <a:pt x="6700" y="6424"/>
                </a:lnTo>
                <a:lnTo>
                  <a:pt x="6699" y="6424"/>
                </a:lnTo>
                <a:lnTo>
                  <a:pt x="6701" y="6422"/>
                </a:lnTo>
                <a:lnTo>
                  <a:pt x="6704" y="6421"/>
                </a:lnTo>
                <a:lnTo>
                  <a:pt x="6704" y="6419"/>
                </a:lnTo>
                <a:lnTo>
                  <a:pt x="6705" y="6416"/>
                </a:lnTo>
                <a:lnTo>
                  <a:pt x="6707" y="6415"/>
                </a:lnTo>
                <a:lnTo>
                  <a:pt x="6707" y="6412"/>
                </a:lnTo>
                <a:close/>
                <a:moveTo>
                  <a:pt x="6699" y="6424"/>
                </a:moveTo>
                <a:lnTo>
                  <a:pt x="6699" y="6424"/>
                </a:lnTo>
                <a:lnTo>
                  <a:pt x="6699" y="6424"/>
                </a:lnTo>
                <a:cubicBezTo>
                  <a:pt x="6699" y="6424"/>
                  <a:pt x="6695" y="6424"/>
                  <a:pt x="6694" y="6425"/>
                </a:cubicBezTo>
                <a:lnTo>
                  <a:pt x="6694" y="6425"/>
                </a:lnTo>
                <a:lnTo>
                  <a:pt x="6699" y="6424"/>
                </a:lnTo>
                <a:close/>
                <a:moveTo>
                  <a:pt x="6694" y="6425"/>
                </a:moveTo>
                <a:lnTo>
                  <a:pt x="6681" y="6427"/>
                </a:lnTo>
                <a:lnTo>
                  <a:pt x="6683" y="6427"/>
                </a:lnTo>
                <a:cubicBezTo>
                  <a:pt x="6685" y="6427"/>
                  <a:pt x="6693" y="6425"/>
                  <a:pt x="6694" y="6425"/>
                </a:cubicBezTo>
                <a:close/>
              </a:path>
            </a:pathLst>
          </a:custGeom>
          <a:solidFill>
            <a:srgbClr val="E6EADE"/>
          </a:solidFill>
          <a:effectLst/>
        </p:spPr>
        <p:txBody>
          <a:bodyPr wrap="square" rtlCol="0">
            <a:noAutofit/>
          </a:bodyPr>
          <a:p>
            <a:endParaRPr lang="en-US" altLang="zh-CN" sz="59500">
              <a:solidFill>
                <a:srgbClr val="D6C8B6"/>
              </a:solidFill>
              <a:latin typeface="Road Rage" charset="0"/>
              <a:cs typeface="Road Rage" charset="0"/>
            </a:endParaRPr>
          </a:p>
        </p:txBody>
      </p:sp>
      <p:sp>
        <p:nvSpPr>
          <p:cNvPr id="13" name="文本框 12"/>
          <p:cNvSpPr txBox="1"/>
          <p:nvPr/>
        </p:nvSpPr>
        <p:spPr>
          <a:xfrm>
            <a:off x="619760" y="685800"/>
            <a:ext cx="3874135" cy="706755"/>
          </a:xfrm>
          <a:prstGeom prst="rect">
            <a:avLst/>
          </a:prstGeom>
          <a:noFill/>
        </p:spPr>
        <p:txBody>
          <a:bodyPr wrap="square" rtlCol="0">
            <a:spAutoFit/>
          </a:bodyPr>
          <a:p>
            <a:pPr algn="ctr"/>
            <a:r>
              <a:rPr lang="zh-CN" altLang="en-US" sz="4000" smtClean="0">
                <a:solidFill>
                  <a:srgbClr val="71838F"/>
                </a:solidFill>
                <a:latin typeface="华康华综体W5" panose="040B0509000000000000" charset="-122"/>
                <a:ea typeface="华康华综体W5" panose="040B0509000000000000" charset="-122"/>
                <a:sym typeface="+mn-ea"/>
              </a:rPr>
              <a:t>常用指令</a:t>
            </a:r>
            <a:endParaRPr lang="zh-CN" altLang="en-US" sz="4000" smtClean="0">
              <a:solidFill>
                <a:srgbClr val="71838F"/>
              </a:solidFill>
              <a:latin typeface="华康华综体W5" panose="040B0509000000000000" charset="-122"/>
              <a:ea typeface="华康华综体W5" panose="040B0509000000000000" charset="-122"/>
              <a:sym typeface="+mn-ea"/>
            </a:endParaRPr>
          </a:p>
        </p:txBody>
      </p:sp>
      <p:sp>
        <p:nvSpPr>
          <p:cNvPr id="3" name="文本框 2"/>
          <p:cNvSpPr txBox="1"/>
          <p:nvPr/>
        </p:nvSpPr>
        <p:spPr>
          <a:xfrm>
            <a:off x="781685" y="1396365"/>
            <a:ext cx="3712210" cy="4246245"/>
          </a:xfrm>
          <a:prstGeom prst="rect">
            <a:avLst/>
          </a:prstGeom>
          <a:noFill/>
        </p:spPr>
        <p:txBody>
          <a:bodyPr wrap="square">
            <a:spAutoFit/>
          </a:bodyPr>
          <a:p>
            <a:r>
              <a:rPr lang="en-US" altLang="zh-CN" b="0" dirty="0">
                <a:solidFill>
                  <a:srgbClr val="569CD6"/>
                </a:solidFill>
                <a:effectLst/>
                <a:latin typeface="Consolas" panose="020B0609020204030204" pitchFamily="49" charset="0"/>
              </a:rPr>
              <a:t>int</a:t>
            </a:r>
            <a:r>
              <a:rPr lang="en-US" altLang="zh-CN" b="0" dirty="0">
                <a:effectLst/>
                <a:latin typeface="Consolas" panose="020B0609020204030204" pitchFamily="49" charset="0"/>
              </a:rPr>
              <a:t> a=</a:t>
            </a:r>
            <a:r>
              <a:rPr lang="en-US" altLang="zh-CN" b="0" dirty="0">
                <a:solidFill>
                  <a:srgbClr val="B5CEA8"/>
                </a:solidFill>
                <a:effectLst/>
                <a:latin typeface="Consolas" panose="020B0609020204030204" pitchFamily="49" charset="0"/>
              </a:rPr>
              <a:t>1</a:t>
            </a:r>
            <a:r>
              <a:rPr lang="en-US" altLang="zh-CN" b="0" dirty="0">
                <a:effectLst/>
                <a:latin typeface="Consolas" panose="020B0609020204030204" pitchFamily="49" charset="0"/>
              </a:rPr>
              <a:t>, c;</a:t>
            </a:r>
            <a:endParaRPr lang="en-US" altLang="zh-CN" b="0" dirty="0">
              <a:effectLst/>
              <a:latin typeface="Consolas" panose="020B0609020204030204" pitchFamily="49" charset="0"/>
            </a:endParaRPr>
          </a:p>
          <a:p>
            <a:endParaRPr lang="en-US" altLang="zh-CN" b="0" dirty="0">
              <a:effectLst/>
              <a:latin typeface="Consolas" panose="020B0609020204030204" pitchFamily="49" charset="0"/>
            </a:endParaRPr>
          </a:p>
          <a:p>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a:solidFill>
                  <a:srgbClr val="CCCC00"/>
                </a:solidFill>
                <a:effectLst/>
                <a:latin typeface="Consolas" panose="020B0609020204030204" pitchFamily="49" charset="0"/>
              </a:rPr>
              <a:t>add</a:t>
            </a:r>
            <a:r>
              <a:rPr lang="en-US" altLang="zh-CN" b="0" dirty="0">
                <a:effectLst/>
                <a:latin typeface="Consolas" panose="020B0609020204030204" pitchFamily="49" charset="0"/>
              </a:rPr>
              <a:t>(</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err="1">
                <a:solidFill>
                  <a:srgbClr val="9CDCFE"/>
                </a:solidFill>
                <a:effectLst/>
                <a:latin typeface="Consolas" panose="020B0609020204030204" pitchFamily="49" charset="0"/>
              </a:rPr>
              <a:t>x</a:t>
            </a:r>
            <a:r>
              <a:rPr lang="en-US" altLang="zh-CN" b="0" dirty="0" err="1">
                <a:solidFill>
                  <a:srgbClr val="D4D4D4"/>
                </a:solidFill>
                <a:effectLst/>
                <a:latin typeface="Consolas" panose="020B0609020204030204" pitchFamily="49" charset="0"/>
              </a:rPr>
              <a:t>,</a:t>
            </a:r>
            <a:r>
              <a:rPr lang="en-US" altLang="zh-CN" b="0" dirty="0" err="1">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y</a:t>
            </a:r>
            <a:r>
              <a:rPr lang="en-US" altLang="zh-CN" b="0" dirty="0">
                <a:effectLst/>
                <a:latin typeface="Consolas" panose="020B0609020204030204" pitchFamily="49" charset="0"/>
              </a:rPr>
              <a:t>){</a:t>
            </a:r>
            <a:endParaRPr lang="en-US" altLang="zh-CN" b="0" dirty="0">
              <a:effectLst/>
              <a:latin typeface="Consolas" panose="020B0609020204030204" pitchFamily="49" charset="0"/>
            </a:endParaRP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return</a:t>
            </a:r>
            <a:r>
              <a:rPr lang="en-US" altLang="zh-CN" b="0" dirty="0">
                <a:solidFill>
                  <a:srgbClr val="D4D4D4"/>
                </a:solidFill>
                <a:effectLst/>
                <a:latin typeface="Consolas" panose="020B0609020204030204" pitchFamily="49" charset="0"/>
              </a:rPr>
              <a:t> </a:t>
            </a:r>
            <a:r>
              <a:rPr lang="en-US" altLang="zh-CN" b="0" dirty="0" err="1">
                <a:effectLst/>
                <a:latin typeface="Consolas" panose="020B0609020204030204" pitchFamily="49" charset="0"/>
              </a:rPr>
              <a:t>x+y</a:t>
            </a:r>
            <a:r>
              <a:rPr lang="en-US" altLang="zh-CN" b="0" dirty="0">
                <a:effectLst/>
                <a:latin typeface="Consolas" panose="020B0609020204030204" pitchFamily="49" charset="0"/>
              </a:rPr>
              <a:t>;</a:t>
            </a:r>
            <a:endParaRPr lang="en-US" altLang="zh-CN" b="0" dirty="0">
              <a:effectLst/>
              <a:latin typeface="Consolas" panose="020B0609020204030204" pitchFamily="49" charset="0"/>
            </a:endParaRPr>
          </a:p>
          <a:p>
            <a:r>
              <a:rPr lang="en-US" altLang="zh-CN" b="0" dirty="0">
                <a:effectLst/>
                <a:latin typeface="Consolas" panose="020B0609020204030204" pitchFamily="49" charset="0"/>
              </a:rPr>
              <a:t>}</a:t>
            </a:r>
            <a:endParaRPr lang="en-US" altLang="zh-CN" b="0" dirty="0">
              <a:effectLst/>
              <a:latin typeface="Consolas" panose="020B0609020204030204" pitchFamily="49" charset="0"/>
            </a:endParaRPr>
          </a:p>
          <a:p>
            <a:endParaRPr lang="en-US" altLang="zh-CN" dirty="0">
              <a:latin typeface="Consolas" panose="020B0609020204030204" pitchFamily="49" charset="0"/>
            </a:endParaRPr>
          </a:p>
          <a:p>
            <a:r>
              <a:rPr lang="en-US" altLang="zh-CN" b="0" dirty="0">
                <a:solidFill>
                  <a:srgbClr val="569CD6"/>
                </a:solidFill>
                <a:effectLst/>
                <a:latin typeface="Consolas" panose="020B0609020204030204" pitchFamily="49" charset="0"/>
              </a:rPr>
              <a:t>void </a:t>
            </a:r>
            <a:r>
              <a:rPr lang="en-US" altLang="zh-CN" b="0" dirty="0">
                <a:solidFill>
                  <a:srgbClr val="CCCC00"/>
                </a:solidFill>
                <a:effectLst/>
                <a:latin typeface="Consolas" panose="020B0609020204030204" pitchFamily="49" charset="0"/>
              </a:rPr>
              <a:t>getDouble</a:t>
            </a:r>
            <a:r>
              <a:rPr lang="en-US" altLang="zh-CN" b="0" dirty="0">
                <a:effectLst/>
                <a:latin typeface="Consolas" panose="020B0609020204030204" pitchFamily="49" charset="0"/>
              </a:rPr>
              <a:t>(</a:t>
            </a:r>
            <a:r>
              <a:rPr lang="en-US" altLang="zh-CN" b="0" dirty="0">
                <a:solidFill>
                  <a:srgbClr val="569CD6"/>
                </a:solidFill>
                <a:effectLst/>
                <a:latin typeface="Consolas" panose="020B0609020204030204" pitchFamily="49" charset="0"/>
              </a:rPr>
              <a:t>int </a:t>
            </a:r>
            <a:r>
              <a:rPr lang="en-US" altLang="zh-CN" b="0" dirty="0" err="1">
                <a:solidFill>
                  <a:srgbClr val="9CDCFE"/>
                </a:solidFill>
                <a:effectLst/>
                <a:latin typeface="Consolas" panose="020B0609020204030204" pitchFamily="49" charset="0"/>
              </a:rPr>
              <a:t>x</a:t>
            </a:r>
            <a:r>
              <a:rPr lang="en-US" altLang="zh-CN" b="0" dirty="0">
                <a:effectLst/>
                <a:latin typeface="Consolas" panose="020B0609020204030204" pitchFamily="49" charset="0"/>
              </a:rPr>
              <a:t>){</a:t>
            </a:r>
            <a:endParaRPr lang="en-US" altLang="zh-CN" b="0" dirty="0">
              <a:effectLst/>
              <a:latin typeface="Consolas" panose="020B0609020204030204" pitchFamily="49" charset="0"/>
            </a:endParaRPr>
          </a:p>
          <a:p>
            <a:r>
              <a:rPr lang="en-US" altLang="zh-CN" b="0" dirty="0">
                <a:effectLst/>
                <a:latin typeface="Consolas" panose="020B0609020204030204" pitchFamily="49" charset="0"/>
              </a:rPr>
              <a:t>    </a:t>
            </a:r>
            <a:r>
              <a:rPr lang="en-US" altLang="zh-CN" b="0" dirty="0">
                <a:solidFill>
                  <a:srgbClr val="C586C0"/>
                </a:solidFill>
                <a:effectLst/>
                <a:latin typeface="Consolas" panose="020B0609020204030204" pitchFamily="49" charset="0"/>
              </a:rPr>
              <a:t>return </a:t>
            </a:r>
            <a:r>
              <a:rPr lang="en-US" altLang="zh-CN" b="0" dirty="0">
                <a:effectLst/>
                <a:latin typeface="Consolas" panose="020B0609020204030204" pitchFamily="49" charset="0"/>
              </a:rPr>
              <a:t>x * 2;</a:t>
            </a:r>
            <a:endParaRPr lang="en-US" altLang="zh-CN" b="0" dirty="0">
              <a:effectLst/>
              <a:latin typeface="Consolas" panose="020B0609020204030204" pitchFamily="49" charset="0"/>
            </a:endParaRPr>
          </a:p>
          <a:p>
            <a:r>
              <a:rPr lang="en-US" altLang="zh-CN" dirty="0">
                <a:latin typeface="Consolas" panose="020B0609020204030204" pitchFamily="49" charset="0"/>
              </a:rPr>
              <a:t>}</a:t>
            </a:r>
            <a:endParaRPr lang="en-US" altLang="zh-CN" dirty="0">
              <a:latin typeface="Consolas" panose="020B0609020204030204" pitchFamily="49" charset="0"/>
            </a:endParaRPr>
          </a:p>
          <a:p>
            <a:endParaRPr lang="en-US" altLang="zh-CN" b="0" dirty="0">
              <a:effectLst/>
              <a:latin typeface="Consolas" panose="020B0609020204030204" pitchFamily="49" charset="0"/>
            </a:endParaRPr>
          </a:p>
          <a:p>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a:solidFill>
                  <a:srgbClr val="CCCC00"/>
                </a:solidFill>
                <a:effectLst/>
                <a:latin typeface="Consolas" panose="020B0609020204030204" pitchFamily="49" charset="0"/>
              </a:rPr>
              <a:t>main</a:t>
            </a:r>
            <a:r>
              <a:rPr lang="en-US" altLang="zh-CN" b="0" dirty="0">
                <a:effectLst/>
                <a:latin typeface="Consolas" panose="020B0609020204030204" pitchFamily="49" charset="0"/>
              </a:rPr>
              <a:t>(){</a:t>
            </a:r>
            <a:endParaRPr lang="en-US" altLang="zh-CN" b="0" dirty="0">
              <a:effectLst/>
              <a:latin typeface="Consolas" panose="020B0609020204030204" pitchFamily="49" charset="0"/>
            </a:endParaRPr>
          </a:p>
          <a:p>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a:effectLst/>
                <a:latin typeface="Consolas" panose="020B0609020204030204" pitchFamily="49" charset="0"/>
              </a:rPr>
              <a:t>b=</a:t>
            </a:r>
            <a:r>
              <a:rPr lang="en-US" altLang="zh-CN" b="0" dirty="0">
                <a:solidFill>
                  <a:srgbClr val="B5CEA8"/>
                </a:solidFill>
                <a:effectLst/>
                <a:latin typeface="Consolas" panose="020B0609020204030204" pitchFamily="49" charset="0"/>
              </a:rPr>
              <a:t>2</a:t>
            </a:r>
            <a:r>
              <a:rPr lang="en-US" altLang="zh-CN" b="0" dirty="0">
                <a:solidFill>
                  <a:srgbClr val="D4D4D4"/>
                </a:solidFill>
                <a:effectLst/>
                <a:latin typeface="Consolas" panose="020B0609020204030204" pitchFamily="49" charset="0"/>
              </a:rPr>
              <a:t>;</a:t>
            </a:r>
            <a:endParaRPr lang="en-US" altLang="zh-CN" b="0" dirty="0">
              <a:solidFill>
                <a:srgbClr val="D4D4D4"/>
              </a:solidFill>
              <a:effectLst/>
              <a:latin typeface="Consolas" panose="020B0609020204030204" pitchFamily="49" charset="0"/>
            </a:endParaRPr>
          </a:p>
          <a:p>
            <a:r>
              <a:rPr lang="en-US" altLang="zh-CN" b="0" dirty="0">
                <a:solidFill>
                  <a:srgbClr val="D4D4D4"/>
                </a:solidFill>
                <a:effectLst/>
                <a:latin typeface="Consolas" panose="020B0609020204030204" pitchFamily="49" charset="0"/>
              </a:rPr>
              <a:t>    </a:t>
            </a:r>
            <a:r>
              <a:rPr lang="en-US" altLang="zh-CN" b="0" dirty="0">
                <a:solidFill>
                  <a:schemeClr val="tx1"/>
                </a:solidFill>
                <a:effectLst/>
                <a:latin typeface="Consolas" panose="020B0609020204030204" pitchFamily="49" charset="0"/>
              </a:rPr>
              <a:t>printf(“a+b=</a:t>
            </a:r>
            <a:r>
              <a:rPr lang="en-US" altLang="zh-CN" b="0" dirty="0">
                <a:solidFill>
                  <a:srgbClr val="00B050"/>
                </a:solidFill>
                <a:effectLst/>
                <a:latin typeface="Consolas" panose="020B0609020204030204" pitchFamily="49" charset="0"/>
              </a:rPr>
              <a:t>%d</a:t>
            </a:r>
            <a:r>
              <a:rPr lang="en-US" altLang="zh-CN" b="0" dirty="0">
                <a:solidFill>
                  <a:schemeClr val="tx1"/>
                </a:solidFill>
                <a:effectLst/>
                <a:latin typeface="Consolas" panose="020B0609020204030204" pitchFamily="49" charset="0"/>
              </a:rPr>
              <a:t>”, </a:t>
            </a:r>
            <a:r>
              <a:rPr lang="en-US" altLang="zh-CN" b="0" dirty="0">
                <a:solidFill>
                  <a:srgbClr val="CCCC00"/>
                </a:solidFill>
                <a:effectLst/>
                <a:latin typeface="Consolas" panose="020B0609020204030204" pitchFamily="49" charset="0"/>
              </a:rPr>
              <a:t>add</a:t>
            </a:r>
            <a:r>
              <a:rPr lang="en-US" altLang="zh-CN" b="0" dirty="0">
                <a:solidFill>
                  <a:schemeClr val="tx1"/>
                </a:solidFill>
                <a:effectLst/>
                <a:latin typeface="Consolas" panose="020B0609020204030204" pitchFamily="49" charset="0"/>
              </a:rPr>
              <a:t>(a, b));</a:t>
            </a:r>
            <a:endParaRPr lang="en-US" altLang="zh-CN" b="0" dirty="0">
              <a:solidFill>
                <a:schemeClr val="tx1"/>
              </a:solidFill>
              <a:effectLst/>
              <a:latin typeface="Consolas" panose="020B0609020204030204" pitchFamily="49" charset="0"/>
            </a:endParaRP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return</a:t>
            </a:r>
            <a:r>
              <a:rPr lang="en-US" altLang="zh-CN" b="0" dirty="0">
                <a:solidFill>
                  <a:srgbClr val="D4D4D4"/>
                </a:solidFill>
                <a:effectLst/>
                <a:latin typeface="Consolas" panose="020B0609020204030204" pitchFamily="49" charset="0"/>
              </a:rPr>
              <a:t> </a:t>
            </a:r>
            <a:r>
              <a:rPr lang="en-US" altLang="zh-CN" b="0" dirty="0">
                <a:solidFill>
                  <a:srgbClr val="CCCC00"/>
                </a:solidFill>
                <a:effectLst/>
                <a:latin typeface="Consolas" panose="020B0609020204030204" pitchFamily="49" charset="0"/>
              </a:rPr>
              <a:t>getDouble</a:t>
            </a:r>
            <a:r>
              <a:rPr lang="en-US" altLang="zh-CN" b="0" dirty="0">
                <a:effectLst/>
                <a:latin typeface="Consolas" panose="020B0609020204030204" pitchFamily="49" charset="0"/>
              </a:rPr>
              <a:t>(</a:t>
            </a:r>
            <a:r>
              <a:rPr lang="en-US" altLang="zh-CN" b="0" dirty="0" err="1">
                <a:effectLst/>
                <a:latin typeface="Consolas" panose="020B0609020204030204" pitchFamily="49" charset="0"/>
              </a:rPr>
              <a:t>b</a:t>
            </a:r>
            <a:r>
              <a:rPr lang="en-US" altLang="zh-CN" b="0" dirty="0">
                <a:effectLst/>
                <a:latin typeface="Consolas" panose="020B0609020204030204" pitchFamily="49" charset="0"/>
              </a:rPr>
              <a:t>);</a:t>
            </a:r>
            <a:endParaRPr lang="en-US" altLang="zh-CN" b="0" dirty="0">
              <a:effectLst/>
              <a:latin typeface="Consolas" panose="020B0609020204030204" pitchFamily="49" charset="0"/>
            </a:endParaRPr>
          </a:p>
          <a:p>
            <a:r>
              <a:rPr lang="en-US" altLang="zh-CN" b="0" dirty="0">
                <a:effectLst/>
                <a:latin typeface="Consolas" panose="020B0609020204030204" pitchFamily="49" charset="0"/>
              </a:rPr>
              <a:t>}</a:t>
            </a:r>
            <a:endParaRPr lang="en-US" altLang="zh-CN" b="0" dirty="0">
              <a:effectLst/>
              <a:latin typeface="Consolas" panose="020B0609020204030204" pitchFamily="49" charset="0"/>
            </a:endParaRPr>
          </a:p>
        </p:txBody>
      </p:sp>
      <p:sp>
        <p:nvSpPr>
          <p:cNvPr id="5" name="文本框 4"/>
          <p:cNvSpPr txBox="1"/>
          <p:nvPr/>
        </p:nvSpPr>
        <p:spPr>
          <a:xfrm>
            <a:off x="4678045" y="765175"/>
            <a:ext cx="7799705" cy="5046345"/>
          </a:xfrm>
          <a:prstGeom prst="rect">
            <a:avLst/>
          </a:prstGeom>
          <a:noFill/>
        </p:spPr>
        <p:txBody>
          <a:bodyPr wrap="square">
            <a:spAutoFit/>
          </a:bodyPr>
          <a:p>
            <a:r>
              <a:rPr lang="en-US" altLang="zh-CN" sz="1400" b="0">
                <a:effectLst/>
                <a:latin typeface="Consolas" panose="020B0609020204030204" pitchFamily="49" charset="0"/>
              </a:rPr>
              <a:t>.main:</a:t>
            </a:r>
            <a:endParaRPr lang="en-US" altLang="zh-CN" sz="1400" b="0">
              <a:effectLst/>
              <a:latin typeface="Consolas" panose="020B0609020204030204" pitchFamily="49" charset="0"/>
            </a:endParaRPr>
          </a:p>
          <a:p>
            <a:r>
              <a:rPr lang="en-US" altLang="zh-CN" sz="1400" b="0">
                <a:effectLst/>
                <a:latin typeface="Consolas" panose="020B0609020204030204" pitchFamily="49" charset="0"/>
              </a:rPr>
              <a:t>    lw $t0, a            # 将变量a加载到寄存器$t0中</a:t>
            </a:r>
            <a:endParaRPr lang="en-US" altLang="zh-CN" sz="1400" b="0">
              <a:effectLst/>
              <a:latin typeface="Consolas" panose="020B0609020204030204" pitchFamily="49" charset="0"/>
            </a:endParaRPr>
          </a:p>
          <a:p>
            <a:r>
              <a:rPr lang="en-US" altLang="zh-CN" sz="1400" b="0">
                <a:effectLst/>
                <a:latin typeface="Consolas" panose="020B0609020204030204" pitchFamily="49" charset="0"/>
              </a:rPr>
              <a:t>    li $t1, 2            # 将立即数2加载到寄存器$t1中</a:t>
            </a:r>
            <a:endParaRPr lang="en-US" altLang="zh-CN" sz="1400" b="0">
              <a:effectLst/>
              <a:latin typeface="Consolas" panose="020B0609020204030204" pitchFamily="49" charset="0"/>
            </a:endParaRPr>
          </a:p>
          <a:p>
            <a:endParaRPr lang="en-US" altLang="zh-CN" sz="1400" b="0">
              <a:effectLst/>
              <a:latin typeface="Consolas" panose="020B0609020204030204" pitchFamily="49" charset="0"/>
            </a:endParaRPr>
          </a:p>
          <a:p>
            <a:r>
              <a:rPr lang="en-US" altLang="zh-CN" sz="1400" b="0">
                <a:effectLst/>
                <a:latin typeface="Consolas" panose="020B0609020204030204" pitchFamily="49" charset="0"/>
              </a:rPr>
              <a:t>    move $a0, $t0        # 将$a0设置为变量a的值</a:t>
            </a:r>
            <a:endParaRPr lang="en-US" altLang="zh-CN" sz="1400" b="0">
              <a:effectLst/>
              <a:latin typeface="Consolas" panose="020B0609020204030204" pitchFamily="49" charset="0"/>
            </a:endParaRPr>
          </a:p>
          <a:p>
            <a:r>
              <a:rPr lang="en-US" altLang="zh-CN" sz="1400" b="0">
                <a:effectLst/>
                <a:latin typeface="Consolas" panose="020B0609020204030204" pitchFamily="49" charset="0"/>
              </a:rPr>
              <a:t>    move $a1, $t1        # 将$a1设置为变量b的值</a:t>
            </a:r>
            <a:endParaRPr lang="en-US" altLang="zh-CN" sz="1400" b="0">
              <a:effectLst/>
              <a:latin typeface="Consolas" panose="020B0609020204030204" pitchFamily="49" charset="0"/>
            </a:endParaRPr>
          </a:p>
          <a:p>
            <a:r>
              <a:rPr lang="en-US" altLang="zh-CN" sz="1400" b="0">
                <a:effectLst/>
                <a:latin typeface="Consolas" panose="020B0609020204030204" pitchFamily="49" charset="0"/>
              </a:rPr>
              <a:t>    jal add              # 调用add函数，返回值存储在$v0中</a:t>
            </a:r>
            <a:endParaRPr lang="en-US" altLang="zh-CN" sz="1400" b="0">
              <a:effectLst/>
              <a:latin typeface="Consolas" panose="020B0609020204030204" pitchFamily="49" charset="0"/>
            </a:endParaRPr>
          </a:p>
          <a:p>
            <a:endParaRPr lang="en-US" altLang="zh-CN" sz="1400" b="0">
              <a:effectLst/>
              <a:latin typeface="Consolas" panose="020B0609020204030204" pitchFamily="49" charset="0"/>
            </a:endParaRPr>
          </a:p>
          <a:p>
            <a:r>
              <a:rPr lang="en-US" altLang="zh-CN" sz="1400" b="0">
                <a:effectLst/>
                <a:latin typeface="Consolas" panose="020B0609020204030204" pitchFamily="49" charset="0"/>
              </a:rPr>
              <a:t>    move $t2, $v0        # 将add函数的返回值存储到寄存器$t2中</a:t>
            </a:r>
            <a:endParaRPr lang="en-US" altLang="zh-CN" sz="1400" b="0">
              <a:effectLst/>
              <a:latin typeface="Consolas" panose="020B0609020204030204" pitchFamily="49" charset="0"/>
            </a:endParaRPr>
          </a:p>
          <a:p>
            <a:endParaRPr lang="en-US" altLang="zh-CN" sz="1400" b="0">
              <a:effectLst/>
              <a:latin typeface="Consolas" panose="020B0609020204030204" pitchFamily="49" charset="0"/>
            </a:endParaRPr>
          </a:p>
          <a:p>
            <a:r>
              <a:rPr lang="en-US" altLang="zh-CN" sz="1400">
                <a:effectLst/>
                <a:latin typeface="Consolas" panose="020B0609020204030204" pitchFamily="49" charset="0"/>
                <a:sym typeface="+mn-ea"/>
              </a:rPr>
              <a:t>    la $a0, format_str   # 将格式字符串的地址加载到$a0中</a:t>
            </a:r>
            <a:endParaRPr lang="en-US" altLang="zh-CN" sz="1400" b="0">
              <a:effectLst/>
              <a:latin typeface="Consolas" panose="020B0609020204030204" pitchFamily="49" charset="0"/>
            </a:endParaRPr>
          </a:p>
          <a:p>
            <a:r>
              <a:rPr lang="en-US" altLang="zh-CN" sz="1400">
                <a:effectLst/>
                <a:latin typeface="Consolas" panose="020B0609020204030204" pitchFamily="49" charset="0"/>
                <a:sym typeface="+mn-ea"/>
              </a:rPr>
              <a:t>    li $v0, 4</a:t>
            </a:r>
            <a:endParaRPr lang="en-US" altLang="zh-CN" sz="1400" b="0">
              <a:effectLst/>
              <a:latin typeface="Consolas" panose="020B0609020204030204" pitchFamily="49" charset="0"/>
            </a:endParaRPr>
          </a:p>
          <a:p>
            <a:r>
              <a:rPr lang="en-US" altLang="zh-CN" sz="1400">
                <a:effectLst/>
                <a:latin typeface="Consolas" panose="020B0609020204030204" pitchFamily="49" charset="0"/>
                <a:sym typeface="+mn-ea"/>
              </a:rPr>
              <a:t>    syscall</a:t>
            </a:r>
            <a:endParaRPr lang="en-US" altLang="zh-CN" sz="1400" b="0">
              <a:effectLst/>
              <a:latin typeface="Consolas" panose="020B0609020204030204" pitchFamily="49" charset="0"/>
            </a:endParaRPr>
          </a:p>
          <a:p>
            <a:r>
              <a:rPr lang="en-US" altLang="zh-CN" sz="1400">
                <a:effectLst/>
                <a:latin typeface="Consolas" panose="020B0609020204030204" pitchFamily="49" charset="0"/>
                <a:sym typeface="+mn-ea"/>
              </a:rPr>
              <a:t>    move $a0, $t2        # 将add函数的返回值加载到$a0中</a:t>
            </a:r>
            <a:endParaRPr lang="en-US" altLang="zh-CN" sz="1400" b="0">
              <a:effectLst/>
              <a:latin typeface="Consolas" panose="020B0609020204030204" pitchFamily="49" charset="0"/>
            </a:endParaRPr>
          </a:p>
          <a:p>
            <a:r>
              <a:rPr lang="en-US" altLang="zh-CN" sz="1400">
                <a:effectLst/>
                <a:latin typeface="Consolas" panose="020B0609020204030204" pitchFamily="49" charset="0"/>
                <a:sym typeface="+mn-ea"/>
              </a:rPr>
              <a:t>    li $v0, 1</a:t>
            </a:r>
            <a:endParaRPr lang="en-US" altLang="zh-CN" sz="1400" b="0">
              <a:effectLst/>
              <a:latin typeface="Consolas" panose="020B0609020204030204" pitchFamily="49" charset="0"/>
            </a:endParaRPr>
          </a:p>
          <a:p>
            <a:r>
              <a:rPr lang="en-US" altLang="zh-CN" sz="1400">
                <a:effectLst/>
                <a:latin typeface="Consolas" panose="020B0609020204030204" pitchFamily="49" charset="0"/>
                <a:sym typeface="+mn-ea"/>
              </a:rPr>
              <a:t>    syscall</a:t>
            </a:r>
            <a:endParaRPr lang="en-US" altLang="zh-CN" sz="1400" b="0">
              <a:effectLst/>
              <a:latin typeface="Consolas" panose="020B0609020204030204" pitchFamily="49" charset="0"/>
            </a:endParaRPr>
          </a:p>
          <a:p>
            <a:endParaRPr lang="en-US" altLang="zh-CN" sz="1400" b="0">
              <a:effectLst/>
              <a:latin typeface="Consolas" panose="020B0609020204030204" pitchFamily="49" charset="0"/>
            </a:endParaRPr>
          </a:p>
          <a:p>
            <a:r>
              <a:rPr lang="en-US" altLang="zh-CN" sz="1400" b="0">
                <a:effectLst/>
                <a:latin typeface="Consolas" panose="020B0609020204030204" pitchFamily="49" charset="0"/>
              </a:rPr>
              <a:t>    move $a0, $t0        # 将$a0设置为变量a的值</a:t>
            </a:r>
            <a:endParaRPr lang="en-US" altLang="zh-CN" sz="1400" b="0">
              <a:effectLst/>
              <a:latin typeface="Consolas" panose="020B0609020204030204" pitchFamily="49" charset="0"/>
            </a:endParaRPr>
          </a:p>
          <a:p>
            <a:r>
              <a:rPr lang="en-US" altLang="zh-CN" sz="1400" b="0">
                <a:effectLst/>
                <a:latin typeface="Consolas" panose="020B0609020204030204" pitchFamily="49" charset="0"/>
              </a:rPr>
              <a:t>    move $a1, $t1        # 将$a1设置为变量b的值</a:t>
            </a:r>
            <a:endParaRPr lang="en-US" altLang="zh-CN" sz="1400" b="0">
              <a:effectLst/>
              <a:latin typeface="Consolas" panose="020B0609020204030204" pitchFamily="49" charset="0"/>
            </a:endParaRPr>
          </a:p>
          <a:p>
            <a:r>
              <a:rPr lang="en-US" altLang="zh-CN" sz="1400" b="0">
                <a:effectLst/>
                <a:latin typeface="Consolas" panose="020B0609020204030204" pitchFamily="49" charset="0"/>
              </a:rPr>
              <a:t>    jal getDouble        # 调用getDouble函数，返回值存储在$v0中</a:t>
            </a:r>
            <a:endParaRPr lang="en-US" altLang="zh-CN" sz="1400" b="0">
              <a:effectLst/>
              <a:latin typeface="Consolas" panose="020B0609020204030204" pitchFamily="49" charset="0"/>
            </a:endParaRPr>
          </a:p>
          <a:p>
            <a:endParaRPr lang="en-US" altLang="zh-CN" sz="1400" b="0">
              <a:effectLst/>
              <a:latin typeface="Consolas" panose="020B0609020204030204" pitchFamily="49" charset="0"/>
            </a:endParaRPr>
          </a:p>
          <a:p>
            <a:r>
              <a:rPr lang="en-US" altLang="zh-CN" sz="1400" b="0">
                <a:effectLst/>
                <a:latin typeface="Consolas" panose="020B0609020204030204" pitchFamily="49" charset="0"/>
              </a:rPr>
              <a:t>    li $v0, 10           # 加载系统调用代码10（退出程序）</a:t>
            </a:r>
            <a:endParaRPr lang="en-US" altLang="zh-CN" sz="1400" b="0">
              <a:effectLst/>
              <a:latin typeface="Consolas" panose="020B0609020204030204" pitchFamily="49" charset="0"/>
            </a:endParaRPr>
          </a:p>
          <a:p>
            <a:r>
              <a:rPr lang="en-US" altLang="zh-CN" sz="1400" b="0">
                <a:effectLst/>
                <a:latin typeface="Consolas" panose="020B0609020204030204" pitchFamily="49" charset="0"/>
              </a:rPr>
              <a:t>    syscall</a:t>
            </a:r>
            <a:endParaRPr lang="en-US" altLang="zh-CN" sz="1400" b="0">
              <a:effectLst/>
              <a:latin typeface="Consolas" panose="020B0609020204030204" pitchFamily="49" charset="0"/>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任意多边形 4"/>
          <p:cNvSpPr/>
          <p:nvPr/>
        </p:nvSpPr>
        <p:spPr>
          <a:xfrm rot="660000">
            <a:off x="5591175" y="1141095"/>
            <a:ext cx="5995035" cy="1646555"/>
          </a:xfrm>
          <a:custGeom>
            <a:avLst/>
            <a:gdLst/>
            <a:ahLst/>
            <a:cxnLst>
              <a:cxn ang="3">
                <a:pos x="hc" y="t"/>
              </a:cxn>
              <a:cxn ang="cd2">
                <a:pos x="l" y="vc"/>
              </a:cxn>
              <a:cxn ang="cd4">
                <a:pos x="hc" y="b"/>
              </a:cxn>
              <a:cxn ang="0">
                <a:pos x="r" y="vc"/>
              </a:cxn>
            </a:cxnLst>
            <a:rect l="l" t="t" r="r" b="b"/>
            <a:pathLst>
              <a:path w="11833" h="3250">
                <a:moveTo>
                  <a:pt x="10180" y="2827"/>
                </a:moveTo>
                <a:cubicBezTo>
                  <a:pt x="10155" y="2857"/>
                  <a:pt x="10150" y="2889"/>
                  <a:pt x="10156" y="2909"/>
                </a:cubicBezTo>
                <a:cubicBezTo>
                  <a:pt x="10137" y="2911"/>
                  <a:pt x="10116" y="2913"/>
                  <a:pt x="10099" y="2915"/>
                </a:cubicBezTo>
                <a:cubicBezTo>
                  <a:pt x="10080" y="2918"/>
                  <a:pt x="10063" y="2916"/>
                  <a:pt x="10053" y="2911"/>
                </a:cubicBezTo>
                <a:cubicBezTo>
                  <a:pt x="10027" y="2919"/>
                  <a:pt x="10002" y="2905"/>
                  <a:pt x="9973" y="2896"/>
                </a:cubicBezTo>
                <a:cubicBezTo>
                  <a:pt x="9983" y="2880"/>
                  <a:pt x="9990" y="2859"/>
                  <a:pt x="9986" y="2850"/>
                </a:cubicBezTo>
                <a:cubicBezTo>
                  <a:pt x="9970" y="2831"/>
                  <a:pt x="10008" y="2859"/>
                  <a:pt x="9948" y="2809"/>
                </a:cubicBezTo>
                <a:lnTo>
                  <a:pt x="9939" y="2877"/>
                </a:lnTo>
                <a:cubicBezTo>
                  <a:pt x="9931" y="2866"/>
                  <a:pt x="9922" y="2854"/>
                  <a:pt x="9917" y="2847"/>
                </a:cubicBezTo>
                <a:cubicBezTo>
                  <a:pt x="9911" y="2838"/>
                  <a:pt x="9906" y="2828"/>
                  <a:pt x="9904" y="2821"/>
                </a:cubicBezTo>
                <a:cubicBezTo>
                  <a:pt x="9890" y="2781"/>
                  <a:pt x="9843" y="2779"/>
                  <a:pt x="9809" y="2773"/>
                </a:cubicBezTo>
                <a:cubicBezTo>
                  <a:pt x="9777" y="2768"/>
                  <a:pt x="9733" y="2768"/>
                  <a:pt x="9718" y="2733"/>
                </a:cubicBezTo>
                <a:lnTo>
                  <a:pt x="9741" y="2716"/>
                </a:lnTo>
                <a:cubicBezTo>
                  <a:pt x="9770" y="2718"/>
                  <a:pt x="9801" y="2722"/>
                  <a:pt x="9826" y="2727"/>
                </a:cubicBezTo>
                <a:cubicBezTo>
                  <a:pt x="9852" y="2732"/>
                  <a:pt x="9884" y="2738"/>
                  <a:pt x="9910" y="2744"/>
                </a:cubicBezTo>
                <a:lnTo>
                  <a:pt x="9991" y="2796"/>
                </a:lnTo>
                <a:cubicBezTo>
                  <a:pt x="9994" y="2791"/>
                  <a:pt x="10003" y="2787"/>
                  <a:pt x="10010" y="2785"/>
                </a:cubicBezTo>
                <a:cubicBezTo>
                  <a:pt x="10086" y="2765"/>
                  <a:pt x="10355" y="2819"/>
                  <a:pt x="10390" y="2833"/>
                </a:cubicBezTo>
                <a:cubicBezTo>
                  <a:pt x="10395" y="2828"/>
                  <a:pt x="10407" y="2814"/>
                  <a:pt x="10419" y="2800"/>
                </a:cubicBezTo>
                <a:cubicBezTo>
                  <a:pt x="10438" y="2780"/>
                  <a:pt x="10457" y="2759"/>
                  <a:pt x="10482" y="2749"/>
                </a:cubicBezTo>
                <a:cubicBezTo>
                  <a:pt x="10492" y="2745"/>
                  <a:pt x="10502" y="2748"/>
                  <a:pt x="10508" y="2752"/>
                </a:cubicBezTo>
                <a:cubicBezTo>
                  <a:pt x="10517" y="2764"/>
                  <a:pt x="10536" y="2769"/>
                  <a:pt x="10541" y="2767"/>
                </a:cubicBezTo>
                <a:cubicBezTo>
                  <a:pt x="10548" y="2765"/>
                  <a:pt x="10557" y="2755"/>
                  <a:pt x="10563" y="2746"/>
                </a:cubicBezTo>
                <a:cubicBezTo>
                  <a:pt x="10631" y="2783"/>
                  <a:pt x="10803" y="2781"/>
                  <a:pt x="10847" y="2778"/>
                </a:cubicBezTo>
                <a:cubicBezTo>
                  <a:pt x="10854" y="2769"/>
                  <a:pt x="10866" y="2763"/>
                  <a:pt x="10876" y="2761"/>
                </a:cubicBezTo>
                <a:cubicBezTo>
                  <a:pt x="10927" y="2746"/>
                  <a:pt x="11019" y="2785"/>
                  <a:pt x="11053" y="2804"/>
                </a:cubicBezTo>
                <a:cubicBezTo>
                  <a:pt x="11075" y="2816"/>
                  <a:pt x="11095" y="2820"/>
                  <a:pt x="11107" y="2816"/>
                </a:cubicBezTo>
                <a:lnTo>
                  <a:pt x="11108" y="2816"/>
                </a:lnTo>
                <a:cubicBezTo>
                  <a:pt x="11125" y="2811"/>
                  <a:pt x="11143" y="2790"/>
                  <a:pt x="11155" y="2765"/>
                </a:cubicBezTo>
                <a:cubicBezTo>
                  <a:pt x="11164" y="2755"/>
                  <a:pt x="11166" y="2745"/>
                  <a:pt x="11164" y="2740"/>
                </a:cubicBezTo>
                <a:cubicBezTo>
                  <a:pt x="11161" y="2728"/>
                  <a:pt x="11143" y="2722"/>
                  <a:pt x="11123" y="2717"/>
                </a:cubicBezTo>
                <a:cubicBezTo>
                  <a:pt x="11100" y="2697"/>
                  <a:pt x="11071" y="2691"/>
                  <a:pt x="11056" y="2696"/>
                </a:cubicBezTo>
                <a:cubicBezTo>
                  <a:pt x="11052" y="2697"/>
                  <a:pt x="11045" y="2701"/>
                  <a:pt x="11043" y="2703"/>
                </a:cubicBezTo>
                <a:lnTo>
                  <a:pt x="11001" y="2724"/>
                </a:lnTo>
                <a:cubicBezTo>
                  <a:pt x="10947" y="2663"/>
                  <a:pt x="10849" y="2634"/>
                  <a:pt x="10769" y="2639"/>
                </a:cubicBezTo>
                <a:cubicBezTo>
                  <a:pt x="10734" y="2621"/>
                  <a:pt x="10698" y="2606"/>
                  <a:pt x="10660" y="2594"/>
                </a:cubicBezTo>
                <a:cubicBezTo>
                  <a:pt x="10624" y="2582"/>
                  <a:pt x="10585" y="2565"/>
                  <a:pt x="10554" y="2549"/>
                </a:cubicBezTo>
                <a:cubicBezTo>
                  <a:pt x="10550" y="2559"/>
                  <a:pt x="10541" y="2568"/>
                  <a:pt x="10537" y="2568"/>
                </a:cubicBezTo>
                <a:cubicBezTo>
                  <a:pt x="10533" y="2569"/>
                  <a:pt x="10526" y="2569"/>
                  <a:pt x="10522" y="2568"/>
                </a:cubicBezTo>
                <a:cubicBezTo>
                  <a:pt x="10506" y="2558"/>
                  <a:pt x="10496" y="2548"/>
                  <a:pt x="10489" y="2551"/>
                </a:cubicBezTo>
                <a:cubicBezTo>
                  <a:pt x="10485" y="2552"/>
                  <a:pt x="10477" y="2558"/>
                  <a:pt x="10473" y="2563"/>
                </a:cubicBezTo>
                <a:lnTo>
                  <a:pt x="10407" y="2563"/>
                </a:lnTo>
                <a:lnTo>
                  <a:pt x="10287" y="2475"/>
                </a:lnTo>
                <a:lnTo>
                  <a:pt x="10262" y="2454"/>
                </a:lnTo>
                <a:cubicBezTo>
                  <a:pt x="10264" y="2451"/>
                  <a:pt x="10268" y="2449"/>
                  <a:pt x="10270" y="2449"/>
                </a:cubicBezTo>
                <a:cubicBezTo>
                  <a:pt x="10273" y="2448"/>
                  <a:pt x="10281" y="2448"/>
                  <a:pt x="10285" y="2449"/>
                </a:cubicBezTo>
                <a:cubicBezTo>
                  <a:pt x="10295" y="2450"/>
                  <a:pt x="10304" y="2450"/>
                  <a:pt x="10308" y="2450"/>
                </a:cubicBezTo>
                <a:cubicBezTo>
                  <a:pt x="10317" y="2462"/>
                  <a:pt x="10333" y="2464"/>
                  <a:pt x="10348" y="2460"/>
                </a:cubicBezTo>
                <a:cubicBezTo>
                  <a:pt x="10399" y="2452"/>
                  <a:pt x="10427" y="2375"/>
                  <a:pt x="10395" y="2300"/>
                </a:cubicBezTo>
                <a:cubicBezTo>
                  <a:pt x="10392" y="2287"/>
                  <a:pt x="10386" y="2270"/>
                  <a:pt x="10382" y="2260"/>
                </a:cubicBezTo>
                <a:cubicBezTo>
                  <a:pt x="10371" y="2231"/>
                  <a:pt x="10362" y="2206"/>
                  <a:pt x="10357" y="2190"/>
                </a:cubicBezTo>
                <a:cubicBezTo>
                  <a:pt x="10371" y="2204"/>
                  <a:pt x="10396" y="2206"/>
                  <a:pt x="10409" y="2202"/>
                </a:cubicBezTo>
                <a:cubicBezTo>
                  <a:pt x="10422" y="2198"/>
                  <a:pt x="10436" y="2187"/>
                  <a:pt x="10446" y="2174"/>
                </a:cubicBezTo>
                <a:lnTo>
                  <a:pt x="10518" y="2191"/>
                </a:lnTo>
                <a:cubicBezTo>
                  <a:pt x="10544" y="2183"/>
                  <a:pt x="10588" y="2201"/>
                  <a:pt x="10620" y="2219"/>
                </a:cubicBezTo>
                <a:cubicBezTo>
                  <a:pt x="10622" y="2205"/>
                  <a:pt x="10633" y="2194"/>
                  <a:pt x="10639" y="2193"/>
                </a:cubicBezTo>
                <a:cubicBezTo>
                  <a:pt x="10645" y="2191"/>
                  <a:pt x="10655" y="2194"/>
                  <a:pt x="10663" y="2198"/>
                </a:cubicBezTo>
                <a:cubicBezTo>
                  <a:pt x="10677" y="2207"/>
                  <a:pt x="10690" y="2216"/>
                  <a:pt x="10698" y="2214"/>
                </a:cubicBezTo>
                <a:cubicBezTo>
                  <a:pt x="10702" y="2213"/>
                  <a:pt x="10708" y="2207"/>
                  <a:pt x="10710" y="2202"/>
                </a:cubicBezTo>
                <a:cubicBezTo>
                  <a:pt x="10768" y="2208"/>
                  <a:pt x="10831" y="2211"/>
                  <a:pt x="10882" y="2210"/>
                </a:cubicBezTo>
                <a:cubicBezTo>
                  <a:pt x="10935" y="2210"/>
                  <a:pt x="10999" y="2213"/>
                  <a:pt x="11055" y="2217"/>
                </a:cubicBezTo>
                <a:cubicBezTo>
                  <a:pt x="11091" y="2242"/>
                  <a:pt x="11146" y="2249"/>
                  <a:pt x="11181" y="2239"/>
                </a:cubicBezTo>
                <a:cubicBezTo>
                  <a:pt x="11207" y="2233"/>
                  <a:pt x="11233" y="2204"/>
                  <a:pt x="11226" y="2175"/>
                </a:cubicBezTo>
                <a:cubicBezTo>
                  <a:pt x="11225" y="2170"/>
                  <a:pt x="11221" y="2164"/>
                  <a:pt x="11218" y="2161"/>
                </a:cubicBezTo>
                <a:cubicBezTo>
                  <a:pt x="11189" y="2140"/>
                  <a:pt x="11125" y="2144"/>
                  <a:pt x="11068" y="2148"/>
                </a:cubicBezTo>
                <a:cubicBezTo>
                  <a:pt x="10979" y="2162"/>
                  <a:pt x="10918" y="2147"/>
                  <a:pt x="10874" y="2099"/>
                </a:cubicBezTo>
                <a:cubicBezTo>
                  <a:pt x="10861" y="2087"/>
                  <a:pt x="10846" y="2083"/>
                  <a:pt x="10838" y="2086"/>
                </a:cubicBezTo>
                <a:cubicBezTo>
                  <a:pt x="10828" y="2089"/>
                  <a:pt x="10814" y="2106"/>
                  <a:pt x="10802" y="2128"/>
                </a:cubicBezTo>
                <a:cubicBezTo>
                  <a:pt x="10763" y="2097"/>
                  <a:pt x="10723" y="2093"/>
                  <a:pt x="10690" y="2082"/>
                </a:cubicBezTo>
                <a:cubicBezTo>
                  <a:pt x="10670" y="2077"/>
                  <a:pt x="10647" y="2066"/>
                  <a:pt x="10630" y="2055"/>
                </a:cubicBezTo>
                <a:cubicBezTo>
                  <a:pt x="10625" y="2064"/>
                  <a:pt x="10615" y="2070"/>
                  <a:pt x="10608" y="2072"/>
                </a:cubicBezTo>
                <a:cubicBezTo>
                  <a:pt x="10595" y="2076"/>
                  <a:pt x="10579" y="2075"/>
                  <a:pt x="10569" y="2073"/>
                </a:cubicBezTo>
                <a:lnTo>
                  <a:pt x="10566" y="2064"/>
                </a:lnTo>
                <a:lnTo>
                  <a:pt x="10435" y="2101"/>
                </a:lnTo>
                <a:cubicBezTo>
                  <a:pt x="10418" y="2084"/>
                  <a:pt x="10364" y="2029"/>
                  <a:pt x="10337" y="2041"/>
                </a:cubicBezTo>
                <a:cubicBezTo>
                  <a:pt x="10328" y="2043"/>
                  <a:pt x="10317" y="2052"/>
                  <a:pt x="10310" y="2062"/>
                </a:cubicBezTo>
                <a:lnTo>
                  <a:pt x="10309" y="2062"/>
                </a:lnTo>
                <a:lnTo>
                  <a:pt x="10307" y="2062"/>
                </a:lnTo>
                <a:lnTo>
                  <a:pt x="10306" y="2061"/>
                </a:lnTo>
                <a:cubicBezTo>
                  <a:pt x="10301" y="2061"/>
                  <a:pt x="10296" y="2052"/>
                  <a:pt x="10296" y="2052"/>
                </a:cubicBezTo>
                <a:cubicBezTo>
                  <a:pt x="10294" y="2047"/>
                  <a:pt x="10299" y="2039"/>
                  <a:pt x="10303" y="2035"/>
                </a:cubicBezTo>
                <a:cubicBezTo>
                  <a:pt x="10307" y="2027"/>
                  <a:pt x="10334" y="2012"/>
                  <a:pt x="10348" y="2009"/>
                </a:cubicBezTo>
                <a:cubicBezTo>
                  <a:pt x="10356" y="2007"/>
                  <a:pt x="10365" y="2006"/>
                  <a:pt x="10370" y="2007"/>
                </a:cubicBezTo>
                <a:cubicBezTo>
                  <a:pt x="10394" y="2030"/>
                  <a:pt x="10415" y="2024"/>
                  <a:pt x="10433" y="2026"/>
                </a:cubicBezTo>
                <a:cubicBezTo>
                  <a:pt x="10445" y="2026"/>
                  <a:pt x="10461" y="2030"/>
                  <a:pt x="10473" y="2034"/>
                </a:cubicBezTo>
                <a:lnTo>
                  <a:pt x="10569" y="2006"/>
                </a:lnTo>
                <a:lnTo>
                  <a:pt x="10630" y="2055"/>
                </a:lnTo>
                <a:lnTo>
                  <a:pt x="10692" y="2009"/>
                </a:lnTo>
                <a:cubicBezTo>
                  <a:pt x="10759" y="2046"/>
                  <a:pt x="10861" y="2056"/>
                  <a:pt x="10932" y="2053"/>
                </a:cubicBezTo>
                <a:cubicBezTo>
                  <a:pt x="10960" y="2072"/>
                  <a:pt x="10989" y="2078"/>
                  <a:pt x="11010" y="2071"/>
                </a:cubicBezTo>
                <a:cubicBezTo>
                  <a:pt x="11035" y="2064"/>
                  <a:pt x="11059" y="2045"/>
                  <a:pt x="11074" y="2022"/>
                </a:cubicBezTo>
                <a:lnTo>
                  <a:pt x="11260" y="2044"/>
                </a:lnTo>
                <a:cubicBezTo>
                  <a:pt x="11263" y="2041"/>
                  <a:pt x="11270" y="2038"/>
                  <a:pt x="11275" y="2037"/>
                </a:cubicBezTo>
                <a:cubicBezTo>
                  <a:pt x="11338" y="2024"/>
                  <a:pt x="11446" y="2036"/>
                  <a:pt x="11499" y="2052"/>
                </a:cubicBezTo>
                <a:cubicBezTo>
                  <a:pt x="11505" y="2043"/>
                  <a:pt x="11512" y="2038"/>
                  <a:pt x="11517" y="2037"/>
                </a:cubicBezTo>
                <a:cubicBezTo>
                  <a:pt x="11525" y="2034"/>
                  <a:pt x="11541" y="2040"/>
                  <a:pt x="11550" y="2045"/>
                </a:cubicBezTo>
                <a:cubicBezTo>
                  <a:pt x="11560" y="2051"/>
                  <a:pt x="11576" y="2053"/>
                  <a:pt x="11582" y="2051"/>
                </a:cubicBezTo>
                <a:cubicBezTo>
                  <a:pt x="11590" y="2050"/>
                  <a:pt x="11600" y="2040"/>
                  <a:pt x="11606" y="2030"/>
                </a:cubicBezTo>
                <a:cubicBezTo>
                  <a:pt x="11628" y="2046"/>
                  <a:pt x="11640" y="2055"/>
                  <a:pt x="11652" y="2053"/>
                </a:cubicBezTo>
                <a:lnTo>
                  <a:pt x="11653" y="2052"/>
                </a:lnTo>
                <a:cubicBezTo>
                  <a:pt x="11670" y="2044"/>
                  <a:pt x="11677" y="2028"/>
                  <a:pt x="11694" y="2005"/>
                </a:cubicBezTo>
                <a:lnTo>
                  <a:pt x="11565" y="1919"/>
                </a:lnTo>
                <a:cubicBezTo>
                  <a:pt x="11560" y="1922"/>
                  <a:pt x="11553" y="1925"/>
                  <a:pt x="11549" y="1926"/>
                </a:cubicBezTo>
                <a:cubicBezTo>
                  <a:pt x="11536" y="1930"/>
                  <a:pt x="11521" y="1929"/>
                  <a:pt x="11509" y="1924"/>
                </a:cubicBezTo>
                <a:cubicBezTo>
                  <a:pt x="11476" y="1913"/>
                  <a:pt x="11443" y="1893"/>
                  <a:pt x="11418" y="1902"/>
                </a:cubicBezTo>
                <a:cubicBezTo>
                  <a:pt x="11413" y="1904"/>
                  <a:pt x="11405" y="1907"/>
                  <a:pt x="11401" y="1909"/>
                </a:cubicBezTo>
                <a:lnTo>
                  <a:pt x="11322" y="1894"/>
                </a:lnTo>
                <a:cubicBezTo>
                  <a:pt x="11318" y="1901"/>
                  <a:pt x="11311" y="1906"/>
                  <a:pt x="11306" y="1907"/>
                </a:cubicBezTo>
                <a:cubicBezTo>
                  <a:pt x="11254" y="1886"/>
                  <a:pt x="11344" y="1954"/>
                  <a:pt x="11197" y="1855"/>
                </a:cubicBezTo>
                <a:lnTo>
                  <a:pt x="11019" y="1830"/>
                </a:lnTo>
                <a:cubicBezTo>
                  <a:pt x="10995" y="1829"/>
                  <a:pt x="10951" y="1814"/>
                  <a:pt x="10926" y="1800"/>
                </a:cubicBezTo>
                <a:cubicBezTo>
                  <a:pt x="10921" y="1809"/>
                  <a:pt x="10913" y="1814"/>
                  <a:pt x="10908" y="1815"/>
                </a:cubicBezTo>
                <a:cubicBezTo>
                  <a:pt x="10898" y="1818"/>
                  <a:pt x="10882" y="1813"/>
                  <a:pt x="10871" y="1806"/>
                </a:cubicBezTo>
                <a:lnTo>
                  <a:pt x="10803" y="1769"/>
                </a:lnTo>
                <a:cubicBezTo>
                  <a:pt x="10805" y="1765"/>
                  <a:pt x="10811" y="1762"/>
                  <a:pt x="10814" y="1761"/>
                </a:cubicBezTo>
                <a:cubicBezTo>
                  <a:pt x="10835" y="1758"/>
                  <a:pt x="10854" y="1765"/>
                  <a:pt x="10872" y="1769"/>
                </a:cubicBezTo>
                <a:cubicBezTo>
                  <a:pt x="10887" y="1773"/>
                  <a:pt x="10901" y="1776"/>
                  <a:pt x="10909" y="1776"/>
                </a:cubicBezTo>
                <a:lnTo>
                  <a:pt x="10909" y="1774"/>
                </a:lnTo>
                <a:lnTo>
                  <a:pt x="10909" y="1772"/>
                </a:lnTo>
                <a:lnTo>
                  <a:pt x="10909" y="1771"/>
                </a:lnTo>
                <a:lnTo>
                  <a:pt x="10909" y="1769"/>
                </a:lnTo>
                <a:lnTo>
                  <a:pt x="10909" y="1768"/>
                </a:lnTo>
                <a:lnTo>
                  <a:pt x="10910" y="1767"/>
                </a:lnTo>
                <a:lnTo>
                  <a:pt x="10911" y="1766"/>
                </a:lnTo>
                <a:lnTo>
                  <a:pt x="10912" y="1765"/>
                </a:lnTo>
                <a:lnTo>
                  <a:pt x="10913" y="1764"/>
                </a:lnTo>
                <a:lnTo>
                  <a:pt x="10914" y="1763"/>
                </a:lnTo>
                <a:lnTo>
                  <a:pt x="10915" y="1763"/>
                </a:lnTo>
                <a:lnTo>
                  <a:pt x="10917" y="1762"/>
                </a:lnTo>
                <a:cubicBezTo>
                  <a:pt x="10924" y="1761"/>
                  <a:pt x="10934" y="1759"/>
                  <a:pt x="10942" y="1757"/>
                </a:cubicBezTo>
                <a:cubicBezTo>
                  <a:pt x="10959" y="1772"/>
                  <a:pt x="10967" y="1785"/>
                  <a:pt x="10978" y="1783"/>
                </a:cubicBezTo>
                <a:cubicBezTo>
                  <a:pt x="10982" y="1782"/>
                  <a:pt x="10989" y="1776"/>
                  <a:pt x="10993" y="1771"/>
                </a:cubicBezTo>
                <a:cubicBezTo>
                  <a:pt x="11040" y="1771"/>
                  <a:pt x="11096" y="1774"/>
                  <a:pt x="11144" y="1778"/>
                </a:cubicBezTo>
                <a:cubicBezTo>
                  <a:pt x="11245" y="1787"/>
                  <a:pt x="11356" y="1797"/>
                  <a:pt x="11441" y="1784"/>
                </a:cubicBezTo>
                <a:cubicBezTo>
                  <a:pt x="11455" y="1790"/>
                  <a:pt x="11468" y="1790"/>
                  <a:pt x="11477" y="1788"/>
                </a:cubicBezTo>
                <a:cubicBezTo>
                  <a:pt x="11488" y="1785"/>
                  <a:pt x="11500" y="1772"/>
                  <a:pt x="11509" y="1756"/>
                </a:cubicBezTo>
                <a:lnTo>
                  <a:pt x="11506" y="1747"/>
                </a:lnTo>
                <a:cubicBezTo>
                  <a:pt x="11547" y="1770"/>
                  <a:pt x="11771" y="1813"/>
                  <a:pt x="11824" y="1800"/>
                </a:cubicBezTo>
                <a:cubicBezTo>
                  <a:pt x="11827" y="1799"/>
                  <a:pt x="11831" y="1797"/>
                  <a:pt x="11832" y="1795"/>
                </a:cubicBezTo>
                <a:cubicBezTo>
                  <a:pt x="11833" y="1790"/>
                  <a:pt x="11832" y="1782"/>
                  <a:pt x="11831" y="1777"/>
                </a:cubicBezTo>
                <a:cubicBezTo>
                  <a:pt x="11826" y="1759"/>
                  <a:pt x="11809" y="1738"/>
                  <a:pt x="11795" y="1730"/>
                </a:cubicBezTo>
                <a:lnTo>
                  <a:pt x="11723" y="1713"/>
                </a:lnTo>
                <a:cubicBezTo>
                  <a:pt x="11696" y="1698"/>
                  <a:pt x="11655" y="1694"/>
                  <a:pt x="11635" y="1701"/>
                </a:cubicBezTo>
                <a:cubicBezTo>
                  <a:pt x="11597" y="1670"/>
                  <a:pt x="11562" y="1669"/>
                  <a:pt x="11531" y="1662"/>
                </a:cubicBezTo>
                <a:cubicBezTo>
                  <a:pt x="11514" y="1659"/>
                  <a:pt x="11493" y="1651"/>
                  <a:pt x="11476" y="1642"/>
                </a:cubicBezTo>
                <a:lnTo>
                  <a:pt x="10815" y="1482"/>
                </a:lnTo>
                <a:cubicBezTo>
                  <a:pt x="10796" y="1464"/>
                  <a:pt x="10766" y="1446"/>
                  <a:pt x="10750" y="1453"/>
                </a:cubicBezTo>
                <a:cubicBezTo>
                  <a:pt x="10742" y="1454"/>
                  <a:pt x="10733" y="1462"/>
                  <a:pt x="10727" y="1469"/>
                </a:cubicBezTo>
                <a:cubicBezTo>
                  <a:pt x="10687" y="1439"/>
                  <a:pt x="10654" y="1433"/>
                  <a:pt x="10624" y="1442"/>
                </a:cubicBezTo>
                <a:cubicBezTo>
                  <a:pt x="10564" y="1411"/>
                  <a:pt x="10397" y="1398"/>
                  <a:pt x="10350" y="1407"/>
                </a:cubicBezTo>
                <a:lnTo>
                  <a:pt x="10173" y="1354"/>
                </a:lnTo>
                <a:lnTo>
                  <a:pt x="10115" y="1380"/>
                </a:lnTo>
                <a:cubicBezTo>
                  <a:pt x="10037" y="1327"/>
                  <a:pt x="9934" y="1321"/>
                  <a:pt x="9846" y="1306"/>
                </a:cubicBezTo>
                <a:cubicBezTo>
                  <a:pt x="9799" y="1300"/>
                  <a:pt x="9751" y="1285"/>
                  <a:pt x="9714" y="1268"/>
                </a:cubicBezTo>
                <a:cubicBezTo>
                  <a:pt x="9696" y="1272"/>
                  <a:pt x="9678" y="1271"/>
                  <a:pt x="9663" y="1267"/>
                </a:cubicBezTo>
                <a:cubicBezTo>
                  <a:pt x="9545" y="1238"/>
                  <a:pt x="9841" y="1307"/>
                  <a:pt x="9463" y="1217"/>
                </a:cubicBezTo>
                <a:cubicBezTo>
                  <a:pt x="9455" y="1225"/>
                  <a:pt x="9445" y="1232"/>
                  <a:pt x="9437" y="1234"/>
                </a:cubicBezTo>
                <a:cubicBezTo>
                  <a:pt x="9430" y="1237"/>
                  <a:pt x="9417" y="1231"/>
                  <a:pt x="9408" y="1223"/>
                </a:cubicBezTo>
                <a:cubicBezTo>
                  <a:pt x="9388" y="1214"/>
                  <a:pt x="9365" y="1200"/>
                  <a:pt x="9347" y="1187"/>
                </a:cubicBezTo>
                <a:cubicBezTo>
                  <a:pt x="9327" y="1172"/>
                  <a:pt x="9297" y="1166"/>
                  <a:pt x="9269" y="1169"/>
                </a:cubicBezTo>
                <a:cubicBezTo>
                  <a:pt x="9263" y="1175"/>
                  <a:pt x="9255" y="1180"/>
                  <a:pt x="9249" y="1182"/>
                </a:cubicBezTo>
                <a:cubicBezTo>
                  <a:pt x="9235" y="1188"/>
                  <a:pt x="9209" y="1178"/>
                  <a:pt x="9192" y="1162"/>
                </a:cubicBezTo>
                <a:cubicBezTo>
                  <a:pt x="9122" y="1183"/>
                  <a:pt x="8977" y="1147"/>
                  <a:pt x="8915" y="1119"/>
                </a:cubicBezTo>
                <a:cubicBezTo>
                  <a:pt x="8913" y="1131"/>
                  <a:pt x="8904" y="1138"/>
                  <a:pt x="8898" y="1139"/>
                </a:cubicBezTo>
                <a:cubicBezTo>
                  <a:pt x="8893" y="1141"/>
                  <a:pt x="8885" y="1140"/>
                  <a:pt x="8882" y="1138"/>
                </a:cubicBezTo>
                <a:lnTo>
                  <a:pt x="8846" y="1110"/>
                </a:lnTo>
                <a:lnTo>
                  <a:pt x="8846" y="1109"/>
                </a:lnTo>
                <a:lnTo>
                  <a:pt x="8845" y="1108"/>
                </a:lnTo>
                <a:cubicBezTo>
                  <a:pt x="8843" y="1101"/>
                  <a:pt x="8842" y="1090"/>
                  <a:pt x="8847" y="1082"/>
                </a:cubicBezTo>
                <a:cubicBezTo>
                  <a:pt x="8785" y="1091"/>
                  <a:pt x="8657" y="1096"/>
                  <a:pt x="8536" y="1086"/>
                </a:cubicBezTo>
                <a:cubicBezTo>
                  <a:pt x="8483" y="1063"/>
                  <a:pt x="8413" y="1063"/>
                  <a:pt x="8353" y="1072"/>
                </a:cubicBezTo>
                <a:lnTo>
                  <a:pt x="8293" y="1061"/>
                </a:lnTo>
                <a:lnTo>
                  <a:pt x="8210" y="1037"/>
                </a:lnTo>
                <a:lnTo>
                  <a:pt x="8209" y="1037"/>
                </a:lnTo>
                <a:cubicBezTo>
                  <a:pt x="8192" y="1041"/>
                  <a:pt x="8176" y="1039"/>
                  <a:pt x="8161" y="1032"/>
                </a:cubicBezTo>
                <a:cubicBezTo>
                  <a:pt x="8146" y="1025"/>
                  <a:pt x="8128" y="1024"/>
                  <a:pt x="8113" y="1027"/>
                </a:cubicBezTo>
                <a:lnTo>
                  <a:pt x="7982" y="999"/>
                </a:lnTo>
                <a:lnTo>
                  <a:pt x="7946" y="971"/>
                </a:lnTo>
                <a:lnTo>
                  <a:pt x="7866" y="956"/>
                </a:lnTo>
                <a:lnTo>
                  <a:pt x="7865" y="955"/>
                </a:lnTo>
                <a:cubicBezTo>
                  <a:pt x="7857" y="925"/>
                  <a:pt x="7848" y="924"/>
                  <a:pt x="7827" y="930"/>
                </a:cubicBezTo>
                <a:lnTo>
                  <a:pt x="7825" y="930"/>
                </a:lnTo>
                <a:lnTo>
                  <a:pt x="7824" y="930"/>
                </a:lnTo>
                <a:lnTo>
                  <a:pt x="7823" y="931"/>
                </a:lnTo>
                <a:lnTo>
                  <a:pt x="7822" y="931"/>
                </a:lnTo>
                <a:lnTo>
                  <a:pt x="7821" y="931"/>
                </a:lnTo>
                <a:cubicBezTo>
                  <a:pt x="7793" y="938"/>
                  <a:pt x="7787" y="911"/>
                  <a:pt x="7783" y="900"/>
                </a:cubicBezTo>
                <a:lnTo>
                  <a:pt x="7783" y="899"/>
                </a:lnTo>
                <a:lnTo>
                  <a:pt x="7783" y="898"/>
                </a:lnTo>
                <a:lnTo>
                  <a:pt x="7782" y="897"/>
                </a:lnTo>
                <a:lnTo>
                  <a:pt x="7782" y="896"/>
                </a:lnTo>
                <a:lnTo>
                  <a:pt x="7782" y="895"/>
                </a:lnTo>
                <a:cubicBezTo>
                  <a:pt x="7780" y="896"/>
                  <a:pt x="7778" y="897"/>
                  <a:pt x="7777" y="897"/>
                </a:cubicBezTo>
                <a:cubicBezTo>
                  <a:pt x="7693" y="902"/>
                  <a:pt x="7823" y="919"/>
                  <a:pt x="7597" y="910"/>
                </a:cubicBezTo>
                <a:cubicBezTo>
                  <a:pt x="7586" y="904"/>
                  <a:pt x="7573" y="898"/>
                  <a:pt x="7566" y="900"/>
                </a:cubicBezTo>
                <a:lnTo>
                  <a:pt x="7563" y="892"/>
                </a:lnTo>
                <a:cubicBezTo>
                  <a:pt x="7559" y="893"/>
                  <a:pt x="7550" y="893"/>
                  <a:pt x="7545" y="892"/>
                </a:cubicBezTo>
                <a:cubicBezTo>
                  <a:pt x="7536" y="892"/>
                  <a:pt x="7529" y="892"/>
                  <a:pt x="7525" y="893"/>
                </a:cubicBezTo>
                <a:cubicBezTo>
                  <a:pt x="7516" y="896"/>
                  <a:pt x="7505" y="887"/>
                  <a:pt x="7503" y="881"/>
                </a:cubicBezTo>
                <a:cubicBezTo>
                  <a:pt x="7501" y="881"/>
                  <a:pt x="7498" y="882"/>
                  <a:pt x="7497" y="882"/>
                </a:cubicBezTo>
                <a:cubicBezTo>
                  <a:pt x="7474" y="889"/>
                  <a:pt x="7455" y="893"/>
                  <a:pt x="7431" y="892"/>
                </a:cubicBezTo>
                <a:cubicBezTo>
                  <a:pt x="7427" y="893"/>
                  <a:pt x="7420" y="892"/>
                  <a:pt x="7417" y="891"/>
                </a:cubicBezTo>
                <a:cubicBezTo>
                  <a:pt x="7412" y="890"/>
                  <a:pt x="7405" y="890"/>
                  <a:pt x="7402" y="891"/>
                </a:cubicBezTo>
                <a:cubicBezTo>
                  <a:pt x="7261" y="816"/>
                  <a:pt x="7273" y="848"/>
                  <a:pt x="7191" y="847"/>
                </a:cubicBezTo>
                <a:cubicBezTo>
                  <a:pt x="7137" y="829"/>
                  <a:pt x="7062" y="822"/>
                  <a:pt x="7014" y="822"/>
                </a:cubicBezTo>
                <a:cubicBezTo>
                  <a:pt x="6880" y="814"/>
                  <a:pt x="6736" y="795"/>
                  <a:pt x="6617" y="757"/>
                </a:cubicBezTo>
                <a:lnTo>
                  <a:pt x="6616" y="757"/>
                </a:lnTo>
                <a:lnTo>
                  <a:pt x="6615" y="757"/>
                </a:lnTo>
                <a:lnTo>
                  <a:pt x="6614" y="757"/>
                </a:lnTo>
                <a:lnTo>
                  <a:pt x="6613" y="758"/>
                </a:lnTo>
                <a:cubicBezTo>
                  <a:pt x="6579" y="756"/>
                  <a:pt x="6625" y="776"/>
                  <a:pt x="6539" y="750"/>
                </a:cubicBezTo>
                <a:cubicBezTo>
                  <a:pt x="6534" y="761"/>
                  <a:pt x="6532" y="762"/>
                  <a:pt x="6526" y="764"/>
                </a:cubicBezTo>
                <a:cubicBezTo>
                  <a:pt x="6495" y="764"/>
                  <a:pt x="6472" y="748"/>
                  <a:pt x="6466" y="724"/>
                </a:cubicBezTo>
                <a:cubicBezTo>
                  <a:pt x="6449" y="727"/>
                  <a:pt x="6439" y="727"/>
                  <a:pt x="6424" y="719"/>
                </a:cubicBezTo>
                <a:lnTo>
                  <a:pt x="6423" y="718"/>
                </a:lnTo>
                <a:lnTo>
                  <a:pt x="6421" y="718"/>
                </a:lnTo>
                <a:lnTo>
                  <a:pt x="6420" y="717"/>
                </a:lnTo>
                <a:lnTo>
                  <a:pt x="6419" y="716"/>
                </a:lnTo>
                <a:lnTo>
                  <a:pt x="6418" y="716"/>
                </a:lnTo>
                <a:lnTo>
                  <a:pt x="6417" y="715"/>
                </a:lnTo>
                <a:lnTo>
                  <a:pt x="6416" y="715"/>
                </a:lnTo>
                <a:lnTo>
                  <a:pt x="6415" y="714"/>
                </a:lnTo>
                <a:lnTo>
                  <a:pt x="6413" y="714"/>
                </a:lnTo>
                <a:lnTo>
                  <a:pt x="6404" y="709"/>
                </a:lnTo>
                <a:lnTo>
                  <a:pt x="6400" y="707"/>
                </a:lnTo>
                <a:lnTo>
                  <a:pt x="6399" y="706"/>
                </a:lnTo>
                <a:lnTo>
                  <a:pt x="6398" y="705"/>
                </a:lnTo>
                <a:cubicBezTo>
                  <a:pt x="6380" y="695"/>
                  <a:pt x="6369" y="697"/>
                  <a:pt x="6354" y="699"/>
                </a:cubicBezTo>
                <a:lnTo>
                  <a:pt x="6275" y="684"/>
                </a:lnTo>
                <a:cubicBezTo>
                  <a:pt x="6254" y="690"/>
                  <a:pt x="6235" y="688"/>
                  <a:pt x="6221" y="682"/>
                </a:cubicBezTo>
                <a:cubicBezTo>
                  <a:pt x="6184" y="665"/>
                  <a:pt x="6158" y="650"/>
                  <a:pt x="6126" y="661"/>
                </a:cubicBezTo>
                <a:cubicBezTo>
                  <a:pt x="6082" y="665"/>
                  <a:pt x="5933" y="661"/>
                  <a:pt x="5887" y="654"/>
                </a:cubicBezTo>
                <a:cubicBezTo>
                  <a:pt x="5871" y="657"/>
                  <a:pt x="5857" y="655"/>
                  <a:pt x="5849" y="651"/>
                </a:cubicBezTo>
                <a:cubicBezTo>
                  <a:pt x="5840" y="645"/>
                  <a:pt x="5824" y="644"/>
                  <a:pt x="5810" y="647"/>
                </a:cubicBezTo>
                <a:cubicBezTo>
                  <a:pt x="5800" y="609"/>
                  <a:pt x="5766" y="600"/>
                  <a:pt x="5742" y="608"/>
                </a:cubicBezTo>
                <a:cubicBezTo>
                  <a:pt x="5737" y="609"/>
                  <a:pt x="5729" y="613"/>
                  <a:pt x="5725" y="615"/>
                </a:cubicBezTo>
                <a:cubicBezTo>
                  <a:pt x="5253" y="601"/>
                  <a:pt x="5594" y="584"/>
                  <a:pt x="5445" y="563"/>
                </a:cubicBezTo>
                <a:lnTo>
                  <a:pt x="5359" y="559"/>
                </a:lnTo>
                <a:lnTo>
                  <a:pt x="5359" y="560"/>
                </a:lnTo>
                <a:lnTo>
                  <a:pt x="5360" y="561"/>
                </a:lnTo>
                <a:lnTo>
                  <a:pt x="5360" y="562"/>
                </a:lnTo>
                <a:cubicBezTo>
                  <a:pt x="5363" y="570"/>
                  <a:pt x="5364" y="587"/>
                  <a:pt x="5349" y="590"/>
                </a:cubicBezTo>
                <a:cubicBezTo>
                  <a:pt x="5345" y="592"/>
                  <a:pt x="5333" y="586"/>
                  <a:pt x="5326" y="580"/>
                </a:cubicBezTo>
                <a:cubicBezTo>
                  <a:pt x="5318" y="574"/>
                  <a:pt x="5309" y="568"/>
                  <a:pt x="5304" y="566"/>
                </a:cubicBezTo>
                <a:cubicBezTo>
                  <a:pt x="5212" y="593"/>
                  <a:pt x="5087" y="558"/>
                  <a:pt x="4983" y="531"/>
                </a:cubicBezTo>
                <a:cubicBezTo>
                  <a:pt x="4929" y="516"/>
                  <a:pt x="4873" y="506"/>
                  <a:pt x="4832" y="502"/>
                </a:cubicBezTo>
                <a:cubicBezTo>
                  <a:pt x="4823" y="469"/>
                  <a:pt x="4799" y="471"/>
                  <a:pt x="4780" y="476"/>
                </a:cubicBezTo>
                <a:cubicBezTo>
                  <a:pt x="4777" y="477"/>
                  <a:pt x="4772" y="479"/>
                  <a:pt x="4771" y="479"/>
                </a:cubicBezTo>
                <a:cubicBezTo>
                  <a:pt x="4759" y="484"/>
                  <a:pt x="4745" y="489"/>
                  <a:pt x="4735" y="492"/>
                </a:cubicBezTo>
                <a:cubicBezTo>
                  <a:pt x="4693" y="488"/>
                  <a:pt x="4494" y="463"/>
                  <a:pt x="4463" y="466"/>
                </a:cubicBezTo>
                <a:lnTo>
                  <a:pt x="4320" y="432"/>
                </a:lnTo>
                <a:cubicBezTo>
                  <a:pt x="4300" y="437"/>
                  <a:pt x="4282" y="435"/>
                  <a:pt x="4269" y="428"/>
                </a:cubicBezTo>
                <a:cubicBezTo>
                  <a:pt x="4233" y="409"/>
                  <a:pt x="4211" y="396"/>
                  <a:pt x="4180" y="406"/>
                </a:cubicBezTo>
                <a:cubicBezTo>
                  <a:pt x="4128" y="413"/>
                  <a:pt x="4017" y="416"/>
                  <a:pt x="3962" y="402"/>
                </a:cubicBezTo>
                <a:lnTo>
                  <a:pt x="3893" y="393"/>
                </a:lnTo>
                <a:cubicBezTo>
                  <a:pt x="3883" y="356"/>
                  <a:pt x="3852" y="354"/>
                  <a:pt x="3832" y="360"/>
                </a:cubicBezTo>
                <a:cubicBezTo>
                  <a:pt x="3825" y="362"/>
                  <a:pt x="3816" y="366"/>
                  <a:pt x="3811" y="370"/>
                </a:cubicBezTo>
                <a:cubicBezTo>
                  <a:pt x="3791" y="369"/>
                  <a:pt x="3764" y="369"/>
                  <a:pt x="3739" y="368"/>
                </a:cubicBezTo>
                <a:cubicBezTo>
                  <a:pt x="3685" y="367"/>
                  <a:pt x="3621" y="363"/>
                  <a:pt x="3587" y="349"/>
                </a:cubicBezTo>
                <a:lnTo>
                  <a:pt x="3560" y="319"/>
                </a:lnTo>
                <a:lnTo>
                  <a:pt x="3473" y="315"/>
                </a:lnTo>
                <a:lnTo>
                  <a:pt x="3474" y="315"/>
                </a:lnTo>
                <a:lnTo>
                  <a:pt x="3474" y="316"/>
                </a:lnTo>
                <a:cubicBezTo>
                  <a:pt x="3475" y="318"/>
                  <a:pt x="3480" y="344"/>
                  <a:pt x="3472" y="344"/>
                </a:cubicBezTo>
                <a:cubicBezTo>
                  <a:pt x="3463" y="346"/>
                  <a:pt x="3452" y="341"/>
                  <a:pt x="3446" y="335"/>
                </a:cubicBezTo>
                <a:cubicBezTo>
                  <a:pt x="3439" y="328"/>
                  <a:pt x="3431" y="322"/>
                  <a:pt x="3427" y="319"/>
                </a:cubicBezTo>
                <a:cubicBezTo>
                  <a:pt x="3341" y="344"/>
                  <a:pt x="3232" y="314"/>
                  <a:pt x="3138" y="290"/>
                </a:cubicBezTo>
                <a:cubicBezTo>
                  <a:pt x="3089" y="276"/>
                  <a:pt x="3036" y="267"/>
                  <a:pt x="2995" y="263"/>
                </a:cubicBezTo>
                <a:cubicBezTo>
                  <a:pt x="2986" y="232"/>
                  <a:pt x="2957" y="231"/>
                  <a:pt x="2936" y="237"/>
                </a:cubicBezTo>
                <a:cubicBezTo>
                  <a:pt x="2925" y="240"/>
                  <a:pt x="2913" y="246"/>
                  <a:pt x="2906" y="251"/>
                </a:cubicBezTo>
                <a:cubicBezTo>
                  <a:pt x="2859" y="242"/>
                  <a:pt x="2497" y="220"/>
                  <a:pt x="2464" y="226"/>
                </a:cubicBezTo>
                <a:cubicBezTo>
                  <a:pt x="2430" y="189"/>
                  <a:pt x="2379" y="218"/>
                  <a:pt x="2343" y="220"/>
                </a:cubicBezTo>
                <a:cubicBezTo>
                  <a:pt x="2321" y="224"/>
                  <a:pt x="2300" y="216"/>
                  <a:pt x="2287" y="201"/>
                </a:cubicBezTo>
                <a:cubicBezTo>
                  <a:pt x="2266" y="207"/>
                  <a:pt x="2236" y="204"/>
                  <a:pt x="2206" y="197"/>
                </a:cubicBezTo>
                <a:cubicBezTo>
                  <a:pt x="2145" y="183"/>
                  <a:pt x="2070" y="159"/>
                  <a:pt x="2032" y="170"/>
                </a:cubicBezTo>
                <a:lnTo>
                  <a:pt x="1990" y="154"/>
                </a:lnTo>
                <a:cubicBezTo>
                  <a:pt x="1952" y="164"/>
                  <a:pt x="1913" y="169"/>
                  <a:pt x="1884" y="167"/>
                </a:cubicBezTo>
                <a:cubicBezTo>
                  <a:pt x="1820" y="166"/>
                  <a:pt x="1756" y="155"/>
                  <a:pt x="1684" y="176"/>
                </a:cubicBezTo>
                <a:lnTo>
                  <a:pt x="1615" y="167"/>
                </a:lnTo>
                <a:cubicBezTo>
                  <a:pt x="1556" y="123"/>
                  <a:pt x="1417" y="110"/>
                  <a:pt x="1373" y="114"/>
                </a:cubicBezTo>
                <a:cubicBezTo>
                  <a:pt x="1355" y="77"/>
                  <a:pt x="1317" y="89"/>
                  <a:pt x="1295" y="93"/>
                </a:cubicBezTo>
                <a:cubicBezTo>
                  <a:pt x="1279" y="98"/>
                  <a:pt x="1265" y="104"/>
                  <a:pt x="1258" y="109"/>
                </a:cubicBezTo>
                <a:cubicBezTo>
                  <a:pt x="1232" y="95"/>
                  <a:pt x="1184" y="101"/>
                  <a:pt x="1163" y="108"/>
                </a:cubicBezTo>
                <a:lnTo>
                  <a:pt x="1112" y="94"/>
                </a:lnTo>
                <a:lnTo>
                  <a:pt x="1076" y="66"/>
                </a:lnTo>
                <a:lnTo>
                  <a:pt x="782" y="65"/>
                </a:lnTo>
                <a:lnTo>
                  <a:pt x="741" y="87"/>
                </a:lnTo>
                <a:lnTo>
                  <a:pt x="740" y="87"/>
                </a:lnTo>
                <a:cubicBezTo>
                  <a:pt x="720" y="93"/>
                  <a:pt x="691" y="96"/>
                  <a:pt x="670" y="69"/>
                </a:cubicBezTo>
                <a:lnTo>
                  <a:pt x="570" y="51"/>
                </a:lnTo>
                <a:cubicBezTo>
                  <a:pt x="553" y="55"/>
                  <a:pt x="540" y="55"/>
                  <a:pt x="534" y="51"/>
                </a:cubicBezTo>
                <a:cubicBezTo>
                  <a:pt x="501" y="34"/>
                  <a:pt x="491" y="37"/>
                  <a:pt x="455" y="46"/>
                </a:cubicBezTo>
                <a:lnTo>
                  <a:pt x="454" y="46"/>
                </a:lnTo>
                <a:cubicBezTo>
                  <a:pt x="434" y="52"/>
                  <a:pt x="403" y="55"/>
                  <a:pt x="393" y="26"/>
                </a:cubicBezTo>
                <a:cubicBezTo>
                  <a:pt x="363" y="33"/>
                  <a:pt x="331" y="37"/>
                  <a:pt x="306" y="37"/>
                </a:cubicBezTo>
                <a:cubicBezTo>
                  <a:pt x="279" y="36"/>
                  <a:pt x="247" y="40"/>
                  <a:pt x="219" y="47"/>
                </a:cubicBezTo>
                <a:cubicBezTo>
                  <a:pt x="180" y="29"/>
                  <a:pt x="118" y="11"/>
                  <a:pt x="68" y="0"/>
                </a:cubicBezTo>
                <a:lnTo>
                  <a:pt x="51" y="196"/>
                </a:lnTo>
                <a:cubicBezTo>
                  <a:pt x="60" y="196"/>
                  <a:pt x="73" y="194"/>
                  <a:pt x="79" y="191"/>
                </a:cubicBezTo>
                <a:lnTo>
                  <a:pt x="80" y="191"/>
                </a:lnTo>
                <a:lnTo>
                  <a:pt x="81" y="191"/>
                </a:lnTo>
                <a:lnTo>
                  <a:pt x="133" y="242"/>
                </a:lnTo>
                <a:lnTo>
                  <a:pt x="134" y="242"/>
                </a:lnTo>
                <a:lnTo>
                  <a:pt x="135" y="242"/>
                </a:lnTo>
                <a:cubicBezTo>
                  <a:pt x="162" y="234"/>
                  <a:pt x="208" y="226"/>
                  <a:pt x="239" y="250"/>
                </a:cubicBezTo>
                <a:cubicBezTo>
                  <a:pt x="282" y="237"/>
                  <a:pt x="365" y="297"/>
                  <a:pt x="403" y="326"/>
                </a:cubicBezTo>
                <a:lnTo>
                  <a:pt x="429" y="318"/>
                </a:lnTo>
                <a:cubicBezTo>
                  <a:pt x="418" y="340"/>
                  <a:pt x="388" y="355"/>
                  <a:pt x="376" y="362"/>
                </a:cubicBezTo>
                <a:cubicBezTo>
                  <a:pt x="195" y="348"/>
                  <a:pt x="346" y="362"/>
                  <a:pt x="290" y="358"/>
                </a:cubicBezTo>
                <a:cubicBezTo>
                  <a:pt x="266" y="365"/>
                  <a:pt x="246" y="371"/>
                  <a:pt x="256" y="406"/>
                </a:cubicBezTo>
                <a:lnTo>
                  <a:pt x="263" y="432"/>
                </a:lnTo>
                <a:lnTo>
                  <a:pt x="359" y="404"/>
                </a:lnTo>
                <a:cubicBezTo>
                  <a:pt x="366" y="424"/>
                  <a:pt x="378" y="442"/>
                  <a:pt x="392" y="455"/>
                </a:cubicBezTo>
                <a:cubicBezTo>
                  <a:pt x="423" y="484"/>
                  <a:pt x="456" y="508"/>
                  <a:pt x="466" y="544"/>
                </a:cubicBezTo>
                <a:cubicBezTo>
                  <a:pt x="514" y="548"/>
                  <a:pt x="560" y="550"/>
                  <a:pt x="591" y="549"/>
                </a:cubicBezTo>
                <a:cubicBezTo>
                  <a:pt x="695" y="548"/>
                  <a:pt x="755" y="547"/>
                  <a:pt x="847" y="652"/>
                </a:cubicBezTo>
                <a:lnTo>
                  <a:pt x="960" y="620"/>
                </a:lnTo>
                <a:cubicBezTo>
                  <a:pt x="998" y="656"/>
                  <a:pt x="1066" y="684"/>
                  <a:pt x="1116" y="669"/>
                </a:cubicBezTo>
                <a:cubicBezTo>
                  <a:pt x="1141" y="713"/>
                  <a:pt x="1179" y="689"/>
                  <a:pt x="1207" y="687"/>
                </a:cubicBezTo>
                <a:cubicBezTo>
                  <a:pt x="1237" y="683"/>
                  <a:pt x="1279" y="666"/>
                  <a:pt x="1299" y="712"/>
                </a:cubicBezTo>
                <a:cubicBezTo>
                  <a:pt x="1283" y="717"/>
                  <a:pt x="1270" y="729"/>
                  <a:pt x="1264" y="741"/>
                </a:cubicBezTo>
                <a:cubicBezTo>
                  <a:pt x="1258" y="754"/>
                  <a:pt x="1242" y="765"/>
                  <a:pt x="1228" y="770"/>
                </a:cubicBezTo>
                <a:cubicBezTo>
                  <a:pt x="1210" y="774"/>
                  <a:pt x="1174" y="782"/>
                  <a:pt x="1150" y="754"/>
                </a:cubicBezTo>
                <a:cubicBezTo>
                  <a:pt x="1144" y="756"/>
                  <a:pt x="1122" y="763"/>
                  <a:pt x="1106" y="768"/>
                </a:cubicBezTo>
                <a:cubicBezTo>
                  <a:pt x="1084" y="772"/>
                  <a:pt x="1044" y="791"/>
                  <a:pt x="1020" y="763"/>
                </a:cubicBezTo>
                <a:cubicBezTo>
                  <a:pt x="989" y="760"/>
                  <a:pt x="916" y="762"/>
                  <a:pt x="873" y="774"/>
                </a:cubicBezTo>
                <a:cubicBezTo>
                  <a:pt x="861" y="776"/>
                  <a:pt x="821" y="789"/>
                  <a:pt x="828" y="818"/>
                </a:cubicBezTo>
                <a:lnTo>
                  <a:pt x="751" y="812"/>
                </a:lnTo>
                <a:cubicBezTo>
                  <a:pt x="723" y="789"/>
                  <a:pt x="690" y="780"/>
                  <a:pt x="663" y="771"/>
                </a:cubicBezTo>
                <a:lnTo>
                  <a:pt x="584" y="794"/>
                </a:lnTo>
                <a:lnTo>
                  <a:pt x="523" y="745"/>
                </a:lnTo>
                <a:lnTo>
                  <a:pt x="436" y="770"/>
                </a:lnTo>
                <a:lnTo>
                  <a:pt x="382" y="748"/>
                </a:lnTo>
                <a:lnTo>
                  <a:pt x="392" y="783"/>
                </a:lnTo>
                <a:lnTo>
                  <a:pt x="295" y="773"/>
                </a:lnTo>
                <a:cubicBezTo>
                  <a:pt x="290" y="795"/>
                  <a:pt x="283" y="806"/>
                  <a:pt x="279" y="807"/>
                </a:cubicBezTo>
                <a:cubicBezTo>
                  <a:pt x="261" y="802"/>
                  <a:pt x="257" y="771"/>
                  <a:pt x="252" y="760"/>
                </a:cubicBezTo>
                <a:cubicBezTo>
                  <a:pt x="249" y="746"/>
                  <a:pt x="244" y="728"/>
                  <a:pt x="242" y="722"/>
                </a:cubicBezTo>
                <a:cubicBezTo>
                  <a:pt x="234" y="693"/>
                  <a:pt x="211" y="693"/>
                  <a:pt x="190" y="699"/>
                </a:cubicBezTo>
                <a:lnTo>
                  <a:pt x="189" y="699"/>
                </a:lnTo>
                <a:cubicBezTo>
                  <a:pt x="158" y="682"/>
                  <a:pt x="103" y="694"/>
                  <a:pt x="58" y="699"/>
                </a:cubicBezTo>
                <a:cubicBezTo>
                  <a:pt x="40" y="701"/>
                  <a:pt x="19" y="702"/>
                  <a:pt x="7" y="701"/>
                </a:cubicBezTo>
                <a:lnTo>
                  <a:pt x="0" y="782"/>
                </a:lnTo>
                <a:lnTo>
                  <a:pt x="78" y="807"/>
                </a:lnTo>
                <a:lnTo>
                  <a:pt x="79" y="806"/>
                </a:lnTo>
                <a:cubicBezTo>
                  <a:pt x="108" y="798"/>
                  <a:pt x="132" y="821"/>
                  <a:pt x="137" y="840"/>
                </a:cubicBezTo>
                <a:cubicBezTo>
                  <a:pt x="138" y="845"/>
                  <a:pt x="139" y="852"/>
                  <a:pt x="139" y="855"/>
                </a:cubicBezTo>
                <a:lnTo>
                  <a:pt x="140" y="855"/>
                </a:lnTo>
                <a:lnTo>
                  <a:pt x="141" y="855"/>
                </a:lnTo>
                <a:cubicBezTo>
                  <a:pt x="171" y="846"/>
                  <a:pt x="210" y="844"/>
                  <a:pt x="245" y="863"/>
                </a:cubicBezTo>
                <a:lnTo>
                  <a:pt x="315" y="843"/>
                </a:lnTo>
                <a:cubicBezTo>
                  <a:pt x="359" y="868"/>
                  <a:pt x="402" y="875"/>
                  <a:pt x="452" y="860"/>
                </a:cubicBezTo>
                <a:lnTo>
                  <a:pt x="526" y="886"/>
                </a:lnTo>
                <a:cubicBezTo>
                  <a:pt x="796" y="864"/>
                  <a:pt x="600" y="905"/>
                  <a:pt x="674" y="910"/>
                </a:cubicBezTo>
                <a:cubicBezTo>
                  <a:pt x="678" y="921"/>
                  <a:pt x="670" y="929"/>
                  <a:pt x="661" y="931"/>
                </a:cubicBezTo>
                <a:cubicBezTo>
                  <a:pt x="631" y="936"/>
                  <a:pt x="614" y="933"/>
                  <a:pt x="587" y="931"/>
                </a:cubicBezTo>
                <a:cubicBezTo>
                  <a:pt x="564" y="928"/>
                  <a:pt x="547" y="928"/>
                  <a:pt x="538" y="930"/>
                </a:cubicBezTo>
                <a:lnTo>
                  <a:pt x="561" y="1008"/>
                </a:lnTo>
                <a:lnTo>
                  <a:pt x="593" y="990"/>
                </a:lnTo>
                <a:cubicBezTo>
                  <a:pt x="620" y="982"/>
                  <a:pt x="636" y="1007"/>
                  <a:pt x="641" y="1022"/>
                </a:cubicBezTo>
                <a:lnTo>
                  <a:pt x="641" y="1023"/>
                </a:lnTo>
                <a:cubicBezTo>
                  <a:pt x="669" y="1038"/>
                  <a:pt x="701" y="1059"/>
                  <a:pt x="713" y="1078"/>
                </a:cubicBezTo>
                <a:lnTo>
                  <a:pt x="791" y="1084"/>
                </a:lnTo>
                <a:lnTo>
                  <a:pt x="825" y="1169"/>
                </a:lnTo>
                <a:lnTo>
                  <a:pt x="852" y="1199"/>
                </a:lnTo>
                <a:cubicBezTo>
                  <a:pt x="860" y="1229"/>
                  <a:pt x="882" y="1220"/>
                  <a:pt x="893" y="1217"/>
                </a:cubicBezTo>
                <a:lnTo>
                  <a:pt x="893" y="1217"/>
                </a:lnTo>
                <a:cubicBezTo>
                  <a:pt x="899" y="1215"/>
                  <a:pt x="907" y="1212"/>
                  <a:pt x="912" y="1210"/>
                </a:cubicBezTo>
                <a:cubicBezTo>
                  <a:pt x="920" y="1207"/>
                  <a:pt x="934" y="1215"/>
                  <a:pt x="943" y="1220"/>
                </a:cubicBezTo>
                <a:cubicBezTo>
                  <a:pt x="947" y="1222"/>
                  <a:pt x="959" y="1225"/>
                  <a:pt x="967" y="1226"/>
                </a:cubicBezTo>
                <a:cubicBezTo>
                  <a:pt x="980" y="1228"/>
                  <a:pt x="1002" y="1229"/>
                  <a:pt x="1014" y="1237"/>
                </a:cubicBezTo>
                <a:lnTo>
                  <a:pt x="1014" y="1238"/>
                </a:lnTo>
                <a:lnTo>
                  <a:pt x="1014" y="1239"/>
                </a:lnTo>
                <a:lnTo>
                  <a:pt x="1014" y="1240"/>
                </a:lnTo>
                <a:lnTo>
                  <a:pt x="1014" y="1242"/>
                </a:lnTo>
                <a:lnTo>
                  <a:pt x="1013" y="1243"/>
                </a:lnTo>
                <a:lnTo>
                  <a:pt x="1013" y="1244"/>
                </a:lnTo>
                <a:cubicBezTo>
                  <a:pt x="1009" y="1249"/>
                  <a:pt x="999" y="1251"/>
                  <a:pt x="1000" y="1251"/>
                </a:cubicBezTo>
                <a:lnTo>
                  <a:pt x="999" y="1251"/>
                </a:lnTo>
                <a:cubicBezTo>
                  <a:pt x="947" y="1267"/>
                  <a:pt x="892" y="1252"/>
                  <a:pt x="845" y="1247"/>
                </a:cubicBezTo>
                <a:cubicBezTo>
                  <a:pt x="820" y="1243"/>
                  <a:pt x="793" y="1245"/>
                  <a:pt x="772" y="1250"/>
                </a:cubicBezTo>
                <a:cubicBezTo>
                  <a:pt x="754" y="1254"/>
                  <a:pt x="749" y="1270"/>
                  <a:pt x="754" y="1284"/>
                </a:cubicBezTo>
                <a:lnTo>
                  <a:pt x="694" y="1339"/>
                </a:lnTo>
                <a:lnTo>
                  <a:pt x="764" y="1385"/>
                </a:lnTo>
                <a:lnTo>
                  <a:pt x="765" y="1385"/>
                </a:lnTo>
                <a:cubicBezTo>
                  <a:pt x="779" y="1381"/>
                  <a:pt x="793" y="1382"/>
                  <a:pt x="802" y="1385"/>
                </a:cubicBezTo>
                <a:cubicBezTo>
                  <a:pt x="831" y="1393"/>
                  <a:pt x="852" y="1398"/>
                  <a:pt x="878" y="1390"/>
                </a:cubicBezTo>
                <a:lnTo>
                  <a:pt x="889" y="1425"/>
                </a:lnTo>
                <a:cubicBezTo>
                  <a:pt x="894" y="1449"/>
                  <a:pt x="912" y="1448"/>
                  <a:pt x="919" y="1444"/>
                </a:cubicBezTo>
                <a:cubicBezTo>
                  <a:pt x="928" y="1442"/>
                  <a:pt x="939" y="1437"/>
                  <a:pt x="948" y="1433"/>
                </a:cubicBezTo>
                <a:cubicBezTo>
                  <a:pt x="951" y="1431"/>
                  <a:pt x="957" y="1429"/>
                  <a:pt x="959" y="1428"/>
                </a:cubicBezTo>
                <a:cubicBezTo>
                  <a:pt x="989" y="1420"/>
                  <a:pt x="1004" y="1434"/>
                  <a:pt x="1016" y="1474"/>
                </a:cubicBezTo>
                <a:cubicBezTo>
                  <a:pt x="1069" y="1496"/>
                  <a:pt x="1117" y="1523"/>
                  <a:pt x="1162" y="1555"/>
                </a:cubicBezTo>
                <a:cubicBezTo>
                  <a:pt x="1231" y="1534"/>
                  <a:pt x="1291" y="1567"/>
                  <a:pt x="1351" y="1586"/>
                </a:cubicBezTo>
                <a:cubicBezTo>
                  <a:pt x="1327" y="1596"/>
                  <a:pt x="1301" y="1605"/>
                  <a:pt x="1285" y="1610"/>
                </a:cubicBezTo>
                <a:cubicBezTo>
                  <a:pt x="1244" y="1621"/>
                  <a:pt x="1211" y="1623"/>
                  <a:pt x="1184" y="1624"/>
                </a:cubicBezTo>
                <a:cubicBezTo>
                  <a:pt x="1163" y="1624"/>
                  <a:pt x="1139" y="1628"/>
                  <a:pt x="1118" y="1633"/>
                </a:cubicBezTo>
                <a:lnTo>
                  <a:pt x="1136" y="1695"/>
                </a:lnTo>
                <a:lnTo>
                  <a:pt x="1216" y="1776"/>
                </a:lnTo>
                <a:cubicBezTo>
                  <a:pt x="1219" y="1770"/>
                  <a:pt x="1224" y="1758"/>
                  <a:pt x="1228" y="1750"/>
                </a:cubicBezTo>
                <a:cubicBezTo>
                  <a:pt x="1232" y="1739"/>
                  <a:pt x="1238" y="1732"/>
                  <a:pt x="1241" y="1731"/>
                </a:cubicBezTo>
                <a:cubicBezTo>
                  <a:pt x="1261" y="1727"/>
                  <a:pt x="1266" y="1754"/>
                  <a:pt x="1268" y="1758"/>
                </a:cubicBezTo>
                <a:lnTo>
                  <a:pt x="1268" y="1758"/>
                </a:lnTo>
                <a:lnTo>
                  <a:pt x="1268" y="1759"/>
                </a:lnTo>
                <a:lnTo>
                  <a:pt x="1268" y="1760"/>
                </a:lnTo>
                <a:lnTo>
                  <a:pt x="1268" y="1761"/>
                </a:lnTo>
                <a:cubicBezTo>
                  <a:pt x="1768" y="1807"/>
                  <a:pt x="1443" y="1811"/>
                  <a:pt x="1616" y="1850"/>
                </a:cubicBezTo>
                <a:cubicBezTo>
                  <a:pt x="1648" y="1851"/>
                  <a:pt x="1684" y="1854"/>
                  <a:pt x="1712" y="1858"/>
                </a:cubicBezTo>
                <a:cubicBezTo>
                  <a:pt x="1743" y="1862"/>
                  <a:pt x="1778" y="1860"/>
                  <a:pt x="1805" y="1852"/>
                </a:cubicBezTo>
                <a:cubicBezTo>
                  <a:pt x="1871" y="1852"/>
                  <a:pt x="2003" y="1873"/>
                  <a:pt x="2059" y="1912"/>
                </a:cubicBezTo>
                <a:lnTo>
                  <a:pt x="2250" y="1886"/>
                </a:lnTo>
                <a:lnTo>
                  <a:pt x="2306" y="1917"/>
                </a:lnTo>
                <a:lnTo>
                  <a:pt x="2273" y="1964"/>
                </a:lnTo>
                <a:lnTo>
                  <a:pt x="2240" y="1983"/>
                </a:lnTo>
                <a:lnTo>
                  <a:pt x="2076" y="1973"/>
                </a:lnTo>
                <a:lnTo>
                  <a:pt x="2076" y="1973"/>
                </a:lnTo>
                <a:lnTo>
                  <a:pt x="2076" y="1972"/>
                </a:lnTo>
                <a:lnTo>
                  <a:pt x="2076" y="1972"/>
                </a:lnTo>
                <a:cubicBezTo>
                  <a:pt x="2069" y="1957"/>
                  <a:pt x="2069" y="1931"/>
                  <a:pt x="2044" y="1926"/>
                </a:cubicBezTo>
                <a:cubicBezTo>
                  <a:pt x="2040" y="1927"/>
                  <a:pt x="2035" y="1936"/>
                  <a:pt x="2033" y="1941"/>
                </a:cubicBezTo>
                <a:cubicBezTo>
                  <a:pt x="2031" y="1947"/>
                  <a:pt x="2027" y="1956"/>
                  <a:pt x="2025" y="1960"/>
                </a:cubicBezTo>
                <a:lnTo>
                  <a:pt x="1939" y="1956"/>
                </a:lnTo>
                <a:lnTo>
                  <a:pt x="1890" y="2017"/>
                </a:lnTo>
                <a:cubicBezTo>
                  <a:pt x="1951" y="2037"/>
                  <a:pt x="2025" y="2026"/>
                  <a:pt x="2074" y="2012"/>
                </a:cubicBezTo>
                <a:lnTo>
                  <a:pt x="2075" y="2012"/>
                </a:lnTo>
                <a:lnTo>
                  <a:pt x="2076" y="2011"/>
                </a:lnTo>
                <a:lnTo>
                  <a:pt x="2078" y="2011"/>
                </a:lnTo>
                <a:lnTo>
                  <a:pt x="2078" y="2077"/>
                </a:lnTo>
                <a:cubicBezTo>
                  <a:pt x="2099" y="2070"/>
                  <a:pt x="2118" y="2059"/>
                  <a:pt x="2131" y="2048"/>
                </a:cubicBezTo>
                <a:cubicBezTo>
                  <a:pt x="2145" y="2035"/>
                  <a:pt x="2165" y="2025"/>
                  <a:pt x="2184" y="2018"/>
                </a:cubicBezTo>
                <a:cubicBezTo>
                  <a:pt x="2257" y="2045"/>
                  <a:pt x="2353" y="2065"/>
                  <a:pt x="2427" y="2043"/>
                </a:cubicBezTo>
                <a:cubicBezTo>
                  <a:pt x="2477" y="2013"/>
                  <a:pt x="2444" y="1955"/>
                  <a:pt x="2441" y="1923"/>
                </a:cubicBezTo>
                <a:cubicBezTo>
                  <a:pt x="2440" y="1921"/>
                  <a:pt x="2439" y="1918"/>
                  <a:pt x="2439" y="1917"/>
                </a:cubicBezTo>
                <a:lnTo>
                  <a:pt x="2426" y="1873"/>
                </a:lnTo>
                <a:cubicBezTo>
                  <a:pt x="2349" y="1889"/>
                  <a:pt x="2268" y="1862"/>
                  <a:pt x="2194" y="1839"/>
                </a:cubicBezTo>
                <a:cubicBezTo>
                  <a:pt x="2156" y="1827"/>
                  <a:pt x="2113" y="1817"/>
                  <a:pt x="2078" y="1812"/>
                </a:cubicBezTo>
                <a:lnTo>
                  <a:pt x="2077" y="1812"/>
                </a:lnTo>
                <a:lnTo>
                  <a:pt x="2077" y="1813"/>
                </a:lnTo>
                <a:cubicBezTo>
                  <a:pt x="2074" y="1814"/>
                  <a:pt x="2049" y="1818"/>
                  <a:pt x="2049" y="1811"/>
                </a:cubicBezTo>
                <a:cubicBezTo>
                  <a:pt x="2064" y="1799"/>
                  <a:pt x="2097" y="1772"/>
                  <a:pt x="2111" y="1765"/>
                </a:cubicBezTo>
                <a:cubicBezTo>
                  <a:pt x="2147" y="1818"/>
                  <a:pt x="2240" y="1800"/>
                  <a:pt x="2274" y="1803"/>
                </a:cubicBezTo>
                <a:cubicBezTo>
                  <a:pt x="2314" y="1815"/>
                  <a:pt x="2362" y="1828"/>
                  <a:pt x="2402" y="1839"/>
                </a:cubicBezTo>
                <a:cubicBezTo>
                  <a:pt x="2445" y="1850"/>
                  <a:pt x="2493" y="1866"/>
                  <a:pt x="2532" y="1881"/>
                </a:cubicBezTo>
                <a:cubicBezTo>
                  <a:pt x="2576" y="1867"/>
                  <a:pt x="2618" y="1885"/>
                  <a:pt x="2656" y="1894"/>
                </a:cubicBezTo>
                <a:cubicBezTo>
                  <a:pt x="2675" y="1899"/>
                  <a:pt x="2697" y="1899"/>
                  <a:pt x="2716" y="1894"/>
                </a:cubicBezTo>
                <a:lnTo>
                  <a:pt x="2707" y="1963"/>
                </a:lnTo>
                <a:lnTo>
                  <a:pt x="2636" y="1945"/>
                </a:lnTo>
                <a:lnTo>
                  <a:pt x="2567" y="2003"/>
                </a:lnTo>
                <a:cubicBezTo>
                  <a:pt x="2553" y="1994"/>
                  <a:pt x="2525" y="1984"/>
                  <a:pt x="2514" y="1988"/>
                </a:cubicBezTo>
                <a:cubicBezTo>
                  <a:pt x="2503" y="1989"/>
                  <a:pt x="2501" y="2003"/>
                  <a:pt x="2506" y="2020"/>
                </a:cubicBezTo>
                <a:lnTo>
                  <a:pt x="2506" y="2020"/>
                </a:lnTo>
                <a:cubicBezTo>
                  <a:pt x="2505" y="2020"/>
                  <a:pt x="2494" y="2025"/>
                  <a:pt x="2493" y="2028"/>
                </a:cubicBezTo>
                <a:lnTo>
                  <a:pt x="2492" y="2029"/>
                </a:lnTo>
                <a:lnTo>
                  <a:pt x="2492" y="2030"/>
                </a:lnTo>
                <a:lnTo>
                  <a:pt x="2491" y="2031"/>
                </a:lnTo>
                <a:lnTo>
                  <a:pt x="2491" y="2033"/>
                </a:lnTo>
                <a:lnTo>
                  <a:pt x="2491" y="2034"/>
                </a:lnTo>
                <a:cubicBezTo>
                  <a:pt x="2514" y="2045"/>
                  <a:pt x="2555" y="2046"/>
                  <a:pt x="2579" y="2049"/>
                </a:cubicBezTo>
                <a:cubicBezTo>
                  <a:pt x="2599" y="2051"/>
                  <a:pt x="2613" y="2053"/>
                  <a:pt x="2620" y="2054"/>
                </a:cubicBezTo>
                <a:lnTo>
                  <a:pt x="2636" y="2078"/>
                </a:lnTo>
                <a:lnTo>
                  <a:pt x="2592" y="2090"/>
                </a:lnTo>
                <a:cubicBezTo>
                  <a:pt x="2605" y="2138"/>
                  <a:pt x="2629" y="2142"/>
                  <a:pt x="2663" y="2143"/>
                </a:cubicBezTo>
                <a:cubicBezTo>
                  <a:pt x="2676" y="2142"/>
                  <a:pt x="2685" y="2153"/>
                  <a:pt x="2690" y="2166"/>
                </a:cubicBezTo>
                <a:lnTo>
                  <a:pt x="2762" y="2155"/>
                </a:lnTo>
                <a:lnTo>
                  <a:pt x="2816" y="2111"/>
                </a:lnTo>
                <a:lnTo>
                  <a:pt x="2856" y="2119"/>
                </a:lnTo>
                <a:lnTo>
                  <a:pt x="2892" y="2146"/>
                </a:lnTo>
                <a:lnTo>
                  <a:pt x="2904" y="2124"/>
                </a:lnTo>
                <a:lnTo>
                  <a:pt x="3042" y="2141"/>
                </a:lnTo>
                <a:lnTo>
                  <a:pt x="3037" y="2190"/>
                </a:lnTo>
                <a:lnTo>
                  <a:pt x="3133" y="2162"/>
                </a:lnTo>
                <a:lnTo>
                  <a:pt x="3133" y="2164"/>
                </a:lnTo>
                <a:lnTo>
                  <a:pt x="3134" y="2165"/>
                </a:lnTo>
                <a:lnTo>
                  <a:pt x="3134" y="2166"/>
                </a:lnTo>
                <a:lnTo>
                  <a:pt x="3135" y="2168"/>
                </a:lnTo>
                <a:cubicBezTo>
                  <a:pt x="3148" y="2213"/>
                  <a:pt x="3160" y="2210"/>
                  <a:pt x="3197" y="2201"/>
                </a:cubicBezTo>
                <a:cubicBezTo>
                  <a:pt x="3201" y="2200"/>
                  <a:pt x="3207" y="2198"/>
                  <a:pt x="3209" y="2197"/>
                </a:cubicBezTo>
                <a:cubicBezTo>
                  <a:pt x="3220" y="2232"/>
                  <a:pt x="3246" y="2223"/>
                  <a:pt x="3265" y="2219"/>
                </a:cubicBezTo>
                <a:cubicBezTo>
                  <a:pt x="3267" y="2218"/>
                  <a:pt x="3271" y="2217"/>
                  <a:pt x="3272" y="2217"/>
                </a:cubicBezTo>
                <a:cubicBezTo>
                  <a:pt x="3289" y="2213"/>
                  <a:pt x="3307" y="2216"/>
                  <a:pt x="3320" y="2222"/>
                </a:cubicBezTo>
                <a:cubicBezTo>
                  <a:pt x="3335" y="2229"/>
                  <a:pt x="3354" y="2230"/>
                  <a:pt x="3369" y="2227"/>
                </a:cubicBezTo>
                <a:lnTo>
                  <a:pt x="3367" y="2218"/>
                </a:lnTo>
                <a:lnTo>
                  <a:pt x="3444" y="2224"/>
                </a:lnTo>
                <a:lnTo>
                  <a:pt x="3445" y="2224"/>
                </a:lnTo>
                <a:cubicBezTo>
                  <a:pt x="3462" y="2221"/>
                  <a:pt x="3480" y="2223"/>
                  <a:pt x="3493" y="2229"/>
                </a:cubicBezTo>
                <a:cubicBezTo>
                  <a:pt x="3508" y="2236"/>
                  <a:pt x="3526" y="2237"/>
                  <a:pt x="3541" y="2234"/>
                </a:cubicBezTo>
                <a:cubicBezTo>
                  <a:pt x="3607" y="2234"/>
                  <a:pt x="3756" y="2250"/>
                  <a:pt x="3815" y="2298"/>
                </a:cubicBezTo>
                <a:lnTo>
                  <a:pt x="3937" y="2262"/>
                </a:lnTo>
                <a:lnTo>
                  <a:pt x="3959" y="2304"/>
                </a:lnTo>
                <a:lnTo>
                  <a:pt x="4055" y="2342"/>
                </a:lnTo>
                <a:cubicBezTo>
                  <a:pt x="4049" y="2354"/>
                  <a:pt x="4023" y="2371"/>
                  <a:pt x="4016" y="2372"/>
                </a:cubicBezTo>
                <a:cubicBezTo>
                  <a:pt x="3956" y="2361"/>
                  <a:pt x="3885" y="2353"/>
                  <a:pt x="3835" y="2367"/>
                </a:cubicBezTo>
                <a:lnTo>
                  <a:pt x="3835" y="2367"/>
                </a:lnTo>
                <a:lnTo>
                  <a:pt x="3835" y="2366"/>
                </a:lnTo>
                <a:lnTo>
                  <a:pt x="3835" y="2366"/>
                </a:lnTo>
                <a:lnTo>
                  <a:pt x="3834" y="2365"/>
                </a:lnTo>
                <a:cubicBezTo>
                  <a:pt x="3827" y="2348"/>
                  <a:pt x="3826" y="2319"/>
                  <a:pt x="3800" y="2311"/>
                </a:cubicBezTo>
                <a:cubicBezTo>
                  <a:pt x="3795" y="2312"/>
                  <a:pt x="3791" y="2321"/>
                  <a:pt x="3789" y="2326"/>
                </a:cubicBezTo>
                <a:cubicBezTo>
                  <a:pt x="3787" y="2333"/>
                  <a:pt x="3783" y="2341"/>
                  <a:pt x="3781" y="2345"/>
                </a:cubicBezTo>
                <a:lnTo>
                  <a:pt x="3686" y="2344"/>
                </a:lnTo>
                <a:lnTo>
                  <a:pt x="3629" y="2408"/>
                </a:lnTo>
                <a:cubicBezTo>
                  <a:pt x="3682" y="2430"/>
                  <a:pt x="3778" y="2422"/>
                  <a:pt x="3836" y="2405"/>
                </a:cubicBezTo>
                <a:cubicBezTo>
                  <a:pt x="3820" y="2432"/>
                  <a:pt x="3812" y="2455"/>
                  <a:pt x="3819" y="2476"/>
                </a:cubicBezTo>
                <a:cubicBezTo>
                  <a:pt x="3821" y="2481"/>
                  <a:pt x="3828" y="2482"/>
                  <a:pt x="3834" y="2480"/>
                </a:cubicBezTo>
                <a:cubicBezTo>
                  <a:pt x="3868" y="2466"/>
                  <a:pt x="3886" y="2451"/>
                  <a:pt x="3912" y="2434"/>
                </a:cubicBezTo>
                <a:cubicBezTo>
                  <a:pt x="3931" y="2421"/>
                  <a:pt x="3945" y="2412"/>
                  <a:pt x="3951" y="2410"/>
                </a:cubicBezTo>
                <a:cubicBezTo>
                  <a:pt x="4035" y="2443"/>
                  <a:pt x="4123" y="2465"/>
                  <a:pt x="4215" y="2438"/>
                </a:cubicBezTo>
                <a:lnTo>
                  <a:pt x="4258" y="2360"/>
                </a:lnTo>
                <a:lnTo>
                  <a:pt x="4301" y="2376"/>
                </a:lnTo>
                <a:lnTo>
                  <a:pt x="4302" y="2413"/>
                </a:lnTo>
                <a:lnTo>
                  <a:pt x="4302" y="2413"/>
                </a:lnTo>
                <a:lnTo>
                  <a:pt x="4301" y="2413"/>
                </a:lnTo>
                <a:cubicBezTo>
                  <a:pt x="4298" y="2414"/>
                  <a:pt x="4275" y="2423"/>
                  <a:pt x="4278" y="2429"/>
                </a:cubicBezTo>
                <a:cubicBezTo>
                  <a:pt x="4324" y="2467"/>
                  <a:pt x="4396" y="2455"/>
                  <a:pt x="4427" y="2453"/>
                </a:cubicBezTo>
                <a:cubicBezTo>
                  <a:pt x="4453" y="2527"/>
                  <a:pt x="4668" y="2530"/>
                  <a:pt x="4772" y="2534"/>
                </a:cubicBezTo>
                <a:cubicBezTo>
                  <a:pt x="4800" y="2535"/>
                  <a:pt x="4820" y="2536"/>
                  <a:pt x="4829" y="2536"/>
                </a:cubicBezTo>
                <a:lnTo>
                  <a:pt x="4901" y="2459"/>
                </a:lnTo>
                <a:cubicBezTo>
                  <a:pt x="4920" y="2462"/>
                  <a:pt x="4938" y="2458"/>
                  <a:pt x="4952" y="2454"/>
                </a:cubicBezTo>
                <a:lnTo>
                  <a:pt x="4953" y="2454"/>
                </a:lnTo>
                <a:lnTo>
                  <a:pt x="4954" y="2453"/>
                </a:lnTo>
                <a:lnTo>
                  <a:pt x="4955" y="2453"/>
                </a:lnTo>
                <a:lnTo>
                  <a:pt x="4955" y="2453"/>
                </a:lnTo>
                <a:lnTo>
                  <a:pt x="4956" y="2453"/>
                </a:lnTo>
                <a:cubicBezTo>
                  <a:pt x="4920" y="2491"/>
                  <a:pt x="4897" y="2547"/>
                  <a:pt x="4884" y="2596"/>
                </a:cubicBezTo>
                <a:lnTo>
                  <a:pt x="4980" y="2569"/>
                </a:lnTo>
                <a:cubicBezTo>
                  <a:pt x="4981" y="2572"/>
                  <a:pt x="4982" y="2576"/>
                  <a:pt x="4982" y="2577"/>
                </a:cubicBezTo>
                <a:cubicBezTo>
                  <a:pt x="4997" y="2627"/>
                  <a:pt x="5009" y="2625"/>
                  <a:pt x="5054" y="2614"/>
                </a:cubicBezTo>
                <a:cubicBezTo>
                  <a:pt x="5058" y="2613"/>
                  <a:pt x="5065" y="2611"/>
                  <a:pt x="5068" y="2610"/>
                </a:cubicBezTo>
                <a:cubicBezTo>
                  <a:pt x="5109" y="2637"/>
                  <a:pt x="5211" y="2641"/>
                  <a:pt x="5236" y="2637"/>
                </a:cubicBezTo>
                <a:cubicBezTo>
                  <a:pt x="5248" y="2614"/>
                  <a:pt x="5269" y="2580"/>
                  <a:pt x="5285" y="2576"/>
                </a:cubicBezTo>
                <a:cubicBezTo>
                  <a:pt x="5302" y="2571"/>
                  <a:pt x="5307" y="2588"/>
                  <a:pt x="5309" y="2594"/>
                </a:cubicBezTo>
                <a:lnTo>
                  <a:pt x="5309" y="2595"/>
                </a:lnTo>
                <a:lnTo>
                  <a:pt x="5310" y="2596"/>
                </a:lnTo>
                <a:lnTo>
                  <a:pt x="5310" y="2597"/>
                </a:lnTo>
                <a:cubicBezTo>
                  <a:pt x="5314" y="2603"/>
                  <a:pt x="5322" y="2604"/>
                  <a:pt x="5326" y="2603"/>
                </a:cubicBezTo>
                <a:cubicBezTo>
                  <a:pt x="5340" y="2599"/>
                  <a:pt x="5351" y="2581"/>
                  <a:pt x="5348" y="2571"/>
                </a:cubicBezTo>
                <a:cubicBezTo>
                  <a:pt x="5347" y="2567"/>
                  <a:pt x="5341" y="2562"/>
                  <a:pt x="5337" y="2561"/>
                </a:cubicBezTo>
                <a:cubicBezTo>
                  <a:pt x="5340" y="2560"/>
                  <a:pt x="5351" y="2556"/>
                  <a:pt x="5361" y="2552"/>
                </a:cubicBezTo>
                <a:cubicBezTo>
                  <a:pt x="5367" y="2550"/>
                  <a:pt x="5374" y="2548"/>
                  <a:pt x="5379" y="2547"/>
                </a:cubicBezTo>
                <a:cubicBezTo>
                  <a:pt x="5390" y="2543"/>
                  <a:pt x="5419" y="2536"/>
                  <a:pt x="5427" y="2544"/>
                </a:cubicBezTo>
                <a:lnTo>
                  <a:pt x="5605" y="2569"/>
                </a:lnTo>
                <a:lnTo>
                  <a:pt x="5607" y="2578"/>
                </a:lnTo>
                <a:lnTo>
                  <a:pt x="5787" y="2612"/>
                </a:lnTo>
                <a:lnTo>
                  <a:pt x="5877" y="2595"/>
                </a:lnTo>
                <a:lnTo>
                  <a:pt x="5923" y="2658"/>
                </a:lnTo>
                <a:cubicBezTo>
                  <a:pt x="5917" y="2659"/>
                  <a:pt x="5899" y="2664"/>
                  <a:pt x="5886" y="2667"/>
                </a:cubicBezTo>
                <a:cubicBezTo>
                  <a:pt x="5870" y="2674"/>
                  <a:pt x="5836" y="2677"/>
                  <a:pt x="5834" y="2711"/>
                </a:cubicBezTo>
                <a:cubicBezTo>
                  <a:pt x="5845" y="2734"/>
                  <a:pt x="5875" y="2728"/>
                  <a:pt x="5886" y="2725"/>
                </a:cubicBezTo>
                <a:cubicBezTo>
                  <a:pt x="5950" y="2754"/>
                  <a:pt x="6034" y="2769"/>
                  <a:pt x="6099" y="2777"/>
                </a:cubicBezTo>
                <a:cubicBezTo>
                  <a:pt x="6116" y="2773"/>
                  <a:pt x="6133" y="2775"/>
                  <a:pt x="6143" y="2779"/>
                </a:cubicBezTo>
                <a:cubicBezTo>
                  <a:pt x="6154" y="2784"/>
                  <a:pt x="6171" y="2784"/>
                  <a:pt x="6185" y="2781"/>
                </a:cubicBezTo>
                <a:cubicBezTo>
                  <a:pt x="6255" y="2827"/>
                  <a:pt x="6402" y="2833"/>
                  <a:pt x="6474" y="2831"/>
                </a:cubicBezTo>
                <a:cubicBezTo>
                  <a:pt x="6478" y="2848"/>
                  <a:pt x="6496" y="2843"/>
                  <a:pt x="6503" y="2841"/>
                </a:cubicBezTo>
                <a:lnTo>
                  <a:pt x="6503" y="2841"/>
                </a:lnTo>
                <a:lnTo>
                  <a:pt x="6504" y="2841"/>
                </a:lnTo>
                <a:lnTo>
                  <a:pt x="6505" y="2841"/>
                </a:lnTo>
                <a:cubicBezTo>
                  <a:pt x="6535" y="2827"/>
                  <a:pt x="6598" y="2798"/>
                  <a:pt x="6601" y="2747"/>
                </a:cubicBezTo>
                <a:cubicBezTo>
                  <a:pt x="6594" y="2738"/>
                  <a:pt x="6570" y="2747"/>
                  <a:pt x="6567" y="2747"/>
                </a:cubicBezTo>
                <a:lnTo>
                  <a:pt x="6566" y="2747"/>
                </a:lnTo>
                <a:lnTo>
                  <a:pt x="6565" y="2748"/>
                </a:lnTo>
                <a:lnTo>
                  <a:pt x="6564" y="2748"/>
                </a:lnTo>
                <a:lnTo>
                  <a:pt x="6564" y="2748"/>
                </a:lnTo>
                <a:lnTo>
                  <a:pt x="6475" y="2736"/>
                </a:lnTo>
                <a:lnTo>
                  <a:pt x="6474" y="2736"/>
                </a:lnTo>
                <a:lnTo>
                  <a:pt x="6473" y="2736"/>
                </a:lnTo>
                <a:cubicBezTo>
                  <a:pt x="6443" y="2745"/>
                  <a:pt x="6412" y="2745"/>
                  <a:pt x="6378" y="2726"/>
                </a:cubicBezTo>
                <a:lnTo>
                  <a:pt x="6376" y="2726"/>
                </a:lnTo>
                <a:cubicBezTo>
                  <a:pt x="6316" y="2744"/>
                  <a:pt x="6238" y="2745"/>
                  <a:pt x="6185" y="2715"/>
                </a:cubicBezTo>
                <a:lnTo>
                  <a:pt x="6220" y="2572"/>
                </a:lnTo>
                <a:lnTo>
                  <a:pt x="6229" y="2570"/>
                </a:lnTo>
                <a:lnTo>
                  <a:pt x="6230" y="2570"/>
                </a:lnTo>
                <a:cubicBezTo>
                  <a:pt x="6248" y="2582"/>
                  <a:pt x="6256" y="2606"/>
                  <a:pt x="6261" y="2617"/>
                </a:cubicBezTo>
                <a:cubicBezTo>
                  <a:pt x="6267" y="2638"/>
                  <a:pt x="6282" y="2643"/>
                  <a:pt x="6291" y="2639"/>
                </a:cubicBezTo>
                <a:cubicBezTo>
                  <a:pt x="6306" y="2636"/>
                  <a:pt x="6332" y="2610"/>
                  <a:pt x="6340" y="2595"/>
                </a:cubicBezTo>
                <a:lnTo>
                  <a:pt x="6369" y="2596"/>
                </a:lnTo>
                <a:cubicBezTo>
                  <a:pt x="6371" y="2606"/>
                  <a:pt x="6375" y="2618"/>
                  <a:pt x="6377" y="2625"/>
                </a:cubicBezTo>
                <a:cubicBezTo>
                  <a:pt x="6382" y="2674"/>
                  <a:pt x="6417" y="2697"/>
                  <a:pt x="6459" y="2674"/>
                </a:cubicBezTo>
                <a:cubicBezTo>
                  <a:pt x="6461" y="2674"/>
                  <a:pt x="6466" y="2672"/>
                  <a:pt x="6466" y="2672"/>
                </a:cubicBezTo>
                <a:cubicBezTo>
                  <a:pt x="6527" y="2654"/>
                  <a:pt x="6720" y="2657"/>
                  <a:pt x="6783" y="2657"/>
                </a:cubicBezTo>
                <a:lnTo>
                  <a:pt x="6855" y="2674"/>
                </a:lnTo>
                <a:lnTo>
                  <a:pt x="6852" y="2732"/>
                </a:lnTo>
                <a:lnTo>
                  <a:pt x="6605" y="2793"/>
                </a:lnTo>
                <a:cubicBezTo>
                  <a:pt x="6619" y="2837"/>
                  <a:pt x="6662" y="2832"/>
                  <a:pt x="6693" y="2832"/>
                </a:cubicBezTo>
                <a:cubicBezTo>
                  <a:pt x="6720" y="2833"/>
                  <a:pt x="6757" y="2821"/>
                  <a:pt x="6775" y="2858"/>
                </a:cubicBezTo>
                <a:lnTo>
                  <a:pt x="6946" y="2894"/>
                </a:lnTo>
                <a:cubicBezTo>
                  <a:pt x="6986" y="2881"/>
                  <a:pt x="7018" y="2898"/>
                  <a:pt x="7057" y="2911"/>
                </a:cubicBezTo>
                <a:cubicBezTo>
                  <a:pt x="7073" y="2917"/>
                  <a:pt x="7094" y="2917"/>
                  <a:pt x="7112" y="2912"/>
                </a:cubicBezTo>
                <a:lnTo>
                  <a:pt x="7171" y="2952"/>
                </a:lnTo>
                <a:lnTo>
                  <a:pt x="7268" y="2962"/>
                </a:lnTo>
                <a:lnTo>
                  <a:pt x="7349" y="3015"/>
                </a:lnTo>
                <a:lnTo>
                  <a:pt x="7454" y="2985"/>
                </a:lnTo>
                <a:cubicBezTo>
                  <a:pt x="7514" y="2996"/>
                  <a:pt x="7597" y="3010"/>
                  <a:pt x="7646" y="2996"/>
                </a:cubicBezTo>
                <a:lnTo>
                  <a:pt x="7683" y="3023"/>
                </a:lnTo>
                <a:lnTo>
                  <a:pt x="7874" y="3063"/>
                </a:lnTo>
                <a:lnTo>
                  <a:pt x="7972" y="3044"/>
                </a:lnTo>
                <a:lnTo>
                  <a:pt x="7980" y="3070"/>
                </a:lnTo>
                <a:cubicBezTo>
                  <a:pt x="7990" y="3105"/>
                  <a:pt x="8020" y="3106"/>
                  <a:pt x="8043" y="3099"/>
                </a:cubicBezTo>
                <a:lnTo>
                  <a:pt x="8044" y="3099"/>
                </a:lnTo>
                <a:lnTo>
                  <a:pt x="8045" y="3099"/>
                </a:lnTo>
                <a:cubicBezTo>
                  <a:pt x="8063" y="3117"/>
                  <a:pt x="8095" y="3123"/>
                  <a:pt x="8107" y="3119"/>
                </a:cubicBezTo>
                <a:lnTo>
                  <a:pt x="8109" y="3118"/>
                </a:lnTo>
                <a:lnTo>
                  <a:pt x="8110" y="3117"/>
                </a:lnTo>
                <a:lnTo>
                  <a:pt x="8111" y="3117"/>
                </a:lnTo>
                <a:lnTo>
                  <a:pt x="8112" y="3116"/>
                </a:lnTo>
                <a:lnTo>
                  <a:pt x="8113" y="3115"/>
                </a:lnTo>
                <a:lnTo>
                  <a:pt x="8113" y="3114"/>
                </a:lnTo>
                <a:cubicBezTo>
                  <a:pt x="8114" y="3108"/>
                  <a:pt x="8112" y="3104"/>
                  <a:pt x="8112" y="3101"/>
                </a:cubicBezTo>
                <a:lnTo>
                  <a:pt x="8111" y="3100"/>
                </a:lnTo>
                <a:lnTo>
                  <a:pt x="8111" y="3099"/>
                </a:lnTo>
                <a:lnTo>
                  <a:pt x="8166" y="3026"/>
                </a:lnTo>
                <a:cubicBezTo>
                  <a:pt x="8197" y="3019"/>
                  <a:pt x="8228" y="3016"/>
                  <a:pt x="8260" y="3019"/>
                </a:cubicBezTo>
                <a:cubicBezTo>
                  <a:pt x="8290" y="3021"/>
                  <a:pt x="8323" y="3018"/>
                  <a:pt x="8351" y="3011"/>
                </a:cubicBezTo>
                <a:lnTo>
                  <a:pt x="8351" y="3012"/>
                </a:lnTo>
                <a:cubicBezTo>
                  <a:pt x="8356" y="3031"/>
                  <a:pt x="8374" y="3044"/>
                  <a:pt x="8398" y="3045"/>
                </a:cubicBezTo>
                <a:lnTo>
                  <a:pt x="8403" y="3062"/>
                </a:lnTo>
                <a:cubicBezTo>
                  <a:pt x="8411" y="3071"/>
                  <a:pt x="8419" y="3074"/>
                  <a:pt x="8422" y="3072"/>
                </a:cubicBezTo>
                <a:cubicBezTo>
                  <a:pt x="8426" y="3072"/>
                  <a:pt x="8431" y="3067"/>
                  <a:pt x="8432" y="3063"/>
                </a:cubicBezTo>
                <a:lnTo>
                  <a:pt x="8429" y="3055"/>
                </a:lnTo>
                <a:cubicBezTo>
                  <a:pt x="8461" y="3054"/>
                  <a:pt x="8494" y="3046"/>
                  <a:pt x="8521" y="3038"/>
                </a:cubicBezTo>
                <a:cubicBezTo>
                  <a:pt x="8523" y="3037"/>
                  <a:pt x="8527" y="3036"/>
                  <a:pt x="8528" y="3036"/>
                </a:cubicBezTo>
                <a:cubicBezTo>
                  <a:pt x="8575" y="3063"/>
                  <a:pt x="8635" y="3064"/>
                  <a:pt x="8679" y="3075"/>
                </a:cubicBezTo>
                <a:cubicBezTo>
                  <a:pt x="8699" y="3079"/>
                  <a:pt x="8715" y="3082"/>
                  <a:pt x="8722" y="3084"/>
                </a:cubicBezTo>
                <a:cubicBezTo>
                  <a:pt x="8785" y="3066"/>
                  <a:pt x="8836" y="3095"/>
                  <a:pt x="8882" y="3108"/>
                </a:cubicBezTo>
                <a:cubicBezTo>
                  <a:pt x="8905" y="3117"/>
                  <a:pt x="8933" y="3118"/>
                  <a:pt x="8956" y="3112"/>
                </a:cubicBezTo>
                <a:lnTo>
                  <a:pt x="9059" y="3139"/>
                </a:lnTo>
                <a:lnTo>
                  <a:pt x="9085" y="3132"/>
                </a:lnTo>
                <a:lnTo>
                  <a:pt x="9090" y="3149"/>
                </a:lnTo>
                <a:cubicBezTo>
                  <a:pt x="9113" y="3161"/>
                  <a:pt x="9143" y="3172"/>
                  <a:pt x="9172" y="3179"/>
                </a:cubicBezTo>
                <a:cubicBezTo>
                  <a:pt x="9231" y="3195"/>
                  <a:pt x="9303" y="3210"/>
                  <a:pt x="9354" y="3244"/>
                </a:cubicBezTo>
                <a:lnTo>
                  <a:pt x="9497" y="3250"/>
                </a:lnTo>
                <a:lnTo>
                  <a:pt x="9537" y="3191"/>
                </a:lnTo>
                <a:lnTo>
                  <a:pt x="9516" y="3150"/>
                </a:lnTo>
                <a:lnTo>
                  <a:pt x="9617" y="3140"/>
                </a:lnTo>
                <a:lnTo>
                  <a:pt x="9623" y="3062"/>
                </a:lnTo>
                <a:cubicBezTo>
                  <a:pt x="9562" y="3080"/>
                  <a:pt x="9494" y="3050"/>
                  <a:pt x="9443" y="3029"/>
                </a:cubicBezTo>
                <a:cubicBezTo>
                  <a:pt x="9468" y="3030"/>
                  <a:pt x="9499" y="3031"/>
                  <a:pt x="9518" y="3026"/>
                </a:cubicBezTo>
                <a:lnTo>
                  <a:pt x="9589" y="3044"/>
                </a:lnTo>
                <a:cubicBezTo>
                  <a:pt x="9593" y="3038"/>
                  <a:pt x="9601" y="3034"/>
                  <a:pt x="9605" y="3033"/>
                </a:cubicBezTo>
                <a:cubicBezTo>
                  <a:pt x="9631" y="3028"/>
                  <a:pt x="9660" y="3043"/>
                  <a:pt x="9688" y="3054"/>
                </a:cubicBezTo>
                <a:cubicBezTo>
                  <a:pt x="9717" y="3066"/>
                  <a:pt x="9745" y="3079"/>
                  <a:pt x="9768" y="3074"/>
                </a:cubicBezTo>
                <a:cubicBezTo>
                  <a:pt x="9775" y="3073"/>
                  <a:pt x="9781" y="3067"/>
                  <a:pt x="9784" y="3063"/>
                </a:cubicBezTo>
                <a:cubicBezTo>
                  <a:pt x="9794" y="3061"/>
                  <a:pt x="9807" y="3062"/>
                  <a:pt x="9818" y="3064"/>
                </a:cubicBezTo>
                <a:cubicBezTo>
                  <a:pt x="9829" y="3066"/>
                  <a:pt x="9838" y="3066"/>
                  <a:pt x="9842" y="3066"/>
                </a:cubicBezTo>
                <a:cubicBezTo>
                  <a:pt x="9789" y="3046"/>
                  <a:pt x="9922" y="3059"/>
                  <a:pt x="9726" y="3024"/>
                </a:cubicBezTo>
                <a:lnTo>
                  <a:pt x="9692" y="3005"/>
                </a:lnTo>
                <a:lnTo>
                  <a:pt x="9770" y="2982"/>
                </a:lnTo>
                <a:lnTo>
                  <a:pt x="9844" y="3008"/>
                </a:lnTo>
                <a:cubicBezTo>
                  <a:pt x="9869" y="3037"/>
                  <a:pt x="9902" y="3028"/>
                  <a:pt x="9924" y="3023"/>
                </a:cubicBezTo>
                <a:cubicBezTo>
                  <a:pt x="9964" y="3044"/>
                  <a:pt x="10013" y="3073"/>
                  <a:pt x="10047" y="3067"/>
                </a:cubicBezTo>
                <a:cubicBezTo>
                  <a:pt x="10051" y="3066"/>
                  <a:pt x="10056" y="3063"/>
                  <a:pt x="10058" y="3061"/>
                </a:cubicBezTo>
                <a:cubicBezTo>
                  <a:pt x="10059" y="3052"/>
                  <a:pt x="10057" y="3040"/>
                  <a:pt x="10054" y="3031"/>
                </a:cubicBezTo>
                <a:cubicBezTo>
                  <a:pt x="10053" y="3028"/>
                  <a:pt x="10052" y="3023"/>
                  <a:pt x="10051" y="3022"/>
                </a:cubicBezTo>
                <a:cubicBezTo>
                  <a:pt x="10051" y="3020"/>
                  <a:pt x="10050" y="3017"/>
                  <a:pt x="10050" y="3016"/>
                </a:cubicBezTo>
                <a:cubicBezTo>
                  <a:pt x="10046" y="3004"/>
                  <a:pt x="10044" y="2990"/>
                  <a:pt x="10044" y="2980"/>
                </a:cubicBezTo>
                <a:cubicBezTo>
                  <a:pt x="10079" y="2991"/>
                  <a:pt x="10123" y="3005"/>
                  <a:pt x="10153" y="2996"/>
                </a:cubicBezTo>
                <a:cubicBezTo>
                  <a:pt x="10171" y="2992"/>
                  <a:pt x="10176" y="2976"/>
                  <a:pt x="10171" y="2962"/>
                </a:cubicBezTo>
                <a:lnTo>
                  <a:pt x="10187" y="2919"/>
                </a:lnTo>
                <a:cubicBezTo>
                  <a:pt x="10203" y="2924"/>
                  <a:pt x="10220" y="2926"/>
                  <a:pt x="10232" y="2927"/>
                </a:cubicBezTo>
                <a:cubicBezTo>
                  <a:pt x="10246" y="2927"/>
                  <a:pt x="10264" y="2933"/>
                  <a:pt x="10279" y="2941"/>
                </a:cubicBezTo>
                <a:lnTo>
                  <a:pt x="10271" y="2848"/>
                </a:lnTo>
                <a:cubicBezTo>
                  <a:pt x="10243" y="2857"/>
                  <a:pt x="10213" y="2853"/>
                  <a:pt x="10180" y="2827"/>
                </a:cubicBezTo>
                <a:close/>
                <a:moveTo>
                  <a:pt x="7134" y="2726"/>
                </a:moveTo>
                <a:cubicBezTo>
                  <a:pt x="7186" y="2711"/>
                  <a:pt x="7255" y="2744"/>
                  <a:pt x="7314" y="2759"/>
                </a:cubicBezTo>
                <a:cubicBezTo>
                  <a:pt x="7345" y="2769"/>
                  <a:pt x="7376" y="2769"/>
                  <a:pt x="7400" y="2764"/>
                </a:cubicBezTo>
                <a:cubicBezTo>
                  <a:pt x="7402" y="2763"/>
                  <a:pt x="7406" y="2762"/>
                  <a:pt x="7407" y="2761"/>
                </a:cubicBezTo>
                <a:cubicBezTo>
                  <a:pt x="7428" y="2756"/>
                  <a:pt x="7462" y="2747"/>
                  <a:pt x="7486" y="2767"/>
                </a:cubicBezTo>
                <a:lnTo>
                  <a:pt x="7575" y="2780"/>
                </a:lnTo>
                <a:cubicBezTo>
                  <a:pt x="7645" y="2759"/>
                  <a:pt x="7707" y="2801"/>
                  <a:pt x="7766" y="2819"/>
                </a:cubicBezTo>
                <a:cubicBezTo>
                  <a:pt x="7770" y="2818"/>
                  <a:pt x="7781" y="2819"/>
                  <a:pt x="7788" y="2819"/>
                </a:cubicBezTo>
                <a:cubicBezTo>
                  <a:pt x="7797" y="2820"/>
                  <a:pt x="7812" y="2821"/>
                  <a:pt x="7824" y="2822"/>
                </a:cubicBezTo>
                <a:lnTo>
                  <a:pt x="7811" y="2844"/>
                </a:lnTo>
                <a:cubicBezTo>
                  <a:pt x="7907" y="2932"/>
                  <a:pt x="7844" y="2867"/>
                  <a:pt x="7874" y="2891"/>
                </a:cubicBezTo>
                <a:cubicBezTo>
                  <a:pt x="7802" y="2894"/>
                  <a:pt x="7731" y="2905"/>
                  <a:pt x="7708" y="2912"/>
                </a:cubicBezTo>
                <a:lnTo>
                  <a:pt x="7608" y="2893"/>
                </a:lnTo>
                <a:lnTo>
                  <a:pt x="7607" y="2892"/>
                </a:lnTo>
                <a:lnTo>
                  <a:pt x="7607" y="2890"/>
                </a:lnTo>
                <a:cubicBezTo>
                  <a:pt x="7598" y="2858"/>
                  <a:pt x="7586" y="2863"/>
                  <a:pt x="7562" y="2868"/>
                </a:cubicBezTo>
                <a:cubicBezTo>
                  <a:pt x="7560" y="2869"/>
                  <a:pt x="7555" y="2870"/>
                  <a:pt x="7554" y="2871"/>
                </a:cubicBezTo>
                <a:cubicBezTo>
                  <a:pt x="7528" y="2874"/>
                  <a:pt x="7521" y="2852"/>
                  <a:pt x="7515" y="2835"/>
                </a:cubicBezTo>
                <a:lnTo>
                  <a:pt x="7206" y="2810"/>
                </a:lnTo>
                <a:cubicBezTo>
                  <a:pt x="7197" y="2780"/>
                  <a:pt x="7176" y="2789"/>
                  <a:pt x="7165" y="2792"/>
                </a:cubicBezTo>
                <a:lnTo>
                  <a:pt x="7164" y="2793"/>
                </a:lnTo>
                <a:cubicBezTo>
                  <a:pt x="7159" y="2794"/>
                  <a:pt x="7150" y="2797"/>
                  <a:pt x="7146" y="2799"/>
                </a:cubicBezTo>
                <a:cubicBezTo>
                  <a:pt x="7124" y="2802"/>
                  <a:pt x="7123" y="2782"/>
                  <a:pt x="7119" y="2774"/>
                </a:cubicBezTo>
                <a:lnTo>
                  <a:pt x="7119" y="2773"/>
                </a:lnTo>
                <a:lnTo>
                  <a:pt x="7119" y="2772"/>
                </a:lnTo>
                <a:lnTo>
                  <a:pt x="7119" y="2771"/>
                </a:lnTo>
                <a:lnTo>
                  <a:pt x="7118" y="2770"/>
                </a:lnTo>
                <a:lnTo>
                  <a:pt x="7118" y="2769"/>
                </a:lnTo>
                <a:cubicBezTo>
                  <a:pt x="7066" y="2785"/>
                  <a:pt x="6950" y="2749"/>
                  <a:pt x="6917" y="2694"/>
                </a:cubicBezTo>
                <a:lnTo>
                  <a:pt x="6978" y="2677"/>
                </a:lnTo>
                <a:cubicBezTo>
                  <a:pt x="6998" y="2681"/>
                  <a:pt x="7021" y="2686"/>
                  <a:pt x="7039" y="2691"/>
                </a:cubicBezTo>
                <a:cubicBezTo>
                  <a:pt x="7059" y="2696"/>
                  <a:pt x="7081" y="2699"/>
                  <a:pt x="7098" y="2699"/>
                </a:cubicBezTo>
                <a:lnTo>
                  <a:pt x="7134" y="2726"/>
                </a:lnTo>
                <a:close/>
                <a:moveTo>
                  <a:pt x="7874" y="2891"/>
                </a:moveTo>
                <a:cubicBezTo>
                  <a:pt x="7875" y="2891"/>
                  <a:pt x="7881" y="2891"/>
                  <a:pt x="7881" y="2890"/>
                </a:cubicBezTo>
                <a:lnTo>
                  <a:pt x="7879" y="2891"/>
                </a:lnTo>
                <a:lnTo>
                  <a:pt x="7877" y="2891"/>
                </a:lnTo>
                <a:lnTo>
                  <a:pt x="7876" y="2891"/>
                </a:lnTo>
                <a:lnTo>
                  <a:pt x="7874" y="2891"/>
                </a:lnTo>
                <a:lnTo>
                  <a:pt x="7874" y="2891"/>
                </a:lnTo>
                <a:close/>
                <a:moveTo>
                  <a:pt x="5496" y="2421"/>
                </a:moveTo>
                <a:lnTo>
                  <a:pt x="5456" y="2413"/>
                </a:lnTo>
                <a:cubicBezTo>
                  <a:pt x="5458" y="2410"/>
                  <a:pt x="5458" y="2406"/>
                  <a:pt x="5457" y="2406"/>
                </a:cubicBezTo>
                <a:lnTo>
                  <a:pt x="5457" y="2405"/>
                </a:lnTo>
                <a:lnTo>
                  <a:pt x="5457" y="2404"/>
                </a:lnTo>
                <a:lnTo>
                  <a:pt x="5456" y="2403"/>
                </a:lnTo>
                <a:lnTo>
                  <a:pt x="5456" y="2402"/>
                </a:lnTo>
                <a:lnTo>
                  <a:pt x="5455" y="2402"/>
                </a:lnTo>
                <a:lnTo>
                  <a:pt x="5454" y="2401"/>
                </a:lnTo>
                <a:lnTo>
                  <a:pt x="5453" y="2401"/>
                </a:lnTo>
                <a:lnTo>
                  <a:pt x="5452" y="2401"/>
                </a:lnTo>
                <a:lnTo>
                  <a:pt x="5451" y="2401"/>
                </a:lnTo>
                <a:cubicBezTo>
                  <a:pt x="5449" y="2401"/>
                  <a:pt x="5445" y="2406"/>
                  <a:pt x="5445" y="2407"/>
                </a:cubicBezTo>
                <a:lnTo>
                  <a:pt x="5449" y="2358"/>
                </a:lnTo>
                <a:lnTo>
                  <a:pt x="5511" y="2341"/>
                </a:lnTo>
                <a:lnTo>
                  <a:pt x="5516" y="2358"/>
                </a:lnTo>
                <a:lnTo>
                  <a:pt x="5611" y="2359"/>
                </a:lnTo>
                <a:lnTo>
                  <a:pt x="5687" y="2394"/>
                </a:lnTo>
                <a:cubicBezTo>
                  <a:pt x="5688" y="2390"/>
                  <a:pt x="5692" y="2387"/>
                  <a:pt x="5693" y="2387"/>
                </a:cubicBezTo>
                <a:cubicBezTo>
                  <a:pt x="5706" y="2385"/>
                  <a:pt x="5723" y="2401"/>
                  <a:pt x="5724" y="2408"/>
                </a:cubicBezTo>
                <a:cubicBezTo>
                  <a:pt x="5726" y="2412"/>
                  <a:pt x="5725" y="2419"/>
                  <a:pt x="5723" y="2422"/>
                </a:cubicBezTo>
                <a:cubicBezTo>
                  <a:pt x="5760" y="2442"/>
                  <a:pt x="5798" y="2438"/>
                  <a:pt x="5827" y="2430"/>
                </a:cubicBezTo>
                <a:lnTo>
                  <a:pt x="5828" y="2429"/>
                </a:lnTo>
                <a:lnTo>
                  <a:pt x="5829" y="2429"/>
                </a:lnTo>
                <a:cubicBezTo>
                  <a:pt x="5866" y="2436"/>
                  <a:pt x="5919" y="2450"/>
                  <a:pt x="5954" y="2469"/>
                </a:cubicBezTo>
                <a:lnTo>
                  <a:pt x="6018" y="2460"/>
                </a:lnTo>
                <a:lnTo>
                  <a:pt x="6002" y="2503"/>
                </a:lnTo>
                <a:lnTo>
                  <a:pt x="6005" y="2549"/>
                </a:lnTo>
                <a:cubicBezTo>
                  <a:pt x="5968" y="2529"/>
                  <a:pt x="5921" y="2534"/>
                  <a:pt x="5888" y="2535"/>
                </a:cubicBezTo>
                <a:lnTo>
                  <a:pt x="5902" y="2484"/>
                </a:lnTo>
                <a:cubicBezTo>
                  <a:pt x="5845" y="2459"/>
                  <a:pt x="5696" y="2463"/>
                  <a:pt x="5652" y="2471"/>
                </a:cubicBezTo>
                <a:lnTo>
                  <a:pt x="5529" y="2439"/>
                </a:lnTo>
                <a:cubicBezTo>
                  <a:pt x="5521" y="2438"/>
                  <a:pt x="5503" y="2434"/>
                  <a:pt x="5496" y="2427"/>
                </a:cubicBezTo>
                <a:lnTo>
                  <a:pt x="5496" y="2426"/>
                </a:lnTo>
                <a:lnTo>
                  <a:pt x="5495" y="2425"/>
                </a:lnTo>
                <a:lnTo>
                  <a:pt x="5495" y="2424"/>
                </a:lnTo>
                <a:lnTo>
                  <a:pt x="5495" y="2423"/>
                </a:lnTo>
                <a:lnTo>
                  <a:pt x="5495" y="2422"/>
                </a:lnTo>
                <a:lnTo>
                  <a:pt x="5496" y="2421"/>
                </a:lnTo>
                <a:close/>
                <a:moveTo>
                  <a:pt x="2329" y="842"/>
                </a:moveTo>
                <a:lnTo>
                  <a:pt x="2294" y="918"/>
                </a:lnTo>
                <a:cubicBezTo>
                  <a:pt x="2247" y="893"/>
                  <a:pt x="2158" y="900"/>
                  <a:pt x="2097" y="898"/>
                </a:cubicBezTo>
                <a:cubicBezTo>
                  <a:pt x="2073" y="898"/>
                  <a:pt x="2053" y="897"/>
                  <a:pt x="2042" y="896"/>
                </a:cubicBezTo>
                <a:cubicBezTo>
                  <a:pt x="2031" y="862"/>
                  <a:pt x="2051" y="826"/>
                  <a:pt x="2083" y="808"/>
                </a:cubicBezTo>
                <a:cubicBezTo>
                  <a:pt x="2168" y="812"/>
                  <a:pt x="2253" y="828"/>
                  <a:pt x="2329" y="842"/>
                </a:cubicBezTo>
                <a:close/>
                <a:moveTo>
                  <a:pt x="3042" y="1942"/>
                </a:moveTo>
                <a:cubicBezTo>
                  <a:pt x="3010" y="1967"/>
                  <a:pt x="2973" y="1984"/>
                  <a:pt x="2939" y="1992"/>
                </a:cubicBezTo>
                <a:cubicBezTo>
                  <a:pt x="2914" y="1999"/>
                  <a:pt x="2886" y="2007"/>
                  <a:pt x="2863" y="2013"/>
                </a:cubicBezTo>
                <a:cubicBezTo>
                  <a:pt x="2840" y="1984"/>
                  <a:pt x="2812" y="1990"/>
                  <a:pt x="2793" y="1995"/>
                </a:cubicBezTo>
                <a:lnTo>
                  <a:pt x="2792" y="1995"/>
                </a:lnTo>
                <a:lnTo>
                  <a:pt x="2770" y="2049"/>
                </a:lnTo>
                <a:lnTo>
                  <a:pt x="2741" y="2048"/>
                </a:lnTo>
                <a:lnTo>
                  <a:pt x="2750" y="1979"/>
                </a:lnTo>
                <a:lnTo>
                  <a:pt x="2750" y="1978"/>
                </a:lnTo>
                <a:cubicBezTo>
                  <a:pt x="2757" y="1971"/>
                  <a:pt x="2766" y="1962"/>
                  <a:pt x="2771" y="1955"/>
                </a:cubicBezTo>
                <a:cubicBezTo>
                  <a:pt x="2778" y="1946"/>
                  <a:pt x="2787" y="1940"/>
                  <a:pt x="2794" y="1938"/>
                </a:cubicBezTo>
                <a:cubicBezTo>
                  <a:pt x="2811" y="1932"/>
                  <a:pt x="2817" y="1950"/>
                  <a:pt x="2819" y="1956"/>
                </a:cubicBezTo>
                <a:lnTo>
                  <a:pt x="2819" y="1957"/>
                </a:lnTo>
                <a:lnTo>
                  <a:pt x="2819" y="1958"/>
                </a:lnTo>
                <a:lnTo>
                  <a:pt x="2819" y="1959"/>
                </a:lnTo>
                <a:cubicBezTo>
                  <a:pt x="2851" y="1950"/>
                  <a:pt x="2886" y="1931"/>
                  <a:pt x="2908" y="1905"/>
                </a:cubicBezTo>
                <a:lnTo>
                  <a:pt x="3042" y="1942"/>
                </a:lnTo>
                <a:close/>
                <a:moveTo>
                  <a:pt x="9886" y="1900"/>
                </a:moveTo>
                <a:cubicBezTo>
                  <a:pt x="9891" y="1904"/>
                  <a:pt x="9902" y="1904"/>
                  <a:pt x="9910" y="1902"/>
                </a:cubicBezTo>
                <a:cubicBezTo>
                  <a:pt x="9914" y="1901"/>
                  <a:pt x="9921" y="1897"/>
                  <a:pt x="9923" y="1896"/>
                </a:cubicBezTo>
                <a:cubicBezTo>
                  <a:pt x="9934" y="1891"/>
                  <a:pt x="9948" y="1886"/>
                  <a:pt x="9960" y="1883"/>
                </a:cubicBezTo>
                <a:cubicBezTo>
                  <a:pt x="10060" y="1919"/>
                  <a:pt x="9866" y="1781"/>
                  <a:pt x="10159" y="1963"/>
                </a:cubicBezTo>
                <a:lnTo>
                  <a:pt x="10160" y="2000"/>
                </a:lnTo>
                <a:lnTo>
                  <a:pt x="10083" y="1994"/>
                </a:lnTo>
                <a:lnTo>
                  <a:pt x="9999" y="1933"/>
                </a:lnTo>
                <a:lnTo>
                  <a:pt x="9914" y="1967"/>
                </a:lnTo>
                <a:lnTo>
                  <a:pt x="9912" y="1958"/>
                </a:lnTo>
                <a:lnTo>
                  <a:pt x="9886" y="1900"/>
                </a:lnTo>
                <a:close/>
                <a:moveTo>
                  <a:pt x="4228" y="2255"/>
                </a:moveTo>
                <a:cubicBezTo>
                  <a:pt x="4225" y="2247"/>
                  <a:pt x="4236" y="2230"/>
                  <a:pt x="4243" y="2229"/>
                </a:cubicBezTo>
                <a:cubicBezTo>
                  <a:pt x="4277" y="2240"/>
                  <a:pt x="4172" y="2200"/>
                  <a:pt x="4334" y="2262"/>
                </a:cubicBezTo>
                <a:cubicBezTo>
                  <a:pt x="4380" y="2249"/>
                  <a:pt x="4422" y="2271"/>
                  <a:pt x="4463" y="2281"/>
                </a:cubicBezTo>
                <a:cubicBezTo>
                  <a:pt x="4484" y="2288"/>
                  <a:pt x="4508" y="2287"/>
                  <a:pt x="4529" y="2282"/>
                </a:cubicBezTo>
                <a:lnTo>
                  <a:pt x="4544" y="2334"/>
                </a:lnTo>
                <a:cubicBezTo>
                  <a:pt x="4527" y="2325"/>
                  <a:pt x="4502" y="2319"/>
                  <a:pt x="4480" y="2316"/>
                </a:cubicBezTo>
                <a:cubicBezTo>
                  <a:pt x="4456" y="2312"/>
                  <a:pt x="4432" y="2309"/>
                  <a:pt x="4413" y="2306"/>
                </a:cubicBezTo>
                <a:cubicBezTo>
                  <a:pt x="4361" y="2321"/>
                  <a:pt x="4298" y="2309"/>
                  <a:pt x="4252" y="2305"/>
                </a:cubicBezTo>
                <a:lnTo>
                  <a:pt x="4228" y="2255"/>
                </a:lnTo>
                <a:close/>
                <a:moveTo>
                  <a:pt x="1988" y="807"/>
                </a:moveTo>
                <a:lnTo>
                  <a:pt x="1927" y="891"/>
                </a:lnTo>
                <a:lnTo>
                  <a:pt x="1822" y="855"/>
                </a:lnTo>
                <a:cubicBezTo>
                  <a:pt x="1828" y="832"/>
                  <a:pt x="1832" y="786"/>
                  <a:pt x="1854" y="770"/>
                </a:cubicBezTo>
                <a:cubicBezTo>
                  <a:pt x="1863" y="767"/>
                  <a:pt x="1872" y="800"/>
                  <a:pt x="1873" y="801"/>
                </a:cubicBezTo>
                <a:lnTo>
                  <a:pt x="1873" y="802"/>
                </a:lnTo>
                <a:lnTo>
                  <a:pt x="1873" y="802"/>
                </a:lnTo>
                <a:lnTo>
                  <a:pt x="1873" y="802"/>
                </a:lnTo>
                <a:lnTo>
                  <a:pt x="1988" y="807"/>
                </a:lnTo>
                <a:close/>
                <a:moveTo>
                  <a:pt x="1905" y="1342"/>
                </a:moveTo>
                <a:cubicBezTo>
                  <a:pt x="1939" y="1378"/>
                  <a:pt x="1983" y="1386"/>
                  <a:pt x="2018" y="1375"/>
                </a:cubicBezTo>
                <a:lnTo>
                  <a:pt x="2019" y="1375"/>
                </a:lnTo>
                <a:lnTo>
                  <a:pt x="2020" y="1375"/>
                </a:lnTo>
                <a:lnTo>
                  <a:pt x="2020" y="1375"/>
                </a:lnTo>
                <a:lnTo>
                  <a:pt x="2021" y="1374"/>
                </a:lnTo>
                <a:lnTo>
                  <a:pt x="2022" y="1374"/>
                </a:lnTo>
                <a:cubicBezTo>
                  <a:pt x="2028" y="1372"/>
                  <a:pt x="2061" y="1364"/>
                  <a:pt x="2067" y="1380"/>
                </a:cubicBezTo>
                <a:lnTo>
                  <a:pt x="2067" y="1381"/>
                </a:lnTo>
                <a:cubicBezTo>
                  <a:pt x="2054" y="1400"/>
                  <a:pt x="2024" y="1409"/>
                  <a:pt x="2011" y="1415"/>
                </a:cubicBezTo>
                <a:cubicBezTo>
                  <a:pt x="1932" y="1401"/>
                  <a:pt x="1848" y="1384"/>
                  <a:pt x="1775" y="1351"/>
                </a:cubicBezTo>
                <a:cubicBezTo>
                  <a:pt x="1797" y="1345"/>
                  <a:pt x="1821" y="1344"/>
                  <a:pt x="1841" y="1346"/>
                </a:cubicBezTo>
                <a:cubicBezTo>
                  <a:pt x="1862" y="1348"/>
                  <a:pt x="1885" y="1346"/>
                  <a:pt x="1905" y="1342"/>
                </a:cubicBezTo>
                <a:close/>
                <a:moveTo>
                  <a:pt x="4638" y="2430"/>
                </a:moveTo>
                <a:lnTo>
                  <a:pt x="4557" y="2444"/>
                </a:lnTo>
                <a:lnTo>
                  <a:pt x="4547" y="2409"/>
                </a:lnTo>
                <a:lnTo>
                  <a:pt x="4608" y="2325"/>
                </a:lnTo>
                <a:cubicBezTo>
                  <a:pt x="4624" y="2321"/>
                  <a:pt x="4634" y="2339"/>
                  <a:pt x="4635" y="2345"/>
                </a:cubicBezTo>
                <a:cubicBezTo>
                  <a:pt x="4638" y="2352"/>
                  <a:pt x="4636" y="2367"/>
                  <a:pt x="4626" y="2368"/>
                </a:cubicBezTo>
                <a:lnTo>
                  <a:pt x="4625" y="2369"/>
                </a:lnTo>
                <a:lnTo>
                  <a:pt x="4623" y="2369"/>
                </a:lnTo>
                <a:lnTo>
                  <a:pt x="4622" y="2369"/>
                </a:lnTo>
                <a:lnTo>
                  <a:pt x="4620" y="2369"/>
                </a:lnTo>
                <a:lnTo>
                  <a:pt x="4688" y="2407"/>
                </a:lnTo>
                <a:lnTo>
                  <a:pt x="4638" y="2430"/>
                </a:lnTo>
                <a:close/>
                <a:moveTo>
                  <a:pt x="1721" y="1328"/>
                </a:moveTo>
                <a:lnTo>
                  <a:pt x="1720" y="1328"/>
                </a:lnTo>
                <a:cubicBezTo>
                  <a:pt x="1706" y="1332"/>
                  <a:pt x="1672" y="1351"/>
                  <a:pt x="1679" y="1378"/>
                </a:cubicBezTo>
                <a:lnTo>
                  <a:pt x="1620" y="1338"/>
                </a:lnTo>
                <a:cubicBezTo>
                  <a:pt x="1617" y="1318"/>
                  <a:pt x="1607" y="1279"/>
                  <a:pt x="1615" y="1255"/>
                </a:cubicBezTo>
                <a:lnTo>
                  <a:pt x="1615" y="1255"/>
                </a:lnTo>
                <a:lnTo>
                  <a:pt x="1616" y="1255"/>
                </a:lnTo>
                <a:lnTo>
                  <a:pt x="1617" y="1255"/>
                </a:lnTo>
                <a:cubicBezTo>
                  <a:pt x="1629" y="1266"/>
                  <a:pt x="1631" y="1284"/>
                  <a:pt x="1636" y="1295"/>
                </a:cubicBezTo>
                <a:lnTo>
                  <a:pt x="1636" y="1296"/>
                </a:lnTo>
                <a:lnTo>
                  <a:pt x="1636" y="1296"/>
                </a:lnTo>
                <a:lnTo>
                  <a:pt x="1645" y="1293"/>
                </a:lnTo>
                <a:cubicBezTo>
                  <a:pt x="1698" y="1277"/>
                  <a:pt x="1750" y="1294"/>
                  <a:pt x="1764" y="1344"/>
                </a:cubicBezTo>
                <a:lnTo>
                  <a:pt x="1721" y="1328"/>
                </a:lnTo>
                <a:close/>
                <a:moveTo>
                  <a:pt x="3840" y="2186"/>
                </a:moveTo>
                <a:lnTo>
                  <a:pt x="3839" y="2187"/>
                </a:lnTo>
                <a:lnTo>
                  <a:pt x="3838" y="2187"/>
                </a:lnTo>
                <a:lnTo>
                  <a:pt x="3837" y="2187"/>
                </a:lnTo>
                <a:cubicBezTo>
                  <a:pt x="3832" y="2188"/>
                  <a:pt x="3824" y="2191"/>
                  <a:pt x="3815" y="2189"/>
                </a:cubicBezTo>
                <a:lnTo>
                  <a:pt x="3814" y="2189"/>
                </a:lnTo>
                <a:lnTo>
                  <a:pt x="3813" y="2188"/>
                </a:lnTo>
                <a:lnTo>
                  <a:pt x="3812" y="2187"/>
                </a:lnTo>
                <a:lnTo>
                  <a:pt x="3812" y="2186"/>
                </a:lnTo>
                <a:lnTo>
                  <a:pt x="3811" y="2185"/>
                </a:lnTo>
                <a:cubicBezTo>
                  <a:pt x="3824" y="2164"/>
                  <a:pt x="3859" y="2147"/>
                  <a:pt x="3873" y="2139"/>
                </a:cubicBezTo>
                <a:cubicBezTo>
                  <a:pt x="3892" y="2180"/>
                  <a:pt x="3964" y="2173"/>
                  <a:pt x="4007" y="2176"/>
                </a:cubicBezTo>
                <a:lnTo>
                  <a:pt x="4017" y="2211"/>
                </a:lnTo>
                <a:cubicBezTo>
                  <a:pt x="3974" y="2223"/>
                  <a:pt x="3891" y="2205"/>
                  <a:pt x="3840" y="2186"/>
                </a:cubicBezTo>
                <a:close/>
                <a:moveTo>
                  <a:pt x="1887" y="1772"/>
                </a:moveTo>
                <a:cubicBezTo>
                  <a:pt x="1894" y="1770"/>
                  <a:pt x="1903" y="1767"/>
                  <a:pt x="1910" y="1765"/>
                </a:cubicBezTo>
                <a:lnTo>
                  <a:pt x="1911" y="1765"/>
                </a:lnTo>
                <a:cubicBezTo>
                  <a:pt x="1949" y="1755"/>
                  <a:pt x="2004" y="1735"/>
                  <a:pt x="2024" y="1790"/>
                </a:cubicBezTo>
                <a:cubicBezTo>
                  <a:pt x="2002" y="1795"/>
                  <a:pt x="1978" y="1796"/>
                  <a:pt x="1959" y="1794"/>
                </a:cubicBezTo>
                <a:cubicBezTo>
                  <a:pt x="1938" y="1792"/>
                  <a:pt x="1914" y="1794"/>
                  <a:pt x="1894" y="1799"/>
                </a:cubicBezTo>
                <a:cubicBezTo>
                  <a:pt x="1882" y="1746"/>
                  <a:pt x="1802" y="1737"/>
                  <a:pt x="1764" y="1741"/>
                </a:cubicBezTo>
                <a:lnTo>
                  <a:pt x="1838" y="1701"/>
                </a:lnTo>
                <a:cubicBezTo>
                  <a:pt x="1864" y="1717"/>
                  <a:pt x="1881" y="1752"/>
                  <a:pt x="1887" y="1772"/>
                </a:cubicBezTo>
                <a:close/>
                <a:moveTo>
                  <a:pt x="8118" y="2993"/>
                </a:moveTo>
                <a:cubicBezTo>
                  <a:pt x="8110" y="2995"/>
                  <a:pt x="8085" y="2981"/>
                  <a:pt x="8076" y="2976"/>
                </a:cubicBezTo>
                <a:lnTo>
                  <a:pt x="7981" y="2975"/>
                </a:lnTo>
                <a:cubicBezTo>
                  <a:pt x="7994" y="2953"/>
                  <a:pt x="7997" y="2931"/>
                  <a:pt x="7992" y="2915"/>
                </a:cubicBezTo>
                <a:cubicBezTo>
                  <a:pt x="8013" y="2923"/>
                  <a:pt x="8036" y="2928"/>
                  <a:pt x="8054" y="2930"/>
                </a:cubicBezTo>
                <a:cubicBezTo>
                  <a:pt x="8073" y="2932"/>
                  <a:pt x="8095" y="2935"/>
                  <a:pt x="8112" y="2938"/>
                </a:cubicBezTo>
                <a:cubicBezTo>
                  <a:pt x="8116" y="2948"/>
                  <a:pt x="8120" y="2960"/>
                  <a:pt x="8125" y="2973"/>
                </a:cubicBezTo>
                <a:cubicBezTo>
                  <a:pt x="8128" y="2983"/>
                  <a:pt x="8124" y="2991"/>
                  <a:pt x="8118" y="2993"/>
                </a:cubicBezTo>
                <a:close/>
                <a:moveTo>
                  <a:pt x="4783" y="2275"/>
                </a:moveTo>
                <a:lnTo>
                  <a:pt x="4826" y="2263"/>
                </a:lnTo>
                <a:cubicBezTo>
                  <a:pt x="4831" y="2261"/>
                  <a:pt x="4836" y="2264"/>
                  <a:pt x="4837" y="2265"/>
                </a:cubicBezTo>
                <a:cubicBezTo>
                  <a:pt x="4839" y="2267"/>
                  <a:pt x="4845" y="2267"/>
                  <a:pt x="4846" y="2267"/>
                </a:cubicBezTo>
                <a:lnTo>
                  <a:pt x="4850" y="2313"/>
                </a:lnTo>
                <a:lnTo>
                  <a:pt x="4685" y="2332"/>
                </a:lnTo>
                <a:cubicBezTo>
                  <a:pt x="4709" y="2304"/>
                  <a:pt x="4752" y="2284"/>
                  <a:pt x="4783" y="2275"/>
                </a:cubicBezTo>
                <a:close/>
                <a:moveTo>
                  <a:pt x="5387" y="2338"/>
                </a:moveTo>
                <a:lnTo>
                  <a:pt x="5378" y="2407"/>
                </a:lnTo>
                <a:lnTo>
                  <a:pt x="5278" y="2389"/>
                </a:lnTo>
                <a:cubicBezTo>
                  <a:pt x="5244" y="2399"/>
                  <a:pt x="5212" y="2396"/>
                  <a:pt x="5192" y="2385"/>
                </a:cubicBezTo>
                <a:cubicBezTo>
                  <a:pt x="5219" y="2385"/>
                  <a:pt x="5253" y="2379"/>
                  <a:pt x="5283" y="2371"/>
                </a:cubicBezTo>
                <a:cubicBezTo>
                  <a:pt x="5322" y="2359"/>
                  <a:pt x="5360" y="2347"/>
                  <a:pt x="5387" y="2338"/>
                </a:cubicBezTo>
                <a:close/>
                <a:moveTo>
                  <a:pt x="8568" y="2977"/>
                </a:moveTo>
                <a:cubicBezTo>
                  <a:pt x="8566" y="2953"/>
                  <a:pt x="8594" y="2942"/>
                  <a:pt x="8604" y="2938"/>
                </a:cubicBezTo>
                <a:cubicBezTo>
                  <a:pt x="8625" y="2933"/>
                  <a:pt x="8637" y="2953"/>
                  <a:pt x="8640" y="2966"/>
                </a:cubicBezTo>
                <a:lnTo>
                  <a:pt x="8702" y="2948"/>
                </a:lnTo>
                <a:lnTo>
                  <a:pt x="8679" y="3002"/>
                </a:lnTo>
                <a:lnTo>
                  <a:pt x="8588" y="2981"/>
                </a:lnTo>
                <a:lnTo>
                  <a:pt x="8588" y="2981"/>
                </a:lnTo>
                <a:cubicBezTo>
                  <a:pt x="8587" y="2981"/>
                  <a:pt x="8575" y="2983"/>
                  <a:pt x="8573" y="2982"/>
                </a:cubicBezTo>
                <a:lnTo>
                  <a:pt x="8572" y="2981"/>
                </a:lnTo>
                <a:lnTo>
                  <a:pt x="8570" y="2980"/>
                </a:lnTo>
                <a:lnTo>
                  <a:pt x="8570" y="2980"/>
                </a:lnTo>
                <a:lnTo>
                  <a:pt x="8569" y="2978"/>
                </a:lnTo>
                <a:lnTo>
                  <a:pt x="8568" y="2977"/>
                </a:lnTo>
                <a:close/>
                <a:moveTo>
                  <a:pt x="3629" y="2143"/>
                </a:moveTo>
                <a:lnTo>
                  <a:pt x="3672" y="2130"/>
                </a:lnTo>
                <a:lnTo>
                  <a:pt x="3671" y="2159"/>
                </a:lnTo>
                <a:lnTo>
                  <a:pt x="3636" y="2169"/>
                </a:lnTo>
                <a:lnTo>
                  <a:pt x="3555" y="2117"/>
                </a:lnTo>
                <a:lnTo>
                  <a:pt x="3576" y="2092"/>
                </a:lnTo>
                <a:lnTo>
                  <a:pt x="3611" y="2082"/>
                </a:lnTo>
                <a:lnTo>
                  <a:pt x="3629" y="2143"/>
                </a:lnTo>
                <a:close/>
                <a:moveTo>
                  <a:pt x="2617" y="892"/>
                </a:moveTo>
                <a:lnTo>
                  <a:pt x="2682" y="920"/>
                </a:lnTo>
                <a:lnTo>
                  <a:pt x="2644" y="950"/>
                </a:lnTo>
                <a:lnTo>
                  <a:pt x="2642" y="951"/>
                </a:lnTo>
                <a:lnTo>
                  <a:pt x="2641" y="951"/>
                </a:lnTo>
                <a:cubicBezTo>
                  <a:pt x="2609" y="960"/>
                  <a:pt x="2606" y="948"/>
                  <a:pt x="2598" y="925"/>
                </a:cubicBezTo>
                <a:cubicBezTo>
                  <a:pt x="2598" y="922"/>
                  <a:pt x="2596" y="918"/>
                  <a:pt x="2596" y="917"/>
                </a:cubicBezTo>
                <a:lnTo>
                  <a:pt x="2591" y="899"/>
                </a:lnTo>
                <a:lnTo>
                  <a:pt x="2617" y="892"/>
                </a:lnTo>
                <a:close/>
                <a:moveTo>
                  <a:pt x="6145" y="2575"/>
                </a:moveTo>
                <a:cubicBezTo>
                  <a:pt x="6151" y="2593"/>
                  <a:pt x="6141" y="2605"/>
                  <a:pt x="6127" y="2609"/>
                </a:cubicBezTo>
                <a:cubicBezTo>
                  <a:pt x="6101" y="2616"/>
                  <a:pt x="6058" y="2608"/>
                  <a:pt x="6029" y="2599"/>
                </a:cubicBezTo>
                <a:lnTo>
                  <a:pt x="6053" y="2583"/>
                </a:lnTo>
                <a:lnTo>
                  <a:pt x="6125" y="2571"/>
                </a:lnTo>
                <a:lnTo>
                  <a:pt x="6126" y="2573"/>
                </a:lnTo>
                <a:lnTo>
                  <a:pt x="6126" y="2574"/>
                </a:lnTo>
                <a:lnTo>
                  <a:pt x="6127" y="2575"/>
                </a:lnTo>
                <a:lnTo>
                  <a:pt x="6128" y="2576"/>
                </a:lnTo>
                <a:lnTo>
                  <a:pt x="6129" y="2577"/>
                </a:lnTo>
                <a:lnTo>
                  <a:pt x="6130" y="2577"/>
                </a:lnTo>
                <a:lnTo>
                  <a:pt x="6132" y="2577"/>
                </a:lnTo>
                <a:cubicBezTo>
                  <a:pt x="6136" y="2578"/>
                  <a:pt x="6140" y="2576"/>
                  <a:pt x="6143" y="2576"/>
                </a:cubicBezTo>
                <a:lnTo>
                  <a:pt x="6144" y="2575"/>
                </a:lnTo>
                <a:lnTo>
                  <a:pt x="6145" y="2575"/>
                </a:lnTo>
                <a:close/>
                <a:moveTo>
                  <a:pt x="4977" y="2295"/>
                </a:moveTo>
                <a:lnTo>
                  <a:pt x="5005" y="2325"/>
                </a:lnTo>
                <a:lnTo>
                  <a:pt x="4987" y="2330"/>
                </a:lnTo>
                <a:lnTo>
                  <a:pt x="4936" y="2316"/>
                </a:lnTo>
                <a:lnTo>
                  <a:pt x="4906" y="2278"/>
                </a:lnTo>
                <a:lnTo>
                  <a:pt x="4977" y="2295"/>
                </a:lnTo>
                <a:close/>
                <a:moveTo>
                  <a:pt x="3777" y="2166"/>
                </a:moveTo>
                <a:cubicBezTo>
                  <a:pt x="3775" y="2167"/>
                  <a:pt x="3772" y="2168"/>
                  <a:pt x="3771" y="2169"/>
                </a:cubicBezTo>
                <a:cubicBezTo>
                  <a:pt x="3750" y="2174"/>
                  <a:pt x="3716" y="2183"/>
                  <a:pt x="3691" y="2163"/>
                </a:cubicBezTo>
                <a:lnTo>
                  <a:pt x="3761" y="2143"/>
                </a:lnTo>
                <a:lnTo>
                  <a:pt x="3777" y="2166"/>
                </a:lnTo>
                <a:close/>
                <a:moveTo>
                  <a:pt x="8745" y="2936"/>
                </a:moveTo>
                <a:lnTo>
                  <a:pt x="8799" y="2958"/>
                </a:lnTo>
                <a:lnTo>
                  <a:pt x="8825" y="2951"/>
                </a:lnTo>
                <a:cubicBezTo>
                  <a:pt x="8828" y="2959"/>
                  <a:pt x="8803" y="2967"/>
                  <a:pt x="8802" y="2967"/>
                </a:cubicBezTo>
                <a:lnTo>
                  <a:pt x="8802" y="2967"/>
                </a:lnTo>
                <a:lnTo>
                  <a:pt x="8801" y="2967"/>
                </a:lnTo>
                <a:lnTo>
                  <a:pt x="8775" y="2974"/>
                </a:lnTo>
                <a:lnTo>
                  <a:pt x="8728" y="2941"/>
                </a:lnTo>
                <a:lnTo>
                  <a:pt x="8745" y="2936"/>
                </a:lnTo>
                <a:close/>
                <a:moveTo>
                  <a:pt x="4798" y="2460"/>
                </a:moveTo>
                <a:lnTo>
                  <a:pt x="4790" y="2434"/>
                </a:lnTo>
                <a:lnTo>
                  <a:pt x="4873" y="2458"/>
                </a:lnTo>
                <a:cubicBezTo>
                  <a:pt x="4850" y="2464"/>
                  <a:pt x="4820" y="2464"/>
                  <a:pt x="4798" y="2460"/>
                </a:cubicBezTo>
                <a:close/>
                <a:moveTo>
                  <a:pt x="1522" y="733"/>
                </a:moveTo>
                <a:lnTo>
                  <a:pt x="1462" y="788"/>
                </a:lnTo>
                <a:lnTo>
                  <a:pt x="1462" y="787"/>
                </a:lnTo>
                <a:lnTo>
                  <a:pt x="1462" y="786"/>
                </a:lnTo>
                <a:lnTo>
                  <a:pt x="1461" y="785"/>
                </a:lnTo>
                <a:lnTo>
                  <a:pt x="1461" y="784"/>
                </a:lnTo>
                <a:lnTo>
                  <a:pt x="1461" y="783"/>
                </a:lnTo>
                <a:cubicBezTo>
                  <a:pt x="1456" y="768"/>
                  <a:pt x="1456" y="751"/>
                  <a:pt x="1478" y="745"/>
                </a:cubicBezTo>
                <a:lnTo>
                  <a:pt x="1522" y="733"/>
                </a:lnTo>
                <a:close/>
                <a:moveTo>
                  <a:pt x="8339" y="2873"/>
                </a:moveTo>
                <a:lnTo>
                  <a:pt x="8367" y="2902"/>
                </a:lnTo>
                <a:cubicBezTo>
                  <a:pt x="8347" y="2899"/>
                  <a:pt x="8325" y="2896"/>
                  <a:pt x="8308" y="2895"/>
                </a:cubicBezTo>
                <a:cubicBezTo>
                  <a:pt x="8289" y="2893"/>
                  <a:pt x="8266" y="2887"/>
                  <a:pt x="8247" y="2880"/>
                </a:cubicBezTo>
                <a:cubicBezTo>
                  <a:pt x="8279" y="2882"/>
                  <a:pt x="8309" y="2881"/>
                  <a:pt x="8339" y="2873"/>
                </a:cubicBezTo>
                <a:close/>
                <a:moveTo>
                  <a:pt x="1630" y="778"/>
                </a:moveTo>
                <a:cubicBezTo>
                  <a:pt x="1631" y="782"/>
                  <a:pt x="1635" y="785"/>
                  <a:pt x="1636" y="785"/>
                </a:cubicBezTo>
                <a:cubicBezTo>
                  <a:pt x="1640" y="786"/>
                  <a:pt x="1643" y="791"/>
                  <a:pt x="1643" y="793"/>
                </a:cubicBezTo>
                <a:cubicBezTo>
                  <a:pt x="1647" y="803"/>
                  <a:pt x="1635" y="816"/>
                  <a:pt x="1628" y="816"/>
                </a:cubicBezTo>
                <a:cubicBezTo>
                  <a:pt x="1620" y="819"/>
                  <a:pt x="1603" y="820"/>
                  <a:pt x="1600" y="805"/>
                </a:cubicBezTo>
                <a:cubicBezTo>
                  <a:pt x="1602" y="790"/>
                  <a:pt x="1626" y="778"/>
                  <a:pt x="1630" y="778"/>
                </a:cubicBezTo>
                <a:close/>
                <a:moveTo>
                  <a:pt x="8472" y="2939"/>
                </a:moveTo>
                <a:lnTo>
                  <a:pt x="8474" y="2947"/>
                </a:lnTo>
                <a:lnTo>
                  <a:pt x="8475" y="2948"/>
                </a:lnTo>
                <a:lnTo>
                  <a:pt x="8475" y="2950"/>
                </a:lnTo>
                <a:lnTo>
                  <a:pt x="8475" y="2951"/>
                </a:lnTo>
                <a:lnTo>
                  <a:pt x="8476" y="2952"/>
                </a:lnTo>
                <a:cubicBezTo>
                  <a:pt x="8479" y="2964"/>
                  <a:pt x="8481" y="2974"/>
                  <a:pt x="8464" y="2979"/>
                </a:cubicBezTo>
                <a:lnTo>
                  <a:pt x="8463" y="2979"/>
                </a:lnTo>
                <a:lnTo>
                  <a:pt x="8462" y="2979"/>
                </a:lnTo>
                <a:cubicBezTo>
                  <a:pt x="8458" y="2980"/>
                  <a:pt x="8454" y="2981"/>
                  <a:pt x="8451" y="2981"/>
                </a:cubicBezTo>
                <a:lnTo>
                  <a:pt x="8449" y="2981"/>
                </a:lnTo>
                <a:lnTo>
                  <a:pt x="8448" y="2980"/>
                </a:lnTo>
                <a:lnTo>
                  <a:pt x="8447" y="2979"/>
                </a:lnTo>
                <a:lnTo>
                  <a:pt x="8446" y="2979"/>
                </a:lnTo>
                <a:lnTo>
                  <a:pt x="8446" y="2978"/>
                </a:lnTo>
                <a:lnTo>
                  <a:pt x="8445" y="2976"/>
                </a:lnTo>
                <a:lnTo>
                  <a:pt x="8444" y="2975"/>
                </a:lnTo>
                <a:lnTo>
                  <a:pt x="8439" y="2957"/>
                </a:lnTo>
                <a:cubicBezTo>
                  <a:pt x="8447" y="2944"/>
                  <a:pt x="8458" y="2943"/>
                  <a:pt x="8467" y="2940"/>
                </a:cubicBezTo>
                <a:lnTo>
                  <a:pt x="8469" y="2939"/>
                </a:lnTo>
                <a:lnTo>
                  <a:pt x="8470" y="2939"/>
                </a:lnTo>
                <a:lnTo>
                  <a:pt x="8471" y="2939"/>
                </a:lnTo>
                <a:lnTo>
                  <a:pt x="8472" y="2939"/>
                </a:lnTo>
                <a:close/>
                <a:moveTo>
                  <a:pt x="6495" y="2541"/>
                </a:moveTo>
                <a:lnTo>
                  <a:pt x="6455" y="2533"/>
                </a:lnTo>
                <a:lnTo>
                  <a:pt x="6455" y="2533"/>
                </a:lnTo>
                <a:lnTo>
                  <a:pt x="6454" y="2532"/>
                </a:lnTo>
                <a:lnTo>
                  <a:pt x="6454" y="2531"/>
                </a:lnTo>
                <a:cubicBezTo>
                  <a:pt x="6453" y="2526"/>
                  <a:pt x="6450" y="2517"/>
                  <a:pt x="6452" y="2509"/>
                </a:cubicBezTo>
                <a:lnTo>
                  <a:pt x="6452" y="2508"/>
                </a:lnTo>
                <a:lnTo>
                  <a:pt x="6453" y="2507"/>
                </a:lnTo>
                <a:lnTo>
                  <a:pt x="6454" y="2506"/>
                </a:lnTo>
                <a:lnTo>
                  <a:pt x="6455" y="2505"/>
                </a:lnTo>
                <a:lnTo>
                  <a:pt x="6456" y="2505"/>
                </a:lnTo>
                <a:cubicBezTo>
                  <a:pt x="6478" y="2502"/>
                  <a:pt x="6494" y="2537"/>
                  <a:pt x="6495" y="2541"/>
                </a:cubicBezTo>
                <a:close/>
                <a:moveTo>
                  <a:pt x="7558" y="2718"/>
                </a:moveTo>
                <a:cubicBezTo>
                  <a:pt x="7549" y="2689"/>
                  <a:pt x="7569" y="2677"/>
                  <a:pt x="7590" y="2671"/>
                </a:cubicBezTo>
                <a:lnTo>
                  <a:pt x="7591" y="2671"/>
                </a:lnTo>
                <a:lnTo>
                  <a:pt x="7600" y="2668"/>
                </a:lnTo>
                <a:lnTo>
                  <a:pt x="7558" y="2718"/>
                </a:lnTo>
                <a:close/>
                <a:moveTo>
                  <a:pt x="1678" y="1672"/>
                </a:moveTo>
                <a:lnTo>
                  <a:pt x="1679" y="1709"/>
                </a:lnTo>
                <a:lnTo>
                  <a:pt x="1678" y="1709"/>
                </a:lnTo>
                <a:lnTo>
                  <a:pt x="1678" y="1710"/>
                </a:lnTo>
                <a:lnTo>
                  <a:pt x="1677" y="1710"/>
                </a:lnTo>
                <a:cubicBezTo>
                  <a:pt x="1668" y="1713"/>
                  <a:pt x="1651" y="1714"/>
                  <a:pt x="1648" y="1699"/>
                </a:cubicBezTo>
                <a:cubicBezTo>
                  <a:pt x="1650" y="1684"/>
                  <a:pt x="1674" y="1672"/>
                  <a:pt x="1678" y="1672"/>
                </a:cubicBezTo>
                <a:close/>
                <a:moveTo>
                  <a:pt x="1227" y="1186"/>
                </a:moveTo>
                <a:cubicBezTo>
                  <a:pt x="1232" y="1201"/>
                  <a:pt x="1229" y="1223"/>
                  <a:pt x="1210" y="1229"/>
                </a:cubicBezTo>
                <a:lnTo>
                  <a:pt x="1205" y="1211"/>
                </a:lnTo>
                <a:cubicBezTo>
                  <a:pt x="1200" y="1194"/>
                  <a:pt x="1218" y="1189"/>
                  <a:pt x="1224" y="1187"/>
                </a:cubicBezTo>
                <a:lnTo>
                  <a:pt x="1225" y="1187"/>
                </a:lnTo>
                <a:lnTo>
                  <a:pt x="1226" y="1186"/>
                </a:lnTo>
                <a:lnTo>
                  <a:pt x="1227" y="1186"/>
                </a:lnTo>
                <a:close/>
                <a:moveTo>
                  <a:pt x="498" y="327"/>
                </a:moveTo>
                <a:lnTo>
                  <a:pt x="499" y="364"/>
                </a:lnTo>
                <a:cubicBezTo>
                  <a:pt x="490" y="367"/>
                  <a:pt x="478" y="359"/>
                  <a:pt x="477" y="352"/>
                </a:cubicBezTo>
                <a:cubicBezTo>
                  <a:pt x="476" y="339"/>
                  <a:pt x="493" y="328"/>
                  <a:pt x="498" y="327"/>
                </a:cubicBezTo>
                <a:close/>
                <a:moveTo>
                  <a:pt x="3498" y="2114"/>
                </a:moveTo>
                <a:lnTo>
                  <a:pt x="3490" y="2088"/>
                </a:lnTo>
                <a:cubicBezTo>
                  <a:pt x="3511" y="2091"/>
                  <a:pt x="3522" y="2100"/>
                  <a:pt x="3526" y="2116"/>
                </a:cubicBezTo>
                <a:cubicBezTo>
                  <a:pt x="3522" y="2117"/>
                  <a:pt x="3515" y="2116"/>
                  <a:pt x="3512" y="2115"/>
                </a:cubicBezTo>
                <a:cubicBezTo>
                  <a:pt x="3507" y="2113"/>
                  <a:pt x="3500" y="2114"/>
                  <a:pt x="3498" y="2114"/>
                </a:cubicBezTo>
                <a:close/>
                <a:moveTo>
                  <a:pt x="578" y="342"/>
                </a:moveTo>
                <a:cubicBezTo>
                  <a:pt x="584" y="359"/>
                  <a:pt x="574" y="372"/>
                  <a:pt x="559" y="375"/>
                </a:cubicBezTo>
                <a:lnTo>
                  <a:pt x="557" y="367"/>
                </a:lnTo>
                <a:cubicBezTo>
                  <a:pt x="551" y="350"/>
                  <a:pt x="569" y="344"/>
                  <a:pt x="575" y="342"/>
                </a:cubicBezTo>
                <a:lnTo>
                  <a:pt x="576" y="342"/>
                </a:lnTo>
                <a:lnTo>
                  <a:pt x="577" y="342"/>
                </a:lnTo>
                <a:lnTo>
                  <a:pt x="578" y="342"/>
                </a:lnTo>
                <a:close/>
                <a:moveTo>
                  <a:pt x="921" y="1075"/>
                </a:moveTo>
                <a:lnTo>
                  <a:pt x="913" y="1115"/>
                </a:lnTo>
                <a:lnTo>
                  <a:pt x="897" y="1092"/>
                </a:lnTo>
                <a:lnTo>
                  <a:pt x="897" y="1090"/>
                </a:lnTo>
                <a:lnTo>
                  <a:pt x="897" y="1089"/>
                </a:lnTo>
                <a:lnTo>
                  <a:pt x="897" y="1088"/>
                </a:lnTo>
                <a:lnTo>
                  <a:pt x="898" y="1087"/>
                </a:lnTo>
                <a:lnTo>
                  <a:pt x="898" y="1086"/>
                </a:lnTo>
                <a:cubicBezTo>
                  <a:pt x="907" y="1078"/>
                  <a:pt x="914" y="1078"/>
                  <a:pt x="918" y="1076"/>
                </a:cubicBezTo>
                <a:lnTo>
                  <a:pt x="919" y="1076"/>
                </a:lnTo>
                <a:lnTo>
                  <a:pt x="920" y="1076"/>
                </a:lnTo>
                <a:lnTo>
                  <a:pt x="921" y="1075"/>
                </a:lnTo>
                <a:close/>
                <a:moveTo>
                  <a:pt x="4372" y="2393"/>
                </a:moveTo>
                <a:cubicBezTo>
                  <a:pt x="4358" y="2398"/>
                  <a:pt x="4337" y="2395"/>
                  <a:pt x="4323" y="2388"/>
                </a:cubicBezTo>
                <a:lnTo>
                  <a:pt x="4324" y="2388"/>
                </a:lnTo>
                <a:lnTo>
                  <a:pt x="4325" y="2388"/>
                </a:lnTo>
                <a:lnTo>
                  <a:pt x="4326" y="2387"/>
                </a:lnTo>
                <a:lnTo>
                  <a:pt x="4327" y="2387"/>
                </a:lnTo>
                <a:cubicBezTo>
                  <a:pt x="4342" y="2383"/>
                  <a:pt x="4353" y="2381"/>
                  <a:pt x="4369" y="2384"/>
                </a:cubicBezTo>
                <a:lnTo>
                  <a:pt x="4372" y="2393"/>
                </a:lnTo>
                <a:close/>
                <a:moveTo>
                  <a:pt x="7881" y="2890"/>
                </a:moveTo>
                <a:lnTo>
                  <a:pt x="7883" y="2891"/>
                </a:lnTo>
                <a:lnTo>
                  <a:pt x="7884" y="2892"/>
                </a:lnTo>
                <a:lnTo>
                  <a:pt x="7886" y="2892"/>
                </a:lnTo>
                <a:lnTo>
                  <a:pt x="7887" y="2892"/>
                </a:lnTo>
                <a:lnTo>
                  <a:pt x="7888" y="2892"/>
                </a:lnTo>
                <a:lnTo>
                  <a:pt x="7889" y="2892"/>
                </a:lnTo>
                <a:lnTo>
                  <a:pt x="7889" y="2892"/>
                </a:lnTo>
                <a:cubicBezTo>
                  <a:pt x="7888" y="2892"/>
                  <a:pt x="7882" y="2891"/>
                  <a:pt x="7881" y="2890"/>
                </a:cubicBezTo>
                <a:close/>
                <a:moveTo>
                  <a:pt x="7889" y="2892"/>
                </a:moveTo>
                <a:lnTo>
                  <a:pt x="7889" y="2892"/>
                </a:lnTo>
                <a:lnTo>
                  <a:pt x="7890" y="2891"/>
                </a:lnTo>
                <a:lnTo>
                  <a:pt x="7891" y="2890"/>
                </a:lnTo>
                <a:cubicBezTo>
                  <a:pt x="7891" y="2888"/>
                  <a:pt x="7895" y="2880"/>
                  <a:pt x="7896" y="2877"/>
                </a:cubicBezTo>
                <a:lnTo>
                  <a:pt x="7930" y="2895"/>
                </a:lnTo>
                <a:cubicBezTo>
                  <a:pt x="7921" y="2898"/>
                  <a:pt x="7899" y="2894"/>
                  <a:pt x="7889" y="2892"/>
                </a:cubicBezTo>
                <a:close/>
                <a:moveTo>
                  <a:pt x="6149" y="2489"/>
                </a:moveTo>
                <a:lnTo>
                  <a:pt x="6154" y="2506"/>
                </a:lnTo>
                <a:cubicBezTo>
                  <a:pt x="6145" y="2509"/>
                  <a:pt x="6123" y="2504"/>
                  <a:pt x="6114" y="2499"/>
                </a:cubicBezTo>
                <a:lnTo>
                  <a:pt x="6149" y="2489"/>
                </a:lnTo>
                <a:close/>
                <a:moveTo>
                  <a:pt x="7345" y="2704"/>
                </a:moveTo>
                <a:lnTo>
                  <a:pt x="7317" y="2702"/>
                </a:lnTo>
                <a:lnTo>
                  <a:pt x="7352" y="2692"/>
                </a:lnTo>
                <a:lnTo>
                  <a:pt x="7345" y="2704"/>
                </a:lnTo>
                <a:close/>
                <a:moveTo>
                  <a:pt x="3400" y="2038"/>
                </a:moveTo>
                <a:lnTo>
                  <a:pt x="3403" y="2047"/>
                </a:lnTo>
                <a:lnTo>
                  <a:pt x="3376" y="2054"/>
                </a:lnTo>
                <a:cubicBezTo>
                  <a:pt x="3382" y="2044"/>
                  <a:pt x="3392" y="2041"/>
                  <a:pt x="3398" y="2039"/>
                </a:cubicBezTo>
                <a:lnTo>
                  <a:pt x="3399" y="2038"/>
                </a:lnTo>
                <a:lnTo>
                  <a:pt x="3400" y="2038"/>
                </a:lnTo>
                <a:close/>
                <a:moveTo>
                  <a:pt x="2850" y="976"/>
                </a:moveTo>
                <a:lnTo>
                  <a:pt x="2841" y="979"/>
                </a:lnTo>
                <a:cubicBezTo>
                  <a:pt x="2833" y="982"/>
                  <a:pt x="2819" y="974"/>
                  <a:pt x="2810" y="969"/>
                </a:cubicBezTo>
                <a:lnTo>
                  <a:pt x="2850" y="976"/>
                </a:lnTo>
                <a:close/>
                <a:moveTo>
                  <a:pt x="8043" y="2863"/>
                </a:moveTo>
                <a:lnTo>
                  <a:pt x="8048" y="2880"/>
                </a:lnTo>
                <a:lnTo>
                  <a:pt x="8036" y="2862"/>
                </a:lnTo>
                <a:lnTo>
                  <a:pt x="8036" y="2862"/>
                </a:lnTo>
                <a:lnTo>
                  <a:pt x="8037" y="2863"/>
                </a:lnTo>
                <a:lnTo>
                  <a:pt x="8038" y="2863"/>
                </a:lnTo>
                <a:lnTo>
                  <a:pt x="8039" y="2863"/>
                </a:lnTo>
                <a:lnTo>
                  <a:pt x="8040" y="2863"/>
                </a:lnTo>
                <a:lnTo>
                  <a:pt x="8042" y="2863"/>
                </a:lnTo>
                <a:lnTo>
                  <a:pt x="8043" y="2863"/>
                </a:lnTo>
                <a:close/>
                <a:moveTo>
                  <a:pt x="8036" y="2862"/>
                </a:moveTo>
                <a:lnTo>
                  <a:pt x="8032" y="2857"/>
                </a:lnTo>
                <a:lnTo>
                  <a:pt x="8032" y="2857"/>
                </a:lnTo>
                <a:lnTo>
                  <a:pt x="8033" y="2858"/>
                </a:lnTo>
                <a:lnTo>
                  <a:pt x="8033" y="2859"/>
                </a:lnTo>
                <a:lnTo>
                  <a:pt x="8035" y="2861"/>
                </a:lnTo>
                <a:lnTo>
                  <a:pt x="8035" y="2861"/>
                </a:lnTo>
                <a:lnTo>
                  <a:pt x="8036" y="2862"/>
                </a:lnTo>
                <a:close/>
              </a:path>
            </a:pathLst>
          </a:custGeom>
          <a:solidFill>
            <a:srgbClr val="E6EBD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3" name="直接连接符 2"/>
          <p:cNvCxnSpPr/>
          <p:nvPr/>
        </p:nvCxnSpPr>
        <p:spPr>
          <a:xfrm flipH="1">
            <a:off x="537845" y="584200"/>
            <a:ext cx="1731645" cy="2554605"/>
          </a:xfrm>
          <a:prstGeom prst="line">
            <a:avLst/>
          </a:prstGeom>
          <a:ln>
            <a:solidFill>
              <a:srgbClr val="E6EBDC"/>
            </a:solidFill>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5915660" y="2630170"/>
            <a:ext cx="3124200" cy="1445260"/>
          </a:xfrm>
          <a:prstGeom prst="rect">
            <a:avLst/>
          </a:prstGeom>
          <a:noFill/>
        </p:spPr>
        <p:txBody>
          <a:bodyPr wrap="square" rtlCol="0">
            <a:spAutoFit/>
          </a:bodyPr>
          <a:p>
            <a:pPr algn="ctr"/>
            <a:r>
              <a:rPr lang="en-US" sz="8800">
                <a:solidFill>
                  <a:srgbClr val="E5CB96"/>
                </a:solidFill>
                <a:latin typeface="汉仪综艺体简" panose="02010600000101010101" charset="-122"/>
                <a:ea typeface="汉仪综艺体简" panose="02010600000101010101" charset="-122"/>
                <a:cs typeface="汉仪综艺体简" panose="02010600000101010101" charset="-122"/>
              </a:rPr>
              <a:t>02</a:t>
            </a:r>
            <a:endParaRPr lang="en-US" sz="8800">
              <a:solidFill>
                <a:srgbClr val="E5CB96"/>
              </a:solidFill>
              <a:latin typeface="汉仪综艺体简" panose="02010600000101010101" charset="-122"/>
              <a:ea typeface="汉仪综艺体简" panose="02010600000101010101" charset="-122"/>
              <a:cs typeface="汉仪综艺体简" panose="02010600000101010101" charset="-122"/>
            </a:endParaRPr>
          </a:p>
        </p:txBody>
      </p:sp>
      <p:sp>
        <p:nvSpPr>
          <p:cNvPr id="13" name="文本框 12"/>
          <p:cNvSpPr txBox="1"/>
          <p:nvPr/>
        </p:nvSpPr>
        <p:spPr>
          <a:xfrm>
            <a:off x="1261110" y="3458210"/>
            <a:ext cx="3874135" cy="706755"/>
          </a:xfrm>
          <a:prstGeom prst="rect">
            <a:avLst/>
          </a:prstGeom>
          <a:noFill/>
        </p:spPr>
        <p:txBody>
          <a:bodyPr wrap="square" rtlCol="0">
            <a:spAutoFit/>
          </a:bodyPr>
          <a:p>
            <a:pPr algn="ctr"/>
            <a:r>
              <a:rPr lang="zh-CN" altLang="en-US" sz="4000" smtClean="0">
                <a:solidFill>
                  <a:srgbClr val="71838F"/>
                </a:solidFill>
                <a:latin typeface="华康华综体W5" panose="040B0509000000000000" charset="-122"/>
                <a:ea typeface="华康华综体W5" panose="040B0509000000000000" charset="-122"/>
                <a:cs typeface="汉仪综艺体简" panose="02010600000101010101" charset="-122"/>
                <a:sym typeface="+mn-ea"/>
              </a:rPr>
              <a:t>具体结构</a:t>
            </a:r>
            <a:endParaRPr lang="zh-CN" altLang="en-US" sz="4000" smtClean="0">
              <a:solidFill>
                <a:srgbClr val="71838F"/>
              </a:solidFill>
              <a:latin typeface="华康华综体W5" panose="040B0509000000000000" charset="-122"/>
              <a:ea typeface="华康华综体W5" panose="040B0509000000000000" charset="-122"/>
              <a:cs typeface="汉仪综艺体简" panose="02010600000101010101" charset="-122"/>
              <a:sym typeface="+mn-ea"/>
            </a:endParaRPr>
          </a:p>
        </p:txBody>
      </p:sp>
      <p:grpSp>
        <p:nvGrpSpPr>
          <p:cNvPr id="41" name="组合 40"/>
          <p:cNvGrpSpPr/>
          <p:nvPr/>
        </p:nvGrpSpPr>
        <p:grpSpPr>
          <a:xfrm>
            <a:off x="1694180" y="4770120"/>
            <a:ext cx="1491615" cy="410845"/>
            <a:chOff x="2788" y="7013"/>
            <a:chExt cx="2349" cy="647"/>
          </a:xfrm>
        </p:grpSpPr>
        <p:sp>
          <p:nvSpPr>
            <p:cNvPr id="46" name="文本框 7"/>
            <p:cNvSpPr txBox="1"/>
            <p:nvPr/>
          </p:nvSpPr>
          <p:spPr>
            <a:xfrm>
              <a:off x="3161" y="7013"/>
              <a:ext cx="1976" cy="64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buClrTx/>
                <a:buSzTx/>
                <a:buNone/>
              </a:pPr>
              <a:r>
                <a:rPr lang="zh-CN" altLang="en-US" sz="1600" dirty="0">
                  <a:solidFill>
                    <a:srgbClr val="71838F"/>
                  </a:solidFill>
                  <a:latin typeface="方正兰亭圆_GBK" panose="02000000000000000000" charset="-122"/>
                  <a:ea typeface="方正兰亭圆_GBK" panose="02000000000000000000" charset="-122"/>
                </a:rPr>
                <a:t>全局数据段</a:t>
              </a:r>
              <a:endParaRPr lang="zh-CN" altLang="en-US" sz="1600" dirty="0">
                <a:solidFill>
                  <a:srgbClr val="71838F"/>
                </a:solidFill>
                <a:latin typeface="方正兰亭圆_GBK" panose="02000000000000000000" charset="-122"/>
                <a:ea typeface="方正兰亭圆_GBK" panose="02000000000000000000" charset="-122"/>
              </a:endParaRPr>
            </a:p>
          </p:txBody>
        </p:sp>
        <p:sp>
          <p:nvSpPr>
            <p:cNvPr id="15" name="椭圆 14"/>
            <p:cNvSpPr/>
            <p:nvPr/>
          </p:nvSpPr>
          <p:spPr>
            <a:xfrm flipH="1" flipV="1">
              <a:off x="2788" y="7246"/>
              <a:ext cx="277" cy="277"/>
            </a:xfrm>
            <a:prstGeom prst="ellipse">
              <a:avLst/>
            </a:prstGeom>
            <a:solidFill>
              <a:srgbClr val="7183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42" name="组合 41"/>
          <p:cNvGrpSpPr/>
          <p:nvPr/>
        </p:nvGrpSpPr>
        <p:grpSpPr>
          <a:xfrm>
            <a:off x="3681730" y="4770120"/>
            <a:ext cx="1491615" cy="410845"/>
            <a:chOff x="4318" y="8042"/>
            <a:chExt cx="2349" cy="647"/>
          </a:xfrm>
        </p:grpSpPr>
        <p:sp>
          <p:nvSpPr>
            <p:cNvPr id="18" name="椭圆 17"/>
            <p:cNvSpPr/>
            <p:nvPr/>
          </p:nvSpPr>
          <p:spPr>
            <a:xfrm flipH="1" flipV="1">
              <a:off x="4318" y="8275"/>
              <a:ext cx="277" cy="277"/>
            </a:xfrm>
            <a:prstGeom prst="ellipse">
              <a:avLst/>
            </a:pr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7"/>
            <p:cNvSpPr txBox="1"/>
            <p:nvPr/>
          </p:nvSpPr>
          <p:spPr>
            <a:xfrm>
              <a:off x="4691" y="8042"/>
              <a:ext cx="1976" cy="64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buClrTx/>
                <a:buSzTx/>
                <a:buNone/>
              </a:pPr>
              <a:r>
                <a:rPr lang="zh-CN" altLang="en-US" sz="1600" dirty="0">
                  <a:solidFill>
                    <a:srgbClr val="71838F"/>
                  </a:solidFill>
                  <a:latin typeface="方正兰亭圆_GBK" panose="02000000000000000000" charset="-122"/>
                  <a:ea typeface="方正兰亭圆_GBK" panose="02000000000000000000" charset="-122"/>
                </a:rPr>
                <a:t>全局</a:t>
              </a:r>
              <a:r>
                <a:rPr lang="zh-CN" altLang="en-US" sz="1600" dirty="0">
                  <a:solidFill>
                    <a:srgbClr val="71838F"/>
                  </a:solidFill>
                  <a:latin typeface="方正兰亭圆_GBK" panose="02000000000000000000" charset="-122"/>
                  <a:ea typeface="方正兰亭圆_GBK" panose="02000000000000000000" charset="-122"/>
                </a:rPr>
                <a:t>代码段</a:t>
              </a:r>
              <a:endParaRPr lang="zh-CN" altLang="en-US" sz="1600" dirty="0">
                <a:solidFill>
                  <a:srgbClr val="71838F"/>
                </a:solidFill>
                <a:latin typeface="方正兰亭圆_GBK" panose="02000000000000000000" charset="-122"/>
                <a:ea typeface="方正兰亭圆_GBK" panose="02000000000000000000" charset="-122"/>
              </a:endParaRPr>
            </a:p>
          </p:txBody>
        </p:sp>
      </p:grpSp>
      <p:sp>
        <p:nvSpPr>
          <p:cNvPr id="36" name="任意多边形 35"/>
          <p:cNvSpPr/>
          <p:nvPr/>
        </p:nvSpPr>
        <p:spPr>
          <a:xfrm>
            <a:off x="5488749" y="1513660"/>
            <a:ext cx="133211" cy="47593"/>
          </a:xfrm>
          <a:custGeom>
            <a:avLst/>
            <a:gdLst/>
            <a:ahLst/>
            <a:cxnLst>
              <a:cxn ang="3">
                <a:pos x="hc" y="t"/>
              </a:cxn>
              <a:cxn ang="cd2">
                <a:pos x="l" y="vc"/>
              </a:cxn>
              <a:cxn ang="cd4">
                <a:pos x="hc" y="b"/>
              </a:cxn>
              <a:cxn ang="0">
                <a:pos x="r" y="vc"/>
              </a:cxn>
            </a:cxnLst>
            <a:rect l="l" t="t" r="r" b="b"/>
            <a:pathLst>
              <a:path w="210" h="75">
                <a:moveTo>
                  <a:pt x="210" y="11"/>
                </a:moveTo>
                <a:cubicBezTo>
                  <a:pt x="186" y="17"/>
                  <a:pt x="160" y="18"/>
                  <a:pt x="139" y="14"/>
                </a:cubicBezTo>
                <a:cubicBezTo>
                  <a:pt x="93" y="7"/>
                  <a:pt x="44" y="-8"/>
                  <a:pt x="0" y="5"/>
                </a:cubicBezTo>
                <a:cubicBezTo>
                  <a:pt x="11" y="48"/>
                  <a:pt x="31" y="50"/>
                  <a:pt x="62" y="51"/>
                </a:cubicBezTo>
                <a:cubicBezTo>
                  <a:pt x="73" y="50"/>
                  <a:pt x="82" y="61"/>
                  <a:pt x="86" y="75"/>
                </a:cubicBezTo>
                <a:lnTo>
                  <a:pt x="159" y="64"/>
                </a:lnTo>
                <a:lnTo>
                  <a:pt x="210" y="11"/>
                </a:lnTo>
                <a:close/>
              </a:path>
            </a:pathLst>
          </a:custGeom>
          <a:solidFill>
            <a:srgbClr val="E6EBD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38" name="直接连接符 37"/>
          <p:cNvCxnSpPr/>
          <p:nvPr/>
        </p:nvCxnSpPr>
        <p:spPr>
          <a:xfrm flipH="1">
            <a:off x="1770380" y="1038225"/>
            <a:ext cx="1101090" cy="1624965"/>
          </a:xfrm>
          <a:prstGeom prst="line">
            <a:avLst/>
          </a:prstGeom>
          <a:ln>
            <a:solidFill>
              <a:srgbClr val="E6EBDC"/>
            </a:solidFill>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rot="600000">
            <a:off x="5554345" y="1686560"/>
            <a:ext cx="5244465" cy="1212215"/>
          </a:xfrm>
          <a:custGeom>
            <a:avLst/>
            <a:gdLst/>
            <a:ahLst/>
            <a:cxnLst>
              <a:cxn ang="3">
                <a:pos x="hc" y="t"/>
              </a:cxn>
              <a:cxn ang="cd2">
                <a:pos x="l" y="vc"/>
              </a:cxn>
              <a:cxn ang="cd4">
                <a:pos x="hc" y="b"/>
              </a:cxn>
              <a:cxn ang="0">
                <a:pos x="r" y="vc"/>
              </a:cxn>
            </a:cxnLst>
            <a:rect l="l" t="t" r="r" b="b"/>
            <a:pathLst>
              <a:path w="11833" h="3250">
                <a:moveTo>
                  <a:pt x="10180" y="2827"/>
                </a:moveTo>
                <a:cubicBezTo>
                  <a:pt x="10155" y="2857"/>
                  <a:pt x="10150" y="2889"/>
                  <a:pt x="10156" y="2909"/>
                </a:cubicBezTo>
                <a:cubicBezTo>
                  <a:pt x="10137" y="2911"/>
                  <a:pt x="10116" y="2913"/>
                  <a:pt x="10099" y="2915"/>
                </a:cubicBezTo>
                <a:cubicBezTo>
                  <a:pt x="10080" y="2918"/>
                  <a:pt x="10063" y="2916"/>
                  <a:pt x="10053" y="2911"/>
                </a:cubicBezTo>
                <a:cubicBezTo>
                  <a:pt x="10027" y="2919"/>
                  <a:pt x="10002" y="2905"/>
                  <a:pt x="9973" y="2896"/>
                </a:cubicBezTo>
                <a:cubicBezTo>
                  <a:pt x="9983" y="2880"/>
                  <a:pt x="9990" y="2859"/>
                  <a:pt x="9986" y="2850"/>
                </a:cubicBezTo>
                <a:cubicBezTo>
                  <a:pt x="9970" y="2831"/>
                  <a:pt x="10008" y="2859"/>
                  <a:pt x="9948" y="2809"/>
                </a:cubicBezTo>
                <a:lnTo>
                  <a:pt x="9939" y="2877"/>
                </a:lnTo>
                <a:cubicBezTo>
                  <a:pt x="9931" y="2866"/>
                  <a:pt x="9922" y="2854"/>
                  <a:pt x="9917" y="2847"/>
                </a:cubicBezTo>
                <a:cubicBezTo>
                  <a:pt x="9911" y="2838"/>
                  <a:pt x="9906" y="2828"/>
                  <a:pt x="9904" y="2821"/>
                </a:cubicBezTo>
                <a:cubicBezTo>
                  <a:pt x="9890" y="2781"/>
                  <a:pt x="9843" y="2779"/>
                  <a:pt x="9809" y="2773"/>
                </a:cubicBezTo>
                <a:cubicBezTo>
                  <a:pt x="9777" y="2768"/>
                  <a:pt x="9733" y="2768"/>
                  <a:pt x="9718" y="2733"/>
                </a:cubicBezTo>
                <a:lnTo>
                  <a:pt x="9741" y="2716"/>
                </a:lnTo>
                <a:cubicBezTo>
                  <a:pt x="9770" y="2718"/>
                  <a:pt x="9801" y="2722"/>
                  <a:pt x="9826" y="2727"/>
                </a:cubicBezTo>
                <a:cubicBezTo>
                  <a:pt x="9852" y="2732"/>
                  <a:pt x="9884" y="2738"/>
                  <a:pt x="9910" y="2744"/>
                </a:cubicBezTo>
                <a:lnTo>
                  <a:pt x="9991" y="2796"/>
                </a:lnTo>
                <a:cubicBezTo>
                  <a:pt x="9994" y="2791"/>
                  <a:pt x="10003" y="2787"/>
                  <a:pt x="10010" y="2785"/>
                </a:cubicBezTo>
                <a:cubicBezTo>
                  <a:pt x="10086" y="2765"/>
                  <a:pt x="10355" y="2819"/>
                  <a:pt x="10390" y="2833"/>
                </a:cubicBezTo>
                <a:cubicBezTo>
                  <a:pt x="10395" y="2828"/>
                  <a:pt x="10407" y="2814"/>
                  <a:pt x="10419" y="2800"/>
                </a:cubicBezTo>
                <a:cubicBezTo>
                  <a:pt x="10438" y="2780"/>
                  <a:pt x="10457" y="2759"/>
                  <a:pt x="10482" y="2749"/>
                </a:cubicBezTo>
                <a:cubicBezTo>
                  <a:pt x="10492" y="2745"/>
                  <a:pt x="10502" y="2748"/>
                  <a:pt x="10508" y="2752"/>
                </a:cubicBezTo>
                <a:cubicBezTo>
                  <a:pt x="10517" y="2764"/>
                  <a:pt x="10536" y="2769"/>
                  <a:pt x="10541" y="2767"/>
                </a:cubicBezTo>
                <a:cubicBezTo>
                  <a:pt x="10548" y="2765"/>
                  <a:pt x="10557" y="2755"/>
                  <a:pt x="10563" y="2746"/>
                </a:cubicBezTo>
                <a:cubicBezTo>
                  <a:pt x="10631" y="2783"/>
                  <a:pt x="10803" y="2781"/>
                  <a:pt x="10847" y="2778"/>
                </a:cubicBezTo>
                <a:cubicBezTo>
                  <a:pt x="10854" y="2769"/>
                  <a:pt x="10866" y="2763"/>
                  <a:pt x="10876" y="2761"/>
                </a:cubicBezTo>
                <a:cubicBezTo>
                  <a:pt x="10927" y="2746"/>
                  <a:pt x="11019" y="2785"/>
                  <a:pt x="11053" y="2804"/>
                </a:cubicBezTo>
                <a:cubicBezTo>
                  <a:pt x="11075" y="2816"/>
                  <a:pt x="11095" y="2820"/>
                  <a:pt x="11107" y="2816"/>
                </a:cubicBezTo>
                <a:lnTo>
                  <a:pt x="11108" y="2816"/>
                </a:lnTo>
                <a:cubicBezTo>
                  <a:pt x="11125" y="2811"/>
                  <a:pt x="11143" y="2790"/>
                  <a:pt x="11155" y="2765"/>
                </a:cubicBezTo>
                <a:cubicBezTo>
                  <a:pt x="11164" y="2755"/>
                  <a:pt x="11166" y="2745"/>
                  <a:pt x="11164" y="2740"/>
                </a:cubicBezTo>
                <a:cubicBezTo>
                  <a:pt x="11161" y="2728"/>
                  <a:pt x="11143" y="2722"/>
                  <a:pt x="11123" y="2717"/>
                </a:cubicBezTo>
                <a:cubicBezTo>
                  <a:pt x="11100" y="2697"/>
                  <a:pt x="11071" y="2691"/>
                  <a:pt x="11056" y="2696"/>
                </a:cubicBezTo>
                <a:cubicBezTo>
                  <a:pt x="11052" y="2697"/>
                  <a:pt x="11045" y="2701"/>
                  <a:pt x="11043" y="2703"/>
                </a:cubicBezTo>
                <a:lnTo>
                  <a:pt x="11001" y="2724"/>
                </a:lnTo>
                <a:cubicBezTo>
                  <a:pt x="10947" y="2663"/>
                  <a:pt x="10849" y="2634"/>
                  <a:pt x="10769" y="2639"/>
                </a:cubicBezTo>
                <a:cubicBezTo>
                  <a:pt x="10734" y="2621"/>
                  <a:pt x="10698" y="2606"/>
                  <a:pt x="10660" y="2594"/>
                </a:cubicBezTo>
                <a:cubicBezTo>
                  <a:pt x="10624" y="2582"/>
                  <a:pt x="10585" y="2565"/>
                  <a:pt x="10554" y="2549"/>
                </a:cubicBezTo>
                <a:cubicBezTo>
                  <a:pt x="10550" y="2559"/>
                  <a:pt x="10541" y="2568"/>
                  <a:pt x="10537" y="2568"/>
                </a:cubicBezTo>
                <a:cubicBezTo>
                  <a:pt x="10533" y="2569"/>
                  <a:pt x="10526" y="2569"/>
                  <a:pt x="10522" y="2568"/>
                </a:cubicBezTo>
                <a:cubicBezTo>
                  <a:pt x="10506" y="2558"/>
                  <a:pt x="10496" y="2548"/>
                  <a:pt x="10489" y="2551"/>
                </a:cubicBezTo>
                <a:cubicBezTo>
                  <a:pt x="10485" y="2552"/>
                  <a:pt x="10477" y="2558"/>
                  <a:pt x="10473" y="2563"/>
                </a:cubicBezTo>
                <a:lnTo>
                  <a:pt x="10407" y="2563"/>
                </a:lnTo>
                <a:lnTo>
                  <a:pt x="10287" y="2475"/>
                </a:lnTo>
                <a:lnTo>
                  <a:pt x="10262" y="2454"/>
                </a:lnTo>
                <a:cubicBezTo>
                  <a:pt x="10264" y="2451"/>
                  <a:pt x="10268" y="2449"/>
                  <a:pt x="10270" y="2449"/>
                </a:cubicBezTo>
                <a:cubicBezTo>
                  <a:pt x="10273" y="2448"/>
                  <a:pt x="10281" y="2448"/>
                  <a:pt x="10285" y="2449"/>
                </a:cubicBezTo>
                <a:cubicBezTo>
                  <a:pt x="10295" y="2450"/>
                  <a:pt x="10304" y="2450"/>
                  <a:pt x="10308" y="2450"/>
                </a:cubicBezTo>
                <a:cubicBezTo>
                  <a:pt x="10317" y="2462"/>
                  <a:pt x="10333" y="2464"/>
                  <a:pt x="10348" y="2460"/>
                </a:cubicBezTo>
                <a:cubicBezTo>
                  <a:pt x="10399" y="2452"/>
                  <a:pt x="10427" y="2375"/>
                  <a:pt x="10395" y="2300"/>
                </a:cubicBezTo>
                <a:cubicBezTo>
                  <a:pt x="10392" y="2287"/>
                  <a:pt x="10386" y="2270"/>
                  <a:pt x="10382" y="2260"/>
                </a:cubicBezTo>
                <a:cubicBezTo>
                  <a:pt x="10371" y="2231"/>
                  <a:pt x="10362" y="2206"/>
                  <a:pt x="10357" y="2190"/>
                </a:cubicBezTo>
                <a:cubicBezTo>
                  <a:pt x="10371" y="2204"/>
                  <a:pt x="10396" y="2206"/>
                  <a:pt x="10409" y="2202"/>
                </a:cubicBezTo>
                <a:cubicBezTo>
                  <a:pt x="10422" y="2198"/>
                  <a:pt x="10436" y="2187"/>
                  <a:pt x="10446" y="2174"/>
                </a:cubicBezTo>
                <a:lnTo>
                  <a:pt x="10518" y="2191"/>
                </a:lnTo>
                <a:cubicBezTo>
                  <a:pt x="10544" y="2183"/>
                  <a:pt x="10588" y="2201"/>
                  <a:pt x="10620" y="2219"/>
                </a:cubicBezTo>
                <a:cubicBezTo>
                  <a:pt x="10622" y="2205"/>
                  <a:pt x="10633" y="2194"/>
                  <a:pt x="10639" y="2193"/>
                </a:cubicBezTo>
                <a:cubicBezTo>
                  <a:pt x="10645" y="2191"/>
                  <a:pt x="10655" y="2194"/>
                  <a:pt x="10663" y="2198"/>
                </a:cubicBezTo>
                <a:cubicBezTo>
                  <a:pt x="10677" y="2207"/>
                  <a:pt x="10690" y="2216"/>
                  <a:pt x="10698" y="2214"/>
                </a:cubicBezTo>
                <a:cubicBezTo>
                  <a:pt x="10702" y="2213"/>
                  <a:pt x="10708" y="2207"/>
                  <a:pt x="10710" y="2202"/>
                </a:cubicBezTo>
                <a:cubicBezTo>
                  <a:pt x="10768" y="2208"/>
                  <a:pt x="10831" y="2211"/>
                  <a:pt x="10882" y="2210"/>
                </a:cubicBezTo>
                <a:cubicBezTo>
                  <a:pt x="10935" y="2210"/>
                  <a:pt x="10999" y="2213"/>
                  <a:pt x="11055" y="2217"/>
                </a:cubicBezTo>
                <a:cubicBezTo>
                  <a:pt x="11091" y="2242"/>
                  <a:pt x="11146" y="2249"/>
                  <a:pt x="11181" y="2239"/>
                </a:cubicBezTo>
                <a:cubicBezTo>
                  <a:pt x="11207" y="2233"/>
                  <a:pt x="11233" y="2204"/>
                  <a:pt x="11226" y="2175"/>
                </a:cubicBezTo>
                <a:cubicBezTo>
                  <a:pt x="11225" y="2170"/>
                  <a:pt x="11221" y="2164"/>
                  <a:pt x="11218" y="2161"/>
                </a:cubicBezTo>
                <a:cubicBezTo>
                  <a:pt x="11189" y="2140"/>
                  <a:pt x="11125" y="2144"/>
                  <a:pt x="11068" y="2148"/>
                </a:cubicBezTo>
                <a:cubicBezTo>
                  <a:pt x="10979" y="2162"/>
                  <a:pt x="10918" y="2147"/>
                  <a:pt x="10874" y="2099"/>
                </a:cubicBezTo>
                <a:cubicBezTo>
                  <a:pt x="10861" y="2087"/>
                  <a:pt x="10846" y="2083"/>
                  <a:pt x="10838" y="2086"/>
                </a:cubicBezTo>
                <a:cubicBezTo>
                  <a:pt x="10828" y="2089"/>
                  <a:pt x="10814" y="2106"/>
                  <a:pt x="10802" y="2128"/>
                </a:cubicBezTo>
                <a:cubicBezTo>
                  <a:pt x="10763" y="2097"/>
                  <a:pt x="10723" y="2093"/>
                  <a:pt x="10690" y="2082"/>
                </a:cubicBezTo>
                <a:cubicBezTo>
                  <a:pt x="10670" y="2077"/>
                  <a:pt x="10647" y="2066"/>
                  <a:pt x="10630" y="2055"/>
                </a:cubicBezTo>
                <a:cubicBezTo>
                  <a:pt x="10625" y="2064"/>
                  <a:pt x="10615" y="2070"/>
                  <a:pt x="10608" y="2072"/>
                </a:cubicBezTo>
                <a:cubicBezTo>
                  <a:pt x="10595" y="2076"/>
                  <a:pt x="10579" y="2075"/>
                  <a:pt x="10569" y="2073"/>
                </a:cubicBezTo>
                <a:lnTo>
                  <a:pt x="10566" y="2064"/>
                </a:lnTo>
                <a:lnTo>
                  <a:pt x="10435" y="2101"/>
                </a:lnTo>
                <a:cubicBezTo>
                  <a:pt x="10418" y="2084"/>
                  <a:pt x="10364" y="2029"/>
                  <a:pt x="10337" y="2041"/>
                </a:cubicBezTo>
                <a:cubicBezTo>
                  <a:pt x="10328" y="2043"/>
                  <a:pt x="10317" y="2052"/>
                  <a:pt x="10310" y="2062"/>
                </a:cubicBezTo>
                <a:lnTo>
                  <a:pt x="10309" y="2062"/>
                </a:lnTo>
                <a:lnTo>
                  <a:pt x="10307" y="2062"/>
                </a:lnTo>
                <a:lnTo>
                  <a:pt x="10306" y="2061"/>
                </a:lnTo>
                <a:cubicBezTo>
                  <a:pt x="10301" y="2061"/>
                  <a:pt x="10296" y="2052"/>
                  <a:pt x="10296" y="2052"/>
                </a:cubicBezTo>
                <a:cubicBezTo>
                  <a:pt x="10294" y="2047"/>
                  <a:pt x="10299" y="2039"/>
                  <a:pt x="10303" y="2035"/>
                </a:cubicBezTo>
                <a:cubicBezTo>
                  <a:pt x="10307" y="2027"/>
                  <a:pt x="10334" y="2012"/>
                  <a:pt x="10348" y="2009"/>
                </a:cubicBezTo>
                <a:cubicBezTo>
                  <a:pt x="10356" y="2007"/>
                  <a:pt x="10365" y="2006"/>
                  <a:pt x="10370" y="2007"/>
                </a:cubicBezTo>
                <a:cubicBezTo>
                  <a:pt x="10394" y="2030"/>
                  <a:pt x="10415" y="2024"/>
                  <a:pt x="10433" y="2026"/>
                </a:cubicBezTo>
                <a:cubicBezTo>
                  <a:pt x="10445" y="2026"/>
                  <a:pt x="10461" y="2030"/>
                  <a:pt x="10473" y="2034"/>
                </a:cubicBezTo>
                <a:lnTo>
                  <a:pt x="10569" y="2006"/>
                </a:lnTo>
                <a:lnTo>
                  <a:pt x="10630" y="2055"/>
                </a:lnTo>
                <a:lnTo>
                  <a:pt x="10692" y="2009"/>
                </a:lnTo>
                <a:cubicBezTo>
                  <a:pt x="10759" y="2046"/>
                  <a:pt x="10861" y="2056"/>
                  <a:pt x="10932" y="2053"/>
                </a:cubicBezTo>
                <a:cubicBezTo>
                  <a:pt x="10960" y="2072"/>
                  <a:pt x="10989" y="2078"/>
                  <a:pt x="11010" y="2071"/>
                </a:cubicBezTo>
                <a:cubicBezTo>
                  <a:pt x="11035" y="2064"/>
                  <a:pt x="11059" y="2045"/>
                  <a:pt x="11074" y="2022"/>
                </a:cubicBezTo>
                <a:lnTo>
                  <a:pt x="11260" y="2044"/>
                </a:lnTo>
                <a:cubicBezTo>
                  <a:pt x="11263" y="2041"/>
                  <a:pt x="11270" y="2038"/>
                  <a:pt x="11275" y="2037"/>
                </a:cubicBezTo>
                <a:cubicBezTo>
                  <a:pt x="11338" y="2024"/>
                  <a:pt x="11446" y="2036"/>
                  <a:pt x="11499" y="2052"/>
                </a:cubicBezTo>
                <a:cubicBezTo>
                  <a:pt x="11505" y="2043"/>
                  <a:pt x="11512" y="2038"/>
                  <a:pt x="11517" y="2037"/>
                </a:cubicBezTo>
                <a:cubicBezTo>
                  <a:pt x="11525" y="2034"/>
                  <a:pt x="11541" y="2040"/>
                  <a:pt x="11550" y="2045"/>
                </a:cubicBezTo>
                <a:cubicBezTo>
                  <a:pt x="11560" y="2051"/>
                  <a:pt x="11576" y="2053"/>
                  <a:pt x="11582" y="2051"/>
                </a:cubicBezTo>
                <a:cubicBezTo>
                  <a:pt x="11590" y="2050"/>
                  <a:pt x="11600" y="2040"/>
                  <a:pt x="11606" y="2030"/>
                </a:cubicBezTo>
                <a:cubicBezTo>
                  <a:pt x="11628" y="2046"/>
                  <a:pt x="11640" y="2055"/>
                  <a:pt x="11652" y="2053"/>
                </a:cubicBezTo>
                <a:lnTo>
                  <a:pt x="11653" y="2052"/>
                </a:lnTo>
                <a:cubicBezTo>
                  <a:pt x="11670" y="2044"/>
                  <a:pt x="11677" y="2028"/>
                  <a:pt x="11694" y="2005"/>
                </a:cubicBezTo>
                <a:lnTo>
                  <a:pt x="11565" y="1919"/>
                </a:lnTo>
                <a:cubicBezTo>
                  <a:pt x="11560" y="1922"/>
                  <a:pt x="11553" y="1925"/>
                  <a:pt x="11549" y="1926"/>
                </a:cubicBezTo>
                <a:cubicBezTo>
                  <a:pt x="11536" y="1930"/>
                  <a:pt x="11521" y="1929"/>
                  <a:pt x="11509" y="1924"/>
                </a:cubicBezTo>
                <a:cubicBezTo>
                  <a:pt x="11476" y="1913"/>
                  <a:pt x="11443" y="1893"/>
                  <a:pt x="11418" y="1902"/>
                </a:cubicBezTo>
                <a:cubicBezTo>
                  <a:pt x="11413" y="1904"/>
                  <a:pt x="11405" y="1907"/>
                  <a:pt x="11401" y="1909"/>
                </a:cubicBezTo>
                <a:lnTo>
                  <a:pt x="11322" y="1894"/>
                </a:lnTo>
                <a:cubicBezTo>
                  <a:pt x="11318" y="1901"/>
                  <a:pt x="11311" y="1906"/>
                  <a:pt x="11306" y="1907"/>
                </a:cubicBezTo>
                <a:cubicBezTo>
                  <a:pt x="11254" y="1886"/>
                  <a:pt x="11344" y="1954"/>
                  <a:pt x="11197" y="1855"/>
                </a:cubicBezTo>
                <a:lnTo>
                  <a:pt x="11019" y="1830"/>
                </a:lnTo>
                <a:cubicBezTo>
                  <a:pt x="10995" y="1829"/>
                  <a:pt x="10951" y="1814"/>
                  <a:pt x="10926" y="1800"/>
                </a:cubicBezTo>
                <a:cubicBezTo>
                  <a:pt x="10921" y="1809"/>
                  <a:pt x="10913" y="1814"/>
                  <a:pt x="10908" y="1815"/>
                </a:cubicBezTo>
                <a:cubicBezTo>
                  <a:pt x="10898" y="1818"/>
                  <a:pt x="10882" y="1813"/>
                  <a:pt x="10871" y="1806"/>
                </a:cubicBezTo>
                <a:lnTo>
                  <a:pt x="10803" y="1769"/>
                </a:lnTo>
                <a:cubicBezTo>
                  <a:pt x="10805" y="1765"/>
                  <a:pt x="10811" y="1762"/>
                  <a:pt x="10814" y="1761"/>
                </a:cubicBezTo>
                <a:cubicBezTo>
                  <a:pt x="10835" y="1758"/>
                  <a:pt x="10854" y="1765"/>
                  <a:pt x="10872" y="1769"/>
                </a:cubicBezTo>
                <a:cubicBezTo>
                  <a:pt x="10887" y="1773"/>
                  <a:pt x="10901" y="1776"/>
                  <a:pt x="10909" y="1776"/>
                </a:cubicBezTo>
                <a:lnTo>
                  <a:pt x="10909" y="1774"/>
                </a:lnTo>
                <a:lnTo>
                  <a:pt x="10909" y="1772"/>
                </a:lnTo>
                <a:lnTo>
                  <a:pt x="10909" y="1771"/>
                </a:lnTo>
                <a:lnTo>
                  <a:pt x="10909" y="1769"/>
                </a:lnTo>
                <a:lnTo>
                  <a:pt x="10909" y="1768"/>
                </a:lnTo>
                <a:lnTo>
                  <a:pt x="10910" y="1767"/>
                </a:lnTo>
                <a:lnTo>
                  <a:pt x="10911" y="1766"/>
                </a:lnTo>
                <a:lnTo>
                  <a:pt x="10912" y="1765"/>
                </a:lnTo>
                <a:lnTo>
                  <a:pt x="10913" y="1764"/>
                </a:lnTo>
                <a:lnTo>
                  <a:pt x="10914" y="1763"/>
                </a:lnTo>
                <a:lnTo>
                  <a:pt x="10915" y="1763"/>
                </a:lnTo>
                <a:lnTo>
                  <a:pt x="10917" y="1762"/>
                </a:lnTo>
                <a:cubicBezTo>
                  <a:pt x="10924" y="1761"/>
                  <a:pt x="10934" y="1759"/>
                  <a:pt x="10942" y="1757"/>
                </a:cubicBezTo>
                <a:cubicBezTo>
                  <a:pt x="10959" y="1772"/>
                  <a:pt x="10967" y="1785"/>
                  <a:pt x="10978" y="1783"/>
                </a:cubicBezTo>
                <a:cubicBezTo>
                  <a:pt x="10982" y="1782"/>
                  <a:pt x="10989" y="1776"/>
                  <a:pt x="10993" y="1771"/>
                </a:cubicBezTo>
                <a:cubicBezTo>
                  <a:pt x="11040" y="1771"/>
                  <a:pt x="11096" y="1774"/>
                  <a:pt x="11144" y="1778"/>
                </a:cubicBezTo>
                <a:cubicBezTo>
                  <a:pt x="11245" y="1787"/>
                  <a:pt x="11356" y="1797"/>
                  <a:pt x="11441" y="1784"/>
                </a:cubicBezTo>
                <a:cubicBezTo>
                  <a:pt x="11455" y="1790"/>
                  <a:pt x="11468" y="1790"/>
                  <a:pt x="11477" y="1788"/>
                </a:cubicBezTo>
                <a:cubicBezTo>
                  <a:pt x="11488" y="1785"/>
                  <a:pt x="11500" y="1772"/>
                  <a:pt x="11509" y="1756"/>
                </a:cubicBezTo>
                <a:lnTo>
                  <a:pt x="11506" y="1747"/>
                </a:lnTo>
                <a:cubicBezTo>
                  <a:pt x="11547" y="1770"/>
                  <a:pt x="11771" y="1813"/>
                  <a:pt x="11824" y="1800"/>
                </a:cubicBezTo>
                <a:cubicBezTo>
                  <a:pt x="11827" y="1799"/>
                  <a:pt x="11831" y="1797"/>
                  <a:pt x="11832" y="1795"/>
                </a:cubicBezTo>
                <a:cubicBezTo>
                  <a:pt x="11833" y="1790"/>
                  <a:pt x="11832" y="1782"/>
                  <a:pt x="11831" y="1777"/>
                </a:cubicBezTo>
                <a:cubicBezTo>
                  <a:pt x="11826" y="1759"/>
                  <a:pt x="11809" y="1738"/>
                  <a:pt x="11795" y="1730"/>
                </a:cubicBezTo>
                <a:lnTo>
                  <a:pt x="11723" y="1713"/>
                </a:lnTo>
                <a:cubicBezTo>
                  <a:pt x="11696" y="1698"/>
                  <a:pt x="11655" y="1694"/>
                  <a:pt x="11635" y="1701"/>
                </a:cubicBezTo>
                <a:cubicBezTo>
                  <a:pt x="11597" y="1670"/>
                  <a:pt x="11562" y="1669"/>
                  <a:pt x="11531" y="1662"/>
                </a:cubicBezTo>
                <a:cubicBezTo>
                  <a:pt x="11514" y="1659"/>
                  <a:pt x="11493" y="1651"/>
                  <a:pt x="11476" y="1642"/>
                </a:cubicBezTo>
                <a:lnTo>
                  <a:pt x="10815" y="1482"/>
                </a:lnTo>
                <a:cubicBezTo>
                  <a:pt x="10796" y="1464"/>
                  <a:pt x="10766" y="1446"/>
                  <a:pt x="10750" y="1453"/>
                </a:cubicBezTo>
                <a:cubicBezTo>
                  <a:pt x="10742" y="1454"/>
                  <a:pt x="10733" y="1462"/>
                  <a:pt x="10727" y="1469"/>
                </a:cubicBezTo>
                <a:cubicBezTo>
                  <a:pt x="10687" y="1439"/>
                  <a:pt x="10654" y="1433"/>
                  <a:pt x="10624" y="1442"/>
                </a:cubicBezTo>
                <a:cubicBezTo>
                  <a:pt x="10564" y="1411"/>
                  <a:pt x="10397" y="1398"/>
                  <a:pt x="10350" y="1407"/>
                </a:cubicBezTo>
                <a:lnTo>
                  <a:pt x="10173" y="1354"/>
                </a:lnTo>
                <a:lnTo>
                  <a:pt x="10115" y="1380"/>
                </a:lnTo>
                <a:cubicBezTo>
                  <a:pt x="10037" y="1327"/>
                  <a:pt x="9934" y="1321"/>
                  <a:pt x="9846" y="1306"/>
                </a:cubicBezTo>
                <a:cubicBezTo>
                  <a:pt x="9799" y="1300"/>
                  <a:pt x="9751" y="1285"/>
                  <a:pt x="9714" y="1268"/>
                </a:cubicBezTo>
                <a:cubicBezTo>
                  <a:pt x="9696" y="1272"/>
                  <a:pt x="9678" y="1271"/>
                  <a:pt x="9663" y="1267"/>
                </a:cubicBezTo>
                <a:cubicBezTo>
                  <a:pt x="9545" y="1238"/>
                  <a:pt x="9841" y="1307"/>
                  <a:pt x="9463" y="1217"/>
                </a:cubicBezTo>
                <a:cubicBezTo>
                  <a:pt x="9455" y="1225"/>
                  <a:pt x="9445" y="1232"/>
                  <a:pt x="9437" y="1234"/>
                </a:cubicBezTo>
                <a:cubicBezTo>
                  <a:pt x="9430" y="1237"/>
                  <a:pt x="9417" y="1231"/>
                  <a:pt x="9408" y="1223"/>
                </a:cubicBezTo>
                <a:cubicBezTo>
                  <a:pt x="9388" y="1214"/>
                  <a:pt x="9365" y="1200"/>
                  <a:pt x="9347" y="1187"/>
                </a:cubicBezTo>
                <a:cubicBezTo>
                  <a:pt x="9327" y="1172"/>
                  <a:pt x="9297" y="1166"/>
                  <a:pt x="9269" y="1169"/>
                </a:cubicBezTo>
                <a:cubicBezTo>
                  <a:pt x="9263" y="1175"/>
                  <a:pt x="9255" y="1180"/>
                  <a:pt x="9249" y="1182"/>
                </a:cubicBezTo>
                <a:cubicBezTo>
                  <a:pt x="9235" y="1188"/>
                  <a:pt x="9209" y="1178"/>
                  <a:pt x="9192" y="1162"/>
                </a:cubicBezTo>
                <a:cubicBezTo>
                  <a:pt x="9122" y="1183"/>
                  <a:pt x="8977" y="1147"/>
                  <a:pt x="8915" y="1119"/>
                </a:cubicBezTo>
                <a:cubicBezTo>
                  <a:pt x="8913" y="1131"/>
                  <a:pt x="8904" y="1138"/>
                  <a:pt x="8898" y="1139"/>
                </a:cubicBezTo>
                <a:cubicBezTo>
                  <a:pt x="8893" y="1141"/>
                  <a:pt x="8885" y="1140"/>
                  <a:pt x="8882" y="1138"/>
                </a:cubicBezTo>
                <a:lnTo>
                  <a:pt x="8846" y="1110"/>
                </a:lnTo>
                <a:lnTo>
                  <a:pt x="8846" y="1109"/>
                </a:lnTo>
                <a:lnTo>
                  <a:pt x="8845" y="1108"/>
                </a:lnTo>
                <a:cubicBezTo>
                  <a:pt x="8843" y="1101"/>
                  <a:pt x="8842" y="1090"/>
                  <a:pt x="8847" y="1082"/>
                </a:cubicBezTo>
                <a:cubicBezTo>
                  <a:pt x="8785" y="1091"/>
                  <a:pt x="8657" y="1096"/>
                  <a:pt x="8536" y="1086"/>
                </a:cubicBezTo>
                <a:cubicBezTo>
                  <a:pt x="8483" y="1063"/>
                  <a:pt x="8413" y="1063"/>
                  <a:pt x="8353" y="1072"/>
                </a:cubicBezTo>
                <a:lnTo>
                  <a:pt x="8293" y="1061"/>
                </a:lnTo>
                <a:lnTo>
                  <a:pt x="8210" y="1037"/>
                </a:lnTo>
                <a:lnTo>
                  <a:pt x="8209" y="1037"/>
                </a:lnTo>
                <a:cubicBezTo>
                  <a:pt x="8192" y="1041"/>
                  <a:pt x="8176" y="1039"/>
                  <a:pt x="8161" y="1032"/>
                </a:cubicBezTo>
                <a:cubicBezTo>
                  <a:pt x="8146" y="1025"/>
                  <a:pt x="8128" y="1024"/>
                  <a:pt x="8113" y="1027"/>
                </a:cubicBezTo>
                <a:lnTo>
                  <a:pt x="7982" y="999"/>
                </a:lnTo>
                <a:lnTo>
                  <a:pt x="7946" y="971"/>
                </a:lnTo>
                <a:lnTo>
                  <a:pt x="7866" y="956"/>
                </a:lnTo>
                <a:lnTo>
                  <a:pt x="7865" y="955"/>
                </a:lnTo>
                <a:cubicBezTo>
                  <a:pt x="7857" y="925"/>
                  <a:pt x="7848" y="924"/>
                  <a:pt x="7827" y="930"/>
                </a:cubicBezTo>
                <a:lnTo>
                  <a:pt x="7825" y="930"/>
                </a:lnTo>
                <a:lnTo>
                  <a:pt x="7824" y="930"/>
                </a:lnTo>
                <a:lnTo>
                  <a:pt x="7823" y="931"/>
                </a:lnTo>
                <a:lnTo>
                  <a:pt x="7822" y="931"/>
                </a:lnTo>
                <a:lnTo>
                  <a:pt x="7821" y="931"/>
                </a:lnTo>
                <a:cubicBezTo>
                  <a:pt x="7793" y="938"/>
                  <a:pt x="7787" y="911"/>
                  <a:pt x="7783" y="900"/>
                </a:cubicBezTo>
                <a:lnTo>
                  <a:pt x="7783" y="899"/>
                </a:lnTo>
                <a:lnTo>
                  <a:pt x="7783" y="898"/>
                </a:lnTo>
                <a:lnTo>
                  <a:pt x="7782" y="897"/>
                </a:lnTo>
                <a:lnTo>
                  <a:pt x="7782" y="896"/>
                </a:lnTo>
                <a:lnTo>
                  <a:pt x="7782" y="895"/>
                </a:lnTo>
                <a:cubicBezTo>
                  <a:pt x="7780" y="896"/>
                  <a:pt x="7778" y="897"/>
                  <a:pt x="7777" y="897"/>
                </a:cubicBezTo>
                <a:cubicBezTo>
                  <a:pt x="7693" y="902"/>
                  <a:pt x="7823" y="919"/>
                  <a:pt x="7597" y="910"/>
                </a:cubicBezTo>
                <a:cubicBezTo>
                  <a:pt x="7586" y="904"/>
                  <a:pt x="7573" y="898"/>
                  <a:pt x="7566" y="900"/>
                </a:cubicBezTo>
                <a:lnTo>
                  <a:pt x="7563" y="892"/>
                </a:lnTo>
                <a:cubicBezTo>
                  <a:pt x="7559" y="893"/>
                  <a:pt x="7550" y="893"/>
                  <a:pt x="7545" y="892"/>
                </a:cubicBezTo>
                <a:cubicBezTo>
                  <a:pt x="7536" y="892"/>
                  <a:pt x="7529" y="892"/>
                  <a:pt x="7525" y="893"/>
                </a:cubicBezTo>
                <a:cubicBezTo>
                  <a:pt x="7516" y="896"/>
                  <a:pt x="7505" y="887"/>
                  <a:pt x="7503" y="881"/>
                </a:cubicBezTo>
                <a:cubicBezTo>
                  <a:pt x="7501" y="881"/>
                  <a:pt x="7498" y="882"/>
                  <a:pt x="7497" y="882"/>
                </a:cubicBezTo>
                <a:cubicBezTo>
                  <a:pt x="7474" y="889"/>
                  <a:pt x="7455" y="893"/>
                  <a:pt x="7431" y="892"/>
                </a:cubicBezTo>
                <a:cubicBezTo>
                  <a:pt x="7427" y="893"/>
                  <a:pt x="7420" y="892"/>
                  <a:pt x="7417" y="891"/>
                </a:cubicBezTo>
                <a:cubicBezTo>
                  <a:pt x="7412" y="890"/>
                  <a:pt x="7405" y="890"/>
                  <a:pt x="7402" y="891"/>
                </a:cubicBezTo>
                <a:cubicBezTo>
                  <a:pt x="7261" y="816"/>
                  <a:pt x="7273" y="848"/>
                  <a:pt x="7191" y="847"/>
                </a:cubicBezTo>
                <a:cubicBezTo>
                  <a:pt x="7137" y="829"/>
                  <a:pt x="7062" y="822"/>
                  <a:pt x="7014" y="822"/>
                </a:cubicBezTo>
                <a:cubicBezTo>
                  <a:pt x="6880" y="814"/>
                  <a:pt x="6736" y="795"/>
                  <a:pt x="6617" y="757"/>
                </a:cubicBezTo>
                <a:lnTo>
                  <a:pt x="6616" y="757"/>
                </a:lnTo>
                <a:lnTo>
                  <a:pt x="6615" y="757"/>
                </a:lnTo>
                <a:lnTo>
                  <a:pt x="6614" y="757"/>
                </a:lnTo>
                <a:lnTo>
                  <a:pt x="6613" y="758"/>
                </a:lnTo>
                <a:cubicBezTo>
                  <a:pt x="6579" y="756"/>
                  <a:pt x="6625" y="776"/>
                  <a:pt x="6539" y="750"/>
                </a:cubicBezTo>
                <a:cubicBezTo>
                  <a:pt x="6534" y="761"/>
                  <a:pt x="6532" y="762"/>
                  <a:pt x="6526" y="764"/>
                </a:cubicBezTo>
                <a:cubicBezTo>
                  <a:pt x="6495" y="764"/>
                  <a:pt x="6472" y="748"/>
                  <a:pt x="6466" y="724"/>
                </a:cubicBezTo>
                <a:cubicBezTo>
                  <a:pt x="6449" y="727"/>
                  <a:pt x="6439" y="727"/>
                  <a:pt x="6424" y="719"/>
                </a:cubicBezTo>
                <a:lnTo>
                  <a:pt x="6423" y="718"/>
                </a:lnTo>
                <a:lnTo>
                  <a:pt x="6421" y="718"/>
                </a:lnTo>
                <a:lnTo>
                  <a:pt x="6420" y="717"/>
                </a:lnTo>
                <a:lnTo>
                  <a:pt x="6419" y="716"/>
                </a:lnTo>
                <a:lnTo>
                  <a:pt x="6418" y="716"/>
                </a:lnTo>
                <a:lnTo>
                  <a:pt x="6417" y="715"/>
                </a:lnTo>
                <a:lnTo>
                  <a:pt x="6416" y="715"/>
                </a:lnTo>
                <a:lnTo>
                  <a:pt x="6415" y="714"/>
                </a:lnTo>
                <a:lnTo>
                  <a:pt x="6413" y="714"/>
                </a:lnTo>
                <a:lnTo>
                  <a:pt x="6404" y="709"/>
                </a:lnTo>
                <a:lnTo>
                  <a:pt x="6400" y="707"/>
                </a:lnTo>
                <a:lnTo>
                  <a:pt x="6399" y="706"/>
                </a:lnTo>
                <a:lnTo>
                  <a:pt x="6398" y="705"/>
                </a:lnTo>
                <a:cubicBezTo>
                  <a:pt x="6380" y="695"/>
                  <a:pt x="6369" y="697"/>
                  <a:pt x="6354" y="699"/>
                </a:cubicBezTo>
                <a:lnTo>
                  <a:pt x="6275" y="684"/>
                </a:lnTo>
                <a:cubicBezTo>
                  <a:pt x="6254" y="690"/>
                  <a:pt x="6235" y="688"/>
                  <a:pt x="6221" y="682"/>
                </a:cubicBezTo>
                <a:cubicBezTo>
                  <a:pt x="6184" y="665"/>
                  <a:pt x="6158" y="650"/>
                  <a:pt x="6126" y="661"/>
                </a:cubicBezTo>
                <a:cubicBezTo>
                  <a:pt x="6082" y="665"/>
                  <a:pt x="5933" y="661"/>
                  <a:pt x="5887" y="654"/>
                </a:cubicBezTo>
                <a:cubicBezTo>
                  <a:pt x="5871" y="657"/>
                  <a:pt x="5857" y="655"/>
                  <a:pt x="5849" y="651"/>
                </a:cubicBezTo>
                <a:cubicBezTo>
                  <a:pt x="5840" y="645"/>
                  <a:pt x="5824" y="644"/>
                  <a:pt x="5810" y="647"/>
                </a:cubicBezTo>
                <a:cubicBezTo>
                  <a:pt x="5800" y="609"/>
                  <a:pt x="5766" y="600"/>
                  <a:pt x="5742" y="608"/>
                </a:cubicBezTo>
                <a:cubicBezTo>
                  <a:pt x="5737" y="609"/>
                  <a:pt x="5729" y="613"/>
                  <a:pt x="5725" y="615"/>
                </a:cubicBezTo>
                <a:cubicBezTo>
                  <a:pt x="5253" y="601"/>
                  <a:pt x="5594" y="584"/>
                  <a:pt x="5445" y="563"/>
                </a:cubicBezTo>
                <a:lnTo>
                  <a:pt x="5359" y="559"/>
                </a:lnTo>
                <a:lnTo>
                  <a:pt x="5359" y="560"/>
                </a:lnTo>
                <a:lnTo>
                  <a:pt x="5360" y="561"/>
                </a:lnTo>
                <a:lnTo>
                  <a:pt x="5360" y="562"/>
                </a:lnTo>
                <a:cubicBezTo>
                  <a:pt x="5363" y="570"/>
                  <a:pt x="5364" y="587"/>
                  <a:pt x="5349" y="590"/>
                </a:cubicBezTo>
                <a:cubicBezTo>
                  <a:pt x="5345" y="592"/>
                  <a:pt x="5333" y="586"/>
                  <a:pt x="5326" y="580"/>
                </a:cubicBezTo>
                <a:cubicBezTo>
                  <a:pt x="5318" y="574"/>
                  <a:pt x="5309" y="568"/>
                  <a:pt x="5304" y="566"/>
                </a:cubicBezTo>
                <a:cubicBezTo>
                  <a:pt x="5212" y="593"/>
                  <a:pt x="5087" y="558"/>
                  <a:pt x="4983" y="531"/>
                </a:cubicBezTo>
                <a:cubicBezTo>
                  <a:pt x="4929" y="516"/>
                  <a:pt x="4873" y="506"/>
                  <a:pt x="4832" y="502"/>
                </a:cubicBezTo>
                <a:cubicBezTo>
                  <a:pt x="4823" y="469"/>
                  <a:pt x="4799" y="471"/>
                  <a:pt x="4780" y="476"/>
                </a:cubicBezTo>
                <a:cubicBezTo>
                  <a:pt x="4777" y="477"/>
                  <a:pt x="4772" y="479"/>
                  <a:pt x="4771" y="479"/>
                </a:cubicBezTo>
                <a:cubicBezTo>
                  <a:pt x="4759" y="484"/>
                  <a:pt x="4745" y="489"/>
                  <a:pt x="4735" y="492"/>
                </a:cubicBezTo>
                <a:cubicBezTo>
                  <a:pt x="4693" y="488"/>
                  <a:pt x="4494" y="463"/>
                  <a:pt x="4463" y="466"/>
                </a:cubicBezTo>
                <a:lnTo>
                  <a:pt x="4320" y="432"/>
                </a:lnTo>
                <a:cubicBezTo>
                  <a:pt x="4300" y="437"/>
                  <a:pt x="4282" y="435"/>
                  <a:pt x="4269" y="428"/>
                </a:cubicBezTo>
                <a:cubicBezTo>
                  <a:pt x="4233" y="409"/>
                  <a:pt x="4211" y="396"/>
                  <a:pt x="4180" y="406"/>
                </a:cubicBezTo>
                <a:cubicBezTo>
                  <a:pt x="4128" y="413"/>
                  <a:pt x="4017" y="416"/>
                  <a:pt x="3962" y="402"/>
                </a:cubicBezTo>
                <a:lnTo>
                  <a:pt x="3893" y="393"/>
                </a:lnTo>
                <a:cubicBezTo>
                  <a:pt x="3883" y="356"/>
                  <a:pt x="3852" y="354"/>
                  <a:pt x="3832" y="360"/>
                </a:cubicBezTo>
                <a:cubicBezTo>
                  <a:pt x="3825" y="362"/>
                  <a:pt x="3816" y="366"/>
                  <a:pt x="3811" y="370"/>
                </a:cubicBezTo>
                <a:cubicBezTo>
                  <a:pt x="3791" y="369"/>
                  <a:pt x="3764" y="369"/>
                  <a:pt x="3739" y="368"/>
                </a:cubicBezTo>
                <a:cubicBezTo>
                  <a:pt x="3685" y="367"/>
                  <a:pt x="3621" y="363"/>
                  <a:pt x="3587" y="349"/>
                </a:cubicBezTo>
                <a:lnTo>
                  <a:pt x="3560" y="319"/>
                </a:lnTo>
                <a:lnTo>
                  <a:pt x="3473" y="315"/>
                </a:lnTo>
                <a:lnTo>
                  <a:pt x="3474" y="315"/>
                </a:lnTo>
                <a:lnTo>
                  <a:pt x="3474" y="316"/>
                </a:lnTo>
                <a:cubicBezTo>
                  <a:pt x="3475" y="318"/>
                  <a:pt x="3480" y="344"/>
                  <a:pt x="3472" y="344"/>
                </a:cubicBezTo>
                <a:cubicBezTo>
                  <a:pt x="3463" y="346"/>
                  <a:pt x="3452" y="341"/>
                  <a:pt x="3446" y="335"/>
                </a:cubicBezTo>
                <a:cubicBezTo>
                  <a:pt x="3439" y="328"/>
                  <a:pt x="3431" y="322"/>
                  <a:pt x="3427" y="319"/>
                </a:cubicBezTo>
                <a:cubicBezTo>
                  <a:pt x="3341" y="344"/>
                  <a:pt x="3232" y="314"/>
                  <a:pt x="3138" y="290"/>
                </a:cubicBezTo>
                <a:cubicBezTo>
                  <a:pt x="3089" y="276"/>
                  <a:pt x="3036" y="267"/>
                  <a:pt x="2995" y="263"/>
                </a:cubicBezTo>
                <a:cubicBezTo>
                  <a:pt x="2986" y="232"/>
                  <a:pt x="2957" y="231"/>
                  <a:pt x="2936" y="237"/>
                </a:cubicBezTo>
                <a:cubicBezTo>
                  <a:pt x="2925" y="240"/>
                  <a:pt x="2913" y="246"/>
                  <a:pt x="2906" y="251"/>
                </a:cubicBezTo>
                <a:cubicBezTo>
                  <a:pt x="2859" y="242"/>
                  <a:pt x="2497" y="220"/>
                  <a:pt x="2464" y="226"/>
                </a:cubicBezTo>
                <a:cubicBezTo>
                  <a:pt x="2430" y="189"/>
                  <a:pt x="2379" y="218"/>
                  <a:pt x="2343" y="220"/>
                </a:cubicBezTo>
                <a:cubicBezTo>
                  <a:pt x="2321" y="224"/>
                  <a:pt x="2300" y="216"/>
                  <a:pt x="2287" y="201"/>
                </a:cubicBezTo>
                <a:cubicBezTo>
                  <a:pt x="2266" y="207"/>
                  <a:pt x="2236" y="204"/>
                  <a:pt x="2206" y="197"/>
                </a:cubicBezTo>
                <a:cubicBezTo>
                  <a:pt x="2145" y="183"/>
                  <a:pt x="2070" y="159"/>
                  <a:pt x="2032" y="170"/>
                </a:cubicBezTo>
                <a:lnTo>
                  <a:pt x="1990" y="154"/>
                </a:lnTo>
                <a:cubicBezTo>
                  <a:pt x="1952" y="164"/>
                  <a:pt x="1913" y="169"/>
                  <a:pt x="1884" y="167"/>
                </a:cubicBezTo>
                <a:cubicBezTo>
                  <a:pt x="1820" y="166"/>
                  <a:pt x="1756" y="155"/>
                  <a:pt x="1684" y="176"/>
                </a:cubicBezTo>
                <a:lnTo>
                  <a:pt x="1615" y="167"/>
                </a:lnTo>
                <a:cubicBezTo>
                  <a:pt x="1556" y="123"/>
                  <a:pt x="1417" y="110"/>
                  <a:pt x="1373" y="114"/>
                </a:cubicBezTo>
                <a:cubicBezTo>
                  <a:pt x="1355" y="77"/>
                  <a:pt x="1317" y="89"/>
                  <a:pt x="1295" y="93"/>
                </a:cubicBezTo>
                <a:cubicBezTo>
                  <a:pt x="1279" y="98"/>
                  <a:pt x="1265" y="104"/>
                  <a:pt x="1258" y="109"/>
                </a:cubicBezTo>
                <a:cubicBezTo>
                  <a:pt x="1232" y="95"/>
                  <a:pt x="1184" y="101"/>
                  <a:pt x="1163" y="108"/>
                </a:cubicBezTo>
                <a:lnTo>
                  <a:pt x="1112" y="94"/>
                </a:lnTo>
                <a:lnTo>
                  <a:pt x="1076" y="66"/>
                </a:lnTo>
                <a:lnTo>
                  <a:pt x="782" y="65"/>
                </a:lnTo>
                <a:lnTo>
                  <a:pt x="741" y="87"/>
                </a:lnTo>
                <a:lnTo>
                  <a:pt x="740" y="87"/>
                </a:lnTo>
                <a:cubicBezTo>
                  <a:pt x="720" y="93"/>
                  <a:pt x="691" y="96"/>
                  <a:pt x="670" y="69"/>
                </a:cubicBezTo>
                <a:lnTo>
                  <a:pt x="570" y="51"/>
                </a:lnTo>
                <a:cubicBezTo>
                  <a:pt x="553" y="55"/>
                  <a:pt x="540" y="55"/>
                  <a:pt x="534" y="51"/>
                </a:cubicBezTo>
                <a:cubicBezTo>
                  <a:pt x="501" y="34"/>
                  <a:pt x="491" y="37"/>
                  <a:pt x="455" y="46"/>
                </a:cubicBezTo>
                <a:lnTo>
                  <a:pt x="454" y="46"/>
                </a:lnTo>
                <a:cubicBezTo>
                  <a:pt x="434" y="52"/>
                  <a:pt x="403" y="55"/>
                  <a:pt x="393" y="26"/>
                </a:cubicBezTo>
                <a:cubicBezTo>
                  <a:pt x="363" y="33"/>
                  <a:pt x="331" y="37"/>
                  <a:pt x="306" y="37"/>
                </a:cubicBezTo>
                <a:cubicBezTo>
                  <a:pt x="279" y="36"/>
                  <a:pt x="247" y="40"/>
                  <a:pt x="219" y="47"/>
                </a:cubicBezTo>
                <a:cubicBezTo>
                  <a:pt x="180" y="29"/>
                  <a:pt x="118" y="11"/>
                  <a:pt x="68" y="0"/>
                </a:cubicBezTo>
                <a:lnTo>
                  <a:pt x="51" y="196"/>
                </a:lnTo>
                <a:cubicBezTo>
                  <a:pt x="60" y="196"/>
                  <a:pt x="73" y="194"/>
                  <a:pt x="79" y="191"/>
                </a:cubicBezTo>
                <a:lnTo>
                  <a:pt x="80" y="191"/>
                </a:lnTo>
                <a:lnTo>
                  <a:pt x="81" y="191"/>
                </a:lnTo>
                <a:lnTo>
                  <a:pt x="133" y="242"/>
                </a:lnTo>
                <a:lnTo>
                  <a:pt x="134" y="242"/>
                </a:lnTo>
                <a:lnTo>
                  <a:pt x="135" y="242"/>
                </a:lnTo>
                <a:cubicBezTo>
                  <a:pt x="162" y="234"/>
                  <a:pt x="208" y="226"/>
                  <a:pt x="239" y="250"/>
                </a:cubicBezTo>
                <a:cubicBezTo>
                  <a:pt x="282" y="237"/>
                  <a:pt x="365" y="297"/>
                  <a:pt x="403" y="326"/>
                </a:cubicBezTo>
                <a:lnTo>
                  <a:pt x="429" y="318"/>
                </a:lnTo>
                <a:cubicBezTo>
                  <a:pt x="418" y="340"/>
                  <a:pt x="388" y="355"/>
                  <a:pt x="376" y="362"/>
                </a:cubicBezTo>
                <a:cubicBezTo>
                  <a:pt x="195" y="348"/>
                  <a:pt x="346" y="362"/>
                  <a:pt x="290" y="358"/>
                </a:cubicBezTo>
                <a:cubicBezTo>
                  <a:pt x="266" y="365"/>
                  <a:pt x="246" y="371"/>
                  <a:pt x="256" y="406"/>
                </a:cubicBezTo>
                <a:lnTo>
                  <a:pt x="263" y="432"/>
                </a:lnTo>
                <a:lnTo>
                  <a:pt x="359" y="404"/>
                </a:lnTo>
                <a:cubicBezTo>
                  <a:pt x="366" y="424"/>
                  <a:pt x="378" y="442"/>
                  <a:pt x="392" y="455"/>
                </a:cubicBezTo>
                <a:cubicBezTo>
                  <a:pt x="423" y="484"/>
                  <a:pt x="456" y="508"/>
                  <a:pt x="466" y="544"/>
                </a:cubicBezTo>
                <a:cubicBezTo>
                  <a:pt x="514" y="548"/>
                  <a:pt x="560" y="550"/>
                  <a:pt x="591" y="549"/>
                </a:cubicBezTo>
                <a:cubicBezTo>
                  <a:pt x="695" y="548"/>
                  <a:pt x="755" y="547"/>
                  <a:pt x="847" y="652"/>
                </a:cubicBezTo>
                <a:lnTo>
                  <a:pt x="960" y="620"/>
                </a:lnTo>
                <a:cubicBezTo>
                  <a:pt x="998" y="656"/>
                  <a:pt x="1066" y="684"/>
                  <a:pt x="1116" y="669"/>
                </a:cubicBezTo>
                <a:cubicBezTo>
                  <a:pt x="1141" y="713"/>
                  <a:pt x="1179" y="689"/>
                  <a:pt x="1207" y="687"/>
                </a:cubicBezTo>
                <a:cubicBezTo>
                  <a:pt x="1237" y="683"/>
                  <a:pt x="1279" y="666"/>
                  <a:pt x="1299" y="712"/>
                </a:cubicBezTo>
                <a:cubicBezTo>
                  <a:pt x="1283" y="717"/>
                  <a:pt x="1270" y="729"/>
                  <a:pt x="1264" y="741"/>
                </a:cubicBezTo>
                <a:cubicBezTo>
                  <a:pt x="1258" y="754"/>
                  <a:pt x="1242" y="765"/>
                  <a:pt x="1228" y="770"/>
                </a:cubicBezTo>
                <a:cubicBezTo>
                  <a:pt x="1210" y="774"/>
                  <a:pt x="1174" y="782"/>
                  <a:pt x="1150" y="754"/>
                </a:cubicBezTo>
                <a:cubicBezTo>
                  <a:pt x="1144" y="756"/>
                  <a:pt x="1122" y="763"/>
                  <a:pt x="1106" y="768"/>
                </a:cubicBezTo>
                <a:cubicBezTo>
                  <a:pt x="1084" y="772"/>
                  <a:pt x="1044" y="791"/>
                  <a:pt x="1020" y="763"/>
                </a:cubicBezTo>
                <a:cubicBezTo>
                  <a:pt x="989" y="760"/>
                  <a:pt x="916" y="762"/>
                  <a:pt x="873" y="774"/>
                </a:cubicBezTo>
                <a:cubicBezTo>
                  <a:pt x="861" y="776"/>
                  <a:pt x="821" y="789"/>
                  <a:pt x="828" y="818"/>
                </a:cubicBezTo>
                <a:lnTo>
                  <a:pt x="751" y="812"/>
                </a:lnTo>
                <a:cubicBezTo>
                  <a:pt x="723" y="789"/>
                  <a:pt x="690" y="780"/>
                  <a:pt x="663" y="771"/>
                </a:cubicBezTo>
                <a:lnTo>
                  <a:pt x="584" y="794"/>
                </a:lnTo>
                <a:lnTo>
                  <a:pt x="523" y="745"/>
                </a:lnTo>
                <a:lnTo>
                  <a:pt x="436" y="770"/>
                </a:lnTo>
                <a:lnTo>
                  <a:pt x="382" y="748"/>
                </a:lnTo>
                <a:lnTo>
                  <a:pt x="392" y="783"/>
                </a:lnTo>
                <a:lnTo>
                  <a:pt x="295" y="773"/>
                </a:lnTo>
                <a:cubicBezTo>
                  <a:pt x="290" y="795"/>
                  <a:pt x="283" y="806"/>
                  <a:pt x="279" y="807"/>
                </a:cubicBezTo>
                <a:cubicBezTo>
                  <a:pt x="261" y="802"/>
                  <a:pt x="257" y="771"/>
                  <a:pt x="252" y="760"/>
                </a:cubicBezTo>
                <a:cubicBezTo>
                  <a:pt x="249" y="746"/>
                  <a:pt x="244" y="728"/>
                  <a:pt x="242" y="722"/>
                </a:cubicBezTo>
                <a:cubicBezTo>
                  <a:pt x="234" y="693"/>
                  <a:pt x="211" y="693"/>
                  <a:pt x="190" y="699"/>
                </a:cubicBezTo>
                <a:lnTo>
                  <a:pt x="189" y="699"/>
                </a:lnTo>
                <a:cubicBezTo>
                  <a:pt x="158" y="682"/>
                  <a:pt x="103" y="694"/>
                  <a:pt x="58" y="699"/>
                </a:cubicBezTo>
                <a:cubicBezTo>
                  <a:pt x="40" y="701"/>
                  <a:pt x="19" y="702"/>
                  <a:pt x="7" y="701"/>
                </a:cubicBezTo>
                <a:lnTo>
                  <a:pt x="0" y="782"/>
                </a:lnTo>
                <a:lnTo>
                  <a:pt x="78" y="807"/>
                </a:lnTo>
                <a:lnTo>
                  <a:pt x="79" y="806"/>
                </a:lnTo>
                <a:cubicBezTo>
                  <a:pt x="108" y="798"/>
                  <a:pt x="132" y="821"/>
                  <a:pt x="137" y="840"/>
                </a:cubicBezTo>
                <a:cubicBezTo>
                  <a:pt x="138" y="845"/>
                  <a:pt x="139" y="852"/>
                  <a:pt x="139" y="855"/>
                </a:cubicBezTo>
                <a:lnTo>
                  <a:pt x="140" y="855"/>
                </a:lnTo>
                <a:lnTo>
                  <a:pt x="141" y="855"/>
                </a:lnTo>
                <a:cubicBezTo>
                  <a:pt x="171" y="846"/>
                  <a:pt x="210" y="844"/>
                  <a:pt x="245" y="863"/>
                </a:cubicBezTo>
                <a:lnTo>
                  <a:pt x="315" y="843"/>
                </a:lnTo>
                <a:cubicBezTo>
                  <a:pt x="359" y="868"/>
                  <a:pt x="402" y="875"/>
                  <a:pt x="452" y="860"/>
                </a:cubicBezTo>
                <a:lnTo>
                  <a:pt x="526" y="886"/>
                </a:lnTo>
                <a:cubicBezTo>
                  <a:pt x="796" y="864"/>
                  <a:pt x="600" y="905"/>
                  <a:pt x="674" y="910"/>
                </a:cubicBezTo>
                <a:cubicBezTo>
                  <a:pt x="678" y="921"/>
                  <a:pt x="670" y="929"/>
                  <a:pt x="661" y="931"/>
                </a:cubicBezTo>
                <a:cubicBezTo>
                  <a:pt x="631" y="936"/>
                  <a:pt x="614" y="933"/>
                  <a:pt x="587" y="931"/>
                </a:cubicBezTo>
                <a:cubicBezTo>
                  <a:pt x="564" y="928"/>
                  <a:pt x="547" y="928"/>
                  <a:pt x="538" y="930"/>
                </a:cubicBezTo>
                <a:lnTo>
                  <a:pt x="561" y="1008"/>
                </a:lnTo>
                <a:lnTo>
                  <a:pt x="593" y="990"/>
                </a:lnTo>
                <a:cubicBezTo>
                  <a:pt x="620" y="982"/>
                  <a:pt x="636" y="1007"/>
                  <a:pt x="641" y="1022"/>
                </a:cubicBezTo>
                <a:lnTo>
                  <a:pt x="641" y="1023"/>
                </a:lnTo>
                <a:cubicBezTo>
                  <a:pt x="669" y="1038"/>
                  <a:pt x="701" y="1059"/>
                  <a:pt x="713" y="1078"/>
                </a:cubicBezTo>
                <a:lnTo>
                  <a:pt x="791" y="1084"/>
                </a:lnTo>
                <a:lnTo>
                  <a:pt x="825" y="1169"/>
                </a:lnTo>
                <a:lnTo>
                  <a:pt x="852" y="1199"/>
                </a:lnTo>
                <a:cubicBezTo>
                  <a:pt x="860" y="1229"/>
                  <a:pt x="882" y="1220"/>
                  <a:pt x="893" y="1217"/>
                </a:cubicBezTo>
                <a:lnTo>
                  <a:pt x="893" y="1217"/>
                </a:lnTo>
                <a:cubicBezTo>
                  <a:pt x="899" y="1215"/>
                  <a:pt x="907" y="1212"/>
                  <a:pt x="912" y="1210"/>
                </a:cubicBezTo>
                <a:cubicBezTo>
                  <a:pt x="920" y="1207"/>
                  <a:pt x="934" y="1215"/>
                  <a:pt x="943" y="1220"/>
                </a:cubicBezTo>
                <a:cubicBezTo>
                  <a:pt x="947" y="1222"/>
                  <a:pt x="959" y="1225"/>
                  <a:pt x="967" y="1226"/>
                </a:cubicBezTo>
                <a:cubicBezTo>
                  <a:pt x="980" y="1228"/>
                  <a:pt x="1002" y="1229"/>
                  <a:pt x="1014" y="1237"/>
                </a:cubicBezTo>
                <a:lnTo>
                  <a:pt x="1014" y="1238"/>
                </a:lnTo>
                <a:lnTo>
                  <a:pt x="1014" y="1239"/>
                </a:lnTo>
                <a:lnTo>
                  <a:pt x="1014" y="1240"/>
                </a:lnTo>
                <a:lnTo>
                  <a:pt x="1014" y="1242"/>
                </a:lnTo>
                <a:lnTo>
                  <a:pt x="1013" y="1243"/>
                </a:lnTo>
                <a:lnTo>
                  <a:pt x="1013" y="1244"/>
                </a:lnTo>
                <a:cubicBezTo>
                  <a:pt x="1009" y="1249"/>
                  <a:pt x="999" y="1251"/>
                  <a:pt x="1000" y="1251"/>
                </a:cubicBezTo>
                <a:lnTo>
                  <a:pt x="999" y="1251"/>
                </a:lnTo>
                <a:cubicBezTo>
                  <a:pt x="947" y="1267"/>
                  <a:pt x="892" y="1252"/>
                  <a:pt x="845" y="1247"/>
                </a:cubicBezTo>
                <a:cubicBezTo>
                  <a:pt x="820" y="1243"/>
                  <a:pt x="793" y="1245"/>
                  <a:pt x="772" y="1250"/>
                </a:cubicBezTo>
                <a:cubicBezTo>
                  <a:pt x="754" y="1254"/>
                  <a:pt x="749" y="1270"/>
                  <a:pt x="754" y="1284"/>
                </a:cubicBezTo>
                <a:lnTo>
                  <a:pt x="694" y="1339"/>
                </a:lnTo>
                <a:lnTo>
                  <a:pt x="764" y="1385"/>
                </a:lnTo>
                <a:lnTo>
                  <a:pt x="765" y="1385"/>
                </a:lnTo>
                <a:cubicBezTo>
                  <a:pt x="779" y="1381"/>
                  <a:pt x="793" y="1382"/>
                  <a:pt x="802" y="1385"/>
                </a:cubicBezTo>
                <a:cubicBezTo>
                  <a:pt x="831" y="1393"/>
                  <a:pt x="852" y="1398"/>
                  <a:pt x="878" y="1390"/>
                </a:cubicBezTo>
                <a:lnTo>
                  <a:pt x="889" y="1425"/>
                </a:lnTo>
                <a:cubicBezTo>
                  <a:pt x="894" y="1449"/>
                  <a:pt x="912" y="1448"/>
                  <a:pt x="919" y="1444"/>
                </a:cubicBezTo>
                <a:cubicBezTo>
                  <a:pt x="928" y="1442"/>
                  <a:pt x="939" y="1437"/>
                  <a:pt x="948" y="1433"/>
                </a:cubicBezTo>
                <a:cubicBezTo>
                  <a:pt x="951" y="1431"/>
                  <a:pt x="957" y="1429"/>
                  <a:pt x="959" y="1428"/>
                </a:cubicBezTo>
                <a:cubicBezTo>
                  <a:pt x="989" y="1420"/>
                  <a:pt x="1004" y="1434"/>
                  <a:pt x="1016" y="1474"/>
                </a:cubicBezTo>
                <a:cubicBezTo>
                  <a:pt x="1069" y="1496"/>
                  <a:pt x="1117" y="1523"/>
                  <a:pt x="1162" y="1555"/>
                </a:cubicBezTo>
                <a:cubicBezTo>
                  <a:pt x="1231" y="1534"/>
                  <a:pt x="1291" y="1567"/>
                  <a:pt x="1351" y="1586"/>
                </a:cubicBezTo>
                <a:cubicBezTo>
                  <a:pt x="1327" y="1596"/>
                  <a:pt x="1301" y="1605"/>
                  <a:pt x="1285" y="1610"/>
                </a:cubicBezTo>
                <a:cubicBezTo>
                  <a:pt x="1244" y="1621"/>
                  <a:pt x="1211" y="1623"/>
                  <a:pt x="1184" y="1624"/>
                </a:cubicBezTo>
                <a:cubicBezTo>
                  <a:pt x="1163" y="1624"/>
                  <a:pt x="1139" y="1628"/>
                  <a:pt x="1118" y="1633"/>
                </a:cubicBezTo>
                <a:lnTo>
                  <a:pt x="1136" y="1695"/>
                </a:lnTo>
                <a:lnTo>
                  <a:pt x="1216" y="1776"/>
                </a:lnTo>
                <a:cubicBezTo>
                  <a:pt x="1219" y="1770"/>
                  <a:pt x="1224" y="1758"/>
                  <a:pt x="1228" y="1750"/>
                </a:cubicBezTo>
                <a:cubicBezTo>
                  <a:pt x="1232" y="1739"/>
                  <a:pt x="1238" y="1732"/>
                  <a:pt x="1241" y="1731"/>
                </a:cubicBezTo>
                <a:cubicBezTo>
                  <a:pt x="1261" y="1727"/>
                  <a:pt x="1266" y="1754"/>
                  <a:pt x="1268" y="1758"/>
                </a:cubicBezTo>
                <a:lnTo>
                  <a:pt x="1268" y="1758"/>
                </a:lnTo>
                <a:lnTo>
                  <a:pt x="1268" y="1759"/>
                </a:lnTo>
                <a:lnTo>
                  <a:pt x="1268" y="1760"/>
                </a:lnTo>
                <a:lnTo>
                  <a:pt x="1268" y="1761"/>
                </a:lnTo>
                <a:cubicBezTo>
                  <a:pt x="1768" y="1807"/>
                  <a:pt x="1443" y="1811"/>
                  <a:pt x="1616" y="1850"/>
                </a:cubicBezTo>
                <a:cubicBezTo>
                  <a:pt x="1648" y="1851"/>
                  <a:pt x="1684" y="1854"/>
                  <a:pt x="1712" y="1858"/>
                </a:cubicBezTo>
                <a:cubicBezTo>
                  <a:pt x="1743" y="1862"/>
                  <a:pt x="1778" y="1860"/>
                  <a:pt x="1805" y="1852"/>
                </a:cubicBezTo>
                <a:cubicBezTo>
                  <a:pt x="1871" y="1852"/>
                  <a:pt x="2003" y="1873"/>
                  <a:pt x="2059" y="1912"/>
                </a:cubicBezTo>
                <a:lnTo>
                  <a:pt x="2250" y="1886"/>
                </a:lnTo>
                <a:lnTo>
                  <a:pt x="2306" y="1917"/>
                </a:lnTo>
                <a:lnTo>
                  <a:pt x="2273" y="1964"/>
                </a:lnTo>
                <a:lnTo>
                  <a:pt x="2240" y="1983"/>
                </a:lnTo>
                <a:lnTo>
                  <a:pt x="2076" y="1973"/>
                </a:lnTo>
                <a:lnTo>
                  <a:pt x="2076" y="1973"/>
                </a:lnTo>
                <a:lnTo>
                  <a:pt x="2076" y="1972"/>
                </a:lnTo>
                <a:lnTo>
                  <a:pt x="2076" y="1972"/>
                </a:lnTo>
                <a:cubicBezTo>
                  <a:pt x="2069" y="1957"/>
                  <a:pt x="2069" y="1931"/>
                  <a:pt x="2044" y="1926"/>
                </a:cubicBezTo>
                <a:cubicBezTo>
                  <a:pt x="2040" y="1927"/>
                  <a:pt x="2035" y="1936"/>
                  <a:pt x="2033" y="1941"/>
                </a:cubicBezTo>
                <a:cubicBezTo>
                  <a:pt x="2031" y="1947"/>
                  <a:pt x="2027" y="1956"/>
                  <a:pt x="2025" y="1960"/>
                </a:cubicBezTo>
                <a:lnTo>
                  <a:pt x="1939" y="1956"/>
                </a:lnTo>
                <a:lnTo>
                  <a:pt x="1890" y="2017"/>
                </a:lnTo>
                <a:cubicBezTo>
                  <a:pt x="1951" y="2037"/>
                  <a:pt x="2025" y="2026"/>
                  <a:pt x="2074" y="2012"/>
                </a:cubicBezTo>
                <a:lnTo>
                  <a:pt x="2075" y="2012"/>
                </a:lnTo>
                <a:lnTo>
                  <a:pt x="2076" y="2011"/>
                </a:lnTo>
                <a:lnTo>
                  <a:pt x="2078" y="2011"/>
                </a:lnTo>
                <a:lnTo>
                  <a:pt x="2078" y="2077"/>
                </a:lnTo>
                <a:cubicBezTo>
                  <a:pt x="2099" y="2070"/>
                  <a:pt x="2118" y="2059"/>
                  <a:pt x="2131" y="2048"/>
                </a:cubicBezTo>
                <a:cubicBezTo>
                  <a:pt x="2145" y="2035"/>
                  <a:pt x="2165" y="2025"/>
                  <a:pt x="2184" y="2018"/>
                </a:cubicBezTo>
                <a:cubicBezTo>
                  <a:pt x="2257" y="2045"/>
                  <a:pt x="2353" y="2065"/>
                  <a:pt x="2427" y="2043"/>
                </a:cubicBezTo>
                <a:cubicBezTo>
                  <a:pt x="2477" y="2013"/>
                  <a:pt x="2444" y="1955"/>
                  <a:pt x="2441" y="1923"/>
                </a:cubicBezTo>
                <a:cubicBezTo>
                  <a:pt x="2440" y="1921"/>
                  <a:pt x="2439" y="1918"/>
                  <a:pt x="2439" y="1917"/>
                </a:cubicBezTo>
                <a:lnTo>
                  <a:pt x="2426" y="1873"/>
                </a:lnTo>
                <a:cubicBezTo>
                  <a:pt x="2349" y="1889"/>
                  <a:pt x="2268" y="1862"/>
                  <a:pt x="2194" y="1839"/>
                </a:cubicBezTo>
                <a:cubicBezTo>
                  <a:pt x="2156" y="1827"/>
                  <a:pt x="2113" y="1817"/>
                  <a:pt x="2078" y="1812"/>
                </a:cubicBezTo>
                <a:lnTo>
                  <a:pt x="2077" y="1812"/>
                </a:lnTo>
                <a:lnTo>
                  <a:pt x="2077" y="1813"/>
                </a:lnTo>
                <a:cubicBezTo>
                  <a:pt x="2074" y="1814"/>
                  <a:pt x="2049" y="1818"/>
                  <a:pt x="2049" y="1811"/>
                </a:cubicBezTo>
                <a:cubicBezTo>
                  <a:pt x="2064" y="1799"/>
                  <a:pt x="2097" y="1772"/>
                  <a:pt x="2111" y="1765"/>
                </a:cubicBezTo>
                <a:cubicBezTo>
                  <a:pt x="2147" y="1818"/>
                  <a:pt x="2240" y="1800"/>
                  <a:pt x="2274" y="1803"/>
                </a:cubicBezTo>
                <a:cubicBezTo>
                  <a:pt x="2314" y="1815"/>
                  <a:pt x="2362" y="1828"/>
                  <a:pt x="2402" y="1839"/>
                </a:cubicBezTo>
                <a:cubicBezTo>
                  <a:pt x="2445" y="1850"/>
                  <a:pt x="2493" y="1866"/>
                  <a:pt x="2532" y="1881"/>
                </a:cubicBezTo>
                <a:cubicBezTo>
                  <a:pt x="2576" y="1867"/>
                  <a:pt x="2618" y="1885"/>
                  <a:pt x="2656" y="1894"/>
                </a:cubicBezTo>
                <a:cubicBezTo>
                  <a:pt x="2675" y="1899"/>
                  <a:pt x="2697" y="1899"/>
                  <a:pt x="2716" y="1894"/>
                </a:cubicBezTo>
                <a:lnTo>
                  <a:pt x="2707" y="1963"/>
                </a:lnTo>
                <a:lnTo>
                  <a:pt x="2636" y="1945"/>
                </a:lnTo>
                <a:lnTo>
                  <a:pt x="2567" y="2003"/>
                </a:lnTo>
                <a:cubicBezTo>
                  <a:pt x="2553" y="1994"/>
                  <a:pt x="2525" y="1984"/>
                  <a:pt x="2514" y="1988"/>
                </a:cubicBezTo>
                <a:cubicBezTo>
                  <a:pt x="2503" y="1989"/>
                  <a:pt x="2501" y="2003"/>
                  <a:pt x="2506" y="2020"/>
                </a:cubicBezTo>
                <a:lnTo>
                  <a:pt x="2506" y="2020"/>
                </a:lnTo>
                <a:cubicBezTo>
                  <a:pt x="2505" y="2020"/>
                  <a:pt x="2494" y="2025"/>
                  <a:pt x="2493" y="2028"/>
                </a:cubicBezTo>
                <a:lnTo>
                  <a:pt x="2492" y="2029"/>
                </a:lnTo>
                <a:lnTo>
                  <a:pt x="2492" y="2030"/>
                </a:lnTo>
                <a:lnTo>
                  <a:pt x="2491" y="2031"/>
                </a:lnTo>
                <a:lnTo>
                  <a:pt x="2491" y="2033"/>
                </a:lnTo>
                <a:lnTo>
                  <a:pt x="2491" y="2034"/>
                </a:lnTo>
                <a:cubicBezTo>
                  <a:pt x="2514" y="2045"/>
                  <a:pt x="2555" y="2046"/>
                  <a:pt x="2579" y="2049"/>
                </a:cubicBezTo>
                <a:cubicBezTo>
                  <a:pt x="2599" y="2051"/>
                  <a:pt x="2613" y="2053"/>
                  <a:pt x="2620" y="2054"/>
                </a:cubicBezTo>
                <a:lnTo>
                  <a:pt x="2636" y="2078"/>
                </a:lnTo>
                <a:lnTo>
                  <a:pt x="2592" y="2090"/>
                </a:lnTo>
                <a:cubicBezTo>
                  <a:pt x="2605" y="2138"/>
                  <a:pt x="2629" y="2142"/>
                  <a:pt x="2663" y="2143"/>
                </a:cubicBezTo>
                <a:cubicBezTo>
                  <a:pt x="2676" y="2142"/>
                  <a:pt x="2685" y="2153"/>
                  <a:pt x="2690" y="2166"/>
                </a:cubicBezTo>
                <a:lnTo>
                  <a:pt x="2762" y="2155"/>
                </a:lnTo>
                <a:lnTo>
                  <a:pt x="2816" y="2111"/>
                </a:lnTo>
                <a:lnTo>
                  <a:pt x="2856" y="2119"/>
                </a:lnTo>
                <a:lnTo>
                  <a:pt x="2892" y="2146"/>
                </a:lnTo>
                <a:lnTo>
                  <a:pt x="2904" y="2124"/>
                </a:lnTo>
                <a:lnTo>
                  <a:pt x="3042" y="2141"/>
                </a:lnTo>
                <a:lnTo>
                  <a:pt x="3037" y="2190"/>
                </a:lnTo>
                <a:lnTo>
                  <a:pt x="3133" y="2162"/>
                </a:lnTo>
                <a:lnTo>
                  <a:pt x="3133" y="2164"/>
                </a:lnTo>
                <a:lnTo>
                  <a:pt x="3134" y="2165"/>
                </a:lnTo>
                <a:lnTo>
                  <a:pt x="3134" y="2166"/>
                </a:lnTo>
                <a:lnTo>
                  <a:pt x="3135" y="2168"/>
                </a:lnTo>
                <a:cubicBezTo>
                  <a:pt x="3148" y="2213"/>
                  <a:pt x="3160" y="2210"/>
                  <a:pt x="3197" y="2201"/>
                </a:cubicBezTo>
                <a:cubicBezTo>
                  <a:pt x="3201" y="2200"/>
                  <a:pt x="3207" y="2198"/>
                  <a:pt x="3209" y="2197"/>
                </a:cubicBezTo>
                <a:cubicBezTo>
                  <a:pt x="3220" y="2232"/>
                  <a:pt x="3246" y="2223"/>
                  <a:pt x="3265" y="2219"/>
                </a:cubicBezTo>
                <a:cubicBezTo>
                  <a:pt x="3267" y="2218"/>
                  <a:pt x="3271" y="2217"/>
                  <a:pt x="3272" y="2217"/>
                </a:cubicBezTo>
                <a:cubicBezTo>
                  <a:pt x="3289" y="2213"/>
                  <a:pt x="3307" y="2216"/>
                  <a:pt x="3320" y="2222"/>
                </a:cubicBezTo>
                <a:cubicBezTo>
                  <a:pt x="3335" y="2229"/>
                  <a:pt x="3354" y="2230"/>
                  <a:pt x="3369" y="2227"/>
                </a:cubicBezTo>
                <a:lnTo>
                  <a:pt x="3367" y="2218"/>
                </a:lnTo>
                <a:lnTo>
                  <a:pt x="3444" y="2224"/>
                </a:lnTo>
                <a:lnTo>
                  <a:pt x="3445" y="2224"/>
                </a:lnTo>
                <a:cubicBezTo>
                  <a:pt x="3462" y="2221"/>
                  <a:pt x="3480" y="2223"/>
                  <a:pt x="3493" y="2229"/>
                </a:cubicBezTo>
                <a:cubicBezTo>
                  <a:pt x="3508" y="2236"/>
                  <a:pt x="3526" y="2237"/>
                  <a:pt x="3541" y="2234"/>
                </a:cubicBezTo>
                <a:cubicBezTo>
                  <a:pt x="3607" y="2234"/>
                  <a:pt x="3756" y="2250"/>
                  <a:pt x="3815" y="2298"/>
                </a:cubicBezTo>
                <a:lnTo>
                  <a:pt x="3937" y="2262"/>
                </a:lnTo>
                <a:lnTo>
                  <a:pt x="3959" y="2304"/>
                </a:lnTo>
                <a:lnTo>
                  <a:pt x="4055" y="2342"/>
                </a:lnTo>
                <a:cubicBezTo>
                  <a:pt x="4049" y="2354"/>
                  <a:pt x="4023" y="2371"/>
                  <a:pt x="4016" y="2372"/>
                </a:cubicBezTo>
                <a:cubicBezTo>
                  <a:pt x="3956" y="2361"/>
                  <a:pt x="3885" y="2353"/>
                  <a:pt x="3835" y="2367"/>
                </a:cubicBezTo>
                <a:lnTo>
                  <a:pt x="3835" y="2367"/>
                </a:lnTo>
                <a:lnTo>
                  <a:pt x="3835" y="2366"/>
                </a:lnTo>
                <a:lnTo>
                  <a:pt x="3835" y="2366"/>
                </a:lnTo>
                <a:lnTo>
                  <a:pt x="3834" y="2365"/>
                </a:lnTo>
                <a:cubicBezTo>
                  <a:pt x="3827" y="2348"/>
                  <a:pt x="3826" y="2319"/>
                  <a:pt x="3800" y="2311"/>
                </a:cubicBezTo>
                <a:cubicBezTo>
                  <a:pt x="3795" y="2312"/>
                  <a:pt x="3791" y="2321"/>
                  <a:pt x="3789" y="2326"/>
                </a:cubicBezTo>
                <a:cubicBezTo>
                  <a:pt x="3787" y="2333"/>
                  <a:pt x="3783" y="2341"/>
                  <a:pt x="3781" y="2345"/>
                </a:cubicBezTo>
                <a:lnTo>
                  <a:pt x="3686" y="2344"/>
                </a:lnTo>
                <a:lnTo>
                  <a:pt x="3629" y="2408"/>
                </a:lnTo>
                <a:cubicBezTo>
                  <a:pt x="3682" y="2430"/>
                  <a:pt x="3778" y="2422"/>
                  <a:pt x="3836" y="2405"/>
                </a:cubicBezTo>
                <a:cubicBezTo>
                  <a:pt x="3820" y="2432"/>
                  <a:pt x="3812" y="2455"/>
                  <a:pt x="3819" y="2476"/>
                </a:cubicBezTo>
                <a:cubicBezTo>
                  <a:pt x="3821" y="2481"/>
                  <a:pt x="3828" y="2482"/>
                  <a:pt x="3834" y="2480"/>
                </a:cubicBezTo>
                <a:cubicBezTo>
                  <a:pt x="3868" y="2466"/>
                  <a:pt x="3886" y="2451"/>
                  <a:pt x="3912" y="2434"/>
                </a:cubicBezTo>
                <a:cubicBezTo>
                  <a:pt x="3931" y="2421"/>
                  <a:pt x="3945" y="2412"/>
                  <a:pt x="3951" y="2410"/>
                </a:cubicBezTo>
                <a:cubicBezTo>
                  <a:pt x="4035" y="2443"/>
                  <a:pt x="4123" y="2465"/>
                  <a:pt x="4215" y="2438"/>
                </a:cubicBezTo>
                <a:lnTo>
                  <a:pt x="4258" y="2360"/>
                </a:lnTo>
                <a:lnTo>
                  <a:pt x="4301" y="2376"/>
                </a:lnTo>
                <a:lnTo>
                  <a:pt x="4302" y="2413"/>
                </a:lnTo>
                <a:lnTo>
                  <a:pt x="4302" y="2413"/>
                </a:lnTo>
                <a:lnTo>
                  <a:pt x="4301" y="2413"/>
                </a:lnTo>
                <a:cubicBezTo>
                  <a:pt x="4298" y="2414"/>
                  <a:pt x="4275" y="2423"/>
                  <a:pt x="4278" y="2429"/>
                </a:cubicBezTo>
                <a:cubicBezTo>
                  <a:pt x="4324" y="2467"/>
                  <a:pt x="4396" y="2455"/>
                  <a:pt x="4427" y="2453"/>
                </a:cubicBezTo>
                <a:cubicBezTo>
                  <a:pt x="4453" y="2527"/>
                  <a:pt x="4668" y="2530"/>
                  <a:pt x="4772" y="2534"/>
                </a:cubicBezTo>
                <a:cubicBezTo>
                  <a:pt x="4800" y="2535"/>
                  <a:pt x="4820" y="2536"/>
                  <a:pt x="4829" y="2536"/>
                </a:cubicBezTo>
                <a:lnTo>
                  <a:pt x="4901" y="2459"/>
                </a:lnTo>
                <a:cubicBezTo>
                  <a:pt x="4920" y="2462"/>
                  <a:pt x="4938" y="2458"/>
                  <a:pt x="4952" y="2454"/>
                </a:cubicBezTo>
                <a:lnTo>
                  <a:pt x="4953" y="2454"/>
                </a:lnTo>
                <a:lnTo>
                  <a:pt x="4954" y="2453"/>
                </a:lnTo>
                <a:lnTo>
                  <a:pt x="4955" y="2453"/>
                </a:lnTo>
                <a:lnTo>
                  <a:pt x="4955" y="2453"/>
                </a:lnTo>
                <a:lnTo>
                  <a:pt x="4956" y="2453"/>
                </a:lnTo>
                <a:cubicBezTo>
                  <a:pt x="4920" y="2491"/>
                  <a:pt x="4897" y="2547"/>
                  <a:pt x="4884" y="2596"/>
                </a:cubicBezTo>
                <a:lnTo>
                  <a:pt x="4980" y="2569"/>
                </a:lnTo>
                <a:cubicBezTo>
                  <a:pt x="4981" y="2572"/>
                  <a:pt x="4982" y="2576"/>
                  <a:pt x="4982" y="2577"/>
                </a:cubicBezTo>
                <a:cubicBezTo>
                  <a:pt x="4997" y="2627"/>
                  <a:pt x="5009" y="2625"/>
                  <a:pt x="5054" y="2614"/>
                </a:cubicBezTo>
                <a:cubicBezTo>
                  <a:pt x="5058" y="2613"/>
                  <a:pt x="5065" y="2611"/>
                  <a:pt x="5068" y="2610"/>
                </a:cubicBezTo>
                <a:cubicBezTo>
                  <a:pt x="5109" y="2637"/>
                  <a:pt x="5211" y="2641"/>
                  <a:pt x="5236" y="2637"/>
                </a:cubicBezTo>
                <a:cubicBezTo>
                  <a:pt x="5248" y="2614"/>
                  <a:pt x="5269" y="2580"/>
                  <a:pt x="5285" y="2576"/>
                </a:cubicBezTo>
                <a:cubicBezTo>
                  <a:pt x="5302" y="2571"/>
                  <a:pt x="5307" y="2588"/>
                  <a:pt x="5309" y="2594"/>
                </a:cubicBezTo>
                <a:lnTo>
                  <a:pt x="5309" y="2595"/>
                </a:lnTo>
                <a:lnTo>
                  <a:pt x="5310" y="2596"/>
                </a:lnTo>
                <a:lnTo>
                  <a:pt x="5310" y="2597"/>
                </a:lnTo>
                <a:cubicBezTo>
                  <a:pt x="5314" y="2603"/>
                  <a:pt x="5322" y="2604"/>
                  <a:pt x="5326" y="2603"/>
                </a:cubicBezTo>
                <a:cubicBezTo>
                  <a:pt x="5340" y="2599"/>
                  <a:pt x="5351" y="2581"/>
                  <a:pt x="5348" y="2571"/>
                </a:cubicBezTo>
                <a:cubicBezTo>
                  <a:pt x="5347" y="2567"/>
                  <a:pt x="5341" y="2562"/>
                  <a:pt x="5337" y="2561"/>
                </a:cubicBezTo>
                <a:cubicBezTo>
                  <a:pt x="5340" y="2560"/>
                  <a:pt x="5351" y="2556"/>
                  <a:pt x="5361" y="2552"/>
                </a:cubicBezTo>
                <a:cubicBezTo>
                  <a:pt x="5367" y="2550"/>
                  <a:pt x="5374" y="2548"/>
                  <a:pt x="5379" y="2547"/>
                </a:cubicBezTo>
                <a:cubicBezTo>
                  <a:pt x="5390" y="2543"/>
                  <a:pt x="5419" y="2536"/>
                  <a:pt x="5427" y="2544"/>
                </a:cubicBezTo>
                <a:lnTo>
                  <a:pt x="5605" y="2569"/>
                </a:lnTo>
                <a:lnTo>
                  <a:pt x="5607" y="2578"/>
                </a:lnTo>
                <a:lnTo>
                  <a:pt x="5787" y="2612"/>
                </a:lnTo>
                <a:lnTo>
                  <a:pt x="5877" y="2595"/>
                </a:lnTo>
                <a:lnTo>
                  <a:pt x="5923" y="2658"/>
                </a:lnTo>
                <a:cubicBezTo>
                  <a:pt x="5917" y="2659"/>
                  <a:pt x="5899" y="2664"/>
                  <a:pt x="5886" y="2667"/>
                </a:cubicBezTo>
                <a:cubicBezTo>
                  <a:pt x="5870" y="2674"/>
                  <a:pt x="5836" y="2677"/>
                  <a:pt x="5834" y="2711"/>
                </a:cubicBezTo>
                <a:cubicBezTo>
                  <a:pt x="5845" y="2734"/>
                  <a:pt x="5875" y="2728"/>
                  <a:pt x="5886" y="2725"/>
                </a:cubicBezTo>
                <a:cubicBezTo>
                  <a:pt x="5950" y="2754"/>
                  <a:pt x="6034" y="2769"/>
                  <a:pt x="6099" y="2777"/>
                </a:cubicBezTo>
                <a:cubicBezTo>
                  <a:pt x="6116" y="2773"/>
                  <a:pt x="6133" y="2775"/>
                  <a:pt x="6143" y="2779"/>
                </a:cubicBezTo>
                <a:cubicBezTo>
                  <a:pt x="6154" y="2784"/>
                  <a:pt x="6171" y="2784"/>
                  <a:pt x="6185" y="2781"/>
                </a:cubicBezTo>
                <a:cubicBezTo>
                  <a:pt x="6255" y="2827"/>
                  <a:pt x="6402" y="2833"/>
                  <a:pt x="6474" y="2831"/>
                </a:cubicBezTo>
                <a:cubicBezTo>
                  <a:pt x="6478" y="2848"/>
                  <a:pt x="6496" y="2843"/>
                  <a:pt x="6503" y="2841"/>
                </a:cubicBezTo>
                <a:lnTo>
                  <a:pt x="6503" y="2841"/>
                </a:lnTo>
                <a:lnTo>
                  <a:pt x="6504" y="2841"/>
                </a:lnTo>
                <a:lnTo>
                  <a:pt x="6505" y="2841"/>
                </a:lnTo>
                <a:cubicBezTo>
                  <a:pt x="6535" y="2827"/>
                  <a:pt x="6598" y="2798"/>
                  <a:pt x="6601" y="2747"/>
                </a:cubicBezTo>
                <a:cubicBezTo>
                  <a:pt x="6594" y="2738"/>
                  <a:pt x="6570" y="2747"/>
                  <a:pt x="6567" y="2747"/>
                </a:cubicBezTo>
                <a:lnTo>
                  <a:pt x="6566" y="2747"/>
                </a:lnTo>
                <a:lnTo>
                  <a:pt x="6565" y="2748"/>
                </a:lnTo>
                <a:lnTo>
                  <a:pt x="6564" y="2748"/>
                </a:lnTo>
                <a:lnTo>
                  <a:pt x="6564" y="2748"/>
                </a:lnTo>
                <a:lnTo>
                  <a:pt x="6475" y="2736"/>
                </a:lnTo>
                <a:lnTo>
                  <a:pt x="6474" y="2736"/>
                </a:lnTo>
                <a:lnTo>
                  <a:pt x="6473" y="2736"/>
                </a:lnTo>
                <a:cubicBezTo>
                  <a:pt x="6443" y="2745"/>
                  <a:pt x="6412" y="2745"/>
                  <a:pt x="6378" y="2726"/>
                </a:cubicBezTo>
                <a:lnTo>
                  <a:pt x="6376" y="2726"/>
                </a:lnTo>
                <a:cubicBezTo>
                  <a:pt x="6316" y="2744"/>
                  <a:pt x="6238" y="2745"/>
                  <a:pt x="6185" y="2715"/>
                </a:cubicBezTo>
                <a:lnTo>
                  <a:pt x="6220" y="2572"/>
                </a:lnTo>
                <a:lnTo>
                  <a:pt x="6229" y="2570"/>
                </a:lnTo>
                <a:lnTo>
                  <a:pt x="6230" y="2570"/>
                </a:lnTo>
                <a:cubicBezTo>
                  <a:pt x="6248" y="2582"/>
                  <a:pt x="6256" y="2606"/>
                  <a:pt x="6261" y="2617"/>
                </a:cubicBezTo>
                <a:cubicBezTo>
                  <a:pt x="6267" y="2638"/>
                  <a:pt x="6282" y="2643"/>
                  <a:pt x="6291" y="2639"/>
                </a:cubicBezTo>
                <a:cubicBezTo>
                  <a:pt x="6306" y="2636"/>
                  <a:pt x="6332" y="2610"/>
                  <a:pt x="6340" y="2595"/>
                </a:cubicBezTo>
                <a:lnTo>
                  <a:pt x="6369" y="2596"/>
                </a:lnTo>
                <a:cubicBezTo>
                  <a:pt x="6371" y="2606"/>
                  <a:pt x="6375" y="2618"/>
                  <a:pt x="6377" y="2625"/>
                </a:cubicBezTo>
                <a:cubicBezTo>
                  <a:pt x="6382" y="2674"/>
                  <a:pt x="6417" y="2697"/>
                  <a:pt x="6459" y="2674"/>
                </a:cubicBezTo>
                <a:cubicBezTo>
                  <a:pt x="6461" y="2674"/>
                  <a:pt x="6466" y="2672"/>
                  <a:pt x="6466" y="2672"/>
                </a:cubicBezTo>
                <a:cubicBezTo>
                  <a:pt x="6527" y="2654"/>
                  <a:pt x="6720" y="2657"/>
                  <a:pt x="6783" y="2657"/>
                </a:cubicBezTo>
                <a:lnTo>
                  <a:pt x="6855" y="2674"/>
                </a:lnTo>
                <a:lnTo>
                  <a:pt x="6852" y="2732"/>
                </a:lnTo>
                <a:lnTo>
                  <a:pt x="6605" y="2793"/>
                </a:lnTo>
                <a:cubicBezTo>
                  <a:pt x="6619" y="2837"/>
                  <a:pt x="6662" y="2832"/>
                  <a:pt x="6693" y="2832"/>
                </a:cubicBezTo>
                <a:cubicBezTo>
                  <a:pt x="6720" y="2833"/>
                  <a:pt x="6757" y="2821"/>
                  <a:pt x="6775" y="2858"/>
                </a:cubicBezTo>
                <a:lnTo>
                  <a:pt x="6946" y="2894"/>
                </a:lnTo>
                <a:cubicBezTo>
                  <a:pt x="6986" y="2881"/>
                  <a:pt x="7018" y="2898"/>
                  <a:pt x="7057" y="2911"/>
                </a:cubicBezTo>
                <a:cubicBezTo>
                  <a:pt x="7073" y="2917"/>
                  <a:pt x="7094" y="2917"/>
                  <a:pt x="7112" y="2912"/>
                </a:cubicBezTo>
                <a:lnTo>
                  <a:pt x="7171" y="2952"/>
                </a:lnTo>
                <a:lnTo>
                  <a:pt x="7268" y="2962"/>
                </a:lnTo>
                <a:lnTo>
                  <a:pt x="7349" y="3015"/>
                </a:lnTo>
                <a:lnTo>
                  <a:pt x="7454" y="2985"/>
                </a:lnTo>
                <a:cubicBezTo>
                  <a:pt x="7514" y="2996"/>
                  <a:pt x="7597" y="3010"/>
                  <a:pt x="7646" y="2996"/>
                </a:cubicBezTo>
                <a:lnTo>
                  <a:pt x="7683" y="3023"/>
                </a:lnTo>
                <a:lnTo>
                  <a:pt x="7874" y="3063"/>
                </a:lnTo>
                <a:lnTo>
                  <a:pt x="7972" y="3044"/>
                </a:lnTo>
                <a:lnTo>
                  <a:pt x="7980" y="3070"/>
                </a:lnTo>
                <a:cubicBezTo>
                  <a:pt x="7990" y="3105"/>
                  <a:pt x="8020" y="3106"/>
                  <a:pt x="8043" y="3099"/>
                </a:cubicBezTo>
                <a:lnTo>
                  <a:pt x="8044" y="3099"/>
                </a:lnTo>
                <a:lnTo>
                  <a:pt x="8045" y="3099"/>
                </a:lnTo>
                <a:cubicBezTo>
                  <a:pt x="8063" y="3117"/>
                  <a:pt x="8095" y="3123"/>
                  <a:pt x="8107" y="3119"/>
                </a:cubicBezTo>
                <a:lnTo>
                  <a:pt x="8109" y="3118"/>
                </a:lnTo>
                <a:lnTo>
                  <a:pt x="8110" y="3117"/>
                </a:lnTo>
                <a:lnTo>
                  <a:pt x="8111" y="3117"/>
                </a:lnTo>
                <a:lnTo>
                  <a:pt x="8112" y="3116"/>
                </a:lnTo>
                <a:lnTo>
                  <a:pt x="8113" y="3115"/>
                </a:lnTo>
                <a:lnTo>
                  <a:pt x="8113" y="3114"/>
                </a:lnTo>
                <a:cubicBezTo>
                  <a:pt x="8114" y="3108"/>
                  <a:pt x="8112" y="3104"/>
                  <a:pt x="8112" y="3101"/>
                </a:cubicBezTo>
                <a:lnTo>
                  <a:pt x="8111" y="3100"/>
                </a:lnTo>
                <a:lnTo>
                  <a:pt x="8111" y="3099"/>
                </a:lnTo>
                <a:lnTo>
                  <a:pt x="8166" y="3026"/>
                </a:lnTo>
                <a:cubicBezTo>
                  <a:pt x="8197" y="3019"/>
                  <a:pt x="8228" y="3016"/>
                  <a:pt x="8260" y="3019"/>
                </a:cubicBezTo>
                <a:cubicBezTo>
                  <a:pt x="8290" y="3021"/>
                  <a:pt x="8323" y="3018"/>
                  <a:pt x="8351" y="3011"/>
                </a:cubicBezTo>
                <a:lnTo>
                  <a:pt x="8351" y="3012"/>
                </a:lnTo>
                <a:cubicBezTo>
                  <a:pt x="8356" y="3031"/>
                  <a:pt x="8374" y="3044"/>
                  <a:pt x="8398" y="3045"/>
                </a:cubicBezTo>
                <a:lnTo>
                  <a:pt x="8403" y="3062"/>
                </a:lnTo>
                <a:cubicBezTo>
                  <a:pt x="8411" y="3071"/>
                  <a:pt x="8419" y="3074"/>
                  <a:pt x="8422" y="3072"/>
                </a:cubicBezTo>
                <a:cubicBezTo>
                  <a:pt x="8426" y="3072"/>
                  <a:pt x="8431" y="3067"/>
                  <a:pt x="8432" y="3063"/>
                </a:cubicBezTo>
                <a:lnTo>
                  <a:pt x="8429" y="3055"/>
                </a:lnTo>
                <a:cubicBezTo>
                  <a:pt x="8461" y="3054"/>
                  <a:pt x="8494" y="3046"/>
                  <a:pt x="8521" y="3038"/>
                </a:cubicBezTo>
                <a:cubicBezTo>
                  <a:pt x="8523" y="3037"/>
                  <a:pt x="8527" y="3036"/>
                  <a:pt x="8528" y="3036"/>
                </a:cubicBezTo>
                <a:cubicBezTo>
                  <a:pt x="8575" y="3063"/>
                  <a:pt x="8635" y="3064"/>
                  <a:pt x="8679" y="3075"/>
                </a:cubicBezTo>
                <a:cubicBezTo>
                  <a:pt x="8699" y="3079"/>
                  <a:pt x="8715" y="3082"/>
                  <a:pt x="8722" y="3084"/>
                </a:cubicBezTo>
                <a:cubicBezTo>
                  <a:pt x="8785" y="3066"/>
                  <a:pt x="8836" y="3095"/>
                  <a:pt x="8882" y="3108"/>
                </a:cubicBezTo>
                <a:cubicBezTo>
                  <a:pt x="8905" y="3117"/>
                  <a:pt x="8933" y="3118"/>
                  <a:pt x="8956" y="3112"/>
                </a:cubicBezTo>
                <a:lnTo>
                  <a:pt x="9059" y="3139"/>
                </a:lnTo>
                <a:lnTo>
                  <a:pt x="9085" y="3132"/>
                </a:lnTo>
                <a:lnTo>
                  <a:pt x="9090" y="3149"/>
                </a:lnTo>
                <a:cubicBezTo>
                  <a:pt x="9113" y="3161"/>
                  <a:pt x="9143" y="3172"/>
                  <a:pt x="9172" y="3179"/>
                </a:cubicBezTo>
                <a:cubicBezTo>
                  <a:pt x="9231" y="3195"/>
                  <a:pt x="9303" y="3210"/>
                  <a:pt x="9354" y="3244"/>
                </a:cubicBezTo>
                <a:lnTo>
                  <a:pt x="9497" y="3250"/>
                </a:lnTo>
                <a:lnTo>
                  <a:pt x="9537" y="3191"/>
                </a:lnTo>
                <a:lnTo>
                  <a:pt x="9516" y="3150"/>
                </a:lnTo>
                <a:lnTo>
                  <a:pt x="9617" y="3140"/>
                </a:lnTo>
                <a:lnTo>
                  <a:pt x="9623" y="3062"/>
                </a:lnTo>
                <a:cubicBezTo>
                  <a:pt x="9562" y="3080"/>
                  <a:pt x="9494" y="3050"/>
                  <a:pt x="9443" y="3029"/>
                </a:cubicBezTo>
                <a:cubicBezTo>
                  <a:pt x="9468" y="3030"/>
                  <a:pt x="9499" y="3031"/>
                  <a:pt x="9518" y="3026"/>
                </a:cubicBezTo>
                <a:lnTo>
                  <a:pt x="9589" y="3044"/>
                </a:lnTo>
                <a:cubicBezTo>
                  <a:pt x="9593" y="3038"/>
                  <a:pt x="9601" y="3034"/>
                  <a:pt x="9605" y="3033"/>
                </a:cubicBezTo>
                <a:cubicBezTo>
                  <a:pt x="9631" y="3028"/>
                  <a:pt x="9660" y="3043"/>
                  <a:pt x="9688" y="3054"/>
                </a:cubicBezTo>
                <a:cubicBezTo>
                  <a:pt x="9717" y="3066"/>
                  <a:pt x="9745" y="3079"/>
                  <a:pt x="9768" y="3074"/>
                </a:cubicBezTo>
                <a:cubicBezTo>
                  <a:pt x="9775" y="3073"/>
                  <a:pt x="9781" y="3067"/>
                  <a:pt x="9784" y="3063"/>
                </a:cubicBezTo>
                <a:cubicBezTo>
                  <a:pt x="9794" y="3061"/>
                  <a:pt x="9807" y="3062"/>
                  <a:pt x="9818" y="3064"/>
                </a:cubicBezTo>
                <a:cubicBezTo>
                  <a:pt x="9829" y="3066"/>
                  <a:pt x="9838" y="3066"/>
                  <a:pt x="9842" y="3066"/>
                </a:cubicBezTo>
                <a:cubicBezTo>
                  <a:pt x="9789" y="3046"/>
                  <a:pt x="9922" y="3059"/>
                  <a:pt x="9726" y="3024"/>
                </a:cubicBezTo>
                <a:lnTo>
                  <a:pt x="9692" y="3005"/>
                </a:lnTo>
                <a:lnTo>
                  <a:pt x="9770" y="2982"/>
                </a:lnTo>
                <a:lnTo>
                  <a:pt x="9844" y="3008"/>
                </a:lnTo>
                <a:cubicBezTo>
                  <a:pt x="9869" y="3037"/>
                  <a:pt x="9902" y="3028"/>
                  <a:pt x="9924" y="3023"/>
                </a:cubicBezTo>
                <a:cubicBezTo>
                  <a:pt x="9964" y="3044"/>
                  <a:pt x="10013" y="3073"/>
                  <a:pt x="10047" y="3067"/>
                </a:cubicBezTo>
                <a:cubicBezTo>
                  <a:pt x="10051" y="3066"/>
                  <a:pt x="10056" y="3063"/>
                  <a:pt x="10058" y="3061"/>
                </a:cubicBezTo>
                <a:cubicBezTo>
                  <a:pt x="10059" y="3052"/>
                  <a:pt x="10057" y="3040"/>
                  <a:pt x="10054" y="3031"/>
                </a:cubicBezTo>
                <a:cubicBezTo>
                  <a:pt x="10053" y="3028"/>
                  <a:pt x="10052" y="3023"/>
                  <a:pt x="10051" y="3022"/>
                </a:cubicBezTo>
                <a:cubicBezTo>
                  <a:pt x="10051" y="3020"/>
                  <a:pt x="10050" y="3017"/>
                  <a:pt x="10050" y="3016"/>
                </a:cubicBezTo>
                <a:cubicBezTo>
                  <a:pt x="10046" y="3004"/>
                  <a:pt x="10044" y="2990"/>
                  <a:pt x="10044" y="2980"/>
                </a:cubicBezTo>
                <a:cubicBezTo>
                  <a:pt x="10079" y="2991"/>
                  <a:pt x="10123" y="3005"/>
                  <a:pt x="10153" y="2996"/>
                </a:cubicBezTo>
                <a:cubicBezTo>
                  <a:pt x="10171" y="2992"/>
                  <a:pt x="10176" y="2976"/>
                  <a:pt x="10171" y="2962"/>
                </a:cubicBezTo>
                <a:lnTo>
                  <a:pt x="10187" y="2919"/>
                </a:lnTo>
                <a:cubicBezTo>
                  <a:pt x="10203" y="2924"/>
                  <a:pt x="10220" y="2926"/>
                  <a:pt x="10232" y="2927"/>
                </a:cubicBezTo>
                <a:cubicBezTo>
                  <a:pt x="10246" y="2927"/>
                  <a:pt x="10264" y="2933"/>
                  <a:pt x="10279" y="2941"/>
                </a:cubicBezTo>
                <a:lnTo>
                  <a:pt x="10271" y="2848"/>
                </a:lnTo>
                <a:cubicBezTo>
                  <a:pt x="10243" y="2857"/>
                  <a:pt x="10213" y="2853"/>
                  <a:pt x="10180" y="2827"/>
                </a:cubicBezTo>
                <a:close/>
                <a:moveTo>
                  <a:pt x="7134" y="2726"/>
                </a:moveTo>
                <a:cubicBezTo>
                  <a:pt x="7186" y="2711"/>
                  <a:pt x="7255" y="2744"/>
                  <a:pt x="7314" y="2759"/>
                </a:cubicBezTo>
                <a:cubicBezTo>
                  <a:pt x="7345" y="2769"/>
                  <a:pt x="7376" y="2769"/>
                  <a:pt x="7400" y="2764"/>
                </a:cubicBezTo>
                <a:cubicBezTo>
                  <a:pt x="7402" y="2763"/>
                  <a:pt x="7406" y="2762"/>
                  <a:pt x="7407" y="2761"/>
                </a:cubicBezTo>
                <a:cubicBezTo>
                  <a:pt x="7428" y="2756"/>
                  <a:pt x="7462" y="2747"/>
                  <a:pt x="7486" y="2767"/>
                </a:cubicBezTo>
                <a:lnTo>
                  <a:pt x="7575" y="2780"/>
                </a:lnTo>
                <a:cubicBezTo>
                  <a:pt x="7645" y="2759"/>
                  <a:pt x="7707" y="2801"/>
                  <a:pt x="7766" y="2819"/>
                </a:cubicBezTo>
                <a:cubicBezTo>
                  <a:pt x="7770" y="2818"/>
                  <a:pt x="7781" y="2819"/>
                  <a:pt x="7788" y="2819"/>
                </a:cubicBezTo>
                <a:cubicBezTo>
                  <a:pt x="7797" y="2820"/>
                  <a:pt x="7812" y="2821"/>
                  <a:pt x="7824" y="2822"/>
                </a:cubicBezTo>
                <a:lnTo>
                  <a:pt x="7811" y="2844"/>
                </a:lnTo>
                <a:cubicBezTo>
                  <a:pt x="7907" y="2932"/>
                  <a:pt x="7844" y="2867"/>
                  <a:pt x="7874" y="2891"/>
                </a:cubicBezTo>
                <a:cubicBezTo>
                  <a:pt x="7802" y="2894"/>
                  <a:pt x="7731" y="2905"/>
                  <a:pt x="7708" y="2912"/>
                </a:cubicBezTo>
                <a:lnTo>
                  <a:pt x="7608" y="2893"/>
                </a:lnTo>
                <a:lnTo>
                  <a:pt x="7607" y="2892"/>
                </a:lnTo>
                <a:lnTo>
                  <a:pt x="7607" y="2890"/>
                </a:lnTo>
                <a:cubicBezTo>
                  <a:pt x="7598" y="2858"/>
                  <a:pt x="7586" y="2863"/>
                  <a:pt x="7562" y="2868"/>
                </a:cubicBezTo>
                <a:cubicBezTo>
                  <a:pt x="7560" y="2869"/>
                  <a:pt x="7555" y="2870"/>
                  <a:pt x="7554" y="2871"/>
                </a:cubicBezTo>
                <a:cubicBezTo>
                  <a:pt x="7528" y="2874"/>
                  <a:pt x="7521" y="2852"/>
                  <a:pt x="7515" y="2835"/>
                </a:cubicBezTo>
                <a:lnTo>
                  <a:pt x="7206" y="2810"/>
                </a:lnTo>
                <a:cubicBezTo>
                  <a:pt x="7197" y="2780"/>
                  <a:pt x="7176" y="2789"/>
                  <a:pt x="7165" y="2792"/>
                </a:cubicBezTo>
                <a:lnTo>
                  <a:pt x="7164" y="2793"/>
                </a:lnTo>
                <a:cubicBezTo>
                  <a:pt x="7159" y="2794"/>
                  <a:pt x="7150" y="2797"/>
                  <a:pt x="7146" y="2799"/>
                </a:cubicBezTo>
                <a:cubicBezTo>
                  <a:pt x="7124" y="2802"/>
                  <a:pt x="7123" y="2782"/>
                  <a:pt x="7119" y="2774"/>
                </a:cubicBezTo>
                <a:lnTo>
                  <a:pt x="7119" y="2773"/>
                </a:lnTo>
                <a:lnTo>
                  <a:pt x="7119" y="2772"/>
                </a:lnTo>
                <a:lnTo>
                  <a:pt x="7119" y="2771"/>
                </a:lnTo>
                <a:lnTo>
                  <a:pt x="7118" y="2770"/>
                </a:lnTo>
                <a:lnTo>
                  <a:pt x="7118" y="2769"/>
                </a:lnTo>
                <a:cubicBezTo>
                  <a:pt x="7066" y="2785"/>
                  <a:pt x="6950" y="2749"/>
                  <a:pt x="6917" y="2694"/>
                </a:cubicBezTo>
                <a:lnTo>
                  <a:pt x="6978" y="2677"/>
                </a:lnTo>
                <a:cubicBezTo>
                  <a:pt x="6998" y="2681"/>
                  <a:pt x="7021" y="2686"/>
                  <a:pt x="7039" y="2691"/>
                </a:cubicBezTo>
                <a:cubicBezTo>
                  <a:pt x="7059" y="2696"/>
                  <a:pt x="7081" y="2699"/>
                  <a:pt x="7098" y="2699"/>
                </a:cubicBezTo>
                <a:lnTo>
                  <a:pt x="7134" y="2726"/>
                </a:lnTo>
                <a:close/>
                <a:moveTo>
                  <a:pt x="7874" y="2891"/>
                </a:moveTo>
                <a:cubicBezTo>
                  <a:pt x="7875" y="2891"/>
                  <a:pt x="7881" y="2891"/>
                  <a:pt x="7881" y="2890"/>
                </a:cubicBezTo>
                <a:lnTo>
                  <a:pt x="7879" y="2891"/>
                </a:lnTo>
                <a:lnTo>
                  <a:pt x="7877" y="2891"/>
                </a:lnTo>
                <a:lnTo>
                  <a:pt x="7876" y="2891"/>
                </a:lnTo>
                <a:lnTo>
                  <a:pt x="7874" y="2891"/>
                </a:lnTo>
                <a:lnTo>
                  <a:pt x="7874" y="2891"/>
                </a:lnTo>
                <a:close/>
                <a:moveTo>
                  <a:pt x="5496" y="2421"/>
                </a:moveTo>
                <a:lnTo>
                  <a:pt x="5456" y="2413"/>
                </a:lnTo>
                <a:cubicBezTo>
                  <a:pt x="5458" y="2410"/>
                  <a:pt x="5458" y="2406"/>
                  <a:pt x="5457" y="2406"/>
                </a:cubicBezTo>
                <a:lnTo>
                  <a:pt x="5457" y="2405"/>
                </a:lnTo>
                <a:lnTo>
                  <a:pt x="5457" y="2404"/>
                </a:lnTo>
                <a:lnTo>
                  <a:pt x="5456" y="2403"/>
                </a:lnTo>
                <a:lnTo>
                  <a:pt x="5456" y="2402"/>
                </a:lnTo>
                <a:lnTo>
                  <a:pt x="5455" y="2402"/>
                </a:lnTo>
                <a:lnTo>
                  <a:pt x="5454" y="2401"/>
                </a:lnTo>
                <a:lnTo>
                  <a:pt x="5453" y="2401"/>
                </a:lnTo>
                <a:lnTo>
                  <a:pt x="5452" y="2401"/>
                </a:lnTo>
                <a:lnTo>
                  <a:pt x="5451" y="2401"/>
                </a:lnTo>
                <a:cubicBezTo>
                  <a:pt x="5449" y="2401"/>
                  <a:pt x="5445" y="2406"/>
                  <a:pt x="5445" y="2407"/>
                </a:cubicBezTo>
                <a:lnTo>
                  <a:pt x="5449" y="2358"/>
                </a:lnTo>
                <a:lnTo>
                  <a:pt x="5511" y="2341"/>
                </a:lnTo>
                <a:lnTo>
                  <a:pt x="5516" y="2358"/>
                </a:lnTo>
                <a:lnTo>
                  <a:pt x="5611" y="2359"/>
                </a:lnTo>
                <a:lnTo>
                  <a:pt x="5687" y="2394"/>
                </a:lnTo>
                <a:cubicBezTo>
                  <a:pt x="5688" y="2390"/>
                  <a:pt x="5692" y="2387"/>
                  <a:pt x="5693" y="2387"/>
                </a:cubicBezTo>
                <a:cubicBezTo>
                  <a:pt x="5706" y="2385"/>
                  <a:pt x="5723" y="2401"/>
                  <a:pt x="5724" y="2408"/>
                </a:cubicBezTo>
                <a:cubicBezTo>
                  <a:pt x="5726" y="2412"/>
                  <a:pt x="5725" y="2419"/>
                  <a:pt x="5723" y="2422"/>
                </a:cubicBezTo>
                <a:cubicBezTo>
                  <a:pt x="5760" y="2442"/>
                  <a:pt x="5798" y="2438"/>
                  <a:pt x="5827" y="2430"/>
                </a:cubicBezTo>
                <a:lnTo>
                  <a:pt x="5828" y="2429"/>
                </a:lnTo>
                <a:lnTo>
                  <a:pt x="5829" y="2429"/>
                </a:lnTo>
                <a:cubicBezTo>
                  <a:pt x="5866" y="2436"/>
                  <a:pt x="5919" y="2450"/>
                  <a:pt x="5954" y="2469"/>
                </a:cubicBezTo>
                <a:lnTo>
                  <a:pt x="6018" y="2460"/>
                </a:lnTo>
                <a:lnTo>
                  <a:pt x="6002" y="2503"/>
                </a:lnTo>
                <a:lnTo>
                  <a:pt x="6005" y="2549"/>
                </a:lnTo>
                <a:cubicBezTo>
                  <a:pt x="5968" y="2529"/>
                  <a:pt x="5921" y="2534"/>
                  <a:pt x="5888" y="2535"/>
                </a:cubicBezTo>
                <a:lnTo>
                  <a:pt x="5902" y="2484"/>
                </a:lnTo>
                <a:cubicBezTo>
                  <a:pt x="5845" y="2459"/>
                  <a:pt x="5696" y="2463"/>
                  <a:pt x="5652" y="2471"/>
                </a:cubicBezTo>
                <a:lnTo>
                  <a:pt x="5529" y="2439"/>
                </a:lnTo>
                <a:cubicBezTo>
                  <a:pt x="5521" y="2438"/>
                  <a:pt x="5503" y="2434"/>
                  <a:pt x="5496" y="2427"/>
                </a:cubicBezTo>
                <a:lnTo>
                  <a:pt x="5496" y="2426"/>
                </a:lnTo>
                <a:lnTo>
                  <a:pt x="5495" y="2425"/>
                </a:lnTo>
                <a:lnTo>
                  <a:pt x="5495" y="2424"/>
                </a:lnTo>
                <a:lnTo>
                  <a:pt x="5495" y="2423"/>
                </a:lnTo>
                <a:lnTo>
                  <a:pt x="5495" y="2422"/>
                </a:lnTo>
                <a:lnTo>
                  <a:pt x="5496" y="2421"/>
                </a:lnTo>
                <a:close/>
                <a:moveTo>
                  <a:pt x="2329" y="842"/>
                </a:moveTo>
                <a:lnTo>
                  <a:pt x="2294" y="918"/>
                </a:lnTo>
                <a:cubicBezTo>
                  <a:pt x="2247" y="893"/>
                  <a:pt x="2158" y="900"/>
                  <a:pt x="2097" y="898"/>
                </a:cubicBezTo>
                <a:cubicBezTo>
                  <a:pt x="2073" y="898"/>
                  <a:pt x="2053" y="897"/>
                  <a:pt x="2042" y="896"/>
                </a:cubicBezTo>
                <a:cubicBezTo>
                  <a:pt x="2031" y="862"/>
                  <a:pt x="2051" y="826"/>
                  <a:pt x="2083" y="808"/>
                </a:cubicBezTo>
                <a:cubicBezTo>
                  <a:pt x="2168" y="812"/>
                  <a:pt x="2253" y="828"/>
                  <a:pt x="2329" y="842"/>
                </a:cubicBezTo>
                <a:close/>
                <a:moveTo>
                  <a:pt x="3042" y="1942"/>
                </a:moveTo>
                <a:cubicBezTo>
                  <a:pt x="3010" y="1967"/>
                  <a:pt x="2973" y="1984"/>
                  <a:pt x="2939" y="1992"/>
                </a:cubicBezTo>
                <a:cubicBezTo>
                  <a:pt x="2914" y="1999"/>
                  <a:pt x="2886" y="2007"/>
                  <a:pt x="2863" y="2013"/>
                </a:cubicBezTo>
                <a:cubicBezTo>
                  <a:pt x="2840" y="1984"/>
                  <a:pt x="2812" y="1990"/>
                  <a:pt x="2793" y="1995"/>
                </a:cubicBezTo>
                <a:lnTo>
                  <a:pt x="2792" y="1995"/>
                </a:lnTo>
                <a:lnTo>
                  <a:pt x="2770" y="2049"/>
                </a:lnTo>
                <a:lnTo>
                  <a:pt x="2741" y="2048"/>
                </a:lnTo>
                <a:lnTo>
                  <a:pt x="2750" y="1979"/>
                </a:lnTo>
                <a:lnTo>
                  <a:pt x="2750" y="1978"/>
                </a:lnTo>
                <a:cubicBezTo>
                  <a:pt x="2757" y="1971"/>
                  <a:pt x="2766" y="1962"/>
                  <a:pt x="2771" y="1955"/>
                </a:cubicBezTo>
                <a:cubicBezTo>
                  <a:pt x="2778" y="1946"/>
                  <a:pt x="2787" y="1940"/>
                  <a:pt x="2794" y="1938"/>
                </a:cubicBezTo>
                <a:cubicBezTo>
                  <a:pt x="2811" y="1932"/>
                  <a:pt x="2817" y="1950"/>
                  <a:pt x="2819" y="1956"/>
                </a:cubicBezTo>
                <a:lnTo>
                  <a:pt x="2819" y="1957"/>
                </a:lnTo>
                <a:lnTo>
                  <a:pt x="2819" y="1958"/>
                </a:lnTo>
                <a:lnTo>
                  <a:pt x="2819" y="1959"/>
                </a:lnTo>
                <a:cubicBezTo>
                  <a:pt x="2851" y="1950"/>
                  <a:pt x="2886" y="1931"/>
                  <a:pt x="2908" y="1905"/>
                </a:cubicBezTo>
                <a:lnTo>
                  <a:pt x="3042" y="1942"/>
                </a:lnTo>
                <a:close/>
                <a:moveTo>
                  <a:pt x="9886" y="1900"/>
                </a:moveTo>
                <a:cubicBezTo>
                  <a:pt x="9891" y="1904"/>
                  <a:pt x="9902" y="1904"/>
                  <a:pt x="9910" y="1902"/>
                </a:cubicBezTo>
                <a:cubicBezTo>
                  <a:pt x="9914" y="1901"/>
                  <a:pt x="9921" y="1897"/>
                  <a:pt x="9923" y="1896"/>
                </a:cubicBezTo>
                <a:cubicBezTo>
                  <a:pt x="9934" y="1891"/>
                  <a:pt x="9948" y="1886"/>
                  <a:pt x="9960" y="1883"/>
                </a:cubicBezTo>
                <a:cubicBezTo>
                  <a:pt x="10060" y="1919"/>
                  <a:pt x="9866" y="1781"/>
                  <a:pt x="10159" y="1963"/>
                </a:cubicBezTo>
                <a:lnTo>
                  <a:pt x="10160" y="2000"/>
                </a:lnTo>
                <a:lnTo>
                  <a:pt x="10083" y="1994"/>
                </a:lnTo>
                <a:lnTo>
                  <a:pt x="9999" y="1933"/>
                </a:lnTo>
                <a:lnTo>
                  <a:pt x="9914" y="1967"/>
                </a:lnTo>
                <a:lnTo>
                  <a:pt x="9912" y="1958"/>
                </a:lnTo>
                <a:lnTo>
                  <a:pt x="9886" y="1900"/>
                </a:lnTo>
                <a:close/>
                <a:moveTo>
                  <a:pt x="4228" y="2255"/>
                </a:moveTo>
                <a:cubicBezTo>
                  <a:pt x="4225" y="2247"/>
                  <a:pt x="4236" y="2230"/>
                  <a:pt x="4243" y="2229"/>
                </a:cubicBezTo>
                <a:cubicBezTo>
                  <a:pt x="4277" y="2240"/>
                  <a:pt x="4172" y="2200"/>
                  <a:pt x="4334" y="2262"/>
                </a:cubicBezTo>
                <a:cubicBezTo>
                  <a:pt x="4380" y="2249"/>
                  <a:pt x="4422" y="2271"/>
                  <a:pt x="4463" y="2281"/>
                </a:cubicBezTo>
                <a:cubicBezTo>
                  <a:pt x="4484" y="2288"/>
                  <a:pt x="4508" y="2287"/>
                  <a:pt x="4529" y="2282"/>
                </a:cubicBezTo>
                <a:lnTo>
                  <a:pt x="4544" y="2334"/>
                </a:lnTo>
                <a:cubicBezTo>
                  <a:pt x="4527" y="2325"/>
                  <a:pt x="4502" y="2319"/>
                  <a:pt x="4480" y="2316"/>
                </a:cubicBezTo>
                <a:cubicBezTo>
                  <a:pt x="4456" y="2312"/>
                  <a:pt x="4432" y="2309"/>
                  <a:pt x="4413" y="2306"/>
                </a:cubicBezTo>
                <a:cubicBezTo>
                  <a:pt x="4361" y="2321"/>
                  <a:pt x="4298" y="2309"/>
                  <a:pt x="4252" y="2305"/>
                </a:cubicBezTo>
                <a:lnTo>
                  <a:pt x="4228" y="2255"/>
                </a:lnTo>
                <a:close/>
                <a:moveTo>
                  <a:pt x="1988" y="807"/>
                </a:moveTo>
                <a:lnTo>
                  <a:pt x="1927" y="891"/>
                </a:lnTo>
                <a:lnTo>
                  <a:pt x="1822" y="855"/>
                </a:lnTo>
                <a:cubicBezTo>
                  <a:pt x="1828" y="832"/>
                  <a:pt x="1832" y="786"/>
                  <a:pt x="1854" y="770"/>
                </a:cubicBezTo>
                <a:cubicBezTo>
                  <a:pt x="1863" y="767"/>
                  <a:pt x="1872" y="800"/>
                  <a:pt x="1873" y="801"/>
                </a:cubicBezTo>
                <a:lnTo>
                  <a:pt x="1873" y="802"/>
                </a:lnTo>
                <a:lnTo>
                  <a:pt x="1873" y="802"/>
                </a:lnTo>
                <a:lnTo>
                  <a:pt x="1873" y="802"/>
                </a:lnTo>
                <a:lnTo>
                  <a:pt x="1988" y="807"/>
                </a:lnTo>
                <a:close/>
                <a:moveTo>
                  <a:pt x="1905" y="1342"/>
                </a:moveTo>
                <a:cubicBezTo>
                  <a:pt x="1939" y="1378"/>
                  <a:pt x="1983" y="1386"/>
                  <a:pt x="2018" y="1375"/>
                </a:cubicBezTo>
                <a:lnTo>
                  <a:pt x="2019" y="1375"/>
                </a:lnTo>
                <a:lnTo>
                  <a:pt x="2020" y="1375"/>
                </a:lnTo>
                <a:lnTo>
                  <a:pt x="2020" y="1375"/>
                </a:lnTo>
                <a:lnTo>
                  <a:pt x="2021" y="1374"/>
                </a:lnTo>
                <a:lnTo>
                  <a:pt x="2022" y="1374"/>
                </a:lnTo>
                <a:cubicBezTo>
                  <a:pt x="2028" y="1372"/>
                  <a:pt x="2061" y="1364"/>
                  <a:pt x="2067" y="1380"/>
                </a:cubicBezTo>
                <a:lnTo>
                  <a:pt x="2067" y="1381"/>
                </a:lnTo>
                <a:cubicBezTo>
                  <a:pt x="2054" y="1400"/>
                  <a:pt x="2024" y="1409"/>
                  <a:pt x="2011" y="1415"/>
                </a:cubicBezTo>
                <a:cubicBezTo>
                  <a:pt x="1932" y="1401"/>
                  <a:pt x="1848" y="1384"/>
                  <a:pt x="1775" y="1351"/>
                </a:cubicBezTo>
                <a:cubicBezTo>
                  <a:pt x="1797" y="1345"/>
                  <a:pt x="1821" y="1344"/>
                  <a:pt x="1841" y="1346"/>
                </a:cubicBezTo>
                <a:cubicBezTo>
                  <a:pt x="1862" y="1348"/>
                  <a:pt x="1885" y="1346"/>
                  <a:pt x="1905" y="1342"/>
                </a:cubicBezTo>
                <a:close/>
                <a:moveTo>
                  <a:pt x="4638" y="2430"/>
                </a:moveTo>
                <a:lnTo>
                  <a:pt x="4557" y="2444"/>
                </a:lnTo>
                <a:lnTo>
                  <a:pt x="4547" y="2409"/>
                </a:lnTo>
                <a:lnTo>
                  <a:pt x="4608" y="2325"/>
                </a:lnTo>
                <a:cubicBezTo>
                  <a:pt x="4624" y="2321"/>
                  <a:pt x="4634" y="2339"/>
                  <a:pt x="4635" y="2345"/>
                </a:cubicBezTo>
                <a:cubicBezTo>
                  <a:pt x="4638" y="2352"/>
                  <a:pt x="4636" y="2367"/>
                  <a:pt x="4626" y="2368"/>
                </a:cubicBezTo>
                <a:lnTo>
                  <a:pt x="4625" y="2369"/>
                </a:lnTo>
                <a:lnTo>
                  <a:pt x="4623" y="2369"/>
                </a:lnTo>
                <a:lnTo>
                  <a:pt x="4622" y="2369"/>
                </a:lnTo>
                <a:lnTo>
                  <a:pt x="4620" y="2369"/>
                </a:lnTo>
                <a:lnTo>
                  <a:pt x="4688" y="2407"/>
                </a:lnTo>
                <a:lnTo>
                  <a:pt x="4638" y="2430"/>
                </a:lnTo>
                <a:close/>
                <a:moveTo>
                  <a:pt x="1721" y="1328"/>
                </a:moveTo>
                <a:lnTo>
                  <a:pt x="1720" y="1328"/>
                </a:lnTo>
                <a:cubicBezTo>
                  <a:pt x="1706" y="1332"/>
                  <a:pt x="1672" y="1351"/>
                  <a:pt x="1679" y="1378"/>
                </a:cubicBezTo>
                <a:lnTo>
                  <a:pt x="1620" y="1338"/>
                </a:lnTo>
                <a:cubicBezTo>
                  <a:pt x="1617" y="1318"/>
                  <a:pt x="1607" y="1279"/>
                  <a:pt x="1615" y="1255"/>
                </a:cubicBezTo>
                <a:lnTo>
                  <a:pt x="1615" y="1255"/>
                </a:lnTo>
                <a:lnTo>
                  <a:pt x="1616" y="1255"/>
                </a:lnTo>
                <a:lnTo>
                  <a:pt x="1617" y="1255"/>
                </a:lnTo>
                <a:cubicBezTo>
                  <a:pt x="1629" y="1266"/>
                  <a:pt x="1631" y="1284"/>
                  <a:pt x="1636" y="1295"/>
                </a:cubicBezTo>
                <a:lnTo>
                  <a:pt x="1636" y="1296"/>
                </a:lnTo>
                <a:lnTo>
                  <a:pt x="1636" y="1296"/>
                </a:lnTo>
                <a:lnTo>
                  <a:pt x="1645" y="1293"/>
                </a:lnTo>
                <a:cubicBezTo>
                  <a:pt x="1698" y="1277"/>
                  <a:pt x="1750" y="1294"/>
                  <a:pt x="1764" y="1344"/>
                </a:cubicBezTo>
                <a:lnTo>
                  <a:pt x="1721" y="1328"/>
                </a:lnTo>
                <a:close/>
                <a:moveTo>
                  <a:pt x="3840" y="2186"/>
                </a:moveTo>
                <a:lnTo>
                  <a:pt x="3839" y="2187"/>
                </a:lnTo>
                <a:lnTo>
                  <a:pt x="3838" y="2187"/>
                </a:lnTo>
                <a:lnTo>
                  <a:pt x="3837" y="2187"/>
                </a:lnTo>
                <a:cubicBezTo>
                  <a:pt x="3832" y="2188"/>
                  <a:pt x="3824" y="2191"/>
                  <a:pt x="3815" y="2189"/>
                </a:cubicBezTo>
                <a:lnTo>
                  <a:pt x="3814" y="2189"/>
                </a:lnTo>
                <a:lnTo>
                  <a:pt x="3813" y="2188"/>
                </a:lnTo>
                <a:lnTo>
                  <a:pt x="3812" y="2187"/>
                </a:lnTo>
                <a:lnTo>
                  <a:pt x="3812" y="2186"/>
                </a:lnTo>
                <a:lnTo>
                  <a:pt x="3811" y="2185"/>
                </a:lnTo>
                <a:cubicBezTo>
                  <a:pt x="3824" y="2164"/>
                  <a:pt x="3859" y="2147"/>
                  <a:pt x="3873" y="2139"/>
                </a:cubicBezTo>
                <a:cubicBezTo>
                  <a:pt x="3892" y="2180"/>
                  <a:pt x="3964" y="2173"/>
                  <a:pt x="4007" y="2176"/>
                </a:cubicBezTo>
                <a:lnTo>
                  <a:pt x="4017" y="2211"/>
                </a:lnTo>
                <a:cubicBezTo>
                  <a:pt x="3974" y="2223"/>
                  <a:pt x="3891" y="2205"/>
                  <a:pt x="3840" y="2186"/>
                </a:cubicBezTo>
                <a:close/>
                <a:moveTo>
                  <a:pt x="1887" y="1772"/>
                </a:moveTo>
                <a:cubicBezTo>
                  <a:pt x="1894" y="1770"/>
                  <a:pt x="1903" y="1767"/>
                  <a:pt x="1910" y="1765"/>
                </a:cubicBezTo>
                <a:lnTo>
                  <a:pt x="1911" y="1765"/>
                </a:lnTo>
                <a:cubicBezTo>
                  <a:pt x="1949" y="1755"/>
                  <a:pt x="2004" y="1735"/>
                  <a:pt x="2024" y="1790"/>
                </a:cubicBezTo>
                <a:cubicBezTo>
                  <a:pt x="2002" y="1795"/>
                  <a:pt x="1978" y="1796"/>
                  <a:pt x="1959" y="1794"/>
                </a:cubicBezTo>
                <a:cubicBezTo>
                  <a:pt x="1938" y="1792"/>
                  <a:pt x="1914" y="1794"/>
                  <a:pt x="1894" y="1799"/>
                </a:cubicBezTo>
                <a:cubicBezTo>
                  <a:pt x="1882" y="1746"/>
                  <a:pt x="1802" y="1737"/>
                  <a:pt x="1764" y="1741"/>
                </a:cubicBezTo>
                <a:lnTo>
                  <a:pt x="1838" y="1701"/>
                </a:lnTo>
                <a:cubicBezTo>
                  <a:pt x="1864" y="1717"/>
                  <a:pt x="1881" y="1752"/>
                  <a:pt x="1887" y="1772"/>
                </a:cubicBezTo>
                <a:close/>
                <a:moveTo>
                  <a:pt x="8118" y="2993"/>
                </a:moveTo>
                <a:cubicBezTo>
                  <a:pt x="8110" y="2995"/>
                  <a:pt x="8085" y="2981"/>
                  <a:pt x="8076" y="2976"/>
                </a:cubicBezTo>
                <a:lnTo>
                  <a:pt x="7981" y="2975"/>
                </a:lnTo>
                <a:cubicBezTo>
                  <a:pt x="7994" y="2953"/>
                  <a:pt x="7997" y="2931"/>
                  <a:pt x="7992" y="2915"/>
                </a:cubicBezTo>
                <a:cubicBezTo>
                  <a:pt x="8013" y="2923"/>
                  <a:pt x="8036" y="2928"/>
                  <a:pt x="8054" y="2930"/>
                </a:cubicBezTo>
                <a:cubicBezTo>
                  <a:pt x="8073" y="2932"/>
                  <a:pt x="8095" y="2935"/>
                  <a:pt x="8112" y="2938"/>
                </a:cubicBezTo>
                <a:cubicBezTo>
                  <a:pt x="8116" y="2948"/>
                  <a:pt x="8120" y="2960"/>
                  <a:pt x="8125" y="2973"/>
                </a:cubicBezTo>
                <a:cubicBezTo>
                  <a:pt x="8128" y="2983"/>
                  <a:pt x="8124" y="2991"/>
                  <a:pt x="8118" y="2993"/>
                </a:cubicBezTo>
                <a:close/>
                <a:moveTo>
                  <a:pt x="4783" y="2275"/>
                </a:moveTo>
                <a:lnTo>
                  <a:pt x="4826" y="2263"/>
                </a:lnTo>
                <a:cubicBezTo>
                  <a:pt x="4831" y="2261"/>
                  <a:pt x="4836" y="2264"/>
                  <a:pt x="4837" y="2265"/>
                </a:cubicBezTo>
                <a:cubicBezTo>
                  <a:pt x="4839" y="2267"/>
                  <a:pt x="4845" y="2267"/>
                  <a:pt x="4846" y="2267"/>
                </a:cubicBezTo>
                <a:lnTo>
                  <a:pt x="4850" y="2313"/>
                </a:lnTo>
                <a:lnTo>
                  <a:pt x="4685" y="2332"/>
                </a:lnTo>
                <a:cubicBezTo>
                  <a:pt x="4709" y="2304"/>
                  <a:pt x="4752" y="2284"/>
                  <a:pt x="4783" y="2275"/>
                </a:cubicBezTo>
                <a:close/>
                <a:moveTo>
                  <a:pt x="5387" y="2338"/>
                </a:moveTo>
                <a:lnTo>
                  <a:pt x="5378" y="2407"/>
                </a:lnTo>
                <a:lnTo>
                  <a:pt x="5278" y="2389"/>
                </a:lnTo>
                <a:cubicBezTo>
                  <a:pt x="5244" y="2399"/>
                  <a:pt x="5212" y="2396"/>
                  <a:pt x="5192" y="2385"/>
                </a:cubicBezTo>
                <a:cubicBezTo>
                  <a:pt x="5219" y="2385"/>
                  <a:pt x="5253" y="2379"/>
                  <a:pt x="5283" y="2371"/>
                </a:cubicBezTo>
                <a:cubicBezTo>
                  <a:pt x="5322" y="2359"/>
                  <a:pt x="5360" y="2347"/>
                  <a:pt x="5387" y="2338"/>
                </a:cubicBezTo>
                <a:close/>
                <a:moveTo>
                  <a:pt x="8568" y="2977"/>
                </a:moveTo>
                <a:cubicBezTo>
                  <a:pt x="8566" y="2953"/>
                  <a:pt x="8594" y="2942"/>
                  <a:pt x="8604" y="2938"/>
                </a:cubicBezTo>
                <a:cubicBezTo>
                  <a:pt x="8625" y="2933"/>
                  <a:pt x="8637" y="2953"/>
                  <a:pt x="8640" y="2966"/>
                </a:cubicBezTo>
                <a:lnTo>
                  <a:pt x="8702" y="2948"/>
                </a:lnTo>
                <a:lnTo>
                  <a:pt x="8679" y="3002"/>
                </a:lnTo>
                <a:lnTo>
                  <a:pt x="8588" y="2981"/>
                </a:lnTo>
                <a:lnTo>
                  <a:pt x="8588" y="2981"/>
                </a:lnTo>
                <a:cubicBezTo>
                  <a:pt x="8587" y="2981"/>
                  <a:pt x="8575" y="2983"/>
                  <a:pt x="8573" y="2982"/>
                </a:cubicBezTo>
                <a:lnTo>
                  <a:pt x="8572" y="2981"/>
                </a:lnTo>
                <a:lnTo>
                  <a:pt x="8570" y="2980"/>
                </a:lnTo>
                <a:lnTo>
                  <a:pt x="8570" y="2980"/>
                </a:lnTo>
                <a:lnTo>
                  <a:pt x="8569" y="2978"/>
                </a:lnTo>
                <a:lnTo>
                  <a:pt x="8568" y="2977"/>
                </a:lnTo>
                <a:close/>
                <a:moveTo>
                  <a:pt x="3629" y="2143"/>
                </a:moveTo>
                <a:lnTo>
                  <a:pt x="3672" y="2130"/>
                </a:lnTo>
                <a:lnTo>
                  <a:pt x="3671" y="2159"/>
                </a:lnTo>
                <a:lnTo>
                  <a:pt x="3636" y="2169"/>
                </a:lnTo>
                <a:lnTo>
                  <a:pt x="3555" y="2117"/>
                </a:lnTo>
                <a:lnTo>
                  <a:pt x="3576" y="2092"/>
                </a:lnTo>
                <a:lnTo>
                  <a:pt x="3611" y="2082"/>
                </a:lnTo>
                <a:lnTo>
                  <a:pt x="3629" y="2143"/>
                </a:lnTo>
                <a:close/>
                <a:moveTo>
                  <a:pt x="2617" y="892"/>
                </a:moveTo>
                <a:lnTo>
                  <a:pt x="2682" y="920"/>
                </a:lnTo>
                <a:lnTo>
                  <a:pt x="2644" y="950"/>
                </a:lnTo>
                <a:lnTo>
                  <a:pt x="2642" y="951"/>
                </a:lnTo>
                <a:lnTo>
                  <a:pt x="2641" y="951"/>
                </a:lnTo>
                <a:cubicBezTo>
                  <a:pt x="2609" y="960"/>
                  <a:pt x="2606" y="948"/>
                  <a:pt x="2598" y="925"/>
                </a:cubicBezTo>
                <a:cubicBezTo>
                  <a:pt x="2598" y="922"/>
                  <a:pt x="2596" y="918"/>
                  <a:pt x="2596" y="917"/>
                </a:cubicBezTo>
                <a:lnTo>
                  <a:pt x="2591" y="899"/>
                </a:lnTo>
                <a:lnTo>
                  <a:pt x="2617" y="892"/>
                </a:lnTo>
                <a:close/>
                <a:moveTo>
                  <a:pt x="6145" y="2575"/>
                </a:moveTo>
                <a:cubicBezTo>
                  <a:pt x="6151" y="2593"/>
                  <a:pt x="6141" y="2605"/>
                  <a:pt x="6127" y="2609"/>
                </a:cubicBezTo>
                <a:cubicBezTo>
                  <a:pt x="6101" y="2616"/>
                  <a:pt x="6058" y="2608"/>
                  <a:pt x="6029" y="2599"/>
                </a:cubicBezTo>
                <a:lnTo>
                  <a:pt x="6053" y="2583"/>
                </a:lnTo>
                <a:lnTo>
                  <a:pt x="6125" y="2571"/>
                </a:lnTo>
                <a:lnTo>
                  <a:pt x="6126" y="2573"/>
                </a:lnTo>
                <a:lnTo>
                  <a:pt x="6126" y="2574"/>
                </a:lnTo>
                <a:lnTo>
                  <a:pt x="6127" y="2575"/>
                </a:lnTo>
                <a:lnTo>
                  <a:pt x="6128" y="2576"/>
                </a:lnTo>
                <a:lnTo>
                  <a:pt x="6129" y="2577"/>
                </a:lnTo>
                <a:lnTo>
                  <a:pt x="6130" y="2577"/>
                </a:lnTo>
                <a:lnTo>
                  <a:pt x="6132" y="2577"/>
                </a:lnTo>
                <a:cubicBezTo>
                  <a:pt x="6136" y="2578"/>
                  <a:pt x="6140" y="2576"/>
                  <a:pt x="6143" y="2576"/>
                </a:cubicBezTo>
                <a:lnTo>
                  <a:pt x="6144" y="2575"/>
                </a:lnTo>
                <a:lnTo>
                  <a:pt x="6145" y="2575"/>
                </a:lnTo>
                <a:close/>
                <a:moveTo>
                  <a:pt x="4977" y="2295"/>
                </a:moveTo>
                <a:lnTo>
                  <a:pt x="5005" y="2325"/>
                </a:lnTo>
                <a:lnTo>
                  <a:pt x="4987" y="2330"/>
                </a:lnTo>
                <a:lnTo>
                  <a:pt x="4936" y="2316"/>
                </a:lnTo>
                <a:lnTo>
                  <a:pt x="4906" y="2278"/>
                </a:lnTo>
                <a:lnTo>
                  <a:pt x="4977" y="2295"/>
                </a:lnTo>
                <a:close/>
                <a:moveTo>
                  <a:pt x="3777" y="2166"/>
                </a:moveTo>
                <a:cubicBezTo>
                  <a:pt x="3775" y="2167"/>
                  <a:pt x="3772" y="2168"/>
                  <a:pt x="3771" y="2169"/>
                </a:cubicBezTo>
                <a:cubicBezTo>
                  <a:pt x="3750" y="2174"/>
                  <a:pt x="3716" y="2183"/>
                  <a:pt x="3691" y="2163"/>
                </a:cubicBezTo>
                <a:lnTo>
                  <a:pt x="3761" y="2143"/>
                </a:lnTo>
                <a:lnTo>
                  <a:pt x="3777" y="2166"/>
                </a:lnTo>
                <a:close/>
                <a:moveTo>
                  <a:pt x="8745" y="2936"/>
                </a:moveTo>
                <a:lnTo>
                  <a:pt x="8799" y="2958"/>
                </a:lnTo>
                <a:lnTo>
                  <a:pt x="8825" y="2951"/>
                </a:lnTo>
                <a:cubicBezTo>
                  <a:pt x="8828" y="2959"/>
                  <a:pt x="8803" y="2967"/>
                  <a:pt x="8802" y="2967"/>
                </a:cubicBezTo>
                <a:lnTo>
                  <a:pt x="8802" y="2967"/>
                </a:lnTo>
                <a:lnTo>
                  <a:pt x="8801" y="2967"/>
                </a:lnTo>
                <a:lnTo>
                  <a:pt x="8775" y="2974"/>
                </a:lnTo>
                <a:lnTo>
                  <a:pt x="8728" y="2941"/>
                </a:lnTo>
                <a:lnTo>
                  <a:pt x="8745" y="2936"/>
                </a:lnTo>
                <a:close/>
                <a:moveTo>
                  <a:pt x="4798" y="2460"/>
                </a:moveTo>
                <a:lnTo>
                  <a:pt x="4790" y="2434"/>
                </a:lnTo>
                <a:lnTo>
                  <a:pt x="4873" y="2458"/>
                </a:lnTo>
                <a:cubicBezTo>
                  <a:pt x="4850" y="2464"/>
                  <a:pt x="4820" y="2464"/>
                  <a:pt x="4798" y="2460"/>
                </a:cubicBezTo>
                <a:close/>
                <a:moveTo>
                  <a:pt x="1522" y="733"/>
                </a:moveTo>
                <a:lnTo>
                  <a:pt x="1462" y="788"/>
                </a:lnTo>
                <a:lnTo>
                  <a:pt x="1462" y="787"/>
                </a:lnTo>
                <a:lnTo>
                  <a:pt x="1462" y="786"/>
                </a:lnTo>
                <a:lnTo>
                  <a:pt x="1461" y="785"/>
                </a:lnTo>
                <a:lnTo>
                  <a:pt x="1461" y="784"/>
                </a:lnTo>
                <a:lnTo>
                  <a:pt x="1461" y="783"/>
                </a:lnTo>
                <a:cubicBezTo>
                  <a:pt x="1456" y="768"/>
                  <a:pt x="1456" y="751"/>
                  <a:pt x="1478" y="745"/>
                </a:cubicBezTo>
                <a:lnTo>
                  <a:pt x="1522" y="733"/>
                </a:lnTo>
                <a:close/>
                <a:moveTo>
                  <a:pt x="8339" y="2873"/>
                </a:moveTo>
                <a:lnTo>
                  <a:pt x="8367" y="2902"/>
                </a:lnTo>
                <a:cubicBezTo>
                  <a:pt x="8347" y="2899"/>
                  <a:pt x="8325" y="2896"/>
                  <a:pt x="8308" y="2895"/>
                </a:cubicBezTo>
                <a:cubicBezTo>
                  <a:pt x="8289" y="2893"/>
                  <a:pt x="8266" y="2887"/>
                  <a:pt x="8247" y="2880"/>
                </a:cubicBezTo>
                <a:cubicBezTo>
                  <a:pt x="8279" y="2882"/>
                  <a:pt x="8309" y="2881"/>
                  <a:pt x="8339" y="2873"/>
                </a:cubicBezTo>
                <a:close/>
                <a:moveTo>
                  <a:pt x="1630" y="778"/>
                </a:moveTo>
                <a:cubicBezTo>
                  <a:pt x="1631" y="782"/>
                  <a:pt x="1635" y="785"/>
                  <a:pt x="1636" y="785"/>
                </a:cubicBezTo>
                <a:cubicBezTo>
                  <a:pt x="1640" y="786"/>
                  <a:pt x="1643" y="791"/>
                  <a:pt x="1643" y="793"/>
                </a:cubicBezTo>
                <a:cubicBezTo>
                  <a:pt x="1647" y="803"/>
                  <a:pt x="1635" y="816"/>
                  <a:pt x="1628" y="816"/>
                </a:cubicBezTo>
                <a:cubicBezTo>
                  <a:pt x="1620" y="819"/>
                  <a:pt x="1603" y="820"/>
                  <a:pt x="1600" y="805"/>
                </a:cubicBezTo>
                <a:cubicBezTo>
                  <a:pt x="1602" y="790"/>
                  <a:pt x="1626" y="778"/>
                  <a:pt x="1630" y="778"/>
                </a:cubicBezTo>
                <a:close/>
                <a:moveTo>
                  <a:pt x="8472" y="2939"/>
                </a:moveTo>
                <a:lnTo>
                  <a:pt x="8474" y="2947"/>
                </a:lnTo>
                <a:lnTo>
                  <a:pt x="8475" y="2948"/>
                </a:lnTo>
                <a:lnTo>
                  <a:pt x="8475" y="2950"/>
                </a:lnTo>
                <a:lnTo>
                  <a:pt x="8475" y="2951"/>
                </a:lnTo>
                <a:lnTo>
                  <a:pt x="8476" y="2952"/>
                </a:lnTo>
                <a:cubicBezTo>
                  <a:pt x="8479" y="2964"/>
                  <a:pt x="8481" y="2974"/>
                  <a:pt x="8464" y="2979"/>
                </a:cubicBezTo>
                <a:lnTo>
                  <a:pt x="8463" y="2979"/>
                </a:lnTo>
                <a:lnTo>
                  <a:pt x="8462" y="2979"/>
                </a:lnTo>
                <a:cubicBezTo>
                  <a:pt x="8458" y="2980"/>
                  <a:pt x="8454" y="2981"/>
                  <a:pt x="8451" y="2981"/>
                </a:cubicBezTo>
                <a:lnTo>
                  <a:pt x="8449" y="2981"/>
                </a:lnTo>
                <a:lnTo>
                  <a:pt x="8448" y="2980"/>
                </a:lnTo>
                <a:lnTo>
                  <a:pt x="8447" y="2979"/>
                </a:lnTo>
                <a:lnTo>
                  <a:pt x="8446" y="2979"/>
                </a:lnTo>
                <a:lnTo>
                  <a:pt x="8446" y="2978"/>
                </a:lnTo>
                <a:lnTo>
                  <a:pt x="8445" y="2976"/>
                </a:lnTo>
                <a:lnTo>
                  <a:pt x="8444" y="2975"/>
                </a:lnTo>
                <a:lnTo>
                  <a:pt x="8439" y="2957"/>
                </a:lnTo>
                <a:cubicBezTo>
                  <a:pt x="8447" y="2944"/>
                  <a:pt x="8458" y="2943"/>
                  <a:pt x="8467" y="2940"/>
                </a:cubicBezTo>
                <a:lnTo>
                  <a:pt x="8469" y="2939"/>
                </a:lnTo>
                <a:lnTo>
                  <a:pt x="8470" y="2939"/>
                </a:lnTo>
                <a:lnTo>
                  <a:pt x="8471" y="2939"/>
                </a:lnTo>
                <a:lnTo>
                  <a:pt x="8472" y="2939"/>
                </a:lnTo>
                <a:close/>
                <a:moveTo>
                  <a:pt x="6495" y="2541"/>
                </a:moveTo>
                <a:lnTo>
                  <a:pt x="6455" y="2533"/>
                </a:lnTo>
                <a:lnTo>
                  <a:pt x="6455" y="2533"/>
                </a:lnTo>
                <a:lnTo>
                  <a:pt x="6454" y="2532"/>
                </a:lnTo>
                <a:lnTo>
                  <a:pt x="6454" y="2531"/>
                </a:lnTo>
                <a:cubicBezTo>
                  <a:pt x="6453" y="2526"/>
                  <a:pt x="6450" y="2517"/>
                  <a:pt x="6452" y="2509"/>
                </a:cubicBezTo>
                <a:lnTo>
                  <a:pt x="6452" y="2508"/>
                </a:lnTo>
                <a:lnTo>
                  <a:pt x="6453" y="2507"/>
                </a:lnTo>
                <a:lnTo>
                  <a:pt x="6454" y="2506"/>
                </a:lnTo>
                <a:lnTo>
                  <a:pt x="6455" y="2505"/>
                </a:lnTo>
                <a:lnTo>
                  <a:pt x="6456" y="2505"/>
                </a:lnTo>
                <a:cubicBezTo>
                  <a:pt x="6478" y="2502"/>
                  <a:pt x="6494" y="2537"/>
                  <a:pt x="6495" y="2541"/>
                </a:cubicBezTo>
                <a:close/>
                <a:moveTo>
                  <a:pt x="7558" y="2718"/>
                </a:moveTo>
                <a:cubicBezTo>
                  <a:pt x="7549" y="2689"/>
                  <a:pt x="7569" y="2677"/>
                  <a:pt x="7590" y="2671"/>
                </a:cubicBezTo>
                <a:lnTo>
                  <a:pt x="7591" y="2671"/>
                </a:lnTo>
                <a:lnTo>
                  <a:pt x="7600" y="2668"/>
                </a:lnTo>
                <a:lnTo>
                  <a:pt x="7558" y="2718"/>
                </a:lnTo>
                <a:close/>
                <a:moveTo>
                  <a:pt x="1678" y="1672"/>
                </a:moveTo>
                <a:lnTo>
                  <a:pt x="1679" y="1709"/>
                </a:lnTo>
                <a:lnTo>
                  <a:pt x="1678" y="1709"/>
                </a:lnTo>
                <a:lnTo>
                  <a:pt x="1678" y="1710"/>
                </a:lnTo>
                <a:lnTo>
                  <a:pt x="1677" y="1710"/>
                </a:lnTo>
                <a:cubicBezTo>
                  <a:pt x="1668" y="1713"/>
                  <a:pt x="1651" y="1714"/>
                  <a:pt x="1648" y="1699"/>
                </a:cubicBezTo>
                <a:cubicBezTo>
                  <a:pt x="1650" y="1684"/>
                  <a:pt x="1674" y="1672"/>
                  <a:pt x="1678" y="1672"/>
                </a:cubicBezTo>
                <a:close/>
                <a:moveTo>
                  <a:pt x="1227" y="1186"/>
                </a:moveTo>
                <a:cubicBezTo>
                  <a:pt x="1232" y="1201"/>
                  <a:pt x="1229" y="1223"/>
                  <a:pt x="1210" y="1229"/>
                </a:cubicBezTo>
                <a:lnTo>
                  <a:pt x="1205" y="1211"/>
                </a:lnTo>
                <a:cubicBezTo>
                  <a:pt x="1200" y="1194"/>
                  <a:pt x="1218" y="1189"/>
                  <a:pt x="1224" y="1187"/>
                </a:cubicBezTo>
                <a:lnTo>
                  <a:pt x="1225" y="1187"/>
                </a:lnTo>
                <a:lnTo>
                  <a:pt x="1226" y="1186"/>
                </a:lnTo>
                <a:lnTo>
                  <a:pt x="1227" y="1186"/>
                </a:lnTo>
                <a:close/>
                <a:moveTo>
                  <a:pt x="498" y="327"/>
                </a:moveTo>
                <a:lnTo>
                  <a:pt x="499" y="364"/>
                </a:lnTo>
                <a:cubicBezTo>
                  <a:pt x="490" y="367"/>
                  <a:pt x="478" y="359"/>
                  <a:pt x="477" y="352"/>
                </a:cubicBezTo>
                <a:cubicBezTo>
                  <a:pt x="476" y="339"/>
                  <a:pt x="493" y="328"/>
                  <a:pt x="498" y="327"/>
                </a:cubicBezTo>
                <a:close/>
                <a:moveTo>
                  <a:pt x="3498" y="2114"/>
                </a:moveTo>
                <a:lnTo>
                  <a:pt x="3490" y="2088"/>
                </a:lnTo>
                <a:cubicBezTo>
                  <a:pt x="3511" y="2091"/>
                  <a:pt x="3522" y="2100"/>
                  <a:pt x="3526" y="2116"/>
                </a:cubicBezTo>
                <a:cubicBezTo>
                  <a:pt x="3522" y="2117"/>
                  <a:pt x="3515" y="2116"/>
                  <a:pt x="3512" y="2115"/>
                </a:cubicBezTo>
                <a:cubicBezTo>
                  <a:pt x="3507" y="2113"/>
                  <a:pt x="3500" y="2114"/>
                  <a:pt x="3498" y="2114"/>
                </a:cubicBezTo>
                <a:close/>
                <a:moveTo>
                  <a:pt x="578" y="342"/>
                </a:moveTo>
                <a:cubicBezTo>
                  <a:pt x="584" y="359"/>
                  <a:pt x="574" y="372"/>
                  <a:pt x="559" y="375"/>
                </a:cubicBezTo>
                <a:lnTo>
                  <a:pt x="557" y="367"/>
                </a:lnTo>
                <a:cubicBezTo>
                  <a:pt x="551" y="350"/>
                  <a:pt x="569" y="344"/>
                  <a:pt x="575" y="342"/>
                </a:cubicBezTo>
                <a:lnTo>
                  <a:pt x="576" y="342"/>
                </a:lnTo>
                <a:lnTo>
                  <a:pt x="577" y="342"/>
                </a:lnTo>
                <a:lnTo>
                  <a:pt x="578" y="342"/>
                </a:lnTo>
                <a:close/>
                <a:moveTo>
                  <a:pt x="921" y="1075"/>
                </a:moveTo>
                <a:lnTo>
                  <a:pt x="913" y="1115"/>
                </a:lnTo>
                <a:lnTo>
                  <a:pt x="897" y="1092"/>
                </a:lnTo>
                <a:lnTo>
                  <a:pt x="897" y="1090"/>
                </a:lnTo>
                <a:lnTo>
                  <a:pt x="897" y="1089"/>
                </a:lnTo>
                <a:lnTo>
                  <a:pt x="897" y="1088"/>
                </a:lnTo>
                <a:lnTo>
                  <a:pt x="898" y="1087"/>
                </a:lnTo>
                <a:lnTo>
                  <a:pt x="898" y="1086"/>
                </a:lnTo>
                <a:cubicBezTo>
                  <a:pt x="907" y="1078"/>
                  <a:pt x="914" y="1078"/>
                  <a:pt x="918" y="1076"/>
                </a:cubicBezTo>
                <a:lnTo>
                  <a:pt x="919" y="1076"/>
                </a:lnTo>
                <a:lnTo>
                  <a:pt x="920" y="1076"/>
                </a:lnTo>
                <a:lnTo>
                  <a:pt x="921" y="1075"/>
                </a:lnTo>
                <a:close/>
                <a:moveTo>
                  <a:pt x="4372" y="2393"/>
                </a:moveTo>
                <a:cubicBezTo>
                  <a:pt x="4358" y="2398"/>
                  <a:pt x="4337" y="2395"/>
                  <a:pt x="4323" y="2388"/>
                </a:cubicBezTo>
                <a:lnTo>
                  <a:pt x="4324" y="2388"/>
                </a:lnTo>
                <a:lnTo>
                  <a:pt x="4325" y="2388"/>
                </a:lnTo>
                <a:lnTo>
                  <a:pt x="4326" y="2387"/>
                </a:lnTo>
                <a:lnTo>
                  <a:pt x="4327" y="2387"/>
                </a:lnTo>
                <a:cubicBezTo>
                  <a:pt x="4342" y="2383"/>
                  <a:pt x="4353" y="2381"/>
                  <a:pt x="4369" y="2384"/>
                </a:cubicBezTo>
                <a:lnTo>
                  <a:pt x="4372" y="2393"/>
                </a:lnTo>
                <a:close/>
                <a:moveTo>
                  <a:pt x="7881" y="2890"/>
                </a:moveTo>
                <a:lnTo>
                  <a:pt x="7883" y="2891"/>
                </a:lnTo>
                <a:lnTo>
                  <a:pt x="7884" y="2892"/>
                </a:lnTo>
                <a:lnTo>
                  <a:pt x="7886" y="2892"/>
                </a:lnTo>
                <a:lnTo>
                  <a:pt x="7887" y="2892"/>
                </a:lnTo>
                <a:lnTo>
                  <a:pt x="7888" y="2892"/>
                </a:lnTo>
                <a:lnTo>
                  <a:pt x="7889" y="2892"/>
                </a:lnTo>
                <a:lnTo>
                  <a:pt x="7889" y="2892"/>
                </a:lnTo>
                <a:cubicBezTo>
                  <a:pt x="7888" y="2892"/>
                  <a:pt x="7882" y="2891"/>
                  <a:pt x="7881" y="2890"/>
                </a:cubicBezTo>
                <a:close/>
                <a:moveTo>
                  <a:pt x="7889" y="2892"/>
                </a:moveTo>
                <a:lnTo>
                  <a:pt x="7889" y="2892"/>
                </a:lnTo>
                <a:lnTo>
                  <a:pt x="7890" y="2891"/>
                </a:lnTo>
                <a:lnTo>
                  <a:pt x="7891" y="2890"/>
                </a:lnTo>
                <a:cubicBezTo>
                  <a:pt x="7891" y="2888"/>
                  <a:pt x="7895" y="2880"/>
                  <a:pt x="7896" y="2877"/>
                </a:cubicBezTo>
                <a:lnTo>
                  <a:pt x="7930" y="2895"/>
                </a:lnTo>
                <a:cubicBezTo>
                  <a:pt x="7921" y="2898"/>
                  <a:pt x="7899" y="2894"/>
                  <a:pt x="7889" y="2892"/>
                </a:cubicBezTo>
                <a:close/>
                <a:moveTo>
                  <a:pt x="6149" y="2489"/>
                </a:moveTo>
                <a:lnTo>
                  <a:pt x="6154" y="2506"/>
                </a:lnTo>
                <a:cubicBezTo>
                  <a:pt x="6145" y="2509"/>
                  <a:pt x="6123" y="2504"/>
                  <a:pt x="6114" y="2499"/>
                </a:cubicBezTo>
                <a:lnTo>
                  <a:pt x="6149" y="2489"/>
                </a:lnTo>
                <a:close/>
                <a:moveTo>
                  <a:pt x="7345" y="2704"/>
                </a:moveTo>
                <a:lnTo>
                  <a:pt x="7317" y="2702"/>
                </a:lnTo>
                <a:lnTo>
                  <a:pt x="7352" y="2692"/>
                </a:lnTo>
                <a:lnTo>
                  <a:pt x="7345" y="2704"/>
                </a:lnTo>
                <a:close/>
                <a:moveTo>
                  <a:pt x="3400" y="2038"/>
                </a:moveTo>
                <a:lnTo>
                  <a:pt x="3403" y="2047"/>
                </a:lnTo>
                <a:lnTo>
                  <a:pt x="3376" y="2054"/>
                </a:lnTo>
                <a:cubicBezTo>
                  <a:pt x="3382" y="2044"/>
                  <a:pt x="3392" y="2041"/>
                  <a:pt x="3398" y="2039"/>
                </a:cubicBezTo>
                <a:lnTo>
                  <a:pt x="3399" y="2038"/>
                </a:lnTo>
                <a:lnTo>
                  <a:pt x="3400" y="2038"/>
                </a:lnTo>
                <a:close/>
                <a:moveTo>
                  <a:pt x="2850" y="976"/>
                </a:moveTo>
                <a:lnTo>
                  <a:pt x="2841" y="979"/>
                </a:lnTo>
                <a:cubicBezTo>
                  <a:pt x="2833" y="982"/>
                  <a:pt x="2819" y="974"/>
                  <a:pt x="2810" y="969"/>
                </a:cubicBezTo>
                <a:lnTo>
                  <a:pt x="2850" y="976"/>
                </a:lnTo>
                <a:close/>
                <a:moveTo>
                  <a:pt x="8043" y="2863"/>
                </a:moveTo>
                <a:lnTo>
                  <a:pt x="8048" y="2880"/>
                </a:lnTo>
                <a:lnTo>
                  <a:pt x="8036" y="2862"/>
                </a:lnTo>
                <a:lnTo>
                  <a:pt x="8036" y="2862"/>
                </a:lnTo>
                <a:lnTo>
                  <a:pt x="8037" y="2863"/>
                </a:lnTo>
                <a:lnTo>
                  <a:pt x="8038" y="2863"/>
                </a:lnTo>
                <a:lnTo>
                  <a:pt x="8039" y="2863"/>
                </a:lnTo>
                <a:lnTo>
                  <a:pt x="8040" y="2863"/>
                </a:lnTo>
                <a:lnTo>
                  <a:pt x="8042" y="2863"/>
                </a:lnTo>
                <a:lnTo>
                  <a:pt x="8043" y="2863"/>
                </a:lnTo>
                <a:close/>
                <a:moveTo>
                  <a:pt x="8036" y="2862"/>
                </a:moveTo>
                <a:lnTo>
                  <a:pt x="8032" y="2857"/>
                </a:lnTo>
                <a:lnTo>
                  <a:pt x="8032" y="2857"/>
                </a:lnTo>
                <a:lnTo>
                  <a:pt x="8033" y="2858"/>
                </a:lnTo>
                <a:lnTo>
                  <a:pt x="8033" y="2859"/>
                </a:lnTo>
                <a:lnTo>
                  <a:pt x="8035" y="2861"/>
                </a:lnTo>
                <a:lnTo>
                  <a:pt x="8035" y="2861"/>
                </a:lnTo>
                <a:lnTo>
                  <a:pt x="8036" y="2862"/>
                </a:ln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rot="3660000">
            <a:off x="220980" y="-1193165"/>
            <a:ext cx="2242185" cy="4464050"/>
          </a:xfrm>
          <a:custGeom>
            <a:avLst/>
            <a:gdLst/>
            <a:ahLst/>
            <a:cxnLst>
              <a:cxn ang="3">
                <a:pos x="hc" y="t"/>
              </a:cxn>
              <a:cxn ang="cd2">
                <a:pos x="l" y="vc"/>
              </a:cxn>
              <a:cxn ang="cd4">
                <a:pos x="hc" y="b"/>
              </a:cxn>
              <a:cxn ang="0">
                <a:pos x="r" y="vc"/>
              </a:cxn>
            </a:cxnLst>
            <a:rect l="l" t="t" r="r" b="b"/>
            <a:pathLst>
              <a:path w="8889" h="10784">
                <a:moveTo>
                  <a:pt x="8219" y="3054"/>
                </a:moveTo>
                <a:cubicBezTo>
                  <a:pt x="8275" y="3105"/>
                  <a:pt x="8363" y="3128"/>
                  <a:pt x="8410" y="3127"/>
                </a:cubicBezTo>
                <a:lnTo>
                  <a:pt x="8412" y="3127"/>
                </a:lnTo>
                <a:lnTo>
                  <a:pt x="8415" y="3127"/>
                </a:lnTo>
                <a:lnTo>
                  <a:pt x="8418" y="3127"/>
                </a:lnTo>
                <a:cubicBezTo>
                  <a:pt x="8407" y="3158"/>
                  <a:pt x="8396" y="3199"/>
                  <a:pt x="8389" y="3224"/>
                </a:cubicBezTo>
                <a:cubicBezTo>
                  <a:pt x="8383" y="3253"/>
                  <a:pt x="8359" y="3281"/>
                  <a:pt x="8343" y="3290"/>
                </a:cubicBezTo>
                <a:lnTo>
                  <a:pt x="8343" y="3292"/>
                </a:lnTo>
                <a:lnTo>
                  <a:pt x="8343" y="3294"/>
                </a:lnTo>
                <a:cubicBezTo>
                  <a:pt x="8344" y="3326"/>
                  <a:pt x="8302" y="3360"/>
                  <a:pt x="8273" y="3383"/>
                </a:cubicBezTo>
                <a:cubicBezTo>
                  <a:pt x="8264" y="3391"/>
                  <a:pt x="8249" y="3405"/>
                  <a:pt x="8245" y="3409"/>
                </a:cubicBezTo>
                <a:cubicBezTo>
                  <a:pt x="8212" y="3385"/>
                  <a:pt x="8161" y="3366"/>
                  <a:pt x="8138" y="3367"/>
                </a:cubicBezTo>
                <a:lnTo>
                  <a:pt x="8137" y="3367"/>
                </a:lnTo>
                <a:lnTo>
                  <a:pt x="8136" y="3367"/>
                </a:lnTo>
                <a:lnTo>
                  <a:pt x="8130" y="3367"/>
                </a:lnTo>
                <a:cubicBezTo>
                  <a:pt x="8120" y="3370"/>
                  <a:pt x="8114" y="3370"/>
                  <a:pt x="8113" y="3370"/>
                </a:cubicBezTo>
                <a:lnTo>
                  <a:pt x="8110" y="3370"/>
                </a:lnTo>
                <a:lnTo>
                  <a:pt x="8110" y="3367"/>
                </a:lnTo>
                <a:lnTo>
                  <a:pt x="8109" y="3367"/>
                </a:lnTo>
                <a:lnTo>
                  <a:pt x="8109" y="3367"/>
                </a:lnTo>
                <a:lnTo>
                  <a:pt x="8109" y="3367"/>
                </a:lnTo>
                <a:lnTo>
                  <a:pt x="8109" y="3367"/>
                </a:lnTo>
                <a:lnTo>
                  <a:pt x="8108" y="3367"/>
                </a:lnTo>
                <a:lnTo>
                  <a:pt x="8108" y="3367"/>
                </a:lnTo>
                <a:cubicBezTo>
                  <a:pt x="8105" y="3366"/>
                  <a:pt x="8060" y="3384"/>
                  <a:pt x="7997" y="3409"/>
                </a:cubicBezTo>
                <a:lnTo>
                  <a:pt x="8170" y="3454"/>
                </a:lnTo>
                <a:cubicBezTo>
                  <a:pt x="8149" y="3458"/>
                  <a:pt x="8124" y="3463"/>
                  <a:pt x="8108" y="3466"/>
                </a:cubicBezTo>
                <a:cubicBezTo>
                  <a:pt x="8093" y="3469"/>
                  <a:pt x="8078" y="3472"/>
                  <a:pt x="8070" y="3473"/>
                </a:cubicBezTo>
                <a:cubicBezTo>
                  <a:pt x="8045" y="3479"/>
                  <a:pt x="8011" y="3482"/>
                  <a:pt x="7997" y="3482"/>
                </a:cubicBezTo>
                <a:cubicBezTo>
                  <a:pt x="7894" y="3484"/>
                  <a:pt x="7844" y="3552"/>
                  <a:pt x="7815" y="3590"/>
                </a:cubicBezTo>
                <a:lnTo>
                  <a:pt x="7814" y="3592"/>
                </a:lnTo>
                <a:cubicBezTo>
                  <a:pt x="7810" y="3596"/>
                  <a:pt x="7805" y="3603"/>
                  <a:pt x="7804" y="3605"/>
                </a:cubicBezTo>
                <a:cubicBezTo>
                  <a:pt x="7801" y="3609"/>
                  <a:pt x="7799" y="3612"/>
                  <a:pt x="7799" y="3612"/>
                </a:cubicBezTo>
                <a:cubicBezTo>
                  <a:pt x="7792" y="3619"/>
                  <a:pt x="7783" y="3633"/>
                  <a:pt x="7782" y="3634"/>
                </a:cubicBezTo>
                <a:cubicBezTo>
                  <a:pt x="7754" y="3679"/>
                  <a:pt x="7698" y="3731"/>
                  <a:pt x="7624" y="3734"/>
                </a:cubicBezTo>
                <a:lnTo>
                  <a:pt x="7600" y="3689"/>
                </a:lnTo>
                <a:cubicBezTo>
                  <a:pt x="7624" y="3646"/>
                  <a:pt x="7664" y="3592"/>
                  <a:pt x="7691" y="3563"/>
                </a:cubicBezTo>
                <a:cubicBezTo>
                  <a:pt x="7724" y="3524"/>
                  <a:pt x="7771" y="3469"/>
                  <a:pt x="7799" y="3439"/>
                </a:cubicBezTo>
                <a:lnTo>
                  <a:pt x="7997" y="3334"/>
                </a:lnTo>
                <a:cubicBezTo>
                  <a:pt x="7987" y="3329"/>
                  <a:pt x="7981" y="3311"/>
                  <a:pt x="7982" y="3304"/>
                </a:cubicBezTo>
                <a:lnTo>
                  <a:pt x="7982" y="3303"/>
                </a:lnTo>
                <a:lnTo>
                  <a:pt x="7982" y="3302"/>
                </a:lnTo>
                <a:lnTo>
                  <a:pt x="7982" y="3301"/>
                </a:lnTo>
                <a:lnTo>
                  <a:pt x="7982" y="3296"/>
                </a:lnTo>
                <a:cubicBezTo>
                  <a:pt x="7984" y="3175"/>
                  <a:pt x="8360" y="2743"/>
                  <a:pt x="8394" y="2729"/>
                </a:cubicBezTo>
                <a:cubicBezTo>
                  <a:pt x="8389" y="2722"/>
                  <a:pt x="8370" y="2706"/>
                  <a:pt x="8356" y="2693"/>
                </a:cubicBezTo>
                <a:cubicBezTo>
                  <a:pt x="8347" y="2685"/>
                  <a:pt x="8335" y="2673"/>
                  <a:pt x="8328" y="2667"/>
                </a:cubicBezTo>
                <a:cubicBezTo>
                  <a:pt x="8287" y="2631"/>
                  <a:pt x="8246" y="2581"/>
                  <a:pt x="8242" y="2545"/>
                </a:cubicBezTo>
                <a:lnTo>
                  <a:pt x="8242" y="2544"/>
                </a:lnTo>
                <a:lnTo>
                  <a:pt x="8242" y="2542"/>
                </a:lnTo>
                <a:lnTo>
                  <a:pt x="8242" y="2541"/>
                </a:lnTo>
                <a:cubicBezTo>
                  <a:pt x="8241" y="2527"/>
                  <a:pt x="8259" y="2511"/>
                  <a:pt x="8268" y="2506"/>
                </a:cubicBezTo>
                <a:cubicBezTo>
                  <a:pt x="8305" y="2499"/>
                  <a:pt x="8333" y="2471"/>
                  <a:pt x="8333" y="2464"/>
                </a:cubicBezTo>
                <a:lnTo>
                  <a:pt x="8333" y="2463"/>
                </a:lnTo>
                <a:lnTo>
                  <a:pt x="8333" y="2463"/>
                </a:lnTo>
                <a:lnTo>
                  <a:pt x="8333" y="2459"/>
                </a:lnTo>
                <a:lnTo>
                  <a:pt x="8333" y="2458"/>
                </a:lnTo>
                <a:cubicBezTo>
                  <a:pt x="8334" y="2446"/>
                  <a:pt x="8307" y="2425"/>
                  <a:pt x="8294" y="2417"/>
                </a:cubicBezTo>
                <a:cubicBezTo>
                  <a:pt x="8446" y="2329"/>
                  <a:pt x="8579" y="2033"/>
                  <a:pt x="8592" y="1989"/>
                </a:cubicBezTo>
                <a:cubicBezTo>
                  <a:pt x="8575" y="1974"/>
                  <a:pt x="8568" y="1948"/>
                  <a:pt x="8568" y="1936"/>
                </a:cubicBezTo>
                <a:lnTo>
                  <a:pt x="8568" y="1933"/>
                </a:lnTo>
                <a:cubicBezTo>
                  <a:pt x="8566" y="1850"/>
                  <a:pt x="8774" y="1698"/>
                  <a:pt x="8820" y="1674"/>
                </a:cubicBezTo>
                <a:cubicBezTo>
                  <a:pt x="8867" y="1648"/>
                  <a:pt x="8890" y="1615"/>
                  <a:pt x="8889" y="1599"/>
                </a:cubicBezTo>
                <a:lnTo>
                  <a:pt x="8889" y="1596"/>
                </a:lnTo>
                <a:lnTo>
                  <a:pt x="8889" y="1595"/>
                </a:lnTo>
                <a:cubicBezTo>
                  <a:pt x="8891" y="1567"/>
                  <a:pt x="8836" y="1524"/>
                  <a:pt x="8789" y="1501"/>
                </a:cubicBezTo>
                <a:cubicBezTo>
                  <a:pt x="8771" y="1483"/>
                  <a:pt x="8744" y="1474"/>
                  <a:pt x="8732" y="1474"/>
                </a:cubicBezTo>
                <a:lnTo>
                  <a:pt x="8728" y="1474"/>
                </a:lnTo>
                <a:cubicBezTo>
                  <a:pt x="8697" y="1473"/>
                  <a:pt x="8661" y="1505"/>
                  <a:pt x="8641" y="1529"/>
                </a:cubicBezTo>
                <a:cubicBezTo>
                  <a:pt x="8573" y="1554"/>
                  <a:pt x="8534" y="1598"/>
                  <a:pt x="8535" y="1619"/>
                </a:cubicBezTo>
                <a:lnTo>
                  <a:pt x="8536" y="1620"/>
                </a:lnTo>
                <a:lnTo>
                  <a:pt x="8536" y="1626"/>
                </a:lnTo>
                <a:cubicBezTo>
                  <a:pt x="8535" y="1634"/>
                  <a:pt x="8541" y="1647"/>
                  <a:pt x="8541" y="1648"/>
                </a:cubicBezTo>
                <a:lnTo>
                  <a:pt x="8567" y="1722"/>
                </a:lnTo>
                <a:cubicBezTo>
                  <a:pt x="8363" y="1774"/>
                  <a:pt x="8202" y="1945"/>
                  <a:pt x="8170" y="2047"/>
                </a:cubicBezTo>
                <a:cubicBezTo>
                  <a:pt x="8096" y="2093"/>
                  <a:pt x="8016" y="2155"/>
                  <a:pt x="7966" y="2200"/>
                </a:cubicBezTo>
                <a:cubicBezTo>
                  <a:pt x="7910" y="2251"/>
                  <a:pt x="7824" y="2311"/>
                  <a:pt x="7773" y="2344"/>
                </a:cubicBezTo>
                <a:cubicBezTo>
                  <a:pt x="7795" y="2354"/>
                  <a:pt x="7810" y="2374"/>
                  <a:pt x="7809" y="2378"/>
                </a:cubicBezTo>
                <a:lnTo>
                  <a:pt x="7809" y="2381"/>
                </a:lnTo>
                <a:cubicBezTo>
                  <a:pt x="7809" y="2387"/>
                  <a:pt x="7799" y="2402"/>
                  <a:pt x="7799" y="2402"/>
                </a:cubicBezTo>
                <a:cubicBezTo>
                  <a:pt x="7786" y="2410"/>
                  <a:pt x="7771" y="2417"/>
                  <a:pt x="7763" y="2420"/>
                </a:cubicBezTo>
                <a:cubicBezTo>
                  <a:pt x="7742" y="2429"/>
                  <a:pt x="7726" y="2439"/>
                  <a:pt x="7727" y="2444"/>
                </a:cubicBezTo>
                <a:lnTo>
                  <a:pt x="7727" y="2445"/>
                </a:lnTo>
                <a:lnTo>
                  <a:pt x="7727" y="2445"/>
                </a:lnTo>
                <a:lnTo>
                  <a:pt x="7727" y="2447"/>
                </a:lnTo>
                <a:cubicBezTo>
                  <a:pt x="7727" y="2454"/>
                  <a:pt x="7744" y="2472"/>
                  <a:pt x="7748" y="2476"/>
                </a:cubicBezTo>
                <a:lnTo>
                  <a:pt x="7699" y="2579"/>
                </a:lnTo>
                <a:lnTo>
                  <a:pt x="7376" y="2729"/>
                </a:lnTo>
                <a:lnTo>
                  <a:pt x="7302" y="2757"/>
                </a:lnTo>
                <a:cubicBezTo>
                  <a:pt x="7298" y="2754"/>
                  <a:pt x="7295" y="2746"/>
                  <a:pt x="7295" y="2746"/>
                </a:cubicBezTo>
                <a:lnTo>
                  <a:pt x="7296" y="2745"/>
                </a:lnTo>
                <a:lnTo>
                  <a:pt x="7296" y="2745"/>
                </a:lnTo>
                <a:lnTo>
                  <a:pt x="7296" y="2742"/>
                </a:lnTo>
                <a:lnTo>
                  <a:pt x="7296" y="2741"/>
                </a:lnTo>
                <a:lnTo>
                  <a:pt x="7296" y="2740"/>
                </a:lnTo>
                <a:cubicBezTo>
                  <a:pt x="7296" y="2733"/>
                  <a:pt x="7305" y="2719"/>
                  <a:pt x="7306" y="2718"/>
                </a:cubicBezTo>
                <a:cubicBezTo>
                  <a:pt x="7317" y="2704"/>
                  <a:pt x="7325" y="2688"/>
                  <a:pt x="7327" y="2685"/>
                </a:cubicBezTo>
                <a:lnTo>
                  <a:pt x="7327" y="2684"/>
                </a:lnTo>
                <a:lnTo>
                  <a:pt x="7327" y="2684"/>
                </a:lnTo>
                <a:lnTo>
                  <a:pt x="7327" y="2684"/>
                </a:lnTo>
                <a:cubicBezTo>
                  <a:pt x="7364" y="2679"/>
                  <a:pt x="7383" y="2649"/>
                  <a:pt x="7382" y="2631"/>
                </a:cubicBezTo>
                <a:lnTo>
                  <a:pt x="7382" y="2630"/>
                </a:lnTo>
                <a:lnTo>
                  <a:pt x="7382" y="2629"/>
                </a:lnTo>
                <a:lnTo>
                  <a:pt x="7382" y="2626"/>
                </a:lnTo>
                <a:lnTo>
                  <a:pt x="7384" y="2623"/>
                </a:lnTo>
                <a:lnTo>
                  <a:pt x="7384" y="2615"/>
                </a:lnTo>
                <a:lnTo>
                  <a:pt x="7384" y="2612"/>
                </a:lnTo>
                <a:cubicBezTo>
                  <a:pt x="7390" y="2538"/>
                  <a:pt x="7205" y="2475"/>
                  <a:pt x="7059" y="2478"/>
                </a:cubicBezTo>
                <a:lnTo>
                  <a:pt x="7051" y="2478"/>
                </a:lnTo>
                <a:lnTo>
                  <a:pt x="7030" y="2478"/>
                </a:lnTo>
                <a:lnTo>
                  <a:pt x="7020" y="2479"/>
                </a:lnTo>
                <a:lnTo>
                  <a:pt x="7011" y="2479"/>
                </a:lnTo>
                <a:lnTo>
                  <a:pt x="7001" y="2481"/>
                </a:lnTo>
                <a:lnTo>
                  <a:pt x="6998" y="2479"/>
                </a:lnTo>
                <a:lnTo>
                  <a:pt x="6995" y="2479"/>
                </a:lnTo>
                <a:cubicBezTo>
                  <a:pt x="6960" y="2479"/>
                  <a:pt x="6909" y="2482"/>
                  <a:pt x="6887" y="2484"/>
                </a:cubicBezTo>
                <a:cubicBezTo>
                  <a:pt x="6836" y="2487"/>
                  <a:pt x="6757" y="2489"/>
                  <a:pt x="6722" y="2490"/>
                </a:cubicBezTo>
                <a:cubicBezTo>
                  <a:pt x="6707" y="2491"/>
                  <a:pt x="6689" y="2491"/>
                  <a:pt x="6681" y="2491"/>
                </a:cubicBezTo>
                <a:cubicBezTo>
                  <a:pt x="6728" y="2477"/>
                  <a:pt x="6752" y="2436"/>
                  <a:pt x="6751" y="2419"/>
                </a:cubicBezTo>
                <a:lnTo>
                  <a:pt x="6751" y="2418"/>
                </a:lnTo>
                <a:lnTo>
                  <a:pt x="6751" y="2417"/>
                </a:lnTo>
                <a:lnTo>
                  <a:pt x="6751" y="2414"/>
                </a:lnTo>
                <a:lnTo>
                  <a:pt x="6751" y="2413"/>
                </a:lnTo>
                <a:lnTo>
                  <a:pt x="6751" y="2412"/>
                </a:lnTo>
                <a:cubicBezTo>
                  <a:pt x="6752" y="2390"/>
                  <a:pt x="6728" y="2359"/>
                  <a:pt x="6707" y="2344"/>
                </a:cubicBezTo>
                <a:lnTo>
                  <a:pt x="6807" y="2239"/>
                </a:lnTo>
                <a:lnTo>
                  <a:pt x="6806" y="2237"/>
                </a:lnTo>
                <a:lnTo>
                  <a:pt x="6806" y="2235"/>
                </a:lnTo>
                <a:cubicBezTo>
                  <a:pt x="6806" y="2192"/>
                  <a:pt x="6900" y="2123"/>
                  <a:pt x="6954" y="2092"/>
                </a:cubicBezTo>
                <a:cubicBezTo>
                  <a:pt x="6921" y="2085"/>
                  <a:pt x="6901" y="2060"/>
                  <a:pt x="6902" y="2052"/>
                </a:cubicBezTo>
                <a:lnTo>
                  <a:pt x="6902" y="2052"/>
                </a:lnTo>
                <a:lnTo>
                  <a:pt x="6902" y="2051"/>
                </a:lnTo>
                <a:lnTo>
                  <a:pt x="6902" y="2048"/>
                </a:lnTo>
                <a:cubicBezTo>
                  <a:pt x="6901" y="2035"/>
                  <a:pt x="6936" y="2014"/>
                  <a:pt x="6948" y="2008"/>
                </a:cubicBezTo>
                <a:cubicBezTo>
                  <a:pt x="6977" y="1993"/>
                  <a:pt x="7001" y="1975"/>
                  <a:pt x="7001" y="1968"/>
                </a:cubicBezTo>
                <a:lnTo>
                  <a:pt x="7001" y="1966"/>
                </a:lnTo>
                <a:lnTo>
                  <a:pt x="7001" y="1965"/>
                </a:lnTo>
                <a:cubicBezTo>
                  <a:pt x="7001" y="1959"/>
                  <a:pt x="6983" y="1945"/>
                  <a:pt x="6980" y="1944"/>
                </a:cubicBezTo>
                <a:cubicBezTo>
                  <a:pt x="7040" y="1856"/>
                  <a:pt x="7103" y="1740"/>
                  <a:pt x="7132" y="1676"/>
                </a:cubicBezTo>
                <a:cubicBezTo>
                  <a:pt x="7169" y="1595"/>
                  <a:pt x="7236" y="1478"/>
                  <a:pt x="7276" y="1411"/>
                </a:cubicBezTo>
                <a:cubicBezTo>
                  <a:pt x="7369" y="1370"/>
                  <a:pt x="7431" y="1275"/>
                  <a:pt x="7429" y="1229"/>
                </a:cubicBezTo>
                <a:lnTo>
                  <a:pt x="7429" y="1226"/>
                </a:lnTo>
                <a:lnTo>
                  <a:pt x="7429" y="1219"/>
                </a:lnTo>
                <a:lnTo>
                  <a:pt x="7429" y="1217"/>
                </a:lnTo>
                <a:lnTo>
                  <a:pt x="7429" y="1215"/>
                </a:lnTo>
                <a:cubicBezTo>
                  <a:pt x="7431" y="1172"/>
                  <a:pt x="7355" y="1122"/>
                  <a:pt x="7299" y="1123"/>
                </a:cubicBezTo>
                <a:lnTo>
                  <a:pt x="7296" y="1123"/>
                </a:lnTo>
                <a:cubicBezTo>
                  <a:pt x="7295" y="1084"/>
                  <a:pt x="7143" y="1187"/>
                  <a:pt x="7104" y="1373"/>
                </a:cubicBezTo>
                <a:cubicBezTo>
                  <a:pt x="7077" y="1512"/>
                  <a:pt x="6962" y="1605"/>
                  <a:pt x="6832" y="1641"/>
                </a:cubicBezTo>
                <a:cubicBezTo>
                  <a:pt x="6792" y="1654"/>
                  <a:pt x="6771" y="1678"/>
                  <a:pt x="6772" y="1688"/>
                </a:cubicBezTo>
                <a:lnTo>
                  <a:pt x="6772" y="1688"/>
                </a:lnTo>
                <a:lnTo>
                  <a:pt x="6772" y="1689"/>
                </a:lnTo>
                <a:lnTo>
                  <a:pt x="6772" y="1692"/>
                </a:lnTo>
                <a:lnTo>
                  <a:pt x="6772" y="1693"/>
                </a:lnTo>
                <a:lnTo>
                  <a:pt x="6772" y="1693"/>
                </a:lnTo>
                <a:cubicBezTo>
                  <a:pt x="6771" y="1710"/>
                  <a:pt x="6817" y="1744"/>
                  <a:pt x="6856" y="1766"/>
                </a:cubicBezTo>
                <a:cubicBezTo>
                  <a:pt x="6769" y="1802"/>
                  <a:pt x="6718" y="1855"/>
                  <a:pt x="6687" y="1887"/>
                </a:cubicBezTo>
                <a:cubicBezTo>
                  <a:pt x="6675" y="1899"/>
                  <a:pt x="6657" y="1917"/>
                  <a:pt x="6650" y="1921"/>
                </a:cubicBezTo>
                <a:cubicBezTo>
                  <a:pt x="6622" y="1950"/>
                  <a:pt x="6568" y="1985"/>
                  <a:pt x="6534" y="2004"/>
                </a:cubicBezTo>
                <a:cubicBezTo>
                  <a:pt x="6552" y="2013"/>
                  <a:pt x="6562" y="2034"/>
                  <a:pt x="6562" y="2042"/>
                </a:cubicBezTo>
                <a:lnTo>
                  <a:pt x="6562" y="2042"/>
                </a:lnTo>
                <a:lnTo>
                  <a:pt x="6562" y="2043"/>
                </a:lnTo>
                <a:lnTo>
                  <a:pt x="6562" y="2044"/>
                </a:lnTo>
                <a:cubicBezTo>
                  <a:pt x="6562" y="2066"/>
                  <a:pt x="6544" y="2096"/>
                  <a:pt x="6534" y="2106"/>
                </a:cubicBezTo>
                <a:lnTo>
                  <a:pt x="6508" y="2106"/>
                </a:lnTo>
                <a:lnTo>
                  <a:pt x="6508" y="2329"/>
                </a:lnTo>
                <a:cubicBezTo>
                  <a:pt x="6452" y="2344"/>
                  <a:pt x="6273" y="2411"/>
                  <a:pt x="6276" y="2449"/>
                </a:cubicBezTo>
                <a:lnTo>
                  <a:pt x="6276" y="2451"/>
                </a:lnTo>
                <a:lnTo>
                  <a:pt x="6276" y="2457"/>
                </a:lnTo>
                <a:lnTo>
                  <a:pt x="6275" y="2458"/>
                </a:lnTo>
                <a:lnTo>
                  <a:pt x="6275" y="2459"/>
                </a:lnTo>
                <a:cubicBezTo>
                  <a:pt x="6275" y="2474"/>
                  <a:pt x="6296" y="2497"/>
                  <a:pt x="6310" y="2506"/>
                </a:cubicBezTo>
                <a:lnTo>
                  <a:pt x="6310" y="2509"/>
                </a:lnTo>
                <a:lnTo>
                  <a:pt x="6307" y="2512"/>
                </a:lnTo>
                <a:lnTo>
                  <a:pt x="6306" y="2513"/>
                </a:lnTo>
                <a:cubicBezTo>
                  <a:pt x="6301" y="2520"/>
                  <a:pt x="6274" y="2524"/>
                  <a:pt x="6274" y="2524"/>
                </a:cubicBezTo>
                <a:lnTo>
                  <a:pt x="6273" y="2524"/>
                </a:lnTo>
                <a:cubicBezTo>
                  <a:pt x="6259" y="2524"/>
                  <a:pt x="6238" y="2511"/>
                  <a:pt x="6235" y="2506"/>
                </a:cubicBezTo>
                <a:cubicBezTo>
                  <a:pt x="6216" y="2498"/>
                  <a:pt x="6200" y="2447"/>
                  <a:pt x="6201" y="2429"/>
                </a:cubicBezTo>
                <a:lnTo>
                  <a:pt x="6201" y="2428"/>
                </a:lnTo>
                <a:lnTo>
                  <a:pt x="6201" y="2427"/>
                </a:lnTo>
                <a:lnTo>
                  <a:pt x="6201" y="2426"/>
                </a:lnTo>
                <a:lnTo>
                  <a:pt x="6201" y="2423"/>
                </a:lnTo>
                <a:lnTo>
                  <a:pt x="6201" y="2422"/>
                </a:lnTo>
                <a:lnTo>
                  <a:pt x="6201" y="2420"/>
                </a:lnTo>
                <a:lnTo>
                  <a:pt x="6201" y="2419"/>
                </a:lnTo>
                <a:cubicBezTo>
                  <a:pt x="6200" y="2406"/>
                  <a:pt x="6208" y="2391"/>
                  <a:pt x="6211" y="2388"/>
                </a:cubicBezTo>
                <a:cubicBezTo>
                  <a:pt x="6275" y="2368"/>
                  <a:pt x="6290" y="2334"/>
                  <a:pt x="6299" y="2315"/>
                </a:cubicBezTo>
                <a:cubicBezTo>
                  <a:pt x="6302" y="2309"/>
                  <a:pt x="6308" y="2300"/>
                  <a:pt x="6310" y="2297"/>
                </a:cubicBezTo>
                <a:cubicBezTo>
                  <a:pt x="6317" y="2280"/>
                  <a:pt x="6345" y="2252"/>
                  <a:pt x="6359" y="2239"/>
                </a:cubicBezTo>
                <a:lnTo>
                  <a:pt x="6359" y="2077"/>
                </a:lnTo>
                <a:lnTo>
                  <a:pt x="6534" y="2004"/>
                </a:lnTo>
                <a:lnTo>
                  <a:pt x="6459" y="1884"/>
                </a:lnTo>
                <a:cubicBezTo>
                  <a:pt x="6611" y="1801"/>
                  <a:pt x="6721" y="1619"/>
                  <a:pt x="6756" y="1529"/>
                </a:cubicBezTo>
                <a:cubicBezTo>
                  <a:pt x="6827" y="1496"/>
                  <a:pt x="6863" y="1447"/>
                  <a:pt x="6862" y="1419"/>
                </a:cubicBezTo>
                <a:lnTo>
                  <a:pt x="6862" y="1417"/>
                </a:lnTo>
                <a:lnTo>
                  <a:pt x="6862" y="1413"/>
                </a:lnTo>
                <a:lnTo>
                  <a:pt x="6862" y="1411"/>
                </a:lnTo>
                <a:cubicBezTo>
                  <a:pt x="6863" y="1371"/>
                  <a:pt x="6821" y="1319"/>
                  <a:pt x="6781" y="1293"/>
                </a:cubicBezTo>
                <a:lnTo>
                  <a:pt x="6980" y="1011"/>
                </a:lnTo>
                <a:cubicBezTo>
                  <a:pt x="6973" y="1007"/>
                  <a:pt x="6970" y="989"/>
                  <a:pt x="6971" y="986"/>
                </a:cubicBezTo>
                <a:cubicBezTo>
                  <a:pt x="6979" y="882"/>
                  <a:pt x="7115" y="699"/>
                  <a:pt x="7178" y="641"/>
                </a:cubicBezTo>
                <a:cubicBezTo>
                  <a:pt x="7162" y="630"/>
                  <a:pt x="7153" y="613"/>
                  <a:pt x="7154" y="610"/>
                </a:cubicBezTo>
                <a:lnTo>
                  <a:pt x="7154" y="609"/>
                </a:lnTo>
                <a:lnTo>
                  <a:pt x="7154" y="609"/>
                </a:lnTo>
                <a:lnTo>
                  <a:pt x="7154" y="607"/>
                </a:lnTo>
                <a:lnTo>
                  <a:pt x="7153" y="606"/>
                </a:lnTo>
                <a:cubicBezTo>
                  <a:pt x="7152" y="592"/>
                  <a:pt x="7188" y="565"/>
                  <a:pt x="7202" y="558"/>
                </a:cubicBezTo>
                <a:cubicBezTo>
                  <a:pt x="7224" y="545"/>
                  <a:pt x="7240" y="520"/>
                  <a:pt x="7239" y="513"/>
                </a:cubicBezTo>
                <a:lnTo>
                  <a:pt x="7239" y="512"/>
                </a:lnTo>
                <a:lnTo>
                  <a:pt x="7239" y="512"/>
                </a:lnTo>
                <a:lnTo>
                  <a:pt x="7239" y="509"/>
                </a:lnTo>
                <a:cubicBezTo>
                  <a:pt x="7240" y="497"/>
                  <a:pt x="7216" y="474"/>
                  <a:pt x="7203" y="464"/>
                </a:cubicBezTo>
                <a:cubicBezTo>
                  <a:pt x="7208" y="463"/>
                  <a:pt x="7218" y="457"/>
                  <a:pt x="7218" y="457"/>
                </a:cubicBezTo>
                <a:cubicBezTo>
                  <a:pt x="7267" y="434"/>
                  <a:pt x="7295" y="418"/>
                  <a:pt x="7296" y="403"/>
                </a:cubicBezTo>
                <a:lnTo>
                  <a:pt x="7296" y="401"/>
                </a:lnTo>
                <a:cubicBezTo>
                  <a:pt x="7291" y="379"/>
                  <a:pt x="7260" y="358"/>
                  <a:pt x="7236" y="342"/>
                </a:cubicBezTo>
                <a:cubicBezTo>
                  <a:pt x="7231" y="337"/>
                  <a:pt x="7220" y="329"/>
                  <a:pt x="7215" y="325"/>
                </a:cubicBezTo>
                <a:cubicBezTo>
                  <a:pt x="7211" y="322"/>
                  <a:pt x="7205" y="318"/>
                  <a:pt x="7203" y="316"/>
                </a:cubicBezTo>
                <a:lnTo>
                  <a:pt x="6880" y="479"/>
                </a:lnTo>
                <a:cubicBezTo>
                  <a:pt x="6884" y="488"/>
                  <a:pt x="6886" y="504"/>
                  <a:pt x="6886" y="506"/>
                </a:cubicBezTo>
                <a:lnTo>
                  <a:pt x="6886" y="510"/>
                </a:lnTo>
                <a:lnTo>
                  <a:pt x="6886" y="511"/>
                </a:lnTo>
                <a:lnTo>
                  <a:pt x="6886" y="512"/>
                </a:lnTo>
                <a:cubicBezTo>
                  <a:pt x="6887" y="533"/>
                  <a:pt x="6867" y="558"/>
                  <a:pt x="6851" y="568"/>
                </a:cubicBezTo>
                <a:cubicBezTo>
                  <a:pt x="6838" y="582"/>
                  <a:pt x="6814" y="600"/>
                  <a:pt x="6805" y="606"/>
                </a:cubicBezTo>
                <a:cubicBezTo>
                  <a:pt x="6762" y="636"/>
                  <a:pt x="6724" y="672"/>
                  <a:pt x="6726" y="696"/>
                </a:cubicBezTo>
                <a:lnTo>
                  <a:pt x="6726" y="697"/>
                </a:lnTo>
                <a:lnTo>
                  <a:pt x="6726" y="698"/>
                </a:lnTo>
                <a:lnTo>
                  <a:pt x="6726" y="703"/>
                </a:lnTo>
                <a:cubicBezTo>
                  <a:pt x="6726" y="712"/>
                  <a:pt x="6731" y="728"/>
                  <a:pt x="6732" y="731"/>
                </a:cubicBezTo>
                <a:lnTo>
                  <a:pt x="6632" y="849"/>
                </a:lnTo>
                <a:cubicBezTo>
                  <a:pt x="6648" y="858"/>
                  <a:pt x="6653" y="874"/>
                  <a:pt x="6653" y="877"/>
                </a:cubicBezTo>
                <a:lnTo>
                  <a:pt x="6653" y="879"/>
                </a:lnTo>
                <a:cubicBezTo>
                  <a:pt x="6637" y="890"/>
                  <a:pt x="6631" y="900"/>
                  <a:pt x="6631" y="901"/>
                </a:cubicBezTo>
                <a:lnTo>
                  <a:pt x="6631" y="901"/>
                </a:lnTo>
                <a:lnTo>
                  <a:pt x="6629" y="903"/>
                </a:lnTo>
                <a:lnTo>
                  <a:pt x="6629" y="906"/>
                </a:lnTo>
                <a:lnTo>
                  <a:pt x="6631" y="906"/>
                </a:lnTo>
                <a:lnTo>
                  <a:pt x="6631" y="907"/>
                </a:lnTo>
                <a:lnTo>
                  <a:pt x="6632" y="907"/>
                </a:lnTo>
                <a:lnTo>
                  <a:pt x="6634" y="908"/>
                </a:lnTo>
                <a:lnTo>
                  <a:pt x="6635" y="908"/>
                </a:lnTo>
                <a:lnTo>
                  <a:pt x="6636" y="908"/>
                </a:lnTo>
                <a:lnTo>
                  <a:pt x="6638" y="908"/>
                </a:lnTo>
                <a:lnTo>
                  <a:pt x="6639" y="909"/>
                </a:lnTo>
                <a:lnTo>
                  <a:pt x="6639" y="909"/>
                </a:lnTo>
                <a:lnTo>
                  <a:pt x="6641" y="909"/>
                </a:lnTo>
                <a:lnTo>
                  <a:pt x="6643" y="909"/>
                </a:lnTo>
                <a:lnTo>
                  <a:pt x="6644" y="909"/>
                </a:lnTo>
                <a:lnTo>
                  <a:pt x="6645" y="910"/>
                </a:lnTo>
                <a:lnTo>
                  <a:pt x="6645" y="910"/>
                </a:lnTo>
                <a:lnTo>
                  <a:pt x="6647" y="910"/>
                </a:lnTo>
                <a:lnTo>
                  <a:pt x="6647" y="912"/>
                </a:lnTo>
                <a:lnTo>
                  <a:pt x="6647" y="912"/>
                </a:lnTo>
                <a:lnTo>
                  <a:pt x="6647" y="912"/>
                </a:lnTo>
                <a:lnTo>
                  <a:pt x="6647" y="912"/>
                </a:lnTo>
                <a:lnTo>
                  <a:pt x="6647" y="912"/>
                </a:lnTo>
                <a:cubicBezTo>
                  <a:pt x="6649" y="916"/>
                  <a:pt x="6557" y="965"/>
                  <a:pt x="6434" y="1026"/>
                </a:cubicBezTo>
                <a:lnTo>
                  <a:pt x="6235" y="1293"/>
                </a:lnTo>
                <a:cubicBezTo>
                  <a:pt x="6219" y="1330"/>
                  <a:pt x="6131" y="1400"/>
                  <a:pt x="6088" y="1426"/>
                </a:cubicBezTo>
                <a:cubicBezTo>
                  <a:pt x="6106" y="1437"/>
                  <a:pt x="6115" y="1455"/>
                  <a:pt x="6114" y="1459"/>
                </a:cubicBezTo>
                <a:lnTo>
                  <a:pt x="6114" y="1461"/>
                </a:lnTo>
                <a:lnTo>
                  <a:pt x="6114" y="1461"/>
                </a:lnTo>
                <a:cubicBezTo>
                  <a:pt x="6116" y="1478"/>
                  <a:pt x="6081" y="1504"/>
                  <a:pt x="6062" y="1514"/>
                </a:cubicBezTo>
                <a:lnTo>
                  <a:pt x="5913" y="1604"/>
                </a:lnTo>
                <a:cubicBezTo>
                  <a:pt x="5904" y="1599"/>
                  <a:pt x="5901" y="1586"/>
                  <a:pt x="5901" y="1584"/>
                </a:cubicBezTo>
                <a:cubicBezTo>
                  <a:pt x="5905" y="1560"/>
                  <a:pt x="5930" y="1533"/>
                  <a:pt x="5946" y="1516"/>
                </a:cubicBezTo>
                <a:lnTo>
                  <a:pt x="5947" y="1515"/>
                </a:lnTo>
                <a:lnTo>
                  <a:pt x="5948" y="1514"/>
                </a:lnTo>
                <a:lnTo>
                  <a:pt x="5949" y="1513"/>
                </a:lnTo>
                <a:lnTo>
                  <a:pt x="5949" y="1512"/>
                </a:lnTo>
                <a:lnTo>
                  <a:pt x="5950" y="1511"/>
                </a:lnTo>
                <a:lnTo>
                  <a:pt x="5952" y="1509"/>
                </a:lnTo>
                <a:lnTo>
                  <a:pt x="5954" y="1508"/>
                </a:lnTo>
                <a:lnTo>
                  <a:pt x="5956" y="1506"/>
                </a:lnTo>
                <a:lnTo>
                  <a:pt x="5957" y="1504"/>
                </a:lnTo>
                <a:lnTo>
                  <a:pt x="5958" y="1503"/>
                </a:lnTo>
                <a:lnTo>
                  <a:pt x="5960" y="1502"/>
                </a:lnTo>
                <a:lnTo>
                  <a:pt x="5961" y="1501"/>
                </a:lnTo>
                <a:lnTo>
                  <a:pt x="5962" y="1500"/>
                </a:lnTo>
                <a:lnTo>
                  <a:pt x="5965" y="1496"/>
                </a:lnTo>
                <a:lnTo>
                  <a:pt x="5966" y="1495"/>
                </a:lnTo>
                <a:cubicBezTo>
                  <a:pt x="5988" y="1475"/>
                  <a:pt x="6007" y="1450"/>
                  <a:pt x="6013" y="1441"/>
                </a:cubicBezTo>
                <a:cubicBezTo>
                  <a:pt x="6000" y="1441"/>
                  <a:pt x="5988" y="1437"/>
                  <a:pt x="5988" y="1436"/>
                </a:cubicBezTo>
                <a:lnTo>
                  <a:pt x="5988" y="1435"/>
                </a:lnTo>
                <a:lnTo>
                  <a:pt x="5988" y="1435"/>
                </a:lnTo>
                <a:lnTo>
                  <a:pt x="5985" y="1434"/>
                </a:lnTo>
                <a:lnTo>
                  <a:pt x="5983" y="1432"/>
                </a:lnTo>
                <a:lnTo>
                  <a:pt x="5982" y="1431"/>
                </a:lnTo>
                <a:lnTo>
                  <a:pt x="5982" y="1422"/>
                </a:lnTo>
                <a:cubicBezTo>
                  <a:pt x="5983" y="1411"/>
                  <a:pt x="5986" y="1389"/>
                  <a:pt x="5988" y="1381"/>
                </a:cubicBezTo>
                <a:cubicBezTo>
                  <a:pt x="5999" y="1377"/>
                  <a:pt x="6016" y="1371"/>
                  <a:pt x="6024" y="1369"/>
                </a:cubicBezTo>
                <a:cubicBezTo>
                  <a:pt x="6043" y="1363"/>
                  <a:pt x="6087" y="1348"/>
                  <a:pt x="6082" y="1335"/>
                </a:cubicBezTo>
                <a:lnTo>
                  <a:pt x="6082" y="1334"/>
                </a:lnTo>
                <a:cubicBezTo>
                  <a:pt x="6082" y="1328"/>
                  <a:pt x="6066" y="1311"/>
                  <a:pt x="6062" y="1308"/>
                </a:cubicBezTo>
                <a:cubicBezTo>
                  <a:pt x="6097" y="1232"/>
                  <a:pt x="6151" y="1135"/>
                  <a:pt x="6199" y="1067"/>
                </a:cubicBezTo>
                <a:lnTo>
                  <a:pt x="6204" y="1059"/>
                </a:lnTo>
                <a:lnTo>
                  <a:pt x="6208" y="1052"/>
                </a:lnTo>
                <a:lnTo>
                  <a:pt x="6213" y="1044"/>
                </a:lnTo>
                <a:cubicBezTo>
                  <a:pt x="6308" y="902"/>
                  <a:pt x="6416" y="717"/>
                  <a:pt x="6434" y="613"/>
                </a:cubicBezTo>
                <a:cubicBezTo>
                  <a:pt x="6457" y="595"/>
                  <a:pt x="6469" y="572"/>
                  <a:pt x="6468" y="561"/>
                </a:cubicBezTo>
                <a:lnTo>
                  <a:pt x="6468" y="561"/>
                </a:lnTo>
                <a:lnTo>
                  <a:pt x="6468" y="560"/>
                </a:lnTo>
                <a:lnTo>
                  <a:pt x="6468" y="559"/>
                </a:lnTo>
                <a:lnTo>
                  <a:pt x="6468" y="556"/>
                </a:lnTo>
                <a:lnTo>
                  <a:pt x="6468" y="556"/>
                </a:lnTo>
                <a:lnTo>
                  <a:pt x="6468" y="555"/>
                </a:lnTo>
                <a:cubicBezTo>
                  <a:pt x="6468" y="537"/>
                  <a:pt x="6436" y="508"/>
                  <a:pt x="6410" y="494"/>
                </a:cubicBezTo>
                <a:lnTo>
                  <a:pt x="6384" y="494"/>
                </a:lnTo>
                <a:cubicBezTo>
                  <a:pt x="6479" y="443"/>
                  <a:pt x="6775" y="79"/>
                  <a:pt x="6762" y="21"/>
                </a:cubicBezTo>
                <a:cubicBezTo>
                  <a:pt x="6762" y="14"/>
                  <a:pt x="6757" y="7"/>
                  <a:pt x="6757" y="6"/>
                </a:cubicBezTo>
                <a:lnTo>
                  <a:pt x="6756" y="6"/>
                </a:lnTo>
                <a:lnTo>
                  <a:pt x="6756" y="6"/>
                </a:lnTo>
                <a:lnTo>
                  <a:pt x="6755" y="6"/>
                </a:lnTo>
                <a:cubicBezTo>
                  <a:pt x="6743" y="1"/>
                  <a:pt x="6716" y="0"/>
                  <a:pt x="6708" y="0"/>
                </a:cubicBezTo>
                <a:lnTo>
                  <a:pt x="6704" y="0"/>
                </a:lnTo>
                <a:cubicBezTo>
                  <a:pt x="6654" y="-1"/>
                  <a:pt x="6582" y="20"/>
                  <a:pt x="6557" y="36"/>
                </a:cubicBezTo>
                <a:lnTo>
                  <a:pt x="6459" y="139"/>
                </a:lnTo>
                <a:cubicBezTo>
                  <a:pt x="6399" y="174"/>
                  <a:pt x="6358" y="241"/>
                  <a:pt x="6359" y="269"/>
                </a:cubicBezTo>
                <a:lnTo>
                  <a:pt x="6359" y="270"/>
                </a:lnTo>
                <a:lnTo>
                  <a:pt x="6359" y="272"/>
                </a:lnTo>
                <a:cubicBezTo>
                  <a:pt x="6275" y="305"/>
                  <a:pt x="6233" y="356"/>
                  <a:pt x="6207" y="386"/>
                </a:cubicBezTo>
                <a:lnTo>
                  <a:pt x="6205" y="388"/>
                </a:lnTo>
                <a:lnTo>
                  <a:pt x="6204" y="389"/>
                </a:lnTo>
                <a:lnTo>
                  <a:pt x="6202" y="391"/>
                </a:lnTo>
                <a:cubicBezTo>
                  <a:pt x="6195" y="400"/>
                  <a:pt x="6183" y="413"/>
                  <a:pt x="6180" y="416"/>
                </a:cubicBezTo>
                <a:cubicBezTo>
                  <a:pt x="6160" y="443"/>
                  <a:pt x="6116" y="477"/>
                  <a:pt x="6088" y="494"/>
                </a:cubicBezTo>
                <a:lnTo>
                  <a:pt x="5169" y="1456"/>
                </a:lnTo>
                <a:cubicBezTo>
                  <a:pt x="5107" y="1476"/>
                  <a:pt x="5040" y="1520"/>
                  <a:pt x="5043" y="1541"/>
                </a:cubicBezTo>
                <a:lnTo>
                  <a:pt x="5043" y="1543"/>
                </a:lnTo>
                <a:lnTo>
                  <a:pt x="5043" y="1547"/>
                </a:lnTo>
                <a:cubicBezTo>
                  <a:pt x="5043" y="1559"/>
                  <a:pt x="5060" y="1582"/>
                  <a:pt x="5070" y="1589"/>
                </a:cubicBezTo>
                <a:cubicBezTo>
                  <a:pt x="4958" y="1636"/>
                  <a:pt x="4920" y="1693"/>
                  <a:pt x="4921" y="1735"/>
                </a:cubicBezTo>
                <a:lnTo>
                  <a:pt x="4921" y="1736"/>
                </a:lnTo>
                <a:cubicBezTo>
                  <a:pt x="4791" y="1815"/>
                  <a:pt x="4623" y="2098"/>
                  <a:pt x="4624" y="2151"/>
                </a:cubicBezTo>
                <a:lnTo>
                  <a:pt x="4351" y="2402"/>
                </a:lnTo>
                <a:lnTo>
                  <a:pt x="4375" y="2506"/>
                </a:lnTo>
                <a:cubicBezTo>
                  <a:pt x="4215" y="2581"/>
                  <a:pt x="4105" y="2729"/>
                  <a:pt x="4036" y="2820"/>
                </a:cubicBezTo>
                <a:lnTo>
                  <a:pt x="4033" y="2825"/>
                </a:lnTo>
                <a:lnTo>
                  <a:pt x="4029" y="2830"/>
                </a:lnTo>
                <a:lnTo>
                  <a:pt x="4028" y="2831"/>
                </a:lnTo>
                <a:cubicBezTo>
                  <a:pt x="4012" y="2852"/>
                  <a:pt x="3986" y="2886"/>
                  <a:pt x="3980" y="2894"/>
                </a:cubicBezTo>
                <a:cubicBezTo>
                  <a:pt x="3932" y="2963"/>
                  <a:pt x="3840" y="3044"/>
                  <a:pt x="3781" y="3084"/>
                </a:cubicBezTo>
                <a:cubicBezTo>
                  <a:pt x="3780" y="3113"/>
                  <a:pt x="3758" y="3145"/>
                  <a:pt x="3738" y="3163"/>
                </a:cubicBezTo>
                <a:cubicBezTo>
                  <a:pt x="3706" y="3196"/>
                  <a:pt x="3696" y="3206"/>
                  <a:pt x="3696" y="3206"/>
                </a:cubicBezTo>
                <a:lnTo>
                  <a:pt x="3696" y="3206"/>
                </a:lnTo>
                <a:cubicBezTo>
                  <a:pt x="3696" y="3206"/>
                  <a:pt x="3706" y="3194"/>
                  <a:pt x="3710" y="3189"/>
                </a:cubicBezTo>
                <a:cubicBezTo>
                  <a:pt x="3714" y="3185"/>
                  <a:pt x="3719" y="3179"/>
                  <a:pt x="3720" y="3178"/>
                </a:cubicBezTo>
                <a:cubicBezTo>
                  <a:pt x="3730" y="3168"/>
                  <a:pt x="3736" y="3160"/>
                  <a:pt x="3735" y="3161"/>
                </a:cubicBezTo>
                <a:lnTo>
                  <a:pt x="3736" y="3161"/>
                </a:lnTo>
                <a:lnTo>
                  <a:pt x="3736" y="3160"/>
                </a:lnTo>
                <a:lnTo>
                  <a:pt x="3736" y="3160"/>
                </a:lnTo>
                <a:lnTo>
                  <a:pt x="3736" y="3160"/>
                </a:lnTo>
                <a:cubicBezTo>
                  <a:pt x="3741" y="3154"/>
                  <a:pt x="3656" y="3245"/>
                  <a:pt x="3548" y="3358"/>
                </a:cubicBezTo>
                <a:cubicBezTo>
                  <a:pt x="3522" y="3385"/>
                  <a:pt x="3475" y="3435"/>
                  <a:pt x="3458" y="3454"/>
                </a:cubicBezTo>
                <a:cubicBezTo>
                  <a:pt x="3474" y="3468"/>
                  <a:pt x="3483" y="3491"/>
                  <a:pt x="3483" y="3500"/>
                </a:cubicBezTo>
                <a:lnTo>
                  <a:pt x="3483" y="3501"/>
                </a:lnTo>
                <a:lnTo>
                  <a:pt x="3483" y="3502"/>
                </a:lnTo>
                <a:cubicBezTo>
                  <a:pt x="3484" y="3515"/>
                  <a:pt x="3451" y="3534"/>
                  <a:pt x="3434" y="3542"/>
                </a:cubicBezTo>
                <a:cubicBezTo>
                  <a:pt x="3394" y="3568"/>
                  <a:pt x="3329" y="3604"/>
                  <a:pt x="3288" y="3622"/>
                </a:cubicBezTo>
                <a:cubicBezTo>
                  <a:pt x="3235" y="3645"/>
                  <a:pt x="3196" y="3698"/>
                  <a:pt x="3186" y="3734"/>
                </a:cubicBezTo>
                <a:cubicBezTo>
                  <a:pt x="3200" y="3746"/>
                  <a:pt x="3206" y="3766"/>
                  <a:pt x="3205" y="3770"/>
                </a:cubicBezTo>
                <a:lnTo>
                  <a:pt x="3205" y="3774"/>
                </a:lnTo>
                <a:lnTo>
                  <a:pt x="3206" y="3776"/>
                </a:lnTo>
                <a:cubicBezTo>
                  <a:pt x="3207" y="3801"/>
                  <a:pt x="3151" y="3839"/>
                  <a:pt x="3112" y="3852"/>
                </a:cubicBezTo>
                <a:lnTo>
                  <a:pt x="3112" y="3858"/>
                </a:lnTo>
                <a:cubicBezTo>
                  <a:pt x="3112" y="3977"/>
                  <a:pt x="2879" y="4206"/>
                  <a:pt x="2789" y="4267"/>
                </a:cubicBezTo>
                <a:cubicBezTo>
                  <a:pt x="2817" y="4274"/>
                  <a:pt x="2830" y="4293"/>
                  <a:pt x="2830" y="4300"/>
                </a:cubicBezTo>
                <a:lnTo>
                  <a:pt x="2830" y="4300"/>
                </a:lnTo>
                <a:lnTo>
                  <a:pt x="2830" y="4301"/>
                </a:lnTo>
                <a:lnTo>
                  <a:pt x="2830" y="4304"/>
                </a:lnTo>
                <a:cubicBezTo>
                  <a:pt x="2822" y="4308"/>
                  <a:pt x="2819" y="4312"/>
                  <a:pt x="2819" y="4312"/>
                </a:cubicBezTo>
                <a:lnTo>
                  <a:pt x="2818" y="4313"/>
                </a:lnTo>
                <a:lnTo>
                  <a:pt x="2818" y="4313"/>
                </a:lnTo>
                <a:lnTo>
                  <a:pt x="2818" y="4314"/>
                </a:lnTo>
                <a:lnTo>
                  <a:pt x="2818" y="4314"/>
                </a:lnTo>
                <a:lnTo>
                  <a:pt x="2819" y="4314"/>
                </a:lnTo>
                <a:lnTo>
                  <a:pt x="2819" y="4315"/>
                </a:lnTo>
                <a:lnTo>
                  <a:pt x="2820" y="4315"/>
                </a:lnTo>
                <a:lnTo>
                  <a:pt x="2820" y="4315"/>
                </a:lnTo>
                <a:lnTo>
                  <a:pt x="2821" y="4315"/>
                </a:lnTo>
                <a:cubicBezTo>
                  <a:pt x="2823" y="4315"/>
                  <a:pt x="2828" y="4314"/>
                  <a:pt x="2828" y="4314"/>
                </a:cubicBezTo>
                <a:lnTo>
                  <a:pt x="2829" y="4314"/>
                </a:lnTo>
                <a:lnTo>
                  <a:pt x="2830" y="4314"/>
                </a:lnTo>
                <a:lnTo>
                  <a:pt x="2831" y="4314"/>
                </a:lnTo>
                <a:lnTo>
                  <a:pt x="2832" y="4314"/>
                </a:lnTo>
                <a:lnTo>
                  <a:pt x="2832" y="4314"/>
                </a:lnTo>
                <a:lnTo>
                  <a:pt x="2833" y="4314"/>
                </a:lnTo>
                <a:lnTo>
                  <a:pt x="2833" y="4314"/>
                </a:lnTo>
                <a:lnTo>
                  <a:pt x="2834" y="4314"/>
                </a:lnTo>
                <a:lnTo>
                  <a:pt x="2834" y="4314"/>
                </a:lnTo>
                <a:lnTo>
                  <a:pt x="2834" y="4314"/>
                </a:lnTo>
                <a:lnTo>
                  <a:pt x="2833" y="4315"/>
                </a:lnTo>
                <a:cubicBezTo>
                  <a:pt x="2837" y="4315"/>
                  <a:pt x="2791" y="4336"/>
                  <a:pt x="2715" y="4370"/>
                </a:cubicBezTo>
                <a:lnTo>
                  <a:pt x="2709" y="4370"/>
                </a:lnTo>
                <a:lnTo>
                  <a:pt x="2707" y="4371"/>
                </a:lnTo>
                <a:lnTo>
                  <a:pt x="2703" y="4371"/>
                </a:lnTo>
                <a:cubicBezTo>
                  <a:pt x="2682" y="4371"/>
                  <a:pt x="2652" y="4364"/>
                  <a:pt x="2640" y="4356"/>
                </a:cubicBezTo>
                <a:cubicBezTo>
                  <a:pt x="2624" y="4450"/>
                  <a:pt x="2515" y="4696"/>
                  <a:pt x="2416" y="4844"/>
                </a:cubicBezTo>
                <a:cubicBezTo>
                  <a:pt x="2315" y="4912"/>
                  <a:pt x="2260" y="5044"/>
                  <a:pt x="2243" y="5124"/>
                </a:cubicBezTo>
                <a:lnTo>
                  <a:pt x="2169" y="5214"/>
                </a:lnTo>
                <a:lnTo>
                  <a:pt x="2045" y="5332"/>
                </a:lnTo>
                <a:lnTo>
                  <a:pt x="2045" y="5333"/>
                </a:lnTo>
                <a:cubicBezTo>
                  <a:pt x="2041" y="5362"/>
                  <a:pt x="2017" y="5390"/>
                  <a:pt x="1993" y="5406"/>
                </a:cubicBezTo>
                <a:cubicBezTo>
                  <a:pt x="1964" y="5427"/>
                  <a:pt x="1947" y="5461"/>
                  <a:pt x="1945" y="5480"/>
                </a:cubicBezTo>
                <a:lnTo>
                  <a:pt x="1772" y="5672"/>
                </a:lnTo>
                <a:lnTo>
                  <a:pt x="1673" y="5717"/>
                </a:lnTo>
                <a:lnTo>
                  <a:pt x="1574" y="5835"/>
                </a:lnTo>
                <a:lnTo>
                  <a:pt x="1566" y="5835"/>
                </a:lnTo>
                <a:lnTo>
                  <a:pt x="1562" y="5835"/>
                </a:lnTo>
                <a:lnTo>
                  <a:pt x="1558" y="5834"/>
                </a:lnTo>
                <a:cubicBezTo>
                  <a:pt x="1482" y="5833"/>
                  <a:pt x="1475" y="5855"/>
                  <a:pt x="1474" y="5884"/>
                </a:cubicBezTo>
                <a:lnTo>
                  <a:pt x="1474" y="5891"/>
                </a:lnTo>
                <a:lnTo>
                  <a:pt x="1475" y="5894"/>
                </a:lnTo>
                <a:cubicBezTo>
                  <a:pt x="1475" y="5935"/>
                  <a:pt x="1406" y="5938"/>
                  <a:pt x="1378" y="5939"/>
                </a:cubicBezTo>
                <a:lnTo>
                  <a:pt x="1377" y="5939"/>
                </a:lnTo>
                <a:lnTo>
                  <a:pt x="1375" y="5939"/>
                </a:lnTo>
                <a:lnTo>
                  <a:pt x="1350" y="5939"/>
                </a:lnTo>
                <a:lnTo>
                  <a:pt x="1350" y="5946"/>
                </a:lnTo>
                <a:cubicBezTo>
                  <a:pt x="1341" y="5972"/>
                  <a:pt x="1339" y="5989"/>
                  <a:pt x="1339" y="5991"/>
                </a:cubicBezTo>
                <a:cubicBezTo>
                  <a:pt x="1339" y="6001"/>
                  <a:pt x="1346" y="6004"/>
                  <a:pt x="1348" y="6004"/>
                </a:cubicBezTo>
                <a:lnTo>
                  <a:pt x="1348" y="6005"/>
                </a:lnTo>
                <a:lnTo>
                  <a:pt x="1350" y="6006"/>
                </a:lnTo>
                <a:lnTo>
                  <a:pt x="1352" y="6007"/>
                </a:lnTo>
                <a:lnTo>
                  <a:pt x="1353" y="6008"/>
                </a:lnTo>
                <a:lnTo>
                  <a:pt x="1354" y="6009"/>
                </a:lnTo>
                <a:lnTo>
                  <a:pt x="1354" y="6012"/>
                </a:lnTo>
                <a:lnTo>
                  <a:pt x="1356" y="6014"/>
                </a:lnTo>
                <a:lnTo>
                  <a:pt x="1356" y="6015"/>
                </a:lnTo>
                <a:lnTo>
                  <a:pt x="1356" y="6015"/>
                </a:lnTo>
                <a:lnTo>
                  <a:pt x="1356" y="6016"/>
                </a:lnTo>
                <a:lnTo>
                  <a:pt x="1356" y="6016"/>
                </a:lnTo>
                <a:lnTo>
                  <a:pt x="1356" y="6017"/>
                </a:lnTo>
                <a:cubicBezTo>
                  <a:pt x="1359" y="6028"/>
                  <a:pt x="1313" y="6122"/>
                  <a:pt x="1251" y="6234"/>
                </a:cubicBezTo>
                <a:cubicBezTo>
                  <a:pt x="1226" y="6247"/>
                  <a:pt x="1201" y="6269"/>
                  <a:pt x="1202" y="6277"/>
                </a:cubicBezTo>
                <a:lnTo>
                  <a:pt x="1202" y="6278"/>
                </a:lnTo>
                <a:lnTo>
                  <a:pt x="1202" y="6279"/>
                </a:lnTo>
                <a:lnTo>
                  <a:pt x="1177" y="6279"/>
                </a:lnTo>
                <a:cubicBezTo>
                  <a:pt x="1176" y="6286"/>
                  <a:pt x="1167" y="6305"/>
                  <a:pt x="1164" y="6310"/>
                </a:cubicBezTo>
                <a:cubicBezTo>
                  <a:pt x="1155" y="6323"/>
                  <a:pt x="1151" y="6337"/>
                  <a:pt x="1151" y="6340"/>
                </a:cubicBezTo>
                <a:cubicBezTo>
                  <a:pt x="1152" y="6355"/>
                  <a:pt x="1119" y="6368"/>
                  <a:pt x="1106" y="6367"/>
                </a:cubicBezTo>
                <a:lnTo>
                  <a:pt x="1105" y="6367"/>
                </a:lnTo>
                <a:lnTo>
                  <a:pt x="1104" y="6367"/>
                </a:lnTo>
                <a:lnTo>
                  <a:pt x="1102" y="6367"/>
                </a:lnTo>
                <a:lnTo>
                  <a:pt x="1102" y="6369"/>
                </a:lnTo>
                <a:lnTo>
                  <a:pt x="1102" y="6372"/>
                </a:lnTo>
                <a:lnTo>
                  <a:pt x="1102" y="6376"/>
                </a:lnTo>
                <a:lnTo>
                  <a:pt x="1102" y="6381"/>
                </a:lnTo>
                <a:cubicBezTo>
                  <a:pt x="1102" y="6384"/>
                  <a:pt x="1102" y="6390"/>
                  <a:pt x="1102" y="6391"/>
                </a:cubicBezTo>
                <a:cubicBezTo>
                  <a:pt x="1103" y="6424"/>
                  <a:pt x="1094" y="6459"/>
                  <a:pt x="1078" y="6487"/>
                </a:cubicBezTo>
                <a:cubicBezTo>
                  <a:pt x="1077" y="6494"/>
                  <a:pt x="1066" y="6507"/>
                  <a:pt x="1063" y="6509"/>
                </a:cubicBezTo>
                <a:cubicBezTo>
                  <a:pt x="1055" y="6517"/>
                  <a:pt x="1053" y="6530"/>
                  <a:pt x="1053" y="6530"/>
                </a:cubicBezTo>
                <a:cubicBezTo>
                  <a:pt x="824" y="6668"/>
                  <a:pt x="819" y="6712"/>
                  <a:pt x="807" y="6761"/>
                </a:cubicBezTo>
                <a:lnTo>
                  <a:pt x="807" y="6764"/>
                </a:lnTo>
                <a:cubicBezTo>
                  <a:pt x="804" y="6781"/>
                  <a:pt x="791" y="6822"/>
                  <a:pt x="780" y="6842"/>
                </a:cubicBezTo>
                <a:cubicBezTo>
                  <a:pt x="691" y="6917"/>
                  <a:pt x="608" y="7048"/>
                  <a:pt x="581" y="7107"/>
                </a:cubicBezTo>
                <a:cubicBezTo>
                  <a:pt x="467" y="7310"/>
                  <a:pt x="267" y="7564"/>
                  <a:pt x="110" y="7699"/>
                </a:cubicBezTo>
                <a:lnTo>
                  <a:pt x="110" y="7705"/>
                </a:lnTo>
                <a:cubicBezTo>
                  <a:pt x="104" y="7716"/>
                  <a:pt x="104" y="7724"/>
                  <a:pt x="104" y="7725"/>
                </a:cubicBezTo>
                <a:lnTo>
                  <a:pt x="104" y="7727"/>
                </a:lnTo>
                <a:lnTo>
                  <a:pt x="105" y="7728"/>
                </a:lnTo>
                <a:lnTo>
                  <a:pt x="106" y="7730"/>
                </a:lnTo>
                <a:lnTo>
                  <a:pt x="107" y="7731"/>
                </a:lnTo>
                <a:lnTo>
                  <a:pt x="108" y="7731"/>
                </a:lnTo>
                <a:lnTo>
                  <a:pt x="109" y="7732"/>
                </a:lnTo>
                <a:lnTo>
                  <a:pt x="111" y="7734"/>
                </a:lnTo>
                <a:lnTo>
                  <a:pt x="112" y="7735"/>
                </a:lnTo>
                <a:lnTo>
                  <a:pt x="112" y="7737"/>
                </a:lnTo>
                <a:lnTo>
                  <a:pt x="112" y="7737"/>
                </a:lnTo>
                <a:lnTo>
                  <a:pt x="112" y="7737"/>
                </a:lnTo>
                <a:lnTo>
                  <a:pt x="112" y="7737"/>
                </a:lnTo>
                <a:lnTo>
                  <a:pt x="112" y="7738"/>
                </a:lnTo>
                <a:lnTo>
                  <a:pt x="112" y="7738"/>
                </a:lnTo>
                <a:cubicBezTo>
                  <a:pt x="114" y="7743"/>
                  <a:pt x="82" y="7776"/>
                  <a:pt x="36" y="7817"/>
                </a:cubicBezTo>
                <a:cubicBezTo>
                  <a:pt x="60" y="7829"/>
                  <a:pt x="61" y="7837"/>
                  <a:pt x="61" y="7842"/>
                </a:cubicBezTo>
                <a:lnTo>
                  <a:pt x="61" y="7842"/>
                </a:lnTo>
                <a:lnTo>
                  <a:pt x="61" y="7843"/>
                </a:lnTo>
                <a:lnTo>
                  <a:pt x="61" y="7844"/>
                </a:lnTo>
                <a:cubicBezTo>
                  <a:pt x="52" y="7870"/>
                  <a:pt x="23" y="7893"/>
                  <a:pt x="0" y="7903"/>
                </a:cubicBezTo>
                <a:lnTo>
                  <a:pt x="3349" y="10336"/>
                </a:lnTo>
                <a:lnTo>
                  <a:pt x="3508" y="10377"/>
                </a:lnTo>
                <a:lnTo>
                  <a:pt x="3469" y="10424"/>
                </a:lnTo>
                <a:lnTo>
                  <a:pt x="3966" y="10784"/>
                </a:lnTo>
                <a:cubicBezTo>
                  <a:pt x="3988" y="10748"/>
                  <a:pt x="4004" y="10710"/>
                  <a:pt x="4004" y="10702"/>
                </a:cubicBezTo>
                <a:cubicBezTo>
                  <a:pt x="3953" y="10675"/>
                  <a:pt x="3878" y="10622"/>
                  <a:pt x="3880" y="10601"/>
                </a:cubicBezTo>
                <a:lnTo>
                  <a:pt x="3880" y="10600"/>
                </a:lnTo>
                <a:lnTo>
                  <a:pt x="3880" y="10598"/>
                </a:lnTo>
                <a:cubicBezTo>
                  <a:pt x="3879" y="10569"/>
                  <a:pt x="3933" y="10570"/>
                  <a:pt x="3945" y="10570"/>
                </a:cubicBezTo>
                <a:lnTo>
                  <a:pt x="3954" y="10570"/>
                </a:lnTo>
                <a:cubicBezTo>
                  <a:pt x="3973" y="10566"/>
                  <a:pt x="3982" y="10553"/>
                  <a:pt x="3981" y="10550"/>
                </a:cubicBezTo>
                <a:lnTo>
                  <a:pt x="3981" y="10549"/>
                </a:lnTo>
                <a:lnTo>
                  <a:pt x="3981" y="10549"/>
                </a:lnTo>
                <a:lnTo>
                  <a:pt x="3981" y="10548"/>
                </a:lnTo>
                <a:lnTo>
                  <a:pt x="3981" y="10546"/>
                </a:lnTo>
                <a:cubicBezTo>
                  <a:pt x="3982" y="10522"/>
                  <a:pt x="3938" y="10497"/>
                  <a:pt x="3917" y="10498"/>
                </a:cubicBezTo>
                <a:lnTo>
                  <a:pt x="3915" y="10498"/>
                </a:lnTo>
                <a:lnTo>
                  <a:pt x="3914" y="10498"/>
                </a:lnTo>
                <a:lnTo>
                  <a:pt x="3913" y="10498"/>
                </a:lnTo>
                <a:lnTo>
                  <a:pt x="3911" y="10498"/>
                </a:lnTo>
                <a:lnTo>
                  <a:pt x="3910" y="10498"/>
                </a:lnTo>
                <a:cubicBezTo>
                  <a:pt x="3899" y="10497"/>
                  <a:pt x="3883" y="10507"/>
                  <a:pt x="3880" y="10510"/>
                </a:cubicBezTo>
                <a:cubicBezTo>
                  <a:pt x="3880" y="10507"/>
                  <a:pt x="3877" y="10486"/>
                  <a:pt x="3876" y="10475"/>
                </a:cubicBezTo>
                <a:cubicBezTo>
                  <a:pt x="3876" y="10472"/>
                  <a:pt x="3875" y="10468"/>
                  <a:pt x="3875" y="10467"/>
                </a:cubicBezTo>
                <a:cubicBezTo>
                  <a:pt x="3874" y="10458"/>
                  <a:pt x="3874" y="10443"/>
                  <a:pt x="3874" y="10440"/>
                </a:cubicBezTo>
                <a:lnTo>
                  <a:pt x="3874" y="10432"/>
                </a:lnTo>
                <a:lnTo>
                  <a:pt x="3874" y="10431"/>
                </a:lnTo>
                <a:lnTo>
                  <a:pt x="3874" y="10430"/>
                </a:lnTo>
                <a:lnTo>
                  <a:pt x="3874" y="10429"/>
                </a:lnTo>
                <a:lnTo>
                  <a:pt x="3874" y="10428"/>
                </a:lnTo>
                <a:cubicBezTo>
                  <a:pt x="3873" y="10406"/>
                  <a:pt x="3885" y="10366"/>
                  <a:pt x="3905" y="10362"/>
                </a:cubicBezTo>
                <a:lnTo>
                  <a:pt x="4104" y="10095"/>
                </a:lnTo>
                <a:lnTo>
                  <a:pt x="4127" y="10095"/>
                </a:lnTo>
                <a:lnTo>
                  <a:pt x="4351" y="9830"/>
                </a:lnTo>
                <a:lnTo>
                  <a:pt x="4375" y="9682"/>
                </a:lnTo>
                <a:lnTo>
                  <a:pt x="4573" y="9637"/>
                </a:lnTo>
                <a:cubicBezTo>
                  <a:pt x="4573" y="9641"/>
                  <a:pt x="4573" y="9652"/>
                  <a:pt x="4573" y="9659"/>
                </a:cubicBezTo>
                <a:cubicBezTo>
                  <a:pt x="4572" y="9672"/>
                  <a:pt x="4572" y="9690"/>
                  <a:pt x="4572" y="9698"/>
                </a:cubicBezTo>
                <a:cubicBezTo>
                  <a:pt x="4572" y="9701"/>
                  <a:pt x="4573" y="9708"/>
                  <a:pt x="4573" y="9711"/>
                </a:cubicBezTo>
                <a:cubicBezTo>
                  <a:pt x="4573" y="9714"/>
                  <a:pt x="4573" y="9719"/>
                  <a:pt x="4573" y="9719"/>
                </a:cubicBezTo>
                <a:lnTo>
                  <a:pt x="4573" y="9721"/>
                </a:lnTo>
                <a:lnTo>
                  <a:pt x="4573" y="9722"/>
                </a:lnTo>
                <a:lnTo>
                  <a:pt x="4573" y="9723"/>
                </a:lnTo>
                <a:cubicBezTo>
                  <a:pt x="4571" y="9752"/>
                  <a:pt x="4591" y="9790"/>
                  <a:pt x="4648" y="9800"/>
                </a:cubicBezTo>
                <a:cubicBezTo>
                  <a:pt x="4718" y="9793"/>
                  <a:pt x="4723" y="9738"/>
                  <a:pt x="4723" y="9725"/>
                </a:cubicBezTo>
                <a:cubicBezTo>
                  <a:pt x="4846" y="9642"/>
                  <a:pt x="4966" y="9493"/>
                  <a:pt x="5021" y="9415"/>
                </a:cubicBezTo>
                <a:cubicBezTo>
                  <a:pt x="5022" y="9387"/>
                  <a:pt x="5044" y="9358"/>
                  <a:pt x="5060" y="9348"/>
                </a:cubicBezTo>
                <a:cubicBezTo>
                  <a:pt x="5081" y="9333"/>
                  <a:pt x="5095" y="9301"/>
                  <a:pt x="5096" y="9282"/>
                </a:cubicBezTo>
                <a:cubicBezTo>
                  <a:pt x="5272" y="9197"/>
                  <a:pt x="5408" y="8939"/>
                  <a:pt x="5442" y="8853"/>
                </a:cubicBezTo>
                <a:lnTo>
                  <a:pt x="5444" y="8853"/>
                </a:lnTo>
                <a:cubicBezTo>
                  <a:pt x="5489" y="8853"/>
                  <a:pt x="5491" y="8824"/>
                  <a:pt x="5492" y="8816"/>
                </a:cubicBezTo>
                <a:lnTo>
                  <a:pt x="5492" y="8815"/>
                </a:lnTo>
                <a:lnTo>
                  <a:pt x="5492" y="8814"/>
                </a:lnTo>
                <a:lnTo>
                  <a:pt x="5492" y="8814"/>
                </a:lnTo>
                <a:lnTo>
                  <a:pt x="5492" y="8809"/>
                </a:lnTo>
                <a:cubicBezTo>
                  <a:pt x="5486" y="8755"/>
                  <a:pt x="5432" y="8634"/>
                  <a:pt x="5318" y="8617"/>
                </a:cubicBezTo>
                <a:cubicBezTo>
                  <a:pt x="5293" y="8621"/>
                  <a:pt x="5294" y="8656"/>
                  <a:pt x="5294" y="8663"/>
                </a:cubicBezTo>
                <a:lnTo>
                  <a:pt x="5294" y="8665"/>
                </a:lnTo>
                <a:lnTo>
                  <a:pt x="5294" y="8667"/>
                </a:lnTo>
                <a:lnTo>
                  <a:pt x="5294" y="8669"/>
                </a:lnTo>
                <a:lnTo>
                  <a:pt x="5293" y="8670"/>
                </a:lnTo>
                <a:lnTo>
                  <a:pt x="5293" y="8670"/>
                </a:lnTo>
                <a:lnTo>
                  <a:pt x="5292" y="8671"/>
                </a:lnTo>
                <a:lnTo>
                  <a:pt x="5292" y="8674"/>
                </a:lnTo>
                <a:lnTo>
                  <a:pt x="5294" y="8674"/>
                </a:lnTo>
                <a:lnTo>
                  <a:pt x="5294" y="8675"/>
                </a:lnTo>
                <a:lnTo>
                  <a:pt x="5194" y="8809"/>
                </a:lnTo>
                <a:lnTo>
                  <a:pt x="5194" y="8814"/>
                </a:lnTo>
                <a:lnTo>
                  <a:pt x="5194" y="8816"/>
                </a:lnTo>
                <a:cubicBezTo>
                  <a:pt x="5197" y="8866"/>
                  <a:pt x="5158" y="8920"/>
                  <a:pt x="5096" y="8957"/>
                </a:cubicBezTo>
                <a:lnTo>
                  <a:pt x="5096" y="8964"/>
                </a:lnTo>
                <a:lnTo>
                  <a:pt x="5096" y="8969"/>
                </a:lnTo>
                <a:cubicBezTo>
                  <a:pt x="5100" y="9068"/>
                  <a:pt x="5018" y="9201"/>
                  <a:pt x="4921" y="9252"/>
                </a:cubicBezTo>
                <a:lnTo>
                  <a:pt x="4573" y="9135"/>
                </a:lnTo>
                <a:lnTo>
                  <a:pt x="4573" y="9120"/>
                </a:lnTo>
                <a:cubicBezTo>
                  <a:pt x="4604" y="9099"/>
                  <a:pt x="4666" y="9094"/>
                  <a:pt x="4695" y="9092"/>
                </a:cubicBezTo>
                <a:lnTo>
                  <a:pt x="4697" y="9092"/>
                </a:lnTo>
                <a:lnTo>
                  <a:pt x="4699" y="9091"/>
                </a:lnTo>
                <a:lnTo>
                  <a:pt x="4700" y="9091"/>
                </a:lnTo>
                <a:cubicBezTo>
                  <a:pt x="4706" y="9091"/>
                  <a:pt x="4714" y="9090"/>
                  <a:pt x="4717" y="9090"/>
                </a:cubicBezTo>
                <a:cubicBezTo>
                  <a:pt x="4720" y="9090"/>
                  <a:pt x="4722" y="9090"/>
                  <a:pt x="4723" y="9090"/>
                </a:cubicBezTo>
                <a:lnTo>
                  <a:pt x="4726" y="9090"/>
                </a:lnTo>
                <a:lnTo>
                  <a:pt x="4728" y="9090"/>
                </a:lnTo>
                <a:lnTo>
                  <a:pt x="4731" y="9090"/>
                </a:lnTo>
                <a:cubicBezTo>
                  <a:pt x="4783" y="9090"/>
                  <a:pt x="4802" y="9068"/>
                  <a:pt x="4802" y="9057"/>
                </a:cubicBezTo>
                <a:lnTo>
                  <a:pt x="4802" y="9049"/>
                </a:lnTo>
                <a:lnTo>
                  <a:pt x="4802" y="9048"/>
                </a:lnTo>
                <a:cubicBezTo>
                  <a:pt x="4802" y="9021"/>
                  <a:pt x="4747" y="8969"/>
                  <a:pt x="4723" y="8957"/>
                </a:cubicBezTo>
                <a:lnTo>
                  <a:pt x="4748" y="8912"/>
                </a:lnTo>
                <a:lnTo>
                  <a:pt x="4749" y="8912"/>
                </a:lnTo>
                <a:lnTo>
                  <a:pt x="4751" y="8912"/>
                </a:lnTo>
                <a:lnTo>
                  <a:pt x="4829" y="8912"/>
                </a:lnTo>
                <a:cubicBezTo>
                  <a:pt x="4845" y="8915"/>
                  <a:pt x="4872" y="8915"/>
                  <a:pt x="4876" y="8915"/>
                </a:cubicBezTo>
                <a:lnTo>
                  <a:pt x="4881" y="8915"/>
                </a:lnTo>
                <a:cubicBezTo>
                  <a:pt x="4969" y="8917"/>
                  <a:pt x="5026" y="8876"/>
                  <a:pt x="5026" y="8837"/>
                </a:cubicBezTo>
                <a:lnTo>
                  <a:pt x="5026" y="8835"/>
                </a:lnTo>
                <a:lnTo>
                  <a:pt x="5025" y="8833"/>
                </a:lnTo>
                <a:lnTo>
                  <a:pt x="5026" y="8832"/>
                </a:lnTo>
                <a:lnTo>
                  <a:pt x="5026" y="8831"/>
                </a:lnTo>
                <a:lnTo>
                  <a:pt x="5026" y="8830"/>
                </a:lnTo>
                <a:lnTo>
                  <a:pt x="5026" y="8829"/>
                </a:lnTo>
                <a:cubicBezTo>
                  <a:pt x="5026" y="8821"/>
                  <a:pt x="5022" y="8807"/>
                  <a:pt x="5021" y="8806"/>
                </a:cubicBezTo>
                <a:lnTo>
                  <a:pt x="5021" y="8804"/>
                </a:lnTo>
                <a:lnTo>
                  <a:pt x="5021" y="8803"/>
                </a:lnTo>
                <a:lnTo>
                  <a:pt x="5021" y="8801"/>
                </a:lnTo>
                <a:lnTo>
                  <a:pt x="5021" y="8800"/>
                </a:lnTo>
                <a:lnTo>
                  <a:pt x="5021" y="8799"/>
                </a:lnTo>
                <a:lnTo>
                  <a:pt x="5021" y="8794"/>
                </a:lnTo>
                <a:lnTo>
                  <a:pt x="5021" y="8790"/>
                </a:lnTo>
                <a:cubicBezTo>
                  <a:pt x="5021" y="8696"/>
                  <a:pt x="5160" y="8411"/>
                  <a:pt x="5203" y="8324"/>
                </a:cubicBezTo>
                <a:cubicBezTo>
                  <a:pt x="5209" y="8311"/>
                  <a:pt x="5219" y="8292"/>
                  <a:pt x="5219" y="8290"/>
                </a:cubicBezTo>
                <a:lnTo>
                  <a:pt x="5318" y="8187"/>
                </a:lnTo>
                <a:lnTo>
                  <a:pt x="5467" y="8217"/>
                </a:lnTo>
                <a:lnTo>
                  <a:pt x="5442" y="8632"/>
                </a:lnTo>
                <a:cubicBezTo>
                  <a:pt x="5561" y="8632"/>
                  <a:pt x="5588" y="8560"/>
                  <a:pt x="5604" y="8523"/>
                </a:cubicBezTo>
                <a:cubicBezTo>
                  <a:pt x="5606" y="8521"/>
                  <a:pt x="5608" y="8516"/>
                  <a:pt x="5608" y="8515"/>
                </a:cubicBezTo>
                <a:lnTo>
                  <a:pt x="5609" y="8514"/>
                </a:lnTo>
                <a:lnTo>
                  <a:pt x="5609" y="8513"/>
                </a:lnTo>
                <a:lnTo>
                  <a:pt x="5610" y="8512"/>
                </a:lnTo>
                <a:lnTo>
                  <a:pt x="5610" y="8511"/>
                </a:lnTo>
                <a:lnTo>
                  <a:pt x="5611" y="8510"/>
                </a:lnTo>
                <a:lnTo>
                  <a:pt x="5611" y="8510"/>
                </a:lnTo>
                <a:cubicBezTo>
                  <a:pt x="5614" y="8506"/>
                  <a:pt x="5618" y="8495"/>
                  <a:pt x="5619" y="8492"/>
                </a:cubicBezTo>
                <a:cubicBezTo>
                  <a:pt x="5621" y="8488"/>
                  <a:pt x="5623" y="8482"/>
                  <a:pt x="5624" y="8481"/>
                </a:cubicBezTo>
                <a:cubicBezTo>
                  <a:pt x="5632" y="8443"/>
                  <a:pt x="5668" y="8399"/>
                  <a:pt x="5740" y="8395"/>
                </a:cubicBezTo>
                <a:lnTo>
                  <a:pt x="5962" y="8142"/>
                </a:lnTo>
                <a:lnTo>
                  <a:pt x="5962" y="8136"/>
                </a:lnTo>
                <a:lnTo>
                  <a:pt x="5962" y="8134"/>
                </a:lnTo>
                <a:cubicBezTo>
                  <a:pt x="5961" y="8083"/>
                  <a:pt x="6019" y="8036"/>
                  <a:pt x="6059" y="8003"/>
                </a:cubicBezTo>
                <a:lnTo>
                  <a:pt x="6061" y="8001"/>
                </a:lnTo>
                <a:cubicBezTo>
                  <a:pt x="6073" y="7991"/>
                  <a:pt x="6088" y="7979"/>
                  <a:pt x="6092" y="7977"/>
                </a:cubicBezTo>
                <a:cubicBezTo>
                  <a:pt x="6121" y="7955"/>
                  <a:pt x="6136" y="7916"/>
                  <a:pt x="6137" y="7892"/>
                </a:cubicBezTo>
                <a:lnTo>
                  <a:pt x="6286" y="7817"/>
                </a:lnTo>
                <a:lnTo>
                  <a:pt x="6384" y="7670"/>
                </a:lnTo>
                <a:lnTo>
                  <a:pt x="6583" y="7567"/>
                </a:lnTo>
                <a:lnTo>
                  <a:pt x="6583" y="7389"/>
                </a:lnTo>
                <a:cubicBezTo>
                  <a:pt x="6659" y="7303"/>
                  <a:pt x="6760" y="7163"/>
                  <a:pt x="6756" y="7096"/>
                </a:cubicBezTo>
                <a:lnTo>
                  <a:pt x="6756" y="7092"/>
                </a:lnTo>
                <a:lnTo>
                  <a:pt x="6856" y="7047"/>
                </a:lnTo>
                <a:lnTo>
                  <a:pt x="7103" y="6767"/>
                </a:lnTo>
                <a:lnTo>
                  <a:pt x="7129" y="6604"/>
                </a:lnTo>
                <a:lnTo>
                  <a:pt x="7208" y="6604"/>
                </a:lnTo>
                <a:cubicBezTo>
                  <a:pt x="7306" y="6605"/>
                  <a:pt x="7328" y="6550"/>
                  <a:pt x="7327" y="6519"/>
                </a:cubicBezTo>
                <a:lnTo>
                  <a:pt x="7327" y="6515"/>
                </a:lnTo>
                <a:cubicBezTo>
                  <a:pt x="7388" y="6496"/>
                  <a:pt x="7427" y="6446"/>
                  <a:pt x="7426" y="6429"/>
                </a:cubicBezTo>
                <a:lnTo>
                  <a:pt x="7426" y="6428"/>
                </a:lnTo>
                <a:lnTo>
                  <a:pt x="7426" y="6424"/>
                </a:lnTo>
                <a:lnTo>
                  <a:pt x="7424" y="6422"/>
                </a:lnTo>
                <a:lnTo>
                  <a:pt x="7423" y="6419"/>
                </a:lnTo>
                <a:lnTo>
                  <a:pt x="7421" y="6418"/>
                </a:lnTo>
                <a:lnTo>
                  <a:pt x="7420" y="6416"/>
                </a:lnTo>
                <a:cubicBezTo>
                  <a:pt x="7411" y="6412"/>
                  <a:pt x="7401" y="6412"/>
                  <a:pt x="7396" y="6412"/>
                </a:cubicBezTo>
                <a:cubicBezTo>
                  <a:pt x="7394" y="6412"/>
                  <a:pt x="7391" y="6412"/>
                  <a:pt x="7391" y="6412"/>
                </a:cubicBezTo>
                <a:lnTo>
                  <a:pt x="7390" y="6412"/>
                </a:lnTo>
                <a:lnTo>
                  <a:pt x="7389" y="6412"/>
                </a:lnTo>
                <a:lnTo>
                  <a:pt x="7388" y="6412"/>
                </a:lnTo>
                <a:lnTo>
                  <a:pt x="7388" y="6412"/>
                </a:lnTo>
                <a:lnTo>
                  <a:pt x="7387" y="6412"/>
                </a:lnTo>
                <a:lnTo>
                  <a:pt x="7376" y="6412"/>
                </a:lnTo>
                <a:lnTo>
                  <a:pt x="7227" y="6294"/>
                </a:lnTo>
                <a:cubicBezTo>
                  <a:pt x="7230" y="6241"/>
                  <a:pt x="7254" y="6181"/>
                  <a:pt x="7279" y="6141"/>
                </a:cubicBezTo>
                <a:cubicBezTo>
                  <a:pt x="7309" y="6097"/>
                  <a:pt x="7325" y="6034"/>
                  <a:pt x="7327" y="5997"/>
                </a:cubicBezTo>
                <a:lnTo>
                  <a:pt x="7332" y="5997"/>
                </a:lnTo>
                <a:lnTo>
                  <a:pt x="7334" y="5997"/>
                </a:lnTo>
                <a:lnTo>
                  <a:pt x="7337" y="5997"/>
                </a:lnTo>
                <a:cubicBezTo>
                  <a:pt x="7389" y="5998"/>
                  <a:pt x="7438" y="5968"/>
                  <a:pt x="7451" y="5939"/>
                </a:cubicBezTo>
                <a:lnTo>
                  <a:pt x="7500" y="5939"/>
                </a:lnTo>
                <a:cubicBezTo>
                  <a:pt x="7529" y="5932"/>
                  <a:pt x="7543" y="5919"/>
                  <a:pt x="7542" y="5915"/>
                </a:cubicBezTo>
                <a:lnTo>
                  <a:pt x="7542" y="5912"/>
                </a:lnTo>
                <a:lnTo>
                  <a:pt x="7541" y="5909"/>
                </a:lnTo>
                <a:lnTo>
                  <a:pt x="7541" y="5908"/>
                </a:lnTo>
                <a:cubicBezTo>
                  <a:pt x="7538" y="5902"/>
                  <a:pt x="7527" y="5894"/>
                  <a:pt x="7526" y="5894"/>
                </a:cubicBezTo>
                <a:lnTo>
                  <a:pt x="7526" y="5894"/>
                </a:lnTo>
                <a:lnTo>
                  <a:pt x="7500" y="5894"/>
                </a:lnTo>
                <a:cubicBezTo>
                  <a:pt x="7523" y="5845"/>
                  <a:pt x="7526" y="5778"/>
                  <a:pt x="7526" y="5742"/>
                </a:cubicBezTo>
                <a:lnTo>
                  <a:pt x="7526" y="5732"/>
                </a:lnTo>
                <a:cubicBezTo>
                  <a:pt x="7599" y="5691"/>
                  <a:pt x="7655" y="5618"/>
                  <a:pt x="7687" y="5576"/>
                </a:cubicBezTo>
                <a:cubicBezTo>
                  <a:pt x="7704" y="5554"/>
                  <a:pt x="7730" y="5524"/>
                  <a:pt x="7742" y="5512"/>
                </a:cubicBezTo>
                <a:cubicBezTo>
                  <a:pt x="7766" y="5482"/>
                  <a:pt x="7791" y="5457"/>
                  <a:pt x="7799" y="5450"/>
                </a:cubicBezTo>
                <a:lnTo>
                  <a:pt x="7798" y="5446"/>
                </a:lnTo>
                <a:lnTo>
                  <a:pt x="7798" y="5442"/>
                </a:lnTo>
                <a:cubicBezTo>
                  <a:pt x="7798" y="5363"/>
                  <a:pt x="7880" y="5297"/>
                  <a:pt x="7929" y="5256"/>
                </a:cubicBezTo>
                <a:lnTo>
                  <a:pt x="7932" y="5254"/>
                </a:lnTo>
                <a:lnTo>
                  <a:pt x="7934" y="5251"/>
                </a:lnTo>
                <a:lnTo>
                  <a:pt x="7935" y="5250"/>
                </a:lnTo>
                <a:cubicBezTo>
                  <a:pt x="7946" y="5242"/>
                  <a:pt x="7960" y="5229"/>
                  <a:pt x="7968" y="5223"/>
                </a:cubicBezTo>
                <a:cubicBezTo>
                  <a:pt x="7975" y="5217"/>
                  <a:pt x="7979" y="5214"/>
                  <a:pt x="7984" y="5209"/>
                </a:cubicBezTo>
                <a:cubicBezTo>
                  <a:pt x="8024" y="5177"/>
                  <a:pt x="8046" y="5126"/>
                  <a:pt x="8046" y="5095"/>
                </a:cubicBezTo>
                <a:lnTo>
                  <a:pt x="8195" y="4947"/>
                </a:lnTo>
                <a:lnTo>
                  <a:pt x="8195" y="4902"/>
                </a:lnTo>
                <a:lnTo>
                  <a:pt x="8245" y="4902"/>
                </a:lnTo>
                <a:cubicBezTo>
                  <a:pt x="8292" y="4875"/>
                  <a:pt x="8353" y="4822"/>
                  <a:pt x="8385" y="4789"/>
                </a:cubicBezTo>
                <a:cubicBezTo>
                  <a:pt x="8391" y="4783"/>
                  <a:pt x="8403" y="4770"/>
                  <a:pt x="8408" y="4765"/>
                </a:cubicBezTo>
                <a:cubicBezTo>
                  <a:pt x="8412" y="4760"/>
                  <a:pt x="8417" y="4755"/>
                  <a:pt x="8418" y="4754"/>
                </a:cubicBezTo>
                <a:cubicBezTo>
                  <a:pt x="8490" y="4677"/>
                  <a:pt x="8602" y="4577"/>
                  <a:pt x="8691" y="4534"/>
                </a:cubicBezTo>
                <a:lnTo>
                  <a:pt x="8814" y="4311"/>
                </a:lnTo>
                <a:lnTo>
                  <a:pt x="8691" y="4222"/>
                </a:lnTo>
                <a:lnTo>
                  <a:pt x="8567" y="4237"/>
                </a:lnTo>
                <a:lnTo>
                  <a:pt x="8616" y="4074"/>
                </a:lnTo>
                <a:lnTo>
                  <a:pt x="8418" y="4029"/>
                </a:lnTo>
                <a:lnTo>
                  <a:pt x="8418" y="4034"/>
                </a:lnTo>
                <a:cubicBezTo>
                  <a:pt x="8420" y="4132"/>
                  <a:pt x="8277" y="4236"/>
                  <a:pt x="8204" y="4289"/>
                </a:cubicBezTo>
                <a:lnTo>
                  <a:pt x="8200" y="4294"/>
                </a:lnTo>
                <a:lnTo>
                  <a:pt x="8195" y="4296"/>
                </a:lnTo>
                <a:lnTo>
                  <a:pt x="8195" y="4295"/>
                </a:lnTo>
                <a:lnTo>
                  <a:pt x="8197" y="4292"/>
                </a:lnTo>
                <a:lnTo>
                  <a:pt x="8198" y="4291"/>
                </a:lnTo>
                <a:lnTo>
                  <a:pt x="8198" y="4289"/>
                </a:lnTo>
                <a:cubicBezTo>
                  <a:pt x="8220" y="4253"/>
                  <a:pt x="8245" y="4202"/>
                  <a:pt x="8245" y="4179"/>
                </a:cubicBezTo>
                <a:lnTo>
                  <a:pt x="8343" y="4074"/>
                </a:lnTo>
                <a:cubicBezTo>
                  <a:pt x="8333" y="4068"/>
                  <a:pt x="8328" y="4053"/>
                  <a:pt x="8328" y="4048"/>
                </a:cubicBezTo>
                <a:lnTo>
                  <a:pt x="8328" y="4047"/>
                </a:lnTo>
                <a:lnTo>
                  <a:pt x="8328" y="4047"/>
                </a:lnTo>
                <a:lnTo>
                  <a:pt x="8328" y="4046"/>
                </a:lnTo>
                <a:cubicBezTo>
                  <a:pt x="8328" y="4012"/>
                  <a:pt x="8389" y="3967"/>
                  <a:pt x="8425" y="3940"/>
                </a:cubicBezTo>
                <a:cubicBezTo>
                  <a:pt x="8429" y="3937"/>
                  <a:pt x="8436" y="3932"/>
                  <a:pt x="8438" y="3930"/>
                </a:cubicBezTo>
                <a:cubicBezTo>
                  <a:pt x="8441" y="3928"/>
                  <a:pt x="8445" y="3925"/>
                  <a:pt x="8445" y="3925"/>
                </a:cubicBezTo>
                <a:lnTo>
                  <a:pt x="8448" y="3924"/>
                </a:lnTo>
                <a:lnTo>
                  <a:pt x="8450" y="3921"/>
                </a:lnTo>
                <a:lnTo>
                  <a:pt x="8452" y="3919"/>
                </a:lnTo>
                <a:lnTo>
                  <a:pt x="8455" y="3918"/>
                </a:lnTo>
                <a:cubicBezTo>
                  <a:pt x="8507" y="3881"/>
                  <a:pt x="8558" y="3836"/>
                  <a:pt x="8558" y="3806"/>
                </a:cubicBezTo>
                <a:cubicBezTo>
                  <a:pt x="8558" y="3797"/>
                  <a:pt x="8546" y="3780"/>
                  <a:pt x="8541" y="3779"/>
                </a:cubicBezTo>
                <a:cubicBezTo>
                  <a:pt x="8543" y="3762"/>
                  <a:pt x="8558" y="3738"/>
                  <a:pt x="8569" y="3725"/>
                </a:cubicBezTo>
                <a:cubicBezTo>
                  <a:pt x="8584" y="3709"/>
                  <a:pt x="8591" y="3692"/>
                  <a:pt x="8592" y="3689"/>
                </a:cubicBezTo>
                <a:cubicBezTo>
                  <a:pt x="8574" y="3705"/>
                  <a:pt x="8561" y="3707"/>
                  <a:pt x="8561" y="3707"/>
                </a:cubicBezTo>
                <a:lnTo>
                  <a:pt x="8558" y="3707"/>
                </a:lnTo>
                <a:lnTo>
                  <a:pt x="8556" y="3706"/>
                </a:lnTo>
                <a:lnTo>
                  <a:pt x="8555" y="3705"/>
                </a:lnTo>
                <a:cubicBezTo>
                  <a:pt x="8553" y="3703"/>
                  <a:pt x="8552" y="3696"/>
                  <a:pt x="8552" y="3697"/>
                </a:cubicBezTo>
                <a:lnTo>
                  <a:pt x="8551" y="3695"/>
                </a:lnTo>
                <a:lnTo>
                  <a:pt x="8550" y="3693"/>
                </a:lnTo>
                <a:lnTo>
                  <a:pt x="8549" y="3691"/>
                </a:lnTo>
                <a:lnTo>
                  <a:pt x="8547" y="3689"/>
                </a:lnTo>
                <a:lnTo>
                  <a:pt x="8546" y="3689"/>
                </a:lnTo>
                <a:lnTo>
                  <a:pt x="8546" y="3689"/>
                </a:lnTo>
                <a:lnTo>
                  <a:pt x="8545" y="3689"/>
                </a:lnTo>
                <a:lnTo>
                  <a:pt x="8545" y="3688"/>
                </a:lnTo>
                <a:lnTo>
                  <a:pt x="8544" y="3688"/>
                </a:lnTo>
                <a:cubicBezTo>
                  <a:pt x="8537" y="3684"/>
                  <a:pt x="8473" y="3755"/>
                  <a:pt x="8394" y="3852"/>
                </a:cubicBezTo>
                <a:lnTo>
                  <a:pt x="8319" y="3897"/>
                </a:lnTo>
                <a:lnTo>
                  <a:pt x="8319" y="3764"/>
                </a:lnTo>
                <a:lnTo>
                  <a:pt x="8443" y="3659"/>
                </a:lnTo>
                <a:cubicBezTo>
                  <a:pt x="8531" y="3638"/>
                  <a:pt x="8537" y="3578"/>
                  <a:pt x="8541" y="3551"/>
                </a:cubicBezTo>
                <a:lnTo>
                  <a:pt x="8541" y="3549"/>
                </a:lnTo>
                <a:lnTo>
                  <a:pt x="8541" y="3542"/>
                </a:lnTo>
                <a:cubicBezTo>
                  <a:pt x="8547" y="3539"/>
                  <a:pt x="8557" y="3533"/>
                  <a:pt x="8560" y="3531"/>
                </a:cubicBezTo>
                <a:cubicBezTo>
                  <a:pt x="8564" y="3529"/>
                  <a:pt x="8567" y="3527"/>
                  <a:pt x="8567" y="3527"/>
                </a:cubicBezTo>
                <a:cubicBezTo>
                  <a:pt x="8650" y="3478"/>
                  <a:pt x="8748" y="3409"/>
                  <a:pt x="8749" y="3369"/>
                </a:cubicBezTo>
                <a:cubicBezTo>
                  <a:pt x="8749" y="3361"/>
                  <a:pt x="8742" y="3349"/>
                  <a:pt x="8740" y="3349"/>
                </a:cubicBezTo>
                <a:cubicBezTo>
                  <a:pt x="8721" y="3345"/>
                  <a:pt x="8682" y="3342"/>
                  <a:pt x="8661" y="3342"/>
                </a:cubicBezTo>
                <a:lnTo>
                  <a:pt x="8658" y="3342"/>
                </a:lnTo>
                <a:lnTo>
                  <a:pt x="8657" y="3342"/>
                </a:lnTo>
                <a:lnTo>
                  <a:pt x="8655" y="3342"/>
                </a:lnTo>
                <a:lnTo>
                  <a:pt x="8653" y="3342"/>
                </a:lnTo>
                <a:lnTo>
                  <a:pt x="8649" y="3342"/>
                </a:lnTo>
                <a:lnTo>
                  <a:pt x="8615" y="3342"/>
                </a:lnTo>
                <a:cubicBezTo>
                  <a:pt x="8611" y="3342"/>
                  <a:pt x="8604" y="3342"/>
                  <a:pt x="8602" y="3342"/>
                </a:cubicBezTo>
                <a:cubicBezTo>
                  <a:pt x="8572" y="3342"/>
                  <a:pt x="8536" y="3338"/>
                  <a:pt x="8518" y="3334"/>
                </a:cubicBezTo>
                <a:cubicBezTo>
                  <a:pt x="8574" y="3288"/>
                  <a:pt x="8644" y="3217"/>
                  <a:pt x="8642" y="3177"/>
                </a:cubicBezTo>
                <a:lnTo>
                  <a:pt x="8641" y="3175"/>
                </a:lnTo>
                <a:lnTo>
                  <a:pt x="8641" y="3169"/>
                </a:lnTo>
                <a:lnTo>
                  <a:pt x="8641" y="3167"/>
                </a:lnTo>
                <a:cubicBezTo>
                  <a:pt x="8643" y="3139"/>
                  <a:pt x="8602" y="3126"/>
                  <a:pt x="8571" y="3127"/>
                </a:cubicBezTo>
                <a:lnTo>
                  <a:pt x="8567" y="3127"/>
                </a:lnTo>
                <a:lnTo>
                  <a:pt x="8467" y="3084"/>
                </a:lnTo>
                <a:cubicBezTo>
                  <a:pt x="8491" y="3061"/>
                  <a:pt x="8513" y="3029"/>
                  <a:pt x="8521" y="3015"/>
                </a:cubicBezTo>
                <a:cubicBezTo>
                  <a:pt x="8532" y="2994"/>
                  <a:pt x="8568" y="2964"/>
                  <a:pt x="8592" y="2949"/>
                </a:cubicBezTo>
                <a:lnTo>
                  <a:pt x="8343" y="2921"/>
                </a:lnTo>
                <a:lnTo>
                  <a:pt x="8343" y="2923"/>
                </a:lnTo>
                <a:lnTo>
                  <a:pt x="8343" y="2925"/>
                </a:lnTo>
                <a:lnTo>
                  <a:pt x="8343" y="2927"/>
                </a:lnTo>
                <a:cubicBezTo>
                  <a:pt x="8346" y="2972"/>
                  <a:pt x="8295" y="3023"/>
                  <a:pt x="8219" y="3054"/>
                </a:cubicBezTo>
                <a:close/>
                <a:moveTo>
                  <a:pt x="5665" y="7772"/>
                </a:moveTo>
                <a:lnTo>
                  <a:pt x="5665" y="7769"/>
                </a:lnTo>
                <a:cubicBezTo>
                  <a:pt x="5662" y="7708"/>
                  <a:pt x="5753" y="7628"/>
                  <a:pt x="5809" y="7577"/>
                </a:cubicBezTo>
                <a:lnTo>
                  <a:pt x="5813" y="7574"/>
                </a:lnTo>
                <a:lnTo>
                  <a:pt x="5816" y="7571"/>
                </a:lnTo>
                <a:lnTo>
                  <a:pt x="5819" y="7568"/>
                </a:lnTo>
                <a:cubicBezTo>
                  <a:pt x="5835" y="7555"/>
                  <a:pt x="5857" y="7535"/>
                  <a:pt x="5869" y="7523"/>
                </a:cubicBezTo>
                <a:cubicBezTo>
                  <a:pt x="5877" y="7515"/>
                  <a:pt x="5882" y="7511"/>
                  <a:pt x="5888" y="7505"/>
                </a:cubicBezTo>
                <a:cubicBezTo>
                  <a:pt x="5937" y="7462"/>
                  <a:pt x="5962" y="7405"/>
                  <a:pt x="5962" y="7374"/>
                </a:cubicBezTo>
                <a:lnTo>
                  <a:pt x="5962" y="7372"/>
                </a:lnTo>
                <a:lnTo>
                  <a:pt x="5962" y="7371"/>
                </a:lnTo>
                <a:lnTo>
                  <a:pt x="5962" y="7369"/>
                </a:lnTo>
                <a:lnTo>
                  <a:pt x="5962" y="7362"/>
                </a:lnTo>
                <a:lnTo>
                  <a:pt x="5962" y="7361"/>
                </a:lnTo>
                <a:lnTo>
                  <a:pt x="5962" y="7359"/>
                </a:lnTo>
                <a:lnTo>
                  <a:pt x="5962" y="7357"/>
                </a:lnTo>
                <a:lnTo>
                  <a:pt x="5962" y="7355"/>
                </a:lnTo>
                <a:cubicBezTo>
                  <a:pt x="5960" y="7320"/>
                  <a:pt x="5979" y="7260"/>
                  <a:pt x="6037" y="7240"/>
                </a:cubicBezTo>
                <a:lnTo>
                  <a:pt x="6137" y="7107"/>
                </a:lnTo>
                <a:lnTo>
                  <a:pt x="6137" y="7103"/>
                </a:lnTo>
                <a:cubicBezTo>
                  <a:pt x="6133" y="7018"/>
                  <a:pt x="6238" y="6941"/>
                  <a:pt x="6303" y="6892"/>
                </a:cubicBezTo>
                <a:cubicBezTo>
                  <a:pt x="6339" y="6864"/>
                  <a:pt x="6369" y="6840"/>
                  <a:pt x="6384" y="6827"/>
                </a:cubicBezTo>
                <a:lnTo>
                  <a:pt x="6384" y="6825"/>
                </a:lnTo>
                <a:cubicBezTo>
                  <a:pt x="6384" y="6819"/>
                  <a:pt x="6398" y="6796"/>
                  <a:pt x="6401" y="6792"/>
                </a:cubicBezTo>
                <a:cubicBezTo>
                  <a:pt x="6406" y="6784"/>
                  <a:pt x="6417" y="6767"/>
                  <a:pt x="6423" y="6755"/>
                </a:cubicBezTo>
                <a:cubicBezTo>
                  <a:pt x="6427" y="6749"/>
                  <a:pt x="6432" y="6741"/>
                  <a:pt x="6434" y="6737"/>
                </a:cubicBezTo>
                <a:lnTo>
                  <a:pt x="6484" y="6767"/>
                </a:lnTo>
                <a:cubicBezTo>
                  <a:pt x="6604" y="6723"/>
                  <a:pt x="6645" y="6705"/>
                  <a:pt x="6647" y="6704"/>
                </a:cubicBezTo>
                <a:cubicBezTo>
                  <a:pt x="6606" y="6803"/>
                  <a:pt x="6582" y="6924"/>
                  <a:pt x="6583" y="6955"/>
                </a:cubicBezTo>
                <a:lnTo>
                  <a:pt x="6583" y="6956"/>
                </a:lnTo>
                <a:lnTo>
                  <a:pt x="6583" y="6958"/>
                </a:lnTo>
                <a:lnTo>
                  <a:pt x="6583" y="6959"/>
                </a:lnTo>
                <a:lnTo>
                  <a:pt x="6459" y="7107"/>
                </a:lnTo>
                <a:lnTo>
                  <a:pt x="6452" y="7107"/>
                </a:lnTo>
                <a:lnTo>
                  <a:pt x="6447" y="7107"/>
                </a:lnTo>
                <a:lnTo>
                  <a:pt x="6443" y="7107"/>
                </a:lnTo>
                <a:cubicBezTo>
                  <a:pt x="6362" y="7106"/>
                  <a:pt x="6362" y="7132"/>
                  <a:pt x="6359" y="7161"/>
                </a:cubicBezTo>
                <a:lnTo>
                  <a:pt x="6359" y="7162"/>
                </a:lnTo>
                <a:lnTo>
                  <a:pt x="6359" y="7164"/>
                </a:lnTo>
                <a:lnTo>
                  <a:pt x="6359" y="7168"/>
                </a:lnTo>
                <a:lnTo>
                  <a:pt x="6359" y="7169"/>
                </a:lnTo>
                <a:lnTo>
                  <a:pt x="6359" y="7171"/>
                </a:lnTo>
                <a:lnTo>
                  <a:pt x="6359" y="7172"/>
                </a:lnTo>
                <a:lnTo>
                  <a:pt x="6359" y="7173"/>
                </a:lnTo>
                <a:lnTo>
                  <a:pt x="6359" y="7177"/>
                </a:lnTo>
                <a:lnTo>
                  <a:pt x="6359" y="7178"/>
                </a:lnTo>
                <a:lnTo>
                  <a:pt x="6359" y="7182"/>
                </a:lnTo>
                <a:cubicBezTo>
                  <a:pt x="6352" y="7222"/>
                  <a:pt x="6284" y="7224"/>
                  <a:pt x="6246" y="7225"/>
                </a:cubicBezTo>
                <a:lnTo>
                  <a:pt x="6244" y="7225"/>
                </a:lnTo>
                <a:lnTo>
                  <a:pt x="6242" y="7225"/>
                </a:lnTo>
                <a:lnTo>
                  <a:pt x="6240" y="7225"/>
                </a:lnTo>
                <a:lnTo>
                  <a:pt x="6235" y="7225"/>
                </a:lnTo>
                <a:lnTo>
                  <a:pt x="5938" y="7699"/>
                </a:lnTo>
                <a:lnTo>
                  <a:pt x="5934" y="7699"/>
                </a:lnTo>
                <a:lnTo>
                  <a:pt x="5931" y="7699"/>
                </a:lnTo>
                <a:lnTo>
                  <a:pt x="5928" y="7699"/>
                </a:lnTo>
                <a:cubicBezTo>
                  <a:pt x="5864" y="7699"/>
                  <a:pt x="5861" y="7730"/>
                  <a:pt x="5861" y="7744"/>
                </a:cubicBezTo>
                <a:lnTo>
                  <a:pt x="5861" y="7745"/>
                </a:lnTo>
                <a:lnTo>
                  <a:pt x="5861" y="7747"/>
                </a:lnTo>
                <a:lnTo>
                  <a:pt x="5861" y="7758"/>
                </a:lnTo>
                <a:cubicBezTo>
                  <a:pt x="5861" y="7767"/>
                  <a:pt x="5863" y="7785"/>
                  <a:pt x="5864" y="7787"/>
                </a:cubicBezTo>
                <a:cubicBezTo>
                  <a:pt x="5860" y="7818"/>
                  <a:pt x="5815" y="7817"/>
                  <a:pt x="5795" y="7817"/>
                </a:cubicBezTo>
                <a:lnTo>
                  <a:pt x="5764" y="7817"/>
                </a:lnTo>
                <a:lnTo>
                  <a:pt x="5764" y="7822"/>
                </a:lnTo>
                <a:cubicBezTo>
                  <a:pt x="5770" y="7913"/>
                  <a:pt x="5550" y="8085"/>
                  <a:pt x="5418" y="8099"/>
                </a:cubicBezTo>
                <a:lnTo>
                  <a:pt x="5418" y="7995"/>
                </a:lnTo>
                <a:cubicBezTo>
                  <a:pt x="5443" y="7965"/>
                  <a:pt x="5480" y="7926"/>
                  <a:pt x="5503" y="7905"/>
                </a:cubicBezTo>
                <a:cubicBezTo>
                  <a:pt x="5531" y="7877"/>
                  <a:pt x="5556" y="7838"/>
                  <a:pt x="5565" y="7817"/>
                </a:cubicBezTo>
                <a:lnTo>
                  <a:pt x="5665" y="7772"/>
                </a:lnTo>
                <a:close/>
                <a:moveTo>
                  <a:pt x="6647" y="6704"/>
                </a:moveTo>
                <a:lnTo>
                  <a:pt x="6648" y="6703"/>
                </a:lnTo>
                <a:lnTo>
                  <a:pt x="6650" y="6701"/>
                </a:lnTo>
                <a:lnTo>
                  <a:pt x="6650" y="6700"/>
                </a:lnTo>
                <a:lnTo>
                  <a:pt x="6648" y="6700"/>
                </a:lnTo>
                <a:lnTo>
                  <a:pt x="6648" y="6701"/>
                </a:lnTo>
                <a:lnTo>
                  <a:pt x="6647" y="6704"/>
                </a:lnTo>
                <a:close/>
                <a:moveTo>
                  <a:pt x="6648" y="6700"/>
                </a:moveTo>
                <a:cubicBezTo>
                  <a:pt x="6647" y="6700"/>
                  <a:pt x="6639" y="6702"/>
                  <a:pt x="6641" y="6701"/>
                </a:cubicBezTo>
                <a:lnTo>
                  <a:pt x="6636" y="6701"/>
                </a:lnTo>
                <a:lnTo>
                  <a:pt x="6635" y="6701"/>
                </a:lnTo>
                <a:lnTo>
                  <a:pt x="6634" y="6701"/>
                </a:lnTo>
                <a:lnTo>
                  <a:pt x="6631" y="6701"/>
                </a:lnTo>
                <a:lnTo>
                  <a:pt x="6631" y="6700"/>
                </a:lnTo>
                <a:cubicBezTo>
                  <a:pt x="6630" y="6700"/>
                  <a:pt x="6645" y="6693"/>
                  <a:pt x="6653" y="6689"/>
                </a:cubicBezTo>
                <a:lnTo>
                  <a:pt x="6650" y="6695"/>
                </a:lnTo>
                <a:lnTo>
                  <a:pt x="6648" y="6700"/>
                </a:lnTo>
                <a:close/>
                <a:moveTo>
                  <a:pt x="6653" y="6689"/>
                </a:moveTo>
                <a:lnTo>
                  <a:pt x="6653" y="6689"/>
                </a:lnTo>
                <a:lnTo>
                  <a:pt x="6653" y="6690"/>
                </a:lnTo>
                <a:lnTo>
                  <a:pt x="6653" y="6690"/>
                </a:lnTo>
                <a:lnTo>
                  <a:pt x="6653" y="6690"/>
                </a:lnTo>
                <a:lnTo>
                  <a:pt x="6653" y="6690"/>
                </a:lnTo>
                <a:lnTo>
                  <a:pt x="6653" y="6690"/>
                </a:lnTo>
                <a:lnTo>
                  <a:pt x="6653" y="6689"/>
                </a:lnTo>
                <a:close/>
                <a:moveTo>
                  <a:pt x="6653" y="6689"/>
                </a:moveTo>
                <a:cubicBezTo>
                  <a:pt x="6654" y="6688"/>
                  <a:pt x="6658" y="6677"/>
                  <a:pt x="6657" y="6679"/>
                </a:cubicBezTo>
                <a:lnTo>
                  <a:pt x="6657" y="6677"/>
                </a:lnTo>
                <a:cubicBezTo>
                  <a:pt x="6656" y="6680"/>
                  <a:pt x="6653" y="6689"/>
                  <a:pt x="6653" y="6689"/>
                </a:cubicBezTo>
                <a:close/>
                <a:moveTo>
                  <a:pt x="3632" y="10200"/>
                </a:moveTo>
                <a:lnTo>
                  <a:pt x="3583" y="10258"/>
                </a:lnTo>
                <a:cubicBezTo>
                  <a:pt x="3573" y="10255"/>
                  <a:pt x="3563" y="10252"/>
                  <a:pt x="3564" y="10252"/>
                </a:cubicBezTo>
                <a:lnTo>
                  <a:pt x="3558" y="10252"/>
                </a:lnTo>
                <a:lnTo>
                  <a:pt x="3556" y="10253"/>
                </a:lnTo>
                <a:lnTo>
                  <a:pt x="3553" y="10253"/>
                </a:lnTo>
                <a:lnTo>
                  <a:pt x="3552" y="10255"/>
                </a:lnTo>
                <a:lnTo>
                  <a:pt x="3550" y="10256"/>
                </a:lnTo>
                <a:lnTo>
                  <a:pt x="3549" y="10258"/>
                </a:lnTo>
                <a:lnTo>
                  <a:pt x="3547" y="10259"/>
                </a:lnTo>
                <a:lnTo>
                  <a:pt x="3547" y="10262"/>
                </a:lnTo>
                <a:cubicBezTo>
                  <a:pt x="3547" y="10265"/>
                  <a:pt x="3557" y="10273"/>
                  <a:pt x="3556" y="10273"/>
                </a:cubicBezTo>
                <a:lnTo>
                  <a:pt x="3434" y="10243"/>
                </a:lnTo>
                <a:lnTo>
                  <a:pt x="3434" y="10140"/>
                </a:lnTo>
                <a:lnTo>
                  <a:pt x="3483" y="10140"/>
                </a:lnTo>
                <a:lnTo>
                  <a:pt x="3558" y="9992"/>
                </a:lnTo>
                <a:lnTo>
                  <a:pt x="3707" y="9888"/>
                </a:lnTo>
                <a:lnTo>
                  <a:pt x="3702" y="9888"/>
                </a:lnTo>
                <a:lnTo>
                  <a:pt x="3701" y="9886"/>
                </a:lnTo>
                <a:lnTo>
                  <a:pt x="3698" y="9885"/>
                </a:lnTo>
                <a:lnTo>
                  <a:pt x="3696" y="9882"/>
                </a:lnTo>
                <a:lnTo>
                  <a:pt x="3693" y="9879"/>
                </a:lnTo>
                <a:lnTo>
                  <a:pt x="3693" y="9877"/>
                </a:lnTo>
                <a:lnTo>
                  <a:pt x="3692" y="9876"/>
                </a:lnTo>
                <a:cubicBezTo>
                  <a:pt x="3691" y="9855"/>
                  <a:pt x="3753" y="9835"/>
                  <a:pt x="3768" y="9836"/>
                </a:cubicBezTo>
                <a:lnTo>
                  <a:pt x="3772" y="9836"/>
                </a:lnTo>
                <a:cubicBezTo>
                  <a:pt x="3784" y="9836"/>
                  <a:pt x="3804" y="9842"/>
                  <a:pt x="3805" y="9845"/>
                </a:cubicBezTo>
                <a:cubicBezTo>
                  <a:pt x="3889" y="9798"/>
                  <a:pt x="3906" y="9725"/>
                  <a:pt x="3905" y="9685"/>
                </a:cubicBezTo>
                <a:lnTo>
                  <a:pt x="3905" y="9682"/>
                </a:lnTo>
                <a:cubicBezTo>
                  <a:pt x="3947" y="9629"/>
                  <a:pt x="4040" y="9540"/>
                  <a:pt x="4104" y="9504"/>
                </a:cubicBezTo>
                <a:lnTo>
                  <a:pt x="4127" y="9400"/>
                </a:lnTo>
                <a:lnTo>
                  <a:pt x="4227" y="9445"/>
                </a:lnTo>
                <a:lnTo>
                  <a:pt x="4351" y="9460"/>
                </a:lnTo>
                <a:cubicBezTo>
                  <a:pt x="4282" y="9500"/>
                  <a:pt x="4253" y="9574"/>
                  <a:pt x="4237" y="9614"/>
                </a:cubicBezTo>
                <a:cubicBezTo>
                  <a:pt x="4233" y="9624"/>
                  <a:pt x="4228" y="9635"/>
                  <a:pt x="4227" y="9637"/>
                </a:cubicBezTo>
                <a:lnTo>
                  <a:pt x="4104" y="9593"/>
                </a:lnTo>
                <a:cubicBezTo>
                  <a:pt x="3992" y="9668"/>
                  <a:pt x="3885" y="9928"/>
                  <a:pt x="3880" y="9977"/>
                </a:cubicBezTo>
                <a:lnTo>
                  <a:pt x="3707" y="10155"/>
                </a:lnTo>
                <a:cubicBezTo>
                  <a:pt x="3705" y="10156"/>
                  <a:pt x="3702" y="10160"/>
                  <a:pt x="3701" y="10160"/>
                </a:cubicBezTo>
                <a:cubicBezTo>
                  <a:pt x="3688" y="10175"/>
                  <a:pt x="3661" y="10201"/>
                  <a:pt x="3643" y="10201"/>
                </a:cubicBezTo>
                <a:lnTo>
                  <a:pt x="3637" y="10201"/>
                </a:lnTo>
                <a:lnTo>
                  <a:pt x="3634" y="10200"/>
                </a:lnTo>
                <a:lnTo>
                  <a:pt x="3632" y="10200"/>
                </a:lnTo>
                <a:close/>
                <a:moveTo>
                  <a:pt x="3556" y="10273"/>
                </a:moveTo>
                <a:lnTo>
                  <a:pt x="3557" y="10273"/>
                </a:lnTo>
                <a:lnTo>
                  <a:pt x="3557" y="10273"/>
                </a:lnTo>
                <a:lnTo>
                  <a:pt x="3558" y="10273"/>
                </a:lnTo>
                <a:lnTo>
                  <a:pt x="3556" y="10273"/>
                </a:lnTo>
                <a:close/>
                <a:moveTo>
                  <a:pt x="5565" y="3099"/>
                </a:moveTo>
                <a:cubicBezTo>
                  <a:pt x="5582" y="3093"/>
                  <a:pt x="5590" y="3071"/>
                  <a:pt x="5589" y="3063"/>
                </a:cubicBezTo>
                <a:lnTo>
                  <a:pt x="5589" y="3060"/>
                </a:lnTo>
                <a:cubicBezTo>
                  <a:pt x="5589" y="3054"/>
                  <a:pt x="5587" y="3044"/>
                  <a:pt x="5587" y="3041"/>
                </a:cubicBezTo>
                <a:cubicBezTo>
                  <a:pt x="5586" y="3039"/>
                  <a:pt x="5586" y="3037"/>
                  <a:pt x="5586" y="3037"/>
                </a:cubicBezTo>
                <a:cubicBezTo>
                  <a:pt x="5580" y="3020"/>
                  <a:pt x="5577" y="2989"/>
                  <a:pt x="5577" y="2973"/>
                </a:cubicBezTo>
                <a:cubicBezTo>
                  <a:pt x="5604" y="2952"/>
                  <a:pt x="5615" y="2936"/>
                  <a:pt x="5615" y="2935"/>
                </a:cubicBezTo>
                <a:lnTo>
                  <a:pt x="5615" y="2934"/>
                </a:lnTo>
                <a:lnTo>
                  <a:pt x="5615" y="2928"/>
                </a:lnTo>
                <a:lnTo>
                  <a:pt x="5613" y="2927"/>
                </a:lnTo>
                <a:lnTo>
                  <a:pt x="5613" y="2926"/>
                </a:lnTo>
                <a:lnTo>
                  <a:pt x="5612" y="2926"/>
                </a:lnTo>
                <a:cubicBezTo>
                  <a:pt x="5610" y="2924"/>
                  <a:pt x="5603" y="2923"/>
                  <a:pt x="5602" y="2923"/>
                </a:cubicBezTo>
                <a:lnTo>
                  <a:pt x="5601" y="2923"/>
                </a:lnTo>
                <a:lnTo>
                  <a:pt x="5600" y="2924"/>
                </a:lnTo>
                <a:lnTo>
                  <a:pt x="5599" y="2924"/>
                </a:lnTo>
                <a:lnTo>
                  <a:pt x="5598" y="2924"/>
                </a:lnTo>
                <a:cubicBezTo>
                  <a:pt x="5596" y="2923"/>
                  <a:pt x="5592" y="2923"/>
                  <a:pt x="5591" y="2923"/>
                </a:cubicBezTo>
                <a:cubicBezTo>
                  <a:pt x="5587" y="2923"/>
                  <a:pt x="5581" y="2924"/>
                  <a:pt x="5580" y="2924"/>
                </a:cubicBezTo>
                <a:lnTo>
                  <a:pt x="5580" y="2924"/>
                </a:lnTo>
                <a:lnTo>
                  <a:pt x="5579" y="2924"/>
                </a:lnTo>
                <a:lnTo>
                  <a:pt x="5579" y="2924"/>
                </a:lnTo>
                <a:lnTo>
                  <a:pt x="5574" y="2924"/>
                </a:lnTo>
                <a:lnTo>
                  <a:pt x="5571" y="2925"/>
                </a:lnTo>
                <a:lnTo>
                  <a:pt x="5564" y="2925"/>
                </a:lnTo>
                <a:lnTo>
                  <a:pt x="5561" y="2924"/>
                </a:lnTo>
                <a:lnTo>
                  <a:pt x="5558" y="2924"/>
                </a:lnTo>
                <a:lnTo>
                  <a:pt x="5558" y="2923"/>
                </a:lnTo>
                <a:lnTo>
                  <a:pt x="5556" y="2923"/>
                </a:lnTo>
                <a:lnTo>
                  <a:pt x="5556" y="2921"/>
                </a:lnTo>
                <a:lnTo>
                  <a:pt x="5556" y="2921"/>
                </a:lnTo>
                <a:lnTo>
                  <a:pt x="5556" y="2920"/>
                </a:lnTo>
                <a:lnTo>
                  <a:pt x="5555" y="2920"/>
                </a:lnTo>
                <a:lnTo>
                  <a:pt x="5556" y="2919"/>
                </a:lnTo>
                <a:cubicBezTo>
                  <a:pt x="5553" y="2911"/>
                  <a:pt x="5724" y="2813"/>
                  <a:pt x="5938" y="2699"/>
                </a:cubicBezTo>
                <a:lnTo>
                  <a:pt x="6037" y="2714"/>
                </a:lnTo>
                <a:lnTo>
                  <a:pt x="5962" y="2832"/>
                </a:lnTo>
                <a:lnTo>
                  <a:pt x="5740" y="2934"/>
                </a:lnTo>
                <a:lnTo>
                  <a:pt x="5764" y="3084"/>
                </a:lnTo>
                <a:lnTo>
                  <a:pt x="5740" y="3084"/>
                </a:lnTo>
                <a:lnTo>
                  <a:pt x="5565" y="3099"/>
                </a:lnTo>
                <a:close/>
                <a:moveTo>
                  <a:pt x="7103" y="6352"/>
                </a:moveTo>
                <a:lnTo>
                  <a:pt x="7103" y="6353"/>
                </a:lnTo>
                <a:cubicBezTo>
                  <a:pt x="7104" y="6366"/>
                  <a:pt x="7056" y="6395"/>
                  <a:pt x="7037" y="6407"/>
                </a:cubicBezTo>
                <a:cubicBezTo>
                  <a:pt x="7034" y="6409"/>
                  <a:pt x="7030" y="6411"/>
                  <a:pt x="7029" y="6412"/>
                </a:cubicBezTo>
                <a:lnTo>
                  <a:pt x="6954" y="6560"/>
                </a:lnTo>
                <a:cubicBezTo>
                  <a:pt x="6909" y="6529"/>
                  <a:pt x="6844" y="6514"/>
                  <a:pt x="6808" y="6515"/>
                </a:cubicBezTo>
                <a:lnTo>
                  <a:pt x="6807" y="6515"/>
                </a:lnTo>
                <a:cubicBezTo>
                  <a:pt x="6842" y="6487"/>
                  <a:pt x="6877" y="6447"/>
                  <a:pt x="6890" y="6425"/>
                </a:cubicBezTo>
                <a:cubicBezTo>
                  <a:pt x="6909" y="6397"/>
                  <a:pt x="6938" y="6359"/>
                  <a:pt x="6954" y="6337"/>
                </a:cubicBezTo>
                <a:lnTo>
                  <a:pt x="6955" y="6337"/>
                </a:lnTo>
                <a:lnTo>
                  <a:pt x="6956" y="6337"/>
                </a:lnTo>
                <a:lnTo>
                  <a:pt x="6958" y="6337"/>
                </a:lnTo>
                <a:lnTo>
                  <a:pt x="6960" y="6337"/>
                </a:lnTo>
                <a:lnTo>
                  <a:pt x="6964" y="6337"/>
                </a:lnTo>
                <a:lnTo>
                  <a:pt x="6966" y="6337"/>
                </a:lnTo>
                <a:lnTo>
                  <a:pt x="6967" y="6337"/>
                </a:lnTo>
                <a:lnTo>
                  <a:pt x="6974" y="6337"/>
                </a:lnTo>
                <a:lnTo>
                  <a:pt x="6975" y="6337"/>
                </a:lnTo>
                <a:lnTo>
                  <a:pt x="6978" y="6337"/>
                </a:lnTo>
                <a:cubicBezTo>
                  <a:pt x="7003" y="6336"/>
                  <a:pt x="7035" y="6334"/>
                  <a:pt x="7060" y="6334"/>
                </a:cubicBezTo>
                <a:lnTo>
                  <a:pt x="7062" y="6334"/>
                </a:lnTo>
                <a:lnTo>
                  <a:pt x="7064" y="6334"/>
                </a:lnTo>
                <a:lnTo>
                  <a:pt x="7066" y="6334"/>
                </a:lnTo>
                <a:cubicBezTo>
                  <a:pt x="7091" y="6334"/>
                  <a:pt x="7104" y="6346"/>
                  <a:pt x="7103" y="6352"/>
                </a:cubicBezTo>
                <a:close/>
                <a:moveTo>
                  <a:pt x="7402" y="5642"/>
                </a:moveTo>
                <a:cubicBezTo>
                  <a:pt x="7332" y="5637"/>
                  <a:pt x="7327" y="5581"/>
                  <a:pt x="7327" y="5569"/>
                </a:cubicBezTo>
                <a:cubicBezTo>
                  <a:pt x="7326" y="5533"/>
                  <a:pt x="7395" y="5524"/>
                  <a:pt x="7424" y="5524"/>
                </a:cubicBezTo>
                <a:lnTo>
                  <a:pt x="7426" y="5524"/>
                </a:lnTo>
                <a:lnTo>
                  <a:pt x="7426" y="5421"/>
                </a:lnTo>
                <a:lnTo>
                  <a:pt x="7549" y="5480"/>
                </a:lnTo>
                <a:lnTo>
                  <a:pt x="7426" y="5612"/>
                </a:lnTo>
                <a:lnTo>
                  <a:pt x="7426" y="5614"/>
                </a:lnTo>
                <a:lnTo>
                  <a:pt x="7426" y="5614"/>
                </a:lnTo>
                <a:lnTo>
                  <a:pt x="7426" y="5615"/>
                </a:lnTo>
                <a:cubicBezTo>
                  <a:pt x="7426" y="5620"/>
                  <a:pt x="7420" y="5635"/>
                  <a:pt x="7419" y="5636"/>
                </a:cubicBezTo>
                <a:lnTo>
                  <a:pt x="7418" y="5636"/>
                </a:lnTo>
                <a:cubicBezTo>
                  <a:pt x="7417" y="5639"/>
                  <a:pt x="7404" y="5643"/>
                  <a:pt x="7403" y="5642"/>
                </a:cubicBezTo>
                <a:lnTo>
                  <a:pt x="7402" y="5642"/>
                </a:lnTo>
                <a:lnTo>
                  <a:pt x="7402" y="5642"/>
                </a:lnTo>
                <a:close/>
                <a:moveTo>
                  <a:pt x="4524" y="9252"/>
                </a:moveTo>
                <a:lnTo>
                  <a:pt x="4530" y="9252"/>
                </a:lnTo>
                <a:lnTo>
                  <a:pt x="4532" y="9252"/>
                </a:lnTo>
                <a:lnTo>
                  <a:pt x="4534" y="9252"/>
                </a:lnTo>
                <a:cubicBezTo>
                  <a:pt x="4579" y="9252"/>
                  <a:pt x="4599" y="9277"/>
                  <a:pt x="4599" y="9294"/>
                </a:cubicBezTo>
                <a:lnTo>
                  <a:pt x="4599" y="9299"/>
                </a:lnTo>
                <a:lnTo>
                  <a:pt x="4599" y="9301"/>
                </a:lnTo>
                <a:cubicBezTo>
                  <a:pt x="4600" y="9344"/>
                  <a:pt x="4536" y="9414"/>
                  <a:pt x="4500" y="9445"/>
                </a:cubicBezTo>
                <a:lnTo>
                  <a:pt x="4475" y="9400"/>
                </a:lnTo>
                <a:lnTo>
                  <a:pt x="4500" y="9282"/>
                </a:lnTo>
                <a:lnTo>
                  <a:pt x="4503" y="9282"/>
                </a:lnTo>
                <a:lnTo>
                  <a:pt x="4508" y="9281"/>
                </a:lnTo>
                <a:lnTo>
                  <a:pt x="4511" y="9281"/>
                </a:lnTo>
                <a:lnTo>
                  <a:pt x="4514" y="9279"/>
                </a:lnTo>
                <a:lnTo>
                  <a:pt x="4517" y="9278"/>
                </a:lnTo>
                <a:cubicBezTo>
                  <a:pt x="4524" y="9272"/>
                  <a:pt x="4524" y="9263"/>
                  <a:pt x="4524" y="9260"/>
                </a:cubicBezTo>
                <a:lnTo>
                  <a:pt x="4524" y="9259"/>
                </a:lnTo>
                <a:lnTo>
                  <a:pt x="4524" y="9258"/>
                </a:lnTo>
                <a:lnTo>
                  <a:pt x="4524" y="9257"/>
                </a:lnTo>
                <a:lnTo>
                  <a:pt x="4524" y="9256"/>
                </a:lnTo>
                <a:lnTo>
                  <a:pt x="4524" y="9256"/>
                </a:lnTo>
                <a:lnTo>
                  <a:pt x="4524" y="9255"/>
                </a:lnTo>
                <a:lnTo>
                  <a:pt x="4524" y="9252"/>
                </a:lnTo>
                <a:close/>
                <a:moveTo>
                  <a:pt x="7426" y="5347"/>
                </a:moveTo>
                <a:lnTo>
                  <a:pt x="7526" y="5272"/>
                </a:lnTo>
                <a:lnTo>
                  <a:pt x="7526" y="5229"/>
                </a:lnTo>
                <a:lnTo>
                  <a:pt x="7527" y="5229"/>
                </a:lnTo>
                <a:cubicBezTo>
                  <a:pt x="7549" y="5229"/>
                  <a:pt x="7550" y="5271"/>
                  <a:pt x="7549" y="5271"/>
                </a:cubicBezTo>
                <a:lnTo>
                  <a:pt x="7549" y="5317"/>
                </a:lnTo>
                <a:lnTo>
                  <a:pt x="7426" y="5377"/>
                </a:lnTo>
                <a:lnTo>
                  <a:pt x="7426" y="5347"/>
                </a:lnTo>
                <a:close/>
                <a:moveTo>
                  <a:pt x="6954" y="5954"/>
                </a:moveTo>
                <a:lnTo>
                  <a:pt x="7054" y="5924"/>
                </a:lnTo>
                <a:cubicBezTo>
                  <a:pt x="7032" y="5951"/>
                  <a:pt x="7006" y="5989"/>
                  <a:pt x="6991" y="6010"/>
                </a:cubicBezTo>
                <a:cubicBezTo>
                  <a:pt x="6974" y="6038"/>
                  <a:pt x="6932" y="6080"/>
                  <a:pt x="6905" y="6102"/>
                </a:cubicBezTo>
                <a:cubicBezTo>
                  <a:pt x="6933" y="6056"/>
                  <a:pt x="6955" y="6000"/>
                  <a:pt x="6954" y="5960"/>
                </a:cubicBezTo>
                <a:lnTo>
                  <a:pt x="6954" y="5958"/>
                </a:lnTo>
                <a:lnTo>
                  <a:pt x="6954" y="5955"/>
                </a:lnTo>
                <a:lnTo>
                  <a:pt x="6954" y="5954"/>
                </a:lnTo>
                <a:close/>
                <a:moveTo>
                  <a:pt x="7227" y="5776"/>
                </a:moveTo>
                <a:lnTo>
                  <a:pt x="7256" y="5776"/>
                </a:lnTo>
                <a:lnTo>
                  <a:pt x="7259" y="5775"/>
                </a:lnTo>
                <a:lnTo>
                  <a:pt x="7271" y="5775"/>
                </a:lnTo>
                <a:cubicBezTo>
                  <a:pt x="7303" y="5774"/>
                  <a:pt x="7328" y="5784"/>
                  <a:pt x="7327" y="5803"/>
                </a:cubicBezTo>
                <a:lnTo>
                  <a:pt x="7327" y="5804"/>
                </a:lnTo>
                <a:lnTo>
                  <a:pt x="7327" y="5805"/>
                </a:lnTo>
                <a:lnTo>
                  <a:pt x="7327" y="5809"/>
                </a:lnTo>
                <a:cubicBezTo>
                  <a:pt x="7327" y="5817"/>
                  <a:pt x="7324" y="5827"/>
                  <a:pt x="7323" y="5827"/>
                </a:cubicBezTo>
                <a:lnTo>
                  <a:pt x="7321" y="5830"/>
                </a:lnTo>
                <a:cubicBezTo>
                  <a:pt x="7318" y="5833"/>
                  <a:pt x="7303" y="5835"/>
                  <a:pt x="7302" y="5835"/>
                </a:cubicBezTo>
                <a:lnTo>
                  <a:pt x="7253" y="5835"/>
                </a:lnTo>
                <a:cubicBezTo>
                  <a:pt x="7230" y="5822"/>
                  <a:pt x="7229" y="5804"/>
                  <a:pt x="7228" y="5795"/>
                </a:cubicBezTo>
                <a:lnTo>
                  <a:pt x="7228" y="5794"/>
                </a:lnTo>
                <a:lnTo>
                  <a:pt x="7228" y="5794"/>
                </a:lnTo>
                <a:lnTo>
                  <a:pt x="7227" y="5793"/>
                </a:lnTo>
                <a:lnTo>
                  <a:pt x="7227" y="5792"/>
                </a:lnTo>
                <a:lnTo>
                  <a:pt x="7227" y="5791"/>
                </a:lnTo>
                <a:lnTo>
                  <a:pt x="7227" y="5776"/>
                </a:lnTo>
                <a:close/>
                <a:moveTo>
                  <a:pt x="4699" y="8690"/>
                </a:moveTo>
                <a:lnTo>
                  <a:pt x="4648" y="8750"/>
                </a:lnTo>
                <a:lnTo>
                  <a:pt x="4633" y="8750"/>
                </a:lnTo>
                <a:cubicBezTo>
                  <a:pt x="4620" y="8750"/>
                  <a:pt x="4594" y="8748"/>
                  <a:pt x="4582" y="8744"/>
                </a:cubicBezTo>
                <a:lnTo>
                  <a:pt x="4579" y="8742"/>
                </a:lnTo>
                <a:lnTo>
                  <a:pt x="4578" y="8741"/>
                </a:lnTo>
                <a:lnTo>
                  <a:pt x="4576" y="8739"/>
                </a:lnTo>
                <a:lnTo>
                  <a:pt x="4575" y="8736"/>
                </a:lnTo>
                <a:lnTo>
                  <a:pt x="4573" y="8735"/>
                </a:lnTo>
                <a:cubicBezTo>
                  <a:pt x="4584" y="8697"/>
                  <a:pt x="4694" y="8690"/>
                  <a:pt x="4699" y="8690"/>
                </a:cubicBezTo>
                <a:close/>
                <a:moveTo>
                  <a:pt x="5962" y="7107"/>
                </a:moveTo>
                <a:lnTo>
                  <a:pt x="5958" y="7107"/>
                </a:lnTo>
                <a:cubicBezTo>
                  <a:pt x="5877" y="7108"/>
                  <a:pt x="5863" y="7063"/>
                  <a:pt x="5864" y="7036"/>
                </a:cubicBezTo>
                <a:lnTo>
                  <a:pt x="5864" y="7019"/>
                </a:lnTo>
                <a:lnTo>
                  <a:pt x="5962" y="7107"/>
                </a:lnTo>
                <a:close/>
                <a:moveTo>
                  <a:pt x="6657" y="6677"/>
                </a:moveTo>
                <a:lnTo>
                  <a:pt x="6660" y="6676"/>
                </a:lnTo>
                <a:lnTo>
                  <a:pt x="6663" y="6674"/>
                </a:lnTo>
                <a:lnTo>
                  <a:pt x="6665" y="6671"/>
                </a:lnTo>
                <a:lnTo>
                  <a:pt x="6666" y="6670"/>
                </a:lnTo>
                <a:lnTo>
                  <a:pt x="6668" y="6669"/>
                </a:lnTo>
                <a:lnTo>
                  <a:pt x="6668" y="6667"/>
                </a:lnTo>
                <a:cubicBezTo>
                  <a:pt x="6665" y="6669"/>
                  <a:pt x="6656" y="6679"/>
                  <a:pt x="6657" y="6678"/>
                </a:cubicBezTo>
                <a:lnTo>
                  <a:pt x="6657" y="6677"/>
                </a:lnTo>
                <a:close/>
                <a:moveTo>
                  <a:pt x="6668" y="6667"/>
                </a:moveTo>
                <a:lnTo>
                  <a:pt x="6666" y="6666"/>
                </a:lnTo>
                <a:lnTo>
                  <a:pt x="6665" y="6664"/>
                </a:lnTo>
                <a:lnTo>
                  <a:pt x="6663" y="6664"/>
                </a:lnTo>
                <a:cubicBezTo>
                  <a:pt x="6657" y="6661"/>
                  <a:pt x="6635" y="6650"/>
                  <a:pt x="6632" y="6649"/>
                </a:cubicBezTo>
                <a:lnTo>
                  <a:pt x="6707" y="6604"/>
                </a:lnTo>
                <a:cubicBezTo>
                  <a:pt x="6707" y="6617"/>
                  <a:pt x="6684" y="6647"/>
                  <a:pt x="6674" y="6659"/>
                </a:cubicBezTo>
                <a:lnTo>
                  <a:pt x="6673" y="6660"/>
                </a:lnTo>
                <a:lnTo>
                  <a:pt x="6673" y="6660"/>
                </a:lnTo>
                <a:lnTo>
                  <a:pt x="6672" y="6661"/>
                </a:lnTo>
                <a:lnTo>
                  <a:pt x="6671" y="6661"/>
                </a:lnTo>
                <a:lnTo>
                  <a:pt x="6669" y="6663"/>
                </a:lnTo>
                <a:lnTo>
                  <a:pt x="6669" y="6664"/>
                </a:lnTo>
                <a:lnTo>
                  <a:pt x="6668" y="6666"/>
                </a:lnTo>
                <a:lnTo>
                  <a:pt x="6668" y="6667"/>
                </a:lnTo>
                <a:close/>
                <a:moveTo>
                  <a:pt x="4302" y="9208"/>
                </a:moveTo>
                <a:lnTo>
                  <a:pt x="4351" y="9208"/>
                </a:lnTo>
                <a:lnTo>
                  <a:pt x="4351" y="9209"/>
                </a:lnTo>
                <a:cubicBezTo>
                  <a:pt x="4352" y="9224"/>
                  <a:pt x="4316" y="9260"/>
                  <a:pt x="4302" y="9267"/>
                </a:cubicBezTo>
                <a:lnTo>
                  <a:pt x="4302" y="9208"/>
                </a:lnTo>
                <a:close/>
                <a:moveTo>
                  <a:pt x="5764" y="7432"/>
                </a:moveTo>
                <a:lnTo>
                  <a:pt x="5740" y="7477"/>
                </a:lnTo>
                <a:lnTo>
                  <a:pt x="5740" y="7417"/>
                </a:lnTo>
                <a:lnTo>
                  <a:pt x="5764" y="7432"/>
                </a:lnTo>
                <a:close/>
                <a:moveTo>
                  <a:pt x="6707" y="6412"/>
                </a:moveTo>
                <a:lnTo>
                  <a:pt x="6756" y="6412"/>
                </a:lnTo>
                <a:lnTo>
                  <a:pt x="6699" y="6424"/>
                </a:lnTo>
                <a:lnTo>
                  <a:pt x="6699" y="6424"/>
                </a:lnTo>
                <a:lnTo>
                  <a:pt x="6700" y="6424"/>
                </a:lnTo>
                <a:lnTo>
                  <a:pt x="6699" y="6424"/>
                </a:lnTo>
                <a:lnTo>
                  <a:pt x="6701" y="6422"/>
                </a:lnTo>
                <a:lnTo>
                  <a:pt x="6704" y="6421"/>
                </a:lnTo>
                <a:lnTo>
                  <a:pt x="6704" y="6419"/>
                </a:lnTo>
                <a:lnTo>
                  <a:pt x="6705" y="6416"/>
                </a:lnTo>
                <a:lnTo>
                  <a:pt x="6707" y="6415"/>
                </a:lnTo>
                <a:lnTo>
                  <a:pt x="6707" y="6412"/>
                </a:lnTo>
                <a:close/>
                <a:moveTo>
                  <a:pt x="6699" y="6424"/>
                </a:moveTo>
                <a:lnTo>
                  <a:pt x="6699" y="6424"/>
                </a:lnTo>
                <a:lnTo>
                  <a:pt x="6699" y="6424"/>
                </a:lnTo>
                <a:cubicBezTo>
                  <a:pt x="6699" y="6424"/>
                  <a:pt x="6695" y="6424"/>
                  <a:pt x="6694" y="6425"/>
                </a:cubicBezTo>
                <a:lnTo>
                  <a:pt x="6694" y="6425"/>
                </a:lnTo>
                <a:lnTo>
                  <a:pt x="6699" y="6424"/>
                </a:lnTo>
                <a:close/>
                <a:moveTo>
                  <a:pt x="6694" y="6425"/>
                </a:moveTo>
                <a:lnTo>
                  <a:pt x="6681" y="6427"/>
                </a:lnTo>
                <a:lnTo>
                  <a:pt x="6683" y="6427"/>
                </a:lnTo>
                <a:cubicBezTo>
                  <a:pt x="6685" y="6427"/>
                  <a:pt x="6693" y="6425"/>
                  <a:pt x="6694" y="6425"/>
                </a:cubicBezTo>
                <a:close/>
              </a:path>
            </a:pathLst>
          </a:custGeom>
          <a:solidFill>
            <a:srgbClr val="E6EADE"/>
          </a:solidFill>
          <a:effectLst/>
        </p:spPr>
        <p:txBody>
          <a:bodyPr wrap="square" rtlCol="0">
            <a:noAutofit/>
          </a:bodyPr>
          <a:p>
            <a:endParaRPr lang="en-US" altLang="zh-CN" sz="59500">
              <a:solidFill>
                <a:srgbClr val="D6C8B6"/>
              </a:solidFill>
              <a:latin typeface="Road Rage" charset="0"/>
              <a:cs typeface="Road Rage" charset="0"/>
            </a:endParaRPr>
          </a:p>
        </p:txBody>
      </p:sp>
      <p:sp>
        <p:nvSpPr>
          <p:cNvPr id="13" name="文本框 12"/>
          <p:cNvSpPr txBox="1"/>
          <p:nvPr/>
        </p:nvSpPr>
        <p:spPr>
          <a:xfrm>
            <a:off x="619760" y="685800"/>
            <a:ext cx="3874135" cy="706755"/>
          </a:xfrm>
          <a:prstGeom prst="rect">
            <a:avLst/>
          </a:prstGeom>
          <a:noFill/>
        </p:spPr>
        <p:txBody>
          <a:bodyPr wrap="square" rtlCol="0">
            <a:spAutoFit/>
          </a:bodyPr>
          <a:p>
            <a:pPr algn="ctr"/>
            <a:r>
              <a:rPr lang="zh-CN" altLang="en-US" sz="4000" smtClean="0">
                <a:solidFill>
                  <a:srgbClr val="71838F"/>
                </a:solidFill>
                <a:latin typeface="华康华综体W5" panose="040B0509000000000000" charset="-122"/>
                <a:ea typeface="华康华综体W5" panose="040B0509000000000000" charset="-122"/>
                <a:sym typeface="+mn-ea"/>
              </a:rPr>
              <a:t>具体结构</a:t>
            </a:r>
            <a:endParaRPr lang="zh-CN" altLang="en-US" sz="4000" smtClean="0">
              <a:solidFill>
                <a:srgbClr val="71838F"/>
              </a:solidFill>
              <a:latin typeface="华康华综体W5" panose="040B0509000000000000" charset="-122"/>
              <a:ea typeface="华康华综体W5" panose="040B0509000000000000" charset="-122"/>
              <a:sym typeface="+mn-ea"/>
            </a:endParaRPr>
          </a:p>
        </p:txBody>
      </p:sp>
      <p:sp>
        <p:nvSpPr>
          <p:cNvPr id="18" name="文本框 17"/>
          <p:cNvSpPr txBox="1"/>
          <p:nvPr/>
        </p:nvSpPr>
        <p:spPr>
          <a:xfrm>
            <a:off x="619760" y="2036445"/>
            <a:ext cx="3661410" cy="2676525"/>
          </a:xfrm>
          <a:prstGeom prst="rect">
            <a:avLst/>
          </a:prstGeom>
          <a:noFill/>
        </p:spPr>
        <p:txBody>
          <a:bodyPr wrap="square" rtlCol="0">
            <a:spAutoFit/>
            <a:scene3d>
              <a:camera prst="orthographicFront"/>
              <a:lightRig rig="threePt" dir="t"/>
            </a:scene3d>
            <a:sp3d contourW="12700"/>
          </a:bodyPr>
          <a:p>
            <a:pPr algn="just" fontAlgn="auto">
              <a:lnSpc>
                <a:spcPct val="150000"/>
              </a:lnSpc>
            </a:pPr>
            <a:r>
              <a:rPr lang="zh-CN" altLang="en-US" sz="1400" smtClean="0">
                <a:latin typeface="仿宋" charset="0"/>
                <a:ea typeface="仿宋" charset="0"/>
                <a:cs typeface="仿宋" charset="0"/>
              </a:rPr>
              <a:t>使用 .data 伪指令来定义</a:t>
            </a:r>
            <a:endParaRPr lang="zh-CN" altLang="en-US" sz="1400" smtClean="0">
              <a:latin typeface="仿宋" charset="0"/>
              <a:ea typeface="仿宋" charset="0"/>
              <a:cs typeface="仿宋" charset="0"/>
            </a:endParaRPr>
          </a:p>
          <a:p>
            <a:pPr algn="just" fontAlgn="auto">
              <a:lnSpc>
                <a:spcPct val="150000"/>
              </a:lnSpc>
            </a:pPr>
            <a:r>
              <a:rPr lang="zh-CN" altLang="en-US" sz="1400" smtClean="0">
                <a:latin typeface="仿宋" charset="0"/>
                <a:ea typeface="仿宋" charset="0"/>
                <a:cs typeface="仿宋" charset="0"/>
              </a:rPr>
              <a:t>包括程序中所有</a:t>
            </a:r>
            <a:r>
              <a:rPr lang="zh-CN" altLang="en-US" sz="1400" b="1" smtClean="0">
                <a:latin typeface="仿宋" charset="0"/>
                <a:ea typeface="仿宋" charset="0"/>
                <a:cs typeface="仿宋" charset="0"/>
              </a:rPr>
              <a:t>全局变量</a:t>
            </a:r>
            <a:r>
              <a:rPr lang="zh-CN" altLang="en-US" sz="1400" smtClean="0">
                <a:latin typeface="仿宋" charset="0"/>
                <a:ea typeface="仿宋" charset="0"/>
                <a:cs typeface="仿宋" charset="0"/>
              </a:rPr>
              <a:t>的声明</a:t>
            </a:r>
            <a:endParaRPr lang="zh-CN" altLang="en-US" sz="1400" smtClean="0">
              <a:latin typeface="仿宋" charset="0"/>
              <a:ea typeface="仿宋" charset="0"/>
              <a:cs typeface="仿宋" charset="0"/>
            </a:endParaRPr>
          </a:p>
          <a:p>
            <a:pPr algn="just" fontAlgn="auto">
              <a:lnSpc>
                <a:spcPct val="150000"/>
              </a:lnSpc>
            </a:pPr>
            <a:endParaRPr lang="zh-CN" altLang="en-US" sz="1400" smtClean="0">
              <a:latin typeface="仿宋" charset="0"/>
              <a:ea typeface="仿宋" charset="0"/>
              <a:cs typeface="仿宋" charset="0"/>
            </a:endParaRPr>
          </a:p>
          <a:p>
            <a:pPr algn="just" fontAlgn="auto">
              <a:lnSpc>
                <a:spcPct val="150000"/>
              </a:lnSpc>
            </a:pPr>
            <a:r>
              <a:rPr lang="en-US" altLang="zh-CN" sz="1400">
                <a:effectLst/>
                <a:latin typeface="Consolas" panose="020B0609020204030204" pitchFamily="49" charset="0"/>
                <a:sym typeface="+mn-ea"/>
              </a:rPr>
              <a:t>.data</a:t>
            </a:r>
            <a:endParaRPr lang="en-US" altLang="zh-CN" sz="1400" b="0">
              <a:effectLst/>
              <a:latin typeface="Consolas" panose="020B0609020204030204" pitchFamily="49" charset="0"/>
            </a:endParaRPr>
          </a:p>
          <a:p>
            <a:pPr algn="just" fontAlgn="auto">
              <a:lnSpc>
                <a:spcPct val="150000"/>
              </a:lnSpc>
            </a:pPr>
            <a:r>
              <a:rPr lang="en-US" altLang="zh-CN" sz="1400">
                <a:effectLst/>
                <a:latin typeface="Consolas" panose="020B0609020204030204" pitchFamily="49" charset="0"/>
                <a:sym typeface="+mn-ea"/>
              </a:rPr>
              <a:t>    a: .word 1</a:t>
            </a:r>
            <a:endParaRPr lang="en-US" altLang="zh-CN" sz="1400" b="0">
              <a:effectLst/>
              <a:latin typeface="Consolas" panose="020B0609020204030204" pitchFamily="49" charset="0"/>
            </a:endParaRPr>
          </a:p>
          <a:p>
            <a:pPr algn="just" fontAlgn="auto">
              <a:lnSpc>
                <a:spcPct val="150000"/>
              </a:lnSpc>
            </a:pPr>
            <a:r>
              <a:rPr lang="en-US" altLang="zh-CN" sz="1400">
                <a:effectLst/>
                <a:latin typeface="Consolas" panose="020B0609020204030204" pitchFamily="49" charset="0"/>
                <a:sym typeface="+mn-ea"/>
              </a:rPr>
              <a:t>    c: .word 0</a:t>
            </a:r>
            <a:endParaRPr lang="en-US" altLang="zh-CN" sz="1400" b="0">
              <a:effectLst/>
              <a:latin typeface="Consolas" panose="020B0609020204030204" pitchFamily="49" charset="0"/>
            </a:endParaRPr>
          </a:p>
          <a:p>
            <a:pPr algn="just" fontAlgn="auto">
              <a:lnSpc>
                <a:spcPct val="150000"/>
              </a:lnSpc>
            </a:pPr>
            <a:r>
              <a:rPr lang="en-US" altLang="zh-CN" sz="1400">
                <a:effectLst/>
                <a:latin typeface="Consolas" panose="020B0609020204030204" pitchFamily="49" charset="0"/>
                <a:sym typeface="+mn-ea"/>
              </a:rPr>
              <a:t>    format_str: .asciiz "a+b="</a:t>
            </a:r>
            <a:endParaRPr lang="en-US" altLang="zh-CN" sz="1400" b="0">
              <a:effectLst/>
              <a:latin typeface="Consolas" panose="020B0609020204030204" pitchFamily="49" charset="0"/>
            </a:endParaRPr>
          </a:p>
          <a:p>
            <a:pPr algn="just" fontAlgn="auto">
              <a:lnSpc>
                <a:spcPct val="150000"/>
              </a:lnSpc>
            </a:pPr>
            <a:r>
              <a:rPr lang="en-US" altLang="zh-CN" sz="1400">
                <a:effectLst/>
                <a:latin typeface="Consolas" panose="020B0609020204030204" pitchFamily="49" charset="0"/>
                <a:sym typeface="+mn-ea"/>
              </a:rPr>
              <a:t>    result: .word 0</a:t>
            </a:r>
            <a:endParaRPr lang="zh-CN" altLang="en-US" sz="1400" smtClean="0">
              <a:latin typeface="仿宋" charset="0"/>
              <a:ea typeface="仿宋" charset="0"/>
              <a:cs typeface="仿宋" charset="0"/>
            </a:endParaRPr>
          </a:p>
        </p:txBody>
      </p:sp>
      <p:sp>
        <p:nvSpPr>
          <p:cNvPr id="11" name="文本框 10"/>
          <p:cNvSpPr txBox="1"/>
          <p:nvPr/>
        </p:nvSpPr>
        <p:spPr>
          <a:xfrm>
            <a:off x="7825740" y="2555875"/>
            <a:ext cx="3009265" cy="2353310"/>
          </a:xfrm>
          <a:prstGeom prst="rect">
            <a:avLst/>
          </a:prstGeom>
          <a:noFill/>
        </p:spPr>
        <p:txBody>
          <a:bodyPr wrap="square" rtlCol="0">
            <a:spAutoFit/>
            <a:scene3d>
              <a:camera prst="orthographicFront"/>
              <a:lightRig rig="threePt" dir="t"/>
            </a:scene3d>
            <a:sp3d contourW="12700"/>
          </a:bodyPr>
          <a:p>
            <a:pPr algn="just" fontAlgn="auto">
              <a:lnSpc>
                <a:spcPct val="150000"/>
              </a:lnSpc>
            </a:pPr>
            <a:r>
              <a:rPr lang="zh-CN" altLang="en-US" sz="1400" smtClean="0">
                <a:latin typeface="仿宋" charset="0"/>
                <a:ea typeface="仿宋" charset="0"/>
                <a:cs typeface="仿宋" charset="0"/>
                <a:sym typeface="+mn-ea"/>
              </a:rPr>
              <a:t>使用 .text 伪指令来定义</a:t>
            </a:r>
            <a:endParaRPr lang="zh-CN" altLang="en-US" sz="1400" smtClean="0">
              <a:latin typeface="仿宋" charset="0"/>
              <a:ea typeface="仿宋" charset="0"/>
              <a:cs typeface="仿宋" charset="0"/>
            </a:endParaRPr>
          </a:p>
          <a:p>
            <a:pPr algn="just" fontAlgn="auto">
              <a:lnSpc>
                <a:spcPct val="150000"/>
              </a:lnSpc>
            </a:pPr>
            <a:r>
              <a:rPr lang="zh-CN" altLang="en-US" sz="1400" smtClean="0">
                <a:latin typeface="仿宋" charset="0"/>
                <a:ea typeface="仿宋" charset="0"/>
                <a:cs typeface="仿宋" charset="0"/>
              </a:rPr>
              <a:t>所有的全局函数</a:t>
            </a:r>
            <a:r>
              <a:rPr lang="zh-CN" altLang="en-US" sz="1400" smtClean="0">
                <a:latin typeface="仿宋" charset="0"/>
                <a:ea typeface="仿宋" charset="0"/>
                <a:cs typeface="仿宋" charset="0"/>
              </a:rPr>
              <a:t>和全局变量的初始化代码</a:t>
            </a:r>
            <a:endParaRPr lang="zh-CN" altLang="en-US" sz="1400" smtClean="0">
              <a:latin typeface="仿宋" charset="0"/>
              <a:ea typeface="仿宋" charset="0"/>
              <a:cs typeface="仿宋" charset="0"/>
            </a:endParaRPr>
          </a:p>
          <a:p>
            <a:pPr algn="just" fontAlgn="auto">
              <a:lnSpc>
                <a:spcPct val="150000"/>
              </a:lnSpc>
            </a:pPr>
            <a:endParaRPr lang="zh-CN" altLang="en-US" sz="1400" smtClean="0">
              <a:latin typeface="仿宋" charset="0"/>
              <a:ea typeface="仿宋" charset="0"/>
              <a:cs typeface="仿宋" charset="0"/>
            </a:endParaRPr>
          </a:p>
          <a:p>
            <a:pPr algn="just" fontAlgn="auto">
              <a:lnSpc>
                <a:spcPct val="150000"/>
              </a:lnSpc>
            </a:pPr>
            <a:r>
              <a:rPr lang="en-US" altLang="zh-CN" sz="1400">
                <a:effectLst/>
                <a:latin typeface="Consolas" panose="020B0609020204030204" pitchFamily="49" charset="0"/>
                <a:sym typeface="+mn-ea"/>
              </a:rPr>
              <a:t>add:</a:t>
            </a:r>
            <a:endParaRPr lang="en-US" altLang="zh-CN" sz="1400" b="0">
              <a:effectLst/>
              <a:latin typeface="Consolas" panose="020B0609020204030204" pitchFamily="49" charset="0"/>
            </a:endParaRPr>
          </a:p>
          <a:p>
            <a:pPr algn="just" fontAlgn="auto">
              <a:lnSpc>
                <a:spcPct val="150000"/>
              </a:lnSpc>
            </a:pPr>
            <a:r>
              <a:rPr lang="en-US" altLang="zh-CN" sz="1400">
                <a:effectLst/>
                <a:latin typeface="Consolas" panose="020B0609020204030204" pitchFamily="49" charset="0"/>
                <a:sym typeface="+mn-ea"/>
              </a:rPr>
              <a:t>    add $v0, $a0, $a1</a:t>
            </a:r>
            <a:endParaRPr lang="en-US" altLang="zh-CN" sz="1400" b="0">
              <a:effectLst/>
              <a:latin typeface="Consolas" panose="020B0609020204030204" pitchFamily="49" charset="0"/>
            </a:endParaRPr>
          </a:p>
          <a:p>
            <a:pPr algn="just" fontAlgn="auto">
              <a:lnSpc>
                <a:spcPct val="150000"/>
              </a:lnSpc>
            </a:pPr>
            <a:r>
              <a:rPr lang="en-US" altLang="zh-CN" sz="1400">
                <a:effectLst/>
                <a:latin typeface="Consolas" panose="020B0609020204030204" pitchFamily="49" charset="0"/>
                <a:sym typeface="+mn-ea"/>
              </a:rPr>
              <a:t>    jr $ra</a:t>
            </a:r>
            <a:endParaRPr lang="zh-CN" altLang="en-US" sz="1400" smtClean="0">
              <a:latin typeface="仿宋" charset="0"/>
              <a:ea typeface="仿宋" charset="0"/>
              <a:cs typeface="仿宋" charset="0"/>
            </a:endParaRPr>
          </a:p>
        </p:txBody>
      </p:sp>
      <p:sp>
        <p:nvSpPr>
          <p:cNvPr id="14" name="文本框 13"/>
          <p:cNvSpPr txBox="1"/>
          <p:nvPr/>
        </p:nvSpPr>
        <p:spPr>
          <a:xfrm>
            <a:off x="7814945" y="2187575"/>
            <a:ext cx="1600835" cy="460375"/>
          </a:xfrm>
          <a:prstGeom prst="rect">
            <a:avLst/>
          </a:prstGeom>
          <a:noFill/>
        </p:spPr>
        <p:txBody>
          <a:bodyPr wrap="square" rtlCol="0">
            <a:spAutoFit/>
          </a:bodyPr>
          <a:p>
            <a:pPr algn="just" fontAlgn="auto">
              <a:lnSpc>
                <a:spcPct val="150000"/>
              </a:lnSpc>
            </a:pPr>
            <a:r>
              <a:rPr lang="zh-CN" altLang="en-US" sz="1600" smtClean="0">
                <a:solidFill>
                  <a:srgbClr val="71838F"/>
                </a:solidFill>
                <a:latin typeface="方正兰亭圆_GBK" panose="02000000000000000000" charset="-122"/>
                <a:ea typeface="方正兰亭圆_GBK" panose="02000000000000000000" charset="-122"/>
              </a:rPr>
              <a:t>全</a:t>
            </a:r>
            <a:r>
              <a:rPr lang="zh-CN" altLang="en-US" sz="1600" smtClean="0">
                <a:solidFill>
                  <a:srgbClr val="71838F"/>
                </a:solidFill>
                <a:latin typeface="方正兰亭圆_GBK" panose="02000000000000000000" charset="-122"/>
                <a:ea typeface="方正兰亭圆_GBK" panose="02000000000000000000" charset="-122"/>
              </a:rPr>
              <a:t>局代码段</a:t>
            </a:r>
            <a:endParaRPr lang="zh-CN" altLang="en-US" sz="1600" smtClean="0">
              <a:solidFill>
                <a:srgbClr val="71838F"/>
              </a:solidFill>
              <a:latin typeface="方正兰亭圆_GBK" panose="02000000000000000000" charset="-122"/>
              <a:ea typeface="方正兰亭圆_GBK" panose="02000000000000000000" charset="-122"/>
            </a:endParaRPr>
          </a:p>
        </p:txBody>
      </p:sp>
      <p:sp>
        <p:nvSpPr>
          <p:cNvPr id="19" name="任意多边形 18"/>
          <p:cNvSpPr/>
          <p:nvPr/>
        </p:nvSpPr>
        <p:spPr>
          <a:xfrm>
            <a:off x="7137004" y="3791259"/>
            <a:ext cx="64865" cy="56511"/>
          </a:xfrm>
          <a:custGeom>
            <a:avLst/>
            <a:gdLst/>
            <a:ahLst/>
            <a:cxnLst>
              <a:cxn ang="3">
                <a:pos x="hc" y="t"/>
              </a:cxn>
              <a:cxn ang="cd2">
                <a:pos x="l" y="vc"/>
              </a:cxn>
              <a:cxn ang="cd4">
                <a:pos x="hc" y="b"/>
              </a:cxn>
              <a:cxn ang="0">
                <a:pos x="r" y="vc"/>
              </a:cxn>
            </a:cxnLst>
            <a:rect l="l" t="t" r="r" b="b"/>
            <a:pathLst>
              <a:path w="102" h="89">
                <a:moveTo>
                  <a:pt x="20" y="89"/>
                </a:moveTo>
                <a:cubicBezTo>
                  <a:pt x="35" y="89"/>
                  <a:pt x="48" y="86"/>
                  <a:pt x="61" y="80"/>
                </a:cubicBezTo>
                <a:cubicBezTo>
                  <a:pt x="74" y="75"/>
                  <a:pt x="88" y="72"/>
                  <a:pt x="102" y="72"/>
                </a:cubicBezTo>
                <a:lnTo>
                  <a:pt x="96" y="2"/>
                </a:lnTo>
                <a:lnTo>
                  <a:pt x="73" y="1"/>
                </a:lnTo>
                <a:cubicBezTo>
                  <a:pt x="63" y="0"/>
                  <a:pt x="53" y="0"/>
                  <a:pt x="43" y="1"/>
                </a:cubicBezTo>
                <a:cubicBezTo>
                  <a:pt x="33" y="3"/>
                  <a:pt x="27" y="9"/>
                  <a:pt x="25" y="20"/>
                </a:cubicBezTo>
                <a:lnTo>
                  <a:pt x="0" y="53"/>
                </a:lnTo>
                <a:cubicBezTo>
                  <a:pt x="8" y="54"/>
                  <a:pt x="14" y="59"/>
                  <a:pt x="17" y="67"/>
                </a:cubicBezTo>
                <a:cubicBezTo>
                  <a:pt x="20" y="75"/>
                  <a:pt x="21" y="83"/>
                  <a:pt x="20" y="89"/>
                </a:cubicBezTo>
                <a:close/>
              </a:path>
            </a:pathLst>
          </a:custGeom>
          <a:solidFill>
            <a:srgbClr val="D7C8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任意多边形 20"/>
          <p:cNvSpPr/>
          <p:nvPr/>
        </p:nvSpPr>
        <p:spPr>
          <a:xfrm>
            <a:off x="6462641" y="5034369"/>
            <a:ext cx="96789" cy="66586"/>
          </a:xfrm>
          <a:custGeom>
            <a:avLst/>
            <a:gdLst/>
            <a:ahLst/>
            <a:cxnLst>
              <a:cxn ang="3">
                <a:pos x="hc" y="t"/>
              </a:cxn>
              <a:cxn ang="cd2">
                <a:pos x="l" y="vc"/>
              </a:cxn>
              <a:cxn ang="cd4">
                <a:pos x="hc" y="b"/>
              </a:cxn>
              <a:cxn ang="0">
                <a:pos x="r" y="vc"/>
              </a:cxn>
            </a:cxnLst>
            <a:rect l="l" t="t" r="r" b="b"/>
            <a:pathLst>
              <a:path w="152" h="105">
                <a:moveTo>
                  <a:pt x="0" y="50"/>
                </a:moveTo>
                <a:cubicBezTo>
                  <a:pt x="17" y="52"/>
                  <a:pt x="32" y="57"/>
                  <a:pt x="45" y="65"/>
                </a:cubicBezTo>
                <a:cubicBezTo>
                  <a:pt x="57" y="73"/>
                  <a:pt x="70" y="81"/>
                  <a:pt x="82" y="90"/>
                </a:cubicBezTo>
                <a:cubicBezTo>
                  <a:pt x="94" y="98"/>
                  <a:pt x="108" y="103"/>
                  <a:pt x="123" y="104"/>
                </a:cubicBezTo>
                <a:cubicBezTo>
                  <a:pt x="129" y="105"/>
                  <a:pt x="135" y="105"/>
                  <a:pt x="141" y="104"/>
                </a:cubicBezTo>
                <a:cubicBezTo>
                  <a:pt x="148" y="102"/>
                  <a:pt x="151" y="97"/>
                  <a:pt x="152" y="89"/>
                </a:cubicBezTo>
                <a:cubicBezTo>
                  <a:pt x="152" y="80"/>
                  <a:pt x="149" y="71"/>
                  <a:pt x="142" y="60"/>
                </a:cubicBezTo>
                <a:cubicBezTo>
                  <a:pt x="134" y="50"/>
                  <a:pt x="128" y="42"/>
                  <a:pt x="122" y="35"/>
                </a:cubicBezTo>
                <a:cubicBezTo>
                  <a:pt x="105" y="33"/>
                  <a:pt x="89" y="27"/>
                  <a:pt x="74" y="18"/>
                </a:cubicBezTo>
                <a:cubicBezTo>
                  <a:pt x="59" y="8"/>
                  <a:pt x="43" y="2"/>
                  <a:pt x="26" y="0"/>
                </a:cubicBezTo>
                <a:cubicBezTo>
                  <a:pt x="18" y="3"/>
                  <a:pt x="11" y="10"/>
                  <a:pt x="7" y="20"/>
                </a:cubicBezTo>
                <a:cubicBezTo>
                  <a:pt x="3" y="31"/>
                  <a:pt x="1" y="41"/>
                  <a:pt x="0" y="50"/>
                </a:cubicBezTo>
                <a:close/>
              </a:path>
            </a:pathLst>
          </a:custGeom>
          <a:solidFill>
            <a:srgbClr val="D7C8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任意多边形 24"/>
          <p:cNvSpPr/>
          <p:nvPr/>
        </p:nvSpPr>
        <p:spPr>
          <a:xfrm rot="16200000">
            <a:off x="3880485" y="3049270"/>
            <a:ext cx="4294505" cy="1062355"/>
          </a:xfrm>
          <a:custGeom>
            <a:avLst/>
            <a:gdLst/>
            <a:ahLst/>
            <a:cxnLst>
              <a:cxn ang="3">
                <a:pos x="hc" y="t"/>
              </a:cxn>
              <a:cxn ang="cd2">
                <a:pos x="l" y="vc"/>
              </a:cxn>
              <a:cxn ang="cd4">
                <a:pos x="hc" y="b"/>
              </a:cxn>
              <a:cxn ang="0">
                <a:pos x="r" y="vc"/>
              </a:cxn>
            </a:cxnLst>
            <a:rect l="l" t="t" r="r" b="b"/>
            <a:pathLst>
              <a:path w="11833" h="3250">
                <a:moveTo>
                  <a:pt x="10180" y="2827"/>
                </a:moveTo>
                <a:cubicBezTo>
                  <a:pt x="10155" y="2857"/>
                  <a:pt x="10150" y="2889"/>
                  <a:pt x="10156" y="2909"/>
                </a:cubicBezTo>
                <a:cubicBezTo>
                  <a:pt x="10137" y="2911"/>
                  <a:pt x="10116" y="2913"/>
                  <a:pt x="10099" y="2915"/>
                </a:cubicBezTo>
                <a:cubicBezTo>
                  <a:pt x="10080" y="2918"/>
                  <a:pt x="10063" y="2916"/>
                  <a:pt x="10053" y="2911"/>
                </a:cubicBezTo>
                <a:cubicBezTo>
                  <a:pt x="10027" y="2919"/>
                  <a:pt x="10002" y="2905"/>
                  <a:pt x="9973" y="2896"/>
                </a:cubicBezTo>
                <a:cubicBezTo>
                  <a:pt x="9983" y="2880"/>
                  <a:pt x="9990" y="2859"/>
                  <a:pt x="9986" y="2850"/>
                </a:cubicBezTo>
                <a:cubicBezTo>
                  <a:pt x="9970" y="2831"/>
                  <a:pt x="10008" y="2859"/>
                  <a:pt x="9948" y="2809"/>
                </a:cubicBezTo>
                <a:lnTo>
                  <a:pt x="9939" y="2877"/>
                </a:lnTo>
                <a:cubicBezTo>
                  <a:pt x="9931" y="2866"/>
                  <a:pt x="9922" y="2854"/>
                  <a:pt x="9917" y="2847"/>
                </a:cubicBezTo>
                <a:cubicBezTo>
                  <a:pt x="9911" y="2838"/>
                  <a:pt x="9906" y="2828"/>
                  <a:pt x="9904" y="2821"/>
                </a:cubicBezTo>
                <a:cubicBezTo>
                  <a:pt x="9890" y="2781"/>
                  <a:pt x="9843" y="2779"/>
                  <a:pt x="9809" y="2773"/>
                </a:cubicBezTo>
                <a:cubicBezTo>
                  <a:pt x="9777" y="2768"/>
                  <a:pt x="9733" y="2768"/>
                  <a:pt x="9718" y="2733"/>
                </a:cubicBezTo>
                <a:lnTo>
                  <a:pt x="9741" y="2716"/>
                </a:lnTo>
                <a:cubicBezTo>
                  <a:pt x="9770" y="2718"/>
                  <a:pt x="9801" y="2722"/>
                  <a:pt x="9826" y="2727"/>
                </a:cubicBezTo>
                <a:cubicBezTo>
                  <a:pt x="9852" y="2732"/>
                  <a:pt x="9884" y="2738"/>
                  <a:pt x="9910" y="2744"/>
                </a:cubicBezTo>
                <a:lnTo>
                  <a:pt x="9991" y="2796"/>
                </a:lnTo>
                <a:cubicBezTo>
                  <a:pt x="9994" y="2791"/>
                  <a:pt x="10003" y="2787"/>
                  <a:pt x="10010" y="2785"/>
                </a:cubicBezTo>
                <a:cubicBezTo>
                  <a:pt x="10086" y="2765"/>
                  <a:pt x="10355" y="2819"/>
                  <a:pt x="10390" y="2833"/>
                </a:cubicBezTo>
                <a:cubicBezTo>
                  <a:pt x="10395" y="2828"/>
                  <a:pt x="10407" y="2814"/>
                  <a:pt x="10419" y="2800"/>
                </a:cubicBezTo>
                <a:cubicBezTo>
                  <a:pt x="10438" y="2780"/>
                  <a:pt x="10457" y="2759"/>
                  <a:pt x="10482" y="2749"/>
                </a:cubicBezTo>
                <a:cubicBezTo>
                  <a:pt x="10492" y="2745"/>
                  <a:pt x="10502" y="2748"/>
                  <a:pt x="10508" y="2752"/>
                </a:cubicBezTo>
                <a:cubicBezTo>
                  <a:pt x="10517" y="2764"/>
                  <a:pt x="10536" y="2769"/>
                  <a:pt x="10541" y="2767"/>
                </a:cubicBezTo>
                <a:cubicBezTo>
                  <a:pt x="10548" y="2765"/>
                  <a:pt x="10557" y="2755"/>
                  <a:pt x="10563" y="2746"/>
                </a:cubicBezTo>
                <a:cubicBezTo>
                  <a:pt x="10631" y="2783"/>
                  <a:pt x="10803" y="2781"/>
                  <a:pt x="10847" y="2778"/>
                </a:cubicBezTo>
                <a:cubicBezTo>
                  <a:pt x="10854" y="2769"/>
                  <a:pt x="10866" y="2763"/>
                  <a:pt x="10876" y="2761"/>
                </a:cubicBezTo>
                <a:cubicBezTo>
                  <a:pt x="10927" y="2746"/>
                  <a:pt x="11019" y="2785"/>
                  <a:pt x="11053" y="2804"/>
                </a:cubicBezTo>
                <a:cubicBezTo>
                  <a:pt x="11075" y="2816"/>
                  <a:pt x="11095" y="2820"/>
                  <a:pt x="11107" y="2816"/>
                </a:cubicBezTo>
                <a:lnTo>
                  <a:pt x="11108" y="2816"/>
                </a:lnTo>
                <a:cubicBezTo>
                  <a:pt x="11125" y="2811"/>
                  <a:pt x="11143" y="2790"/>
                  <a:pt x="11155" y="2765"/>
                </a:cubicBezTo>
                <a:cubicBezTo>
                  <a:pt x="11164" y="2755"/>
                  <a:pt x="11166" y="2745"/>
                  <a:pt x="11164" y="2740"/>
                </a:cubicBezTo>
                <a:cubicBezTo>
                  <a:pt x="11161" y="2728"/>
                  <a:pt x="11143" y="2722"/>
                  <a:pt x="11123" y="2717"/>
                </a:cubicBezTo>
                <a:cubicBezTo>
                  <a:pt x="11100" y="2697"/>
                  <a:pt x="11071" y="2691"/>
                  <a:pt x="11056" y="2696"/>
                </a:cubicBezTo>
                <a:cubicBezTo>
                  <a:pt x="11052" y="2697"/>
                  <a:pt x="11045" y="2701"/>
                  <a:pt x="11043" y="2703"/>
                </a:cubicBezTo>
                <a:lnTo>
                  <a:pt x="11001" y="2724"/>
                </a:lnTo>
                <a:cubicBezTo>
                  <a:pt x="10947" y="2663"/>
                  <a:pt x="10849" y="2634"/>
                  <a:pt x="10769" y="2639"/>
                </a:cubicBezTo>
                <a:cubicBezTo>
                  <a:pt x="10734" y="2621"/>
                  <a:pt x="10698" y="2606"/>
                  <a:pt x="10660" y="2594"/>
                </a:cubicBezTo>
                <a:cubicBezTo>
                  <a:pt x="10624" y="2582"/>
                  <a:pt x="10585" y="2565"/>
                  <a:pt x="10554" y="2549"/>
                </a:cubicBezTo>
                <a:cubicBezTo>
                  <a:pt x="10550" y="2559"/>
                  <a:pt x="10541" y="2568"/>
                  <a:pt x="10537" y="2568"/>
                </a:cubicBezTo>
                <a:cubicBezTo>
                  <a:pt x="10533" y="2569"/>
                  <a:pt x="10526" y="2569"/>
                  <a:pt x="10522" y="2568"/>
                </a:cubicBezTo>
                <a:cubicBezTo>
                  <a:pt x="10506" y="2558"/>
                  <a:pt x="10496" y="2548"/>
                  <a:pt x="10489" y="2551"/>
                </a:cubicBezTo>
                <a:cubicBezTo>
                  <a:pt x="10485" y="2552"/>
                  <a:pt x="10477" y="2558"/>
                  <a:pt x="10473" y="2563"/>
                </a:cubicBezTo>
                <a:lnTo>
                  <a:pt x="10407" y="2563"/>
                </a:lnTo>
                <a:lnTo>
                  <a:pt x="10287" y="2475"/>
                </a:lnTo>
                <a:lnTo>
                  <a:pt x="10262" y="2454"/>
                </a:lnTo>
                <a:cubicBezTo>
                  <a:pt x="10264" y="2451"/>
                  <a:pt x="10268" y="2449"/>
                  <a:pt x="10270" y="2449"/>
                </a:cubicBezTo>
                <a:cubicBezTo>
                  <a:pt x="10273" y="2448"/>
                  <a:pt x="10281" y="2448"/>
                  <a:pt x="10285" y="2449"/>
                </a:cubicBezTo>
                <a:cubicBezTo>
                  <a:pt x="10295" y="2450"/>
                  <a:pt x="10304" y="2450"/>
                  <a:pt x="10308" y="2450"/>
                </a:cubicBezTo>
                <a:cubicBezTo>
                  <a:pt x="10317" y="2462"/>
                  <a:pt x="10333" y="2464"/>
                  <a:pt x="10348" y="2460"/>
                </a:cubicBezTo>
                <a:cubicBezTo>
                  <a:pt x="10399" y="2452"/>
                  <a:pt x="10427" y="2375"/>
                  <a:pt x="10395" y="2300"/>
                </a:cubicBezTo>
                <a:cubicBezTo>
                  <a:pt x="10392" y="2287"/>
                  <a:pt x="10386" y="2270"/>
                  <a:pt x="10382" y="2260"/>
                </a:cubicBezTo>
                <a:cubicBezTo>
                  <a:pt x="10371" y="2231"/>
                  <a:pt x="10362" y="2206"/>
                  <a:pt x="10357" y="2190"/>
                </a:cubicBezTo>
                <a:cubicBezTo>
                  <a:pt x="10371" y="2204"/>
                  <a:pt x="10396" y="2206"/>
                  <a:pt x="10409" y="2202"/>
                </a:cubicBezTo>
                <a:cubicBezTo>
                  <a:pt x="10422" y="2198"/>
                  <a:pt x="10436" y="2187"/>
                  <a:pt x="10446" y="2174"/>
                </a:cubicBezTo>
                <a:lnTo>
                  <a:pt x="10518" y="2191"/>
                </a:lnTo>
                <a:cubicBezTo>
                  <a:pt x="10544" y="2183"/>
                  <a:pt x="10588" y="2201"/>
                  <a:pt x="10620" y="2219"/>
                </a:cubicBezTo>
                <a:cubicBezTo>
                  <a:pt x="10622" y="2205"/>
                  <a:pt x="10633" y="2194"/>
                  <a:pt x="10639" y="2193"/>
                </a:cubicBezTo>
                <a:cubicBezTo>
                  <a:pt x="10645" y="2191"/>
                  <a:pt x="10655" y="2194"/>
                  <a:pt x="10663" y="2198"/>
                </a:cubicBezTo>
                <a:cubicBezTo>
                  <a:pt x="10677" y="2207"/>
                  <a:pt x="10690" y="2216"/>
                  <a:pt x="10698" y="2214"/>
                </a:cubicBezTo>
                <a:cubicBezTo>
                  <a:pt x="10702" y="2213"/>
                  <a:pt x="10708" y="2207"/>
                  <a:pt x="10710" y="2202"/>
                </a:cubicBezTo>
                <a:cubicBezTo>
                  <a:pt x="10768" y="2208"/>
                  <a:pt x="10831" y="2211"/>
                  <a:pt x="10882" y="2210"/>
                </a:cubicBezTo>
                <a:cubicBezTo>
                  <a:pt x="10935" y="2210"/>
                  <a:pt x="10999" y="2213"/>
                  <a:pt x="11055" y="2217"/>
                </a:cubicBezTo>
                <a:cubicBezTo>
                  <a:pt x="11091" y="2242"/>
                  <a:pt x="11146" y="2249"/>
                  <a:pt x="11181" y="2239"/>
                </a:cubicBezTo>
                <a:cubicBezTo>
                  <a:pt x="11207" y="2233"/>
                  <a:pt x="11233" y="2204"/>
                  <a:pt x="11226" y="2175"/>
                </a:cubicBezTo>
                <a:cubicBezTo>
                  <a:pt x="11225" y="2170"/>
                  <a:pt x="11221" y="2164"/>
                  <a:pt x="11218" y="2161"/>
                </a:cubicBezTo>
                <a:cubicBezTo>
                  <a:pt x="11189" y="2140"/>
                  <a:pt x="11125" y="2144"/>
                  <a:pt x="11068" y="2148"/>
                </a:cubicBezTo>
                <a:cubicBezTo>
                  <a:pt x="10979" y="2162"/>
                  <a:pt x="10918" y="2147"/>
                  <a:pt x="10874" y="2099"/>
                </a:cubicBezTo>
                <a:cubicBezTo>
                  <a:pt x="10861" y="2087"/>
                  <a:pt x="10846" y="2083"/>
                  <a:pt x="10838" y="2086"/>
                </a:cubicBezTo>
                <a:cubicBezTo>
                  <a:pt x="10828" y="2089"/>
                  <a:pt x="10814" y="2106"/>
                  <a:pt x="10802" y="2128"/>
                </a:cubicBezTo>
                <a:cubicBezTo>
                  <a:pt x="10763" y="2097"/>
                  <a:pt x="10723" y="2093"/>
                  <a:pt x="10690" y="2082"/>
                </a:cubicBezTo>
                <a:cubicBezTo>
                  <a:pt x="10670" y="2077"/>
                  <a:pt x="10647" y="2066"/>
                  <a:pt x="10630" y="2055"/>
                </a:cubicBezTo>
                <a:cubicBezTo>
                  <a:pt x="10625" y="2064"/>
                  <a:pt x="10615" y="2070"/>
                  <a:pt x="10608" y="2072"/>
                </a:cubicBezTo>
                <a:cubicBezTo>
                  <a:pt x="10595" y="2076"/>
                  <a:pt x="10579" y="2075"/>
                  <a:pt x="10569" y="2073"/>
                </a:cubicBezTo>
                <a:lnTo>
                  <a:pt x="10566" y="2064"/>
                </a:lnTo>
                <a:lnTo>
                  <a:pt x="10435" y="2101"/>
                </a:lnTo>
                <a:cubicBezTo>
                  <a:pt x="10418" y="2084"/>
                  <a:pt x="10364" y="2029"/>
                  <a:pt x="10337" y="2041"/>
                </a:cubicBezTo>
                <a:cubicBezTo>
                  <a:pt x="10328" y="2043"/>
                  <a:pt x="10317" y="2052"/>
                  <a:pt x="10310" y="2062"/>
                </a:cubicBezTo>
                <a:lnTo>
                  <a:pt x="10309" y="2062"/>
                </a:lnTo>
                <a:lnTo>
                  <a:pt x="10307" y="2062"/>
                </a:lnTo>
                <a:lnTo>
                  <a:pt x="10306" y="2061"/>
                </a:lnTo>
                <a:cubicBezTo>
                  <a:pt x="10301" y="2061"/>
                  <a:pt x="10296" y="2052"/>
                  <a:pt x="10296" y="2052"/>
                </a:cubicBezTo>
                <a:cubicBezTo>
                  <a:pt x="10294" y="2047"/>
                  <a:pt x="10299" y="2039"/>
                  <a:pt x="10303" y="2035"/>
                </a:cubicBezTo>
                <a:cubicBezTo>
                  <a:pt x="10307" y="2027"/>
                  <a:pt x="10334" y="2012"/>
                  <a:pt x="10348" y="2009"/>
                </a:cubicBezTo>
                <a:cubicBezTo>
                  <a:pt x="10356" y="2007"/>
                  <a:pt x="10365" y="2006"/>
                  <a:pt x="10370" y="2007"/>
                </a:cubicBezTo>
                <a:cubicBezTo>
                  <a:pt x="10394" y="2030"/>
                  <a:pt x="10415" y="2024"/>
                  <a:pt x="10433" y="2026"/>
                </a:cubicBezTo>
                <a:cubicBezTo>
                  <a:pt x="10445" y="2026"/>
                  <a:pt x="10461" y="2030"/>
                  <a:pt x="10473" y="2034"/>
                </a:cubicBezTo>
                <a:lnTo>
                  <a:pt x="10569" y="2006"/>
                </a:lnTo>
                <a:lnTo>
                  <a:pt x="10630" y="2055"/>
                </a:lnTo>
                <a:lnTo>
                  <a:pt x="10692" y="2009"/>
                </a:lnTo>
                <a:cubicBezTo>
                  <a:pt x="10759" y="2046"/>
                  <a:pt x="10861" y="2056"/>
                  <a:pt x="10932" y="2053"/>
                </a:cubicBezTo>
                <a:cubicBezTo>
                  <a:pt x="10960" y="2072"/>
                  <a:pt x="10989" y="2078"/>
                  <a:pt x="11010" y="2071"/>
                </a:cubicBezTo>
                <a:cubicBezTo>
                  <a:pt x="11035" y="2064"/>
                  <a:pt x="11059" y="2045"/>
                  <a:pt x="11074" y="2022"/>
                </a:cubicBezTo>
                <a:lnTo>
                  <a:pt x="11260" y="2044"/>
                </a:lnTo>
                <a:cubicBezTo>
                  <a:pt x="11263" y="2041"/>
                  <a:pt x="11270" y="2038"/>
                  <a:pt x="11275" y="2037"/>
                </a:cubicBezTo>
                <a:cubicBezTo>
                  <a:pt x="11338" y="2024"/>
                  <a:pt x="11446" y="2036"/>
                  <a:pt x="11499" y="2052"/>
                </a:cubicBezTo>
                <a:cubicBezTo>
                  <a:pt x="11505" y="2043"/>
                  <a:pt x="11512" y="2038"/>
                  <a:pt x="11517" y="2037"/>
                </a:cubicBezTo>
                <a:cubicBezTo>
                  <a:pt x="11525" y="2034"/>
                  <a:pt x="11541" y="2040"/>
                  <a:pt x="11550" y="2045"/>
                </a:cubicBezTo>
                <a:cubicBezTo>
                  <a:pt x="11560" y="2051"/>
                  <a:pt x="11576" y="2053"/>
                  <a:pt x="11582" y="2051"/>
                </a:cubicBezTo>
                <a:cubicBezTo>
                  <a:pt x="11590" y="2050"/>
                  <a:pt x="11600" y="2040"/>
                  <a:pt x="11606" y="2030"/>
                </a:cubicBezTo>
                <a:cubicBezTo>
                  <a:pt x="11628" y="2046"/>
                  <a:pt x="11640" y="2055"/>
                  <a:pt x="11652" y="2053"/>
                </a:cubicBezTo>
                <a:lnTo>
                  <a:pt x="11653" y="2052"/>
                </a:lnTo>
                <a:cubicBezTo>
                  <a:pt x="11670" y="2044"/>
                  <a:pt x="11677" y="2028"/>
                  <a:pt x="11694" y="2005"/>
                </a:cubicBezTo>
                <a:lnTo>
                  <a:pt x="11565" y="1919"/>
                </a:lnTo>
                <a:cubicBezTo>
                  <a:pt x="11560" y="1922"/>
                  <a:pt x="11553" y="1925"/>
                  <a:pt x="11549" y="1926"/>
                </a:cubicBezTo>
                <a:cubicBezTo>
                  <a:pt x="11536" y="1930"/>
                  <a:pt x="11521" y="1929"/>
                  <a:pt x="11509" y="1924"/>
                </a:cubicBezTo>
                <a:cubicBezTo>
                  <a:pt x="11476" y="1913"/>
                  <a:pt x="11443" y="1893"/>
                  <a:pt x="11418" y="1902"/>
                </a:cubicBezTo>
                <a:cubicBezTo>
                  <a:pt x="11413" y="1904"/>
                  <a:pt x="11405" y="1907"/>
                  <a:pt x="11401" y="1909"/>
                </a:cubicBezTo>
                <a:lnTo>
                  <a:pt x="11322" y="1894"/>
                </a:lnTo>
                <a:cubicBezTo>
                  <a:pt x="11318" y="1901"/>
                  <a:pt x="11311" y="1906"/>
                  <a:pt x="11306" y="1907"/>
                </a:cubicBezTo>
                <a:cubicBezTo>
                  <a:pt x="11254" y="1886"/>
                  <a:pt x="11344" y="1954"/>
                  <a:pt x="11197" y="1855"/>
                </a:cubicBezTo>
                <a:lnTo>
                  <a:pt x="11019" y="1830"/>
                </a:lnTo>
                <a:cubicBezTo>
                  <a:pt x="10995" y="1829"/>
                  <a:pt x="10951" y="1814"/>
                  <a:pt x="10926" y="1800"/>
                </a:cubicBezTo>
                <a:cubicBezTo>
                  <a:pt x="10921" y="1809"/>
                  <a:pt x="10913" y="1814"/>
                  <a:pt x="10908" y="1815"/>
                </a:cubicBezTo>
                <a:cubicBezTo>
                  <a:pt x="10898" y="1818"/>
                  <a:pt x="10882" y="1813"/>
                  <a:pt x="10871" y="1806"/>
                </a:cubicBezTo>
                <a:lnTo>
                  <a:pt x="10803" y="1769"/>
                </a:lnTo>
                <a:cubicBezTo>
                  <a:pt x="10805" y="1765"/>
                  <a:pt x="10811" y="1762"/>
                  <a:pt x="10814" y="1761"/>
                </a:cubicBezTo>
                <a:cubicBezTo>
                  <a:pt x="10835" y="1758"/>
                  <a:pt x="10854" y="1765"/>
                  <a:pt x="10872" y="1769"/>
                </a:cubicBezTo>
                <a:cubicBezTo>
                  <a:pt x="10887" y="1773"/>
                  <a:pt x="10901" y="1776"/>
                  <a:pt x="10909" y="1776"/>
                </a:cubicBezTo>
                <a:lnTo>
                  <a:pt x="10909" y="1774"/>
                </a:lnTo>
                <a:lnTo>
                  <a:pt x="10909" y="1772"/>
                </a:lnTo>
                <a:lnTo>
                  <a:pt x="10909" y="1771"/>
                </a:lnTo>
                <a:lnTo>
                  <a:pt x="10909" y="1769"/>
                </a:lnTo>
                <a:lnTo>
                  <a:pt x="10909" y="1768"/>
                </a:lnTo>
                <a:lnTo>
                  <a:pt x="10910" y="1767"/>
                </a:lnTo>
                <a:lnTo>
                  <a:pt x="10911" y="1766"/>
                </a:lnTo>
                <a:lnTo>
                  <a:pt x="10912" y="1765"/>
                </a:lnTo>
                <a:lnTo>
                  <a:pt x="10913" y="1764"/>
                </a:lnTo>
                <a:lnTo>
                  <a:pt x="10914" y="1763"/>
                </a:lnTo>
                <a:lnTo>
                  <a:pt x="10915" y="1763"/>
                </a:lnTo>
                <a:lnTo>
                  <a:pt x="10917" y="1762"/>
                </a:lnTo>
                <a:cubicBezTo>
                  <a:pt x="10924" y="1761"/>
                  <a:pt x="10934" y="1759"/>
                  <a:pt x="10942" y="1757"/>
                </a:cubicBezTo>
                <a:cubicBezTo>
                  <a:pt x="10959" y="1772"/>
                  <a:pt x="10967" y="1785"/>
                  <a:pt x="10978" y="1783"/>
                </a:cubicBezTo>
                <a:cubicBezTo>
                  <a:pt x="10982" y="1782"/>
                  <a:pt x="10989" y="1776"/>
                  <a:pt x="10993" y="1771"/>
                </a:cubicBezTo>
                <a:cubicBezTo>
                  <a:pt x="11040" y="1771"/>
                  <a:pt x="11096" y="1774"/>
                  <a:pt x="11144" y="1778"/>
                </a:cubicBezTo>
                <a:cubicBezTo>
                  <a:pt x="11245" y="1787"/>
                  <a:pt x="11356" y="1797"/>
                  <a:pt x="11441" y="1784"/>
                </a:cubicBezTo>
                <a:cubicBezTo>
                  <a:pt x="11455" y="1790"/>
                  <a:pt x="11468" y="1790"/>
                  <a:pt x="11477" y="1788"/>
                </a:cubicBezTo>
                <a:cubicBezTo>
                  <a:pt x="11488" y="1785"/>
                  <a:pt x="11500" y="1772"/>
                  <a:pt x="11509" y="1756"/>
                </a:cubicBezTo>
                <a:lnTo>
                  <a:pt x="11506" y="1747"/>
                </a:lnTo>
                <a:cubicBezTo>
                  <a:pt x="11547" y="1770"/>
                  <a:pt x="11771" y="1813"/>
                  <a:pt x="11824" y="1800"/>
                </a:cubicBezTo>
                <a:cubicBezTo>
                  <a:pt x="11827" y="1799"/>
                  <a:pt x="11831" y="1797"/>
                  <a:pt x="11832" y="1795"/>
                </a:cubicBezTo>
                <a:cubicBezTo>
                  <a:pt x="11833" y="1790"/>
                  <a:pt x="11832" y="1782"/>
                  <a:pt x="11831" y="1777"/>
                </a:cubicBezTo>
                <a:cubicBezTo>
                  <a:pt x="11826" y="1759"/>
                  <a:pt x="11809" y="1738"/>
                  <a:pt x="11795" y="1730"/>
                </a:cubicBezTo>
                <a:lnTo>
                  <a:pt x="11723" y="1713"/>
                </a:lnTo>
                <a:cubicBezTo>
                  <a:pt x="11696" y="1698"/>
                  <a:pt x="11655" y="1694"/>
                  <a:pt x="11635" y="1701"/>
                </a:cubicBezTo>
                <a:cubicBezTo>
                  <a:pt x="11597" y="1670"/>
                  <a:pt x="11562" y="1669"/>
                  <a:pt x="11531" y="1662"/>
                </a:cubicBezTo>
                <a:cubicBezTo>
                  <a:pt x="11514" y="1659"/>
                  <a:pt x="11493" y="1651"/>
                  <a:pt x="11476" y="1642"/>
                </a:cubicBezTo>
                <a:lnTo>
                  <a:pt x="10815" y="1482"/>
                </a:lnTo>
                <a:cubicBezTo>
                  <a:pt x="10796" y="1464"/>
                  <a:pt x="10766" y="1446"/>
                  <a:pt x="10750" y="1453"/>
                </a:cubicBezTo>
                <a:cubicBezTo>
                  <a:pt x="10742" y="1454"/>
                  <a:pt x="10733" y="1462"/>
                  <a:pt x="10727" y="1469"/>
                </a:cubicBezTo>
                <a:cubicBezTo>
                  <a:pt x="10687" y="1439"/>
                  <a:pt x="10654" y="1433"/>
                  <a:pt x="10624" y="1442"/>
                </a:cubicBezTo>
                <a:cubicBezTo>
                  <a:pt x="10564" y="1411"/>
                  <a:pt x="10397" y="1398"/>
                  <a:pt x="10350" y="1407"/>
                </a:cubicBezTo>
                <a:lnTo>
                  <a:pt x="10173" y="1354"/>
                </a:lnTo>
                <a:lnTo>
                  <a:pt x="10115" y="1380"/>
                </a:lnTo>
                <a:cubicBezTo>
                  <a:pt x="10037" y="1327"/>
                  <a:pt x="9934" y="1321"/>
                  <a:pt x="9846" y="1306"/>
                </a:cubicBezTo>
                <a:cubicBezTo>
                  <a:pt x="9799" y="1300"/>
                  <a:pt x="9751" y="1285"/>
                  <a:pt x="9714" y="1268"/>
                </a:cubicBezTo>
                <a:cubicBezTo>
                  <a:pt x="9696" y="1272"/>
                  <a:pt x="9678" y="1271"/>
                  <a:pt x="9663" y="1267"/>
                </a:cubicBezTo>
                <a:cubicBezTo>
                  <a:pt x="9545" y="1238"/>
                  <a:pt x="9841" y="1307"/>
                  <a:pt x="9463" y="1217"/>
                </a:cubicBezTo>
                <a:cubicBezTo>
                  <a:pt x="9455" y="1225"/>
                  <a:pt x="9445" y="1232"/>
                  <a:pt x="9437" y="1234"/>
                </a:cubicBezTo>
                <a:cubicBezTo>
                  <a:pt x="9430" y="1237"/>
                  <a:pt x="9417" y="1231"/>
                  <a:pt x="9408" y="1223"/>
                </a:cubicBezTo>
                <a:cubicBezTo>
                  <a:pt x="9388" y="1214"/>
                  <a:pt x="9365" y="1200"/>
                  <a:pt x="9347" y="1187"/>
                </a:cubicBezTo>
                <a:cubicBezTo>
                  <a:pt x="9327" y="1172"/>
                  <a:pt x="9297" y="1166"/>
                  <a:pt x="9269" y="1169"/>
                </a:cubicBezTo>
                <a:cubicBezTo>
                  <a:pt x="9263" y="1175"/>
                  <a:pt x="9255" y="1180"/>
                  <a:pt x="9249" y="1182"/>
                </a:cubicBezTo>
                <a:cubicBezTo>
                  <a:pt x="9235" y="1188"/>
                  <a:pt x="9209" y="1178"/>
                  <a:pt x="9192" y="1162"/>
                </a:cubicBezTo>
                <a:cubicBezTo>
                  <a:pt x="9122" y="1183"/>
                  <a:pt x="8977" y="1147"/>
                  <a:pt x="8915" y="1119"/>
                </a:cubicBezTo>
                <a:cubicBezTo>
                  <a:pt x="8913" y="1131"/>
                  <a:pt x="8904" y="1138"/>
                  <a:pt x="8898" y="1139"/>
                </a:cubicBezTo>
                <a:cubicBezTo>
                  <a:pt x="8893" y="1141"/>
                  <a:pt x="8885" y="1140"/>
                  <a:pt x="8882" y="1138"/>
                </a:cubicBezTo>
                <a:lnTo>
                  <a:pt x="8846" y="1110"/>
                </a:lnTo>
                <a:lnTo>
                  <a:pt x="8846" y="1109"/>
                </a:lnTo>
                <a:lnTo>
                  <a:pt x="8845" y="1108"/>
                </a:lnTo>
                <a:cubicBezTo>
                  <a:pt x="8843" y="1101"/>
                  <a:pt x="8842" y="1090"/>
                  <a:pt x="8847" y="1082"/>
                </a:cubicBezTo>
                <a:cubicBezTo>
                  <a:pt x="8785" y="1091"/>
                  <a:pt x="8657" y="1096"/>
                  <a:pt x="8536" y="1086"/>
                </a:cubicBezTo>
                <a:cubicBezTo>
                  <a:pt x="8483" y="1063"/>
                  <a:pt x="8413" y="1063"/>
                  <a:pt x="8353" y="1072"/>
                </a:cubicBezTo>
                <a:lnTo>
                  <a:pt x="8293" y="1061"/>
                </a:lnTo>
                <a:lnTo>
                  <a:pt x="8210" y="1037"/>
                </a:lnTo>
                <a:lnTo>
                  <a:pt x="8209" y="1037"/>
                </a:lnTo>
                <a:cubicBezTo>
                  <a:pt x="8192" y="1041"/>
                  <a:pt x="8176" y="1039"/>
                  <a:pt x="8161" y="1032"/>
                </a:cubicBezTo>
                <a:cubicBezTo>
                  <a:pt x="8146" y="1025"/>
                  <a:pt x="8128" y="1024"/>
                  <a:pt x="8113" y="1027"/>
                </a:cubicBezTo>
                <a:lnTo>
                  <a:pt x="7982" y="999"/>
                </a:lnTo>
                <a:lnTo>
                  <a:pt x="7946" y="971"/>
                </a:lnTo>
                <a:lnTo>
                  <a:pt x="7866" y="956"/>
                </a:lnTo>
                <a:lnTo>
                  <a:pt x="7865" y="955"/>
                </a:lnTo>
                <a:cubicBezTo>
                  <a:pt x="7857" y="925"/>
                  <a:pt x="7848" y="924"/>
                  <a:pt x="7827" y="930"/>
                </a:cubicBezTo>
                <a:lnTo>
                  <a:pt x="7825" y="930"/>
                </a:lnTo>
                <a:lnTo>
                  <a:pt x="7824" y="930"/>
                </a:lnTo>
                <a:lnTo>
                  <a:pt x="7823" y="931"/>
                </a:lnTo>
                <a:lnTo>
                  <a:pt x="7822" y="931"/>
                </a:lnTo>
                <a:lnTo>
                  <a:pt x="7821" y="931"/>
                </a:lnTo>
                <a:cubicBezTo>
                  <a:pt x="7793" y="938"/>
                  <a:pt x="7787" y="911"/>
                  <a:pt x="7783" y="900"/>
                </a:cubicBezTo>
                <a:lnTo>
                  <a:pt x="7783" y="899"/>
                </a:lnTo>
                <a:lnTo>
                  <a:pt x="7783" y="898"/>
                </a:lnTo>
                <a:lnTo>
                  <a:pt x="7782" y="897"/>
                </a:lnTo>
                <a:lnTo>
                  <a:pt x="7782" y="896"/>
                </a:lnTo>
                <a:lnTo>
                  <a:pt x="7782" y="895"/>
                </a:lnTo>
                <a:cubicBezTo>
                  <a:pt x="7780" y="896"/>
                  <a:pt x="7778" y="897"/>
                  <a:pt x="7777" y="897"/>
                </a:cubicBezTo>
                <a:cubicBezTo>
                  <a:pt x="7693" y="902"/>
                  <a:pt x="7823" y="919"/>
                  <a:pt x="7597" y="910"/>
                </a:cubicBezTo>
                <a:cubicBezTo>
                  <a:pt x="7586" y="904"/>
                  <a:pt x="7573" y="898"/>
                  <a:pt x="7566" y="900"/>
                </a:cubicBezTo>
                <a:lnTo>
                  <a:pt x="7563" y="892"/>
                </a:lnTo>
                <a:cubicBezTo>
                  <a:pt x="7559" y="893"/>
                  <a:pt x="7550" y="893"/>
                  <a:pt x="7545" y="892"/>
                </a:cubicBezTo>
                <a:cubicBezTo>
                  <a:pt x="7536" y="892"/>
                  <a:pt x="7529" y="892"/>
                  <a:pt x="7525" y="893"/>
                </a:cubicBezTo>
                <a:cubicBezTo>
                  <a:pt x="7516" y="896"/>
                  <a:pt x="7505" y="887"/>
                  <a:pt x="7503" y="881"/>
                </a:cubicBezTo>
                <a:cubicBezTo>
                  <a:pt x="7501" y="881"/>
                  <a:pt x="7498" y="882"/>
                  <a:pt x="7497" y="882"/>
                </a:cubicBezTo>
                <a:cubicBezTo>
                  <a:pt x="7474" y="889"/>
                  <a:pt x="7455" y="893"/>
                  <a:pt x="7431" y="892"/>
                </a:cubicBezTo>
                <a:cubicBezTo>
                  <a:pt x="7427" y="893"/>
                  <a:pt x="7420" y="892"/>
                  <a:pt x="7417" y="891"/>
                </a:cubicBezTo>
                <a:cubicBezTo>
                  <a:pt x="7412" y="890"/>
                  <a:pt x="7405" y="890"/>
                  <a:pt x="7402" y="891"/>
                </a:cubicBezTo>
                <a:cubicBezTo>
                  <a:pt x="7261" y="816"/>
                  <a:pt x="7273" y="848"/>
                  <a:pt x="7191" y="847"/>
                </a:cubicBezTo>
                <a:cubicBezTo>
                  <a:pt x="7137" y="829"/>
                  <a:pt x="7062" y="822"/>
                  <a:pt x="7014" y="822"/>
                </a:cubicBezTo>
                <a:cubicBezTo>
                  <a:pt x="6880" y="814"/>
                  <a:pt x="6736" y="795"/>
                  <a:pt x="6617" y="757"/>
                </a:cubicBezTo>
                <a:lnTo>
                  <a:pt x="6616" y="757"/>
                </a:lnTo>
                <a:lnTo>
                  <a:pt x="6615" y="757"/>
                </a:lnTo>
                <a:lnTo>
                  <a:pt x="6614" y="757"/>
                </a:lnTo>
                <a:lnTo>
                  <a:pt x="6613" y="758"/>
                </a:lnTo>
                <a:cubicBezTo>
                  <a:pt x="6579" y="756"/>
                  <a:pt x="6625" y="776"/>
                  <a:pt x="6539" y="750"/>
                </a:cubicBezTo>
                <a:cubicBezTo>
                  <a:pt x="6534" y="761"/>
                  <a:pt x="6532" y="762"/>
                  <a:pt x="6526" y="764"/>
                </a:cubicBezTo>
                <a:cubicBezTo>
                  <a:pt x="6495" y="764"/>
                  <a:pt x="6472" y="748"/>
                  <a:pt x="6466" y="724"/>
                </a:cubicBezTo>
                <a:cubicBezTo>
                  <a:pt x="6449" y="727"/>
                  <a:pt x="6439" y="727"/>
                  <a:pt x="6424" y="719"/>
                </a:cubicBezTo>
                <a:lnTo>
                  <a:pt x="6423" y="718"/>
                </a:lnTo>
                <a:lnTo>
                  <a:pt x="6421" y="718"/>
                </a:lnTo>
                <a:lnTo>
                  <a:pt x="6420" y="717"/>
                </a:lnTo>
                <a:lnTo>
                  <a:pt x="6419" y="716"/>
                </a:lnTo>
                <a:lnTo>
                  <a:pt x="6418" y="716"/>
                </a:lnTo>
                <a:lnTo>
                  <a:pt x="6417" y="715"/>
                </a:lnTo>
                <a:lnTo>
                  <a:pt x="6416" y="715"/>
                </a:lnTo>
                <a:lnTo>
                  <a:pt x="6415" y="714"/>
                </a:lnTo>
                <a:lnTo>
                  <a:pt x="6413" y="714"/>
                </a:lnTo>
                <a:lnTo>
                  <a:pt x="6404" y="709"/>
                </a:lnTo>
                <a:lnTo>
                  <a:pt x="6400" y="707"/>
                </a:lnTo>
                <a:lnTo>
                  <a:pt x="6399" y="706"/>
                </a:lnTo>
                <a:lnTo>
                  <a:pt x="6398" y="705"/>
                </a:lnTo>
                <a:cubicBezTo>
                  <a:pt x="6380" y="695"/>
                  <a:pt x="6369" y="697"/>
                  <a:pt x="6354" y="699"/>
                </a:cubicBezTo>
                <a:lnTo>
                  <a:pt x="6275" y="684"/>
                </a:lnTo>
                <a:cubicBezTo>
                  <a:pt x="6254" y="690"/>
                  <a:pt x="6235" y="688"/>
                  <a:pt x="6221" y="682"/>
                </a:cubicBezTo>
                <a:cubicBezTo>
                  <a:pt x="6184" y="665"/>
                  <a:pt x="6158" y="650"/>
                  <a:pt x="6126" y="661"/>
                </a:cubicBezTo>
                <a:cubicBezTo>
                  <a:pt x="6082" y="665"/>
                  <a:pt x="5933" y="661"/>
                  <a:pt x="5887" y="654"/>
                </a:cubicBezTo>
                <a:cubicBezTo>
                  <a:pt x="5871" y="657"/>
                  <a:pt x="5857" y="655"/>
                  <a:pt x="5849" y="651"/>
                </a:cubicBezTo>
                <a:cubicBezTo>
                  <a:pt x="5840" y="645"/>
                  <a:pt x="5824" y="644"/>
                  <a:pt x="5810" y="647"/>
                </a:cubicBezTo>
                <a:cubicBezTo>
                  <a:pt x="5800" y="609"/>
                  <a:pt x="5766" y="600"/>
                  <a:pt x="5742" y="608"/>
                </a:cubicBezTo>
                <a:cubicBezTo>
                  <a:pt x="5737" y="609"/>
                  <a:pt x="5729" y="613"/>
                  <a:pt x="5725" y="615"/>
                </a:cubicBezTo>
                <a:cubicBezTo>
                  <a:pt x="5253" y="601"/>
                  <a:pt x="5594" y="584"/>
                  <a:pt x="5445" y="563"/>
                </a:cubicBezTo>
                <a:lnTo>
                  <a:pt x="5359" y="559"/>
                </a:lnTo>
                <a:lnTo>
                  <a:pt x="5359" y="560"/>
                </a:lnTo>
                <a:lnTo>
                  <a:pt x="5360" y="561"/>
                </a:lnTo>
                <a:lnTo>
                  <a:pt x="5360" y="562"/>
                </a:lnTo>
                <a:cubicBezTo>
                  <a:pt x="5363" y="570"/>
                  <a:pt x="5364" y="587"/>
                  <a:pt x="5349" y="590"/>
                </a:cubicBezTo>
                <a:cubicBezTo>
                  <a:pt x="5345" y="592"/>
                  <a:pt x="5333" y="586"/>
                  <a:pt x="5326" y="580"/>
                </a:cubicBezTo>
                <a:cubicBezTo>
                  <a:pt x="5318" y="574"/>
                  <a:pt x="5309" y="568"/>
                  <a:pt x="5304" y="566"/>
                </a:cubicBezTo>
                <a:cubicBezTo>
                  <a:pt x="5212" y="593"/>
                  <a:pt x="5087" y="558"/>
                  <a:pt x="4983" y="531"/>
                </a:cubicBezTo>
                <a:cubicBezTo>
                  <a:pt x="4929" y="516"/>
                  <a:pt x="4873" y="506"/>
                  <a:pt x="4832" y="502"/>
                </a:cubicBezTo>
                <a:cubicBezTo>
                  <a:pt x="4823" y="469"/>
                  <a:pt x="4799" y="471"/>
                  <a:pt x="4780" y="476"/>
                </a:cubicBezTo>
                <a:cubicBezTo>
                  <a:pt x="4777" y="477"/>
                  <a:pt x="4772" y="479"/>
                  <a:pt x="4771" y="479"/>
                </a:cubicBezTo>
                <a:cubicBezTo>
                  <a:pt x="4759" y="484"/>
                  <a:pt x="4745" y="489"/>
                  <a:pt x="4735" y="492"/>
                </a:cubicBezTo>
                <a:cubicBezTo>
                  <a:pt x="4693" y="488"/>
                  <a:pt x="4494" y="463"/>
                  <a:pt x="4463" y="466"/>
                </a:cubicBezTo>
                <a:lnTo>
                  <a:pt x="4320" y="432"/>
                </a:lnTo>
                <a:cubicBezTo>
                  <a:pt x="4300" y="437"/>
                  <a:pt x="4282" y="435"/>
                  <a:pt x="4269" y="428"/>
                </a:cubicBezTo>
                <a:cubicBezTo>
                  <a:pt x="4233" y="409"/>
                  <a:pt x="4211" y="396"/>
                  <a:pt x="4180" y="406"/>
                </a:cubicBezTo>
                <a:cubicBezTo>
                  <a:pt x="4128" y="413"/>
                  <a:pt x="4017" y="416"/>
                  <a:pt x="3962" y="402"/>
                </a:cubicBezTo>
                <a:lnTo>
                  <a:pt x="3893" y="393"/>
                </a:lnTo>
                <a:cubicBezTo>
                  <a:pt x="3883" y="356"/>
                  <a:pt x="3852" y="354"/>
                  <a:pt x="3832" y="360"/>
                </a:cubicBezTo>
                <a:cubicBezTo>
                  <a:pt x="3825" y="362"/>
                  <a:pt x="3816" y="366"/>
                  <a:pt x="3811" y="370"/>
                </a:cubicBezTo>
                <a:cubicBezTo>
                  <a:pt x="3791" y="369"/>
                  <a:pt x="3764" y="369"/>
                  <a:pt x="3739" y="368"/>
                </a:cubicBezTo>
                <a:cubicBezTo>
                  <a:pt x="3685" y="367"/>
                  <a:pt x="3621" y="363"/>
                  <a:pt x="3587" y="349"/>
                </a:cubicBezTo>
                <a:lnTo>
                  <a:pt x="3560" y="319"/>
                </a:lnTo>
                <a:lnTo>
                  <a:pt x="3473" y="315"/>
                </a:lnTo>
                <a:lnTo>
                  <a:pt x="3474" y="315"/>
                </a:lnTo>
                <a:lnTo>
                  <a:pt x="3474" y="316"/>
                </a:lnTo>
                <a:cubicBezTo>
                  <a:pt x="3475" y="318"/>
                  <a:pt x="3480" y="344"/>
                  <a:pt x="3472" y="344"/>
                </a:cubicBezTo>
                <a:cubicBezTo>
                  <a:pt x="3463" y="346"/>
                  <a:pt x="3452" y="341"/>
                  <a:pt x="3446" y="335"/>
                </a:cubicBezTo>
                <a:cubicBezTo>
                  <a:pt x="3439" y="328"/>
                  <a:pt x="3431" y="322"/>
                  <a:pt x="3427" y="319"/>
                </a:cubicBezTo>
                <a:cubicBezTo>
                  <a:pt x="3341" y="344"/>
                  <a:pt x="3232" y="314"/>
                  <a:pt x="3138" y="290"/>
                </a:cubicBezTo>
                <a:cubicBezTo>
                  <a:pt x="3089" y="276"/>
                  <a:pt x="3036" y="267"/>
                  <a:pt x="2995" y="263"/>
                </a:cubicBezTo>
                <a:cubicBezTo>
                  <a:pt x="2986" y="232"/>
                  <a:pt x="2957" y="231"/>
                  <a:pt x="2936" y="237"/>
                </a:cubicBezTo>
                <a:cubicBezTo>
                  <a:pt x="2925" y="240"/>
                  <a:pt x="2913" y="246"/>
                  <a:pt x="2906" y="251"/>
                </a:cubicBezTo>
                <a:cubicBezTo>
                  <a:pt x="2859" y="242"/>
                  <a:pt x="2497" y="220"/>
                  <a:pt x="2464" y="226"/>
                </a:cubicBezTo>
                <a:cubicBezTo>
                  <a:pt x="2430" y="189"/>
                  <a:pt x="2379" y="218"/>
                  <a:pt x="2343" y="220"/>
                </a:cubicBezTo>
                <a:cubicBezTo>
                  <a:pt x="2321" y="224"/>
                  <a:pt x="2300" y="216"/>
                  <a:pt x="2287" y="201"/>
                </a:cubicBezTo>
                <a:cubicBezTo>
                  <a:pt x="2266" y="207"/>
                  <a:pt x="2236" y="204"/>
                  <a:pt x="2206" y="197"/>
                </a:cubicBezTo>
                <a:cubicBezTo>
                  <a:pt x="2145" y="183"/>
                  <a:pt x="2070" y="159"/>
                  <a:pt x="2032" y="170"/>
                </a:cubicBezTo>
                <a:lnTo>
                  <a:pt x="1990" y="154"/>
                </a:lnTo>
                <a:cubicBezTo>
                  <a:pt x="1952" y="164"/>
                  <a:pt x="1913" y="169"/>
                  <a:pt x="1884" y="167"/>
                </a:cubicBezTo>
                <a:cubicBezTo>
                  <a:pt x="1820" y="166"/>
                  <a:pt x="1756" y="155"/>
                  <a:pt x="1684" y="176"/>
                </a:cubicBezTo>
                <a:lnTo>
                  <a:pt x="1615" y="167"/>
                </a:lnTo>
                <a:cubicBezTo>
                  <a:pt x="1556" y="123"/>
                  <a:pt x="1417" y="110"/>
                  <a:pt x="1373" y="114"/>
                </a:cubicBezTo>
                <a:cubicBezTo>
                  <a:pt x="1355" y="77"/>
                  <a:pt x="1317" y="89"/>
                  <a:pt x="1295" y="93"/>
                </a:cubicBezTo>
                <a:cubicBezTo>
                  <a:pt x="1279" y="98"/>
                  <a:pt x="1265" y="104"/>
                  <a:pt x="1258" y="109"/>
                </a:cubicBezTo>
                <a:cubicBezTo>
                  <a:pt x="1232" y="95"/>
                  <a:pt x="1184" y="101"/>
                  <a:pt x="1163" y="108"/>
                </a:cubicBezTo>
                <a:lnTo>
                  <a:pt x="1112" y="94"/>
                </a:lnTo>
                <a:lnTo>
                  <a:pt x="1076" y="66"/>
                </a:lnTo>
                <a:lnTo>
                  <a:pt x="782" y="65"/>
                </a:lnTo>
                <a:lnTo>
                  <a:pt x="741" y="87"/>
                </a:lnTo>
                <a:lnTo>
                  <a:pt x="740" y="87"/>
                </a:lnTo>
                <a:cubicBezTo>
                  <a:pt x="720" y="93"/>
                  <a:pt x="691" y="96"/>
                  <a:pt x="670" y="69"/>
                </a:cubicBezTo>
                <a:lnTo>
                  <a:pt x="570" y="51"/>
                </a:lnTo>
                <a:cubicBezTo>
                  <a:pt x="553" y="55"/>
                  <a:pt x="540" y="55"/>
                  <a:pt x="534" y="51"/>
                </a:cubicBezTo>
                <a:cubicBezTo>
                  <a:pt x="501" y="34"/>
                  <a:pt x="491" y="37"/>
                  <a:pt x="455" y="46"/>
                </a:cubicBezTo>
                <a:lnTo>
                  <a:pt x="454" y="46"/>
                </a:lnTo>
                <a:cubicBezTo>
                  <a:pt x="434" y="52"/>
                  <a:pt x="403" y="55"/>
                  <a:pt x="393" y="26"/>
                </a:cubicBezTo>
                <a:cubicBezTo>
                  <a:pt x="363" y="33"/>
                  <a:pt x="331" y="37"/>
                  <a:pt x="306" y="37"/>
                </a:cubicBezTo>
                <a:cubicBezTo>
                  <a:pt x="279" y="36"/>
                  <a:pt x="247" y="40"/>
                  <a:pt x="219" y="47"/>
                </a:cubicBezTo>
                <a:cubicBezTo>
                  <a:pt x="180" y="29"/>
                  <a:pt x="118" y="11"/>
                  <a:pt x="68" y="0"/>
                </a:cubicBezTo>
                <a:lnTo>
                  <a:pt x="51" y="196"/>
                </a:lnTo>
                <a:cubicBezTo>
                  <a:pt x="60" y="196"/>
                  <a:pt x="73" y="194"/>
                  <a:pt x="79" y="191"/>
                </a:cubicBezTo>
                <a:lnTo>
                  <a:pt x="80" y="191"/>
                </a:lnTo>
                <a:lnTo>
                  <a:pt x="81" y="191"/>
                </a:lnTo>
                <a:lnTo>
                  <a:pt x="133" y="242"/>
                </a:lnTo>
                <a:lnTo>
                  <a:pt x="134" y="242"/>
                </a:lnTo>
                <a:lnTo>
                  <a:pt x="135" y="242"/>
                </a:lnTo>
                <a:cubicBezTo>
                  <a:pt x="162" y="234"/>
                  <a:pt x="208" y="226"/>
                  <a:pt x="239" y="250"/>
                </a:cubicBezTo>
                <a:cubicBezTo>
                  <a:pt x="282" y="237"/>
                  <a:pt x="365" y="297"/>
                  <a:pt x="403" y="326"/>
                </a:cubicBezTo>
                <a:lnTo>
                  <a:pt x="429" y="318"/>
                </a:lnTo>
                <a:cubicBezTo>
                  <a:pt x="418" y="340"/>
                  <a:pt x="388" y="355"/>
                  <a:pt x="376" y="362"/>
                </a:cubicBezTo>
                <a:cubicBezTo>
                  <a:pt x="195" y="348"/>
                  <a:pt x="346" y="362"/>
                  <a:pt x="290" y="358"/>
                </a:cubicBezTo>
                <a:cubicBezTo>
                  <a:pt x="266" y="365"/>
                  <a:pt x="246" y="371"/>
                  <a:pt x="256" y="406"/>
                </a:cubicBezTo>
                <a:lnTo>
                  <a:pt x="263" y="432"/>
                </a:lnTo>
                <a:lnTo>
                  <a:pt x="359" y="404"/>
                </a:lnTo>
                <a:cubicBezTo>
                  <a:pt x="366" y="424"/>
                  <a:pt x="378" y="442"/>
                  <a:pt x="392" y="455"/>
                </a:cubicBezTo>
                <a:cubicBezTo>
                  <a:pt x="423" y="484"/>
                  <a:pt x="456" y="508"/>
                  <a:pt x="466" y="544"/>
                </a:cubicBezTo>
                <a:cubicBezTo>
                  <a:pt x="514" y="548"/>
                  <a:pt x="560" y="550"/>
                  <a:pt x="591" y="549"/>
                </a:cubicBezTo>
                <a:cubicBezTo>
                  <a:pt x="695" y="548"/>
                  <a:pt x="755" y="547"/>
                  <a:pt x="847" y="652"/>
                </a:cubicBezTo>
                <a:lnTo>
                  <a:pt x="960" y="620"/>
                </a:lnTo>
                <a:cubicBezTo>
                  <a:pt x="998" y="656"/>
                  <a:pt x="1066" y="684"/>
                  <a:pt x="1116" y="669"/>
                </a:cubicBezTo>
                <a:cubicBezTo>
                  <a:pt x="1141" y="713"/>
                  <a:pt x="1179" y="689"/>
                  <a:pt x="1207" y="687"/>
                </a:cubicBezTo>
                <a:cubicBezTo>
                  <a:pt x="1237" y="683"/>
                  <a:pt x="1279" y="666"/>
                  <a:pt x="1299" y="712"/>
                </a:cubicBezTo>
                <a:cubicBezTo>
                  <a:pt x="1283" y="717"/>
                  <a:pt x="1270" y="729"/>
                  <a:pt x="1264" y="741"/>
                </a:cubicBezTo>
                <a:cubicBezTo>
                  <a:pt x="1258" y="754"/>
                  <a:pt x="1242" y="765"/>
                  <a:pt x="1228" y="770"/>
                </a:cubicBezTo>
                <a:cubicBezTo>
                  <a:pt x="1210" y="774"/>
                  <a:pt x="1174" y="782"/>
                  <a:pt x="1150" y="754"/>
                </a:cubicBezTo>
                <a:cubicBezTo>
                  <a:pt x="1144" y="756"/>
                  <a:pt x="1122" y="763"/>
                  <a:pt x="1106" y="768"/>
                </a:cubicBezTo>
                <a:cubicBezTo>
                  <a:pt x="1084" y="772"/>
                  <a:pt x="1044" y="791"/>
                  <a:pt x="1020" y="763"/>
                </a:cubicBezTo>
                <a:cubicBezTo>
                  <a:pt x="989" y="760"/>
                  <a:pt x="916" y="762"/>
                  <a:pt x="873" y="774"/>
                </a:cubicBezTo>
                <a:cubicBezTo>
                  <a:pt x="861" y="776"/>
                  <a:pt x="821" y="789"/>
                  <a:pt x="828" y="818"/>
                </a:cubicBezTo>
                <a:lnTo>
                  <a:pt x="751" y="812"/>
                </a:lnTo>
                <a:cubicBezTo>
                  <a:pt x="723" y="789"/>
                  <a:pt x="690" y="780"/>
                  <a:pt x="663" y="771"/>
                </a:cubicBezTo>
                <a:lnTo>
                  <a:pt x="584" y="794"/>
                </a:lnTo>
                <a:lnTo>
                  <a:pt x="523" y="745"/>
                </a:lnTo>
                <a:lnTo>
                  <a:pt x="436" y="770"/>
                </a:lnTo>
                <a:lnTo>
                  <a:pt x="382" y="748"/>
                </a:lnTo>
                <a:lnTo>
                  <a:pt x="392" y="783"/>
                </a:lnTo>
                <a:lnTo>
                  <a:pt x="295" y="773"/>
                </a:lnTo>
                <a:cubicBezTo>
                  <a:pt x="290" y="795"/>
                  <a:pt x="283" y="806"/>
                  <a:pt x="279" y="807"/>
                </a:cubicBezTo>
                <a:cubicBezTo>
                  <a:pt x="261" y="802"/>
                  <a:pt x="257" y="771"/>
                  <a:pt x="252" y="760"/>
                </a:cubicBezTo>
                <a:cubicBezTo>
                  <a:pt x="249" y="746"/>
                  <a:pt x="244" y="728"/>
                  <a:pt x="242" y="722"/>
                </a:cubicBezTo>
                <a:cubicBezTo>
                  <a:pt x="234" y="693"/>
                  <a:pt x="211" y="693"/>
                  <a:pt x="190" y="699"/>
                </a:cubicBezTo>
                <a:lnTo>
                  <a:pt x="189" y="699"/>
                </a:lnTo>
                <a:cubicBezTo>
                  <a:pt x="158" y="682"/>
                  <a:pt x="103" y="694"/>
                  <a:pt x="58" y="699"/>
                </a:cubicBezTo>
                <a:cubicBezTo>
                  <a:pt x="40" y="701"/>
                  <a:pt x="19" y="702"/>
                  <a:pt x="7" y="701"/>
                </a:cubicBezTo>
                <a:lnTo>
                  <a:pt x="0" y="782"/>
                </a:lnTo>
                <a:lnTo>
                  <a:pt x="78" y="807"/>
                </a:lnTo>
                <a:lnTo>
                  <a:pt x="79" y="806"/>
                </a:lnTo>
                <a:cubicBezTo>
                  <a:pt x="108" y="798"/>
                  <a:pt x="132" y="821"/>
                  <a:pt x="137" y="840"/>
                </a:cubicBezTo>
                <a:cubicBezTo>
                  <a:pt x="138" y="845"/>
                  <a:pt x="139" y="852"/>
                  <a:pt x="139" y="855"/>
                </a:cubicBezTo>
                <a:lnTo>
                  <a:pt x="140" y="855"/>
                </a:lnTo>
                <a:lnTo>
                  <a:pt x="141" y="855"/>
                </a:lnTo>
                <a:cubicBezTo>
                  <a:pt x="171" y="846"/>
                  <a:pt x="210" y="844"/>
                  <a:pt x="245" y="863"/>
                </a:cubicBezTo>
                <a:lnTo>
                  <a:pt x="315" y="843"/>
                </a:lnTo>
                <a:cubicBezTo>
                  <a:pt x="359" y="868"/>
                  <a:pt x="402" y="875"/>
                  <a:pt x="452" y="860"/>
                </a:cubicBezTo>
                <a:lnTo>
                  <a:pt x="526" y="886"/>
                </a:lnTo>
                <a:cubicBezTo>
                  <a:pt x="796" y="864"/>
                  <a:pt x="600" y="905"/>
                  <a:pt x="674" y="910"/>
                </a:cubicBezTo>
                <a:cubicBezTo>
                  <a:pt x="678" y="921"/>
                  <a:pt x="670" y="929"/>
                  <a:pt x="661" y="931"/>
                </a:cubicBezTo>
                <a:cubicBezTo>
                  <a:pt x="631" y="936"/>
                  <a:pt x="614" y="933"/>
                  <a:pt x="587" y="931"/>
                </a:cubicBezTo>
                <a:cubicBezTo>
                  <a:pt x="564" y="928"/>
                  <a:pt x="547" y="928"/>
                  <a:pt x="538" y="930"/>
                </a:cubicBezTo>
                <a:lnTo>
                  <a:pt x="561" y="1008"/>
                </a:lnTo>
                <a:lnTo>
                  <a:pt x="593" y="990"/>
                </a:lnTo>
                <a:cubicBezTo>
                  <a:pt x="620" y="982"/>
                  <a:pt x="636" y="1007"/>
                  <a:pt x="641" y="1022"/>
                </a:cubicBezTo>
                <a:lnTo>
                  <a:pt x="641" y="1023"/>
                </a:lnTo>
                <a:cubicBezTo>
                  <a:pt x="669" y="1038"/>
                  <a:pt x="701" y="1059"/>
                  <a:pt x="713" y="1078"/>
                </a:cubicBezTo>
                <a:lnTo>
                  <a:pt x="791" y="1084"/>
                </a:lnTo>
                <a:lnTo>
                  <a:pt x="825" y="1169"/>
                </a:lnTo>
                <a:lnTo>
                  <a:pt x="852" y="1199"/>
                </a:lnTo>
                <a:cubicBezTo>
                  <a:pt x="860" y="1229"/>
                  <a:pt x="882" y="1220"/>
                  <a:pt x="893" y="1217"/>
                </a:cubicBezTo>
                <a:lnTo>
                  <a:pt x="893" y="1217"/>
                </a:lnTo>
                <a:cubicBezTo>
                  <a:pt x="899" y="1215"/>
                  <a:pt x="907" y="1212"/>
                  <a:pt x="912" y="1210"/>
                </a:cubicBezTo>
                <a:cubicBezTo>
                  <a:pt x="920" y="1207"/>
                  <a:pt x="934" y="1215"/>
                  <a:pt x="943" y="1220"/>
                </a:cubicBezTo>
                <a:cubicBezTo>
                  <a:pt x="947" y="1222"/>
                  <a:pt x="959" y="1225"/>
                  <a:pt x="967" y="1226"/>
                </a:cubicBezTo>
                <a:cubicBezTo>
                  <a:pt x="980" y="1228"/>
                  <a:pt x="1002" y="1229"/>
                  <a:pt x="1014" y="1237"/>
                </a:cubicBezTo>
                <a:lnTo>
                  <a:pt x="1014" y="1238"/>
                </a:lnTo>
                <a:lnTo>
                  <a:pt x="1014" y="1239"/>
                </a:lnTo>
                <a:lnTo>
                  <a:pt x="1014" y="1240"/>
                </a:lnTo>
                <a:lnTo>
                  <a:pt x="1014" y="1242"/>
                </a:lnTo>
                <a:lnTo>
                  <a:pt x="1013" y="1243"/>
                </a:lnTo>
                <a:lnTo>
                  <a:pt x="1013" y="1244"/>
                </a:lnTo>
                <a:cubicBezTo>
                  <a:pt x="1009" y="1249"/>
                  <a:pt x="999" y="1251"/>
                  <a:pt x="1000" y="1251"/>
                </a:cubicBezTo>
                <a:lnTo>
                  <a:pt x="999" y="1251"/>
                </a:lnTo>
                <a:cubicBezTo>
                  <a:pt x="947" y="1267"/>
                  <a:pt x="892" y="1252"/>
                  <a:pt x="845" y="1247"/>
                </a:cubicBezTo>
                <a:cubicBezTo>
                  <a:pt x="820" y="1243"/>
                  <a:pt x="793" y="1245"/>
                  <a:pt x="772" y="1250"/>
                </a:cubicBezTo>
                <a:cubicBezTo>
                  <a:pt x="754" y="1254"/>
                  <a:pt x="749" y="1270"/>
                  <a:pt x="754" y="1284"/>
                </a:cubicBezTo>
                <a:lnTo>
                  <a:pt x="694" y="1339"/>
                </a:lnTo>
                <a:lnTo>
                  <a:pt x="764" y="1385"/>
                </a:lnTo>
                <a:lnTo>
                  <a:pt x="765" y="1385"/>
                </a:lnTo>
                <a:cubicBezTo>
                  <a:pt x="779" y="1381"/>
                  <a:pt x="793" y="1382"/>
                  <a:pt x="802" y="1385"/>
                </a:cubicBezTo>
                <a:cubicBezTo>
                  <a:pt x="831" y="1393"/>
                  <a:pt x="852" y="1398"/>
                  <a:pt x="878" y="1390"/>
                </a:cubicBezTo>
                <a:lnTo>
                  <a:pt x="889" y="1425"/>
                </a:lnTo>
                <a:cubicBezTo>
                  <a:pt x="894" y="1449"/>
                  <a:pt x="912" y="1448"/>
                  <a:pt x="919" y="1444"/>
                </a:cubicBezTo>
                <a:cubicBezTo>
                  <a:pt x="928" y="1442"/>
                  <a:pt x="939" y="1437"/>
                  <a:pt x="948" y="1433"/>
                </a:cubicBezTo>
                <a:cubicBezTo>
                  <a:pt x="951" y="1431"/>
                  <a:pt x="957" y="1429"/>
                  <a:pt x="959" y="1428"/>
                </a:cubicBezTo>
                <a:cubicBezTo>
                  <a:pt x="989" y="1420"/>
                  <a:pt x="1004" y="1434"/>
                  <a:pt x="1016" y="1474"/>
                </a:cubicBezTo>
                <a:cubicBezTo>
                  <a:pt x="1069" y="1496"/>
                  <a:pt x="1117" y="1523"/>
                  <a:pt x="1162" y="1555"/>
                </a:cubicBezTo>
                <a:cubicBezTo>
                  <a:pt x="1231" y="1534"/>
                  <a:pt x="1291" y="1567"/>
                  <a:pt x="1351" y="1586"/>
                </a:cubicBezTo>
                <a:cubicBezTo>
                  <a:pt x="1327" y="1596"/>
                  <a:pt x="1301" y="1605"/>
                  <a:pt x="1285" y="1610"/>
                </a:cubicBezTo>
                <a:cubicBezTo>
                  <a:pt x="1244" y="1621"/>
                  <a:pt x="1211" y="1623"/>
                  <a:pt x="1184" y="1624"/>
                </a:cubicBezTo>
                <a:cubicBezTo>
                  <a:pt x="1163" y="1624"/>
                  <a:pt x="1139" y="1628"/>
                  <a:pt x="1118" y="1633"/>
                </a:cubicBezTo>
                <a:lnTo>
                  <a:pt x="1136" y="1695"/>
                </a:lnTo>
                <a:lnTo>
                  <a:pt x="1216" y="1776"/>
                </a:lnTo>
                <a:cubicBezTo>
                  <a:pt x="1219" y="1770"/>
                  <a:pt x="1224" y="1758"/>
                  <a:pt x="1228" y="1750"/>
                </a:cubicBezTo>
                <a:cubicBezTo>
                  <a:pt x="1232" y="1739"/>
                  <a:pt x="1238" y="1732"/>
                  <a:pt x="1241" y="1731"/>
                </a:cubicBezTo>
                <a:cubicBezTo>
                  <a:pt x="1261" y="1727"/>
                  <a:pt x="1266" y="1754"/>
                  <a:pt x="1268" y="1758"/>
                </a:cubicBezTo>
                <a:lnTo>
                  <a:pt x="1268" y="1758"/>
                </a:lnTo>
                <a:lnTo>
                  <a:pt x="1268" y="1759"/>
                </a:lnTo>
                <a:lnTo>
                  <a:pt x="1268" y="1760"/>
                </a:lnTo>
                <a:lnTo>
                  <a:pt x="1268" y="1761"/>
                </a:lnTo>
                <a:cubicBezTo>
                  <a:pt x="1768" y="1807"/>
                  <a:pt x="1443" y="1811"/>
                  <a:pt x="1616" y="1850"/>
                </a:cubicBezTo>
                <a:cubicBezTo>
                  <a:pt x="1648" y="1851"/>
                  <a:pt x="1684" y="1854"/>
                  <a:pt x="1712" y="1858"/>
                </a:cubicBezTo>
                <a:cubicBezTo>
                  <a:pt x="1743" y="1862"/>
                  <a:pt x="1778" y="1860"/>
                  <a:pt x="1805" y="1852"/>
                </a:cubicBezTo>
                <a:cubicBezTo>
                  <a:pt x="1871" y="1852"/>
                  <a:pt x="2003" y="1873"/>
                  <a:pt x="2059" y="1912"/>
                </a:cubicBezTo>
                <a:lnTo>
                  <a:pt x="2250" y="1886"/>
                </a:lnTo>
                <a:lnTo>
                  <a:pt x="2306" y="1917"/>
                </a:lnTo>
                <a:lnTo>
                  <a:pt x="2273" y="1964"/>
                </a:lnTo>
                <a:lnTo>
                  <a:pt x="2240" y="1983"/>
                </a:lnTo>
                <a:lnTo>
                  <a:pt x="2076" y="1973"/>
                </a:lnTo>
                <a:lnTo>
                  <a:pt x="2076" y="1973"/>
                </a:lnTo>
                <a:lnTo>
                  <a:pt x="2076" y="1972"/>
                </a:lnTo>
                <a:lnTo>
                  <a:pt x="2076" y="1972"/>
                </a:lnTo>
                <a:cubicBezTo>
                  <a:pt x="2069" y="1957"/>
                  <a:pt x="2069" y="1931"/>
                  <a:pt x="2044" y="1926"/>
                </a:cubicBezTo>
                <a:cubicBezTo>
                  <a:pt x="2040" y="1927"/>
                  <a:pt x="2035" y="1936"/>
                  <a:pt x="2033" y="1941"/>
                </a:cubicBezTo>
                <a:cubicBezTo>
                  <a:pt x="2031" y="1947"/>
                  <a:pt x="2027" y="1956"/>
                  <a:pt x="2025" y="1960"/>
                </a:cubicBezTo>
                <a:lnTo>
                  <a:pt x="1939" y="1956"/>
                </a:lnTo>
                <a:lnTo>
                  <a:pt x="1890" y="2017"/>
                </a:lnTo>
                <a:cubicBezTo>
                  <a:pt x="1951" y="2037"/>
                  <a:pt x="2025" y="2026"/>
                  <a:pt x="2074" y="2012"/>
                </a:cubicBezTo>
                <a:lnTo>
                  <a:pt x="2075" y="2012"/>
                </a:lnTo>
                <a:lnTo>
                  <a:pt x="2076" y="2011"/>
                </a:lnTo>
                <a:lnTo>
                  <a:pt x="2078" y="2011"/>
                </a:lnTo>
                <a:lnTo>
                  <a:pt x="2078" y="2077"/>
                </a:lnTo>
                <a:cubicBezTo>
                  <a:pt x="2099" y="2070"/>
                  <a:pt x="2118" y="2059"/>
                  <a:pt x="2131" y="2048"/>
                </a:cubicBezTo>
                <a:cubicBezTo>
                  <a:pt x="2145" y="2035"/>
                  <a:pt x="2165" y="2025"/>
                  <a:pt x="2184" y="2018"/>
                </a:cubicBezTo>
                <a:cubicBezTo>
                  <a:pt x="2257" y="2045"/>
                  <a:pt x="2353" y="2065"/>
                  <a:pt x="2427" y="2043"/>
                </a:cubicBezTo>
                <a:cubicBezTo>
                  <a:pt x="2477" y="2013"/>
                  <a:pt x="2444" y="1955"/>
                  <a:pt x="2441" y="1923"/>
                </a:cubicBezTo>
                <a:cubicBezTo>
                  <a:pt x="2440" y="1921"/>
                  <a:pt x="2439" y="1918"/>
                  <a:pt x="2439" y="1917"/>
                </a:cubicBezTo>
                <a:lnTo>
                  <a:pt x="2426" y="1873"/>
                </a:lnTo>
                <a:cubicBezTo>
                  <a:pt x="2349" y="1889"/>
                  <a:pt x="2268" y="1862"/>
                  <a:pt x="2194" y="1839"/>
                </a:cubicBezTo>
                <a:cubicBezTo>
                  <a:pt x="2156" y="1827"/>
                  <a:pt x="2113" y="1817"/>
                  <a:pt x="2078" y="1812"/>
                </a:cubicBezTo>
                <a:lnTo>
                  <a:pt x="2077" y="1812"/>
                </a:lnTo>
                <a:lnTo>
                  <a:pt x="2077" y="1813"/>
                </a:lnTo>
                <a:cubicBezTo>
                  <a:pt x="2074" y="1814"/>
                  <a:pt x="2049" y="1818"/>
                  <a:pt x="2049" y="1811"/>
                </a:cubicBezTo>
                <a:cubicBezTo>
                  <a:pt x="2064" y="1799"/>
                  <a:pt x="2097" y="1772"/>
                  <a:pt x="2111" y="1765"/>
                </a:cubicBezTo>
                <a:cubicBezTo>
                  <a:pt x="2147" y="1818"/>
                  <a:pt x="2240" y="1800"/>
                  <a:pt x="2274" y="1803"/>
                </a:cubicBezTo>
                <a:cubicBezTo>
                  <a:pt x="2314" y="1815"/>
                  <a:pt x="2362" y="1828"/>
                  <a:pt x="2402" y="1839"/>
                </a:cubicBezTo>
                <a:cubicBezTo>
                  <a:pt x="2445" y="1850"/>
                  <a:pt x="2493" y="1866"/>
                  <a:pt x="2532" y="1881"/>
                </a:cubicBezTo>
                <a:cubicBezTo>
                  <a:pt x="2576" y="1867"/>
                  <a:pt x="2618" y="1885"/>
                  <a:pt x="2656" y="1894"/>
                </a:cubicBezTo>
                <a:cubicBezTo>
                  <a:pt x="2675" y="1899"/>
                  <a:pt x="2697" y="1899"/>
                  <a:pt x="2716" y="1894"/>
                </a:cubicBezTo>
                <a:lnTo>
                  <a:pt x="2707" y="1963"/>
                </a:lnTo>
                <a:lnTo>
                  <a:pt x="2636" y="1945"/>
                </a:lnTo>
                <a:lnTo>
                  <a:pt x="2567" y="2003"/>
                </a:lnTo>
                <a:cubicBezTo>
                  <a:pt x="2553" y="1994"/>
                  <a:pt x="2525" y="1984"/>
                  <a:pt x="2514" y="1988"/>
                </a:cubicBezTo>
                <a:cubicBezTo>
                  <a:pt x="2503" y="1989"/>
                  <a:pt x="2501" y="2003"/>
                  <a:pt x="2506" y="2020"/>
                </a:cubicBezTo>
                <a:lnTo>
                  <a:pt x="2506" y="2020"/>
                </a:lnTo>
                <a:cubicBezTo>
                  <a:pt x="2505" y="2020"/>
                  <a:pt x="2494" y="2025"/>
                  <a:pt x="2493" y="2028"/>
                </a:cubicBezTo>
                <a:lnTo>
                  <a:pt x="2492" y="2029"/>
                </a:lnTo>
                <a:lnTo>
                  <a:pt x="2492" y="2030"/>
                </a:lnTo>
                <a:lnTo>
                  <a:pt x="2491" y="2031"/>
                </a:lnTo>
                <a:lnTo>
                  <a:pt x="2491" y="2033"/>
                </a:lnTo>
                <a:lnTo>
                  <a:pt x="2491" y="2034"/>
                </a:lnTo>
                <a:cubicBezTo>
                  <a:pt x="2514" y="2045"/>
                  <a:pt x="2555" y="2046"/>
                  <a:pt x="2579" y="2049"/>
                </a:cubicBezTo>
                <a:cubicBezTo>
                  <a:pt x="2599" y="2051"/>
                  <a:pt x="2613" y="2053"/>
                  <a:pt x="2620" y="2054"/>
                </a:cubicBezTo>
                <a:lnTo>
                  <a:pt x="2636" y="2078"/>
                </a:lnTo>
                <a:lnTo>
                  <a:pt x="2592" y="2090"/>
                </a:lnTo>
                <a:cubicBezTo>
                  <a:pt x="2605" y="2138"/>
                  <a:pt x="2629" y="2142"/>
                  <a:pt x="2663" y="2143"/>
                </a:cubicBezTo>
                <a:cubicBezTo>
                  <a:pt x="2676" y="2142"/>
                  <a:pt x="2685" y="2153"/>
                  <a:pt x="2690" y="2166"/>
                </a:cubicBezTo>
                <a:lnTo>
                  <a:pt x="2762" y="2155"/>
                </a:lnTo>
                <a:lnTo>
                  <a:pt x="2816" y="2111"/>
                </a:lnTo>
                <a:lnTo>
                  <a:pt x="2856" y="2119"/>
                </a:lnTo>
                <a:lnTo>
                  <a:pt x="2892" y="2146"/>
                </a:lnTo>
                <a:lnTo>
                  <a:pt x="2904" y="2124"/>
                </a:lnTo>
                <a:lnTo>
                  <a:pt x="3042" y="2141"/>
                </a:lnTo>
                <a:lnTo>
                  <a:pt x="3037" y="2190"/>
                </a:lnTo>
                <a:lnTo>
                  <a:pt x="3133" y="2162"/>
                </a:lnTo>
                <a:lnTo>
                  <a:pt x="3133" y="2164"/>
                </a:lnTo>
                <a:lnTo>
                  <a:pt x="3134" y="2165"/>
                </a:lnTo>
                <a:lnTo>
                  <a:pt x="3134" y="2166"/>
                </a:lnTo>
                <a:lnTo>
                  <a:pt x="3135" y="2168"/>
                </a:lnTo>
                <a:cubicBezTo>
                  <a:pt x="3148" y="2213"/>
                  <a:pt x="3160" y="2210"/>
                  <a:pt x="3197" y="2201"/>
                </a:cubicBezTo>
                <a:cubicBezTo>
                  <a:pt x="3201" y="2200"/>
                  <a:pt x="3207" y="2198"/>
                  <a:pt x="3209" y="2197"/>
                </a:cubicBezTo>
                <a:cubicBezTo>
                  <a:pt x="3220" y="2232"/>
                  <a:pt x="3246" y="2223"/>
                  <a:pt x="3265" y="2219"/>
                </a:cubicBezTo>
                <a:cubicBezTo>
                  <a:pt x="3267" y="2218"/>
                  <a:pt x="3271" y="2217"/>
                  <a:pt x="3272" y="2217"/>
                </a:cubicBezTo>
                <a:cubicBezTo>
                  <a:pt x="3289" y="2213"/>
                  <a:pt x="3307" y="2216"/>
                  <a:pt x="3320" y="2222"/>
                </a:cubicBezTo>
                <a:cubicBezTo>
                  <a:pt x="3335" y="2229"/>
                  <a:pt x="3354" y="2230"/>
                  <a:pt x="3369" y="2227"/>
                </a:cubicBezTo>
                <a:lnTo>
                  <a:pt x="3367" y="2218"/>
                </a:lnTo>
                <a:lnTo>
                  <a:pt x="3444" y="2224"/>
                </a:lnTo>
                <a:lnTo>
                  <a:pt x="3445" y="2224"/>
                </a:lnTo>
                <a:cubicBezTo>
                  <a:pt x="3462" y="2221"/>
                  <a:pt x="3480" y="2223"/>
                  <a:pt x="3493" y="2229"/>
                </a:cubicBezTo>
                <a:cubicBezTo>
                  <a:pt x="3508" y="2236"/>
                  <a:pt x="3526" y="2237"/>
                  <a:pt x="3541" y="2234"/>
                </a:cubicBezTo>
                <a:cubicBezTo>
                  <a:pt x="3607" y="2234"/>
                  <a:pt x="3756" y="2250"/>
                  <a:pt x="3815" y="2298"/>
                </a:cubicBezTo>
                <a:lnTo>
                  <a:pt x="3937" y="2262"/>
                </a:lnTo>
                <a:lnTo>
                  <a:pt x="3959" y="2304"/>
                </a:lnTo>
                <a:lnTo>
                  <a:pt x="4055" y="2342"/>
                </a:lnTo>
                <a:cubicBezTo>
                  <a:pt x="4049" y="2354"/>
                  <a:pt x="4023" y="2371"/>
                  <a:pt x="4016" y="2372"/>
                </a:cubicBezTo>
                <a:cubicBezTo>
                  <a:pt x="3956" y="2361"/>
                  <a:pt x="3885" y="2353"/>
                  <a:pt x="3835" y="2367"/>
                </a:cubicBezTo>
                <a:lnTo>
                  <a:pt x="3835" y="2367"/>
                </a:lnTo>
                <a:lnTo>
                  <a:pt x="3835" y="2366"/>
                </a:lnTo>
                <a:lnTo>
                  <a:pt x="3835" y="2366"/>
                </a:lnTo>
                <a:lnTo>
                  <a:pt x="3834" y="2365"/>
                </a:lnTo>
                <a:cubicBezTo>
                  <a:pt x="3827" y="2348"/>
                  <a:pt x="3826" y="2319"/>
                  <a:pt x="3800" y="2311"/>
                </a:cubicBezTo>
                <a:cubicBezTo>
                  <a:pt x="3795" y="2312"/>
                  <a:pt x="3791" y="2321"/>
                  <a:pt x="3789" y="2326"/>
                </a:cubicBezTo>
                <a:cubicBezTo>
                  <a:pt x="3787" y="2333"/>
                  <a:pt x="3783" y="2341"/>
                  <a:pt x="3781" y="2345"/>
                </a:cubicBezTo>
                <a:lnTo>
                  <a:pt x="3686" y="2344"/>
                </a:lnTo>
                <a:lnTo>
                  <a:pt x="3629" y="2408"/>
                </a:lnTo>
                <a:cubicBezTo>
                  <a:pt x="3682" y="2430"/>
                  <a:pt x="3778" y="2422"/>
                  <a:pt x="3836" y="2405"/>
                </a:cubicBezTo>
                <a:cubicBezTo>
                  <a:pt x="3820" y="2432"/>
                  <a:pt x="3812" y="2455"/>
                  <a:pt x="3819" y="2476"/>
                </a:cubicBezTo>
                <a:cubicBezTo>
                  <a:pt x="3821" y="2481"/>
                  <a:pt x="3828" y="2482"/>
                  <a:pt x="3834" y="2480"/>
                </a:cubicBezTo>
                <a:cubicBezTo>
                  <a:pt x="3868" y="2466"/>
                  <a:pt x="3886" y="2451"/>
                  <a:pt x="3912" y="2434"/>
                </a:cubicBezTo>
                <a:cubicBezTo>
                  <a:pt x="3931" y="2421"/>
                  <a:pt x="3945" y="2412"/>
                  <a:pt x="3951" y="2410"/>
                </a:cubicBezTo>
                <a:cubicBezTo>
                  <a:pt x="4035" y="2443"/>
                  <a:pt x="4123" y="2465"/>
                  <a:pt x="4215" y="2438"/>
                </a:cubicBezTo>
                <a:lnTo>
                  <a:pt x="4258" y="2360"/>
                </a:lnTo>
                <a:lnTo>
                  <a:pt x="4301" y="2376"/>
                </a:lnTo>
                <a:lnTo>
                  <a:pt x="4302" y="2413"/>
                </a:lnTo>
                <a:lnTo>
                  <a:pt x="4302" y="2413"/>
                </a:lnTo>
                <a:lnTo>
                  <a:pt x="4301" y="2413"/>
                </a:lnTo>
                <a:cubicBezTo>
                  <a:pt x="4298" y="2414"/>
                  <a:pt x="4275" y="2423"/>
                  <a:pt x="4278" y="2429"/>
                </a:cubicBezTo>
                <a:cubicBezTo>
                  <a:pt x="4324" y="2467"/>
                  <a:pt x="4396" y="2455"/>
                  <a:pt x="4427" y="2453"/>
                </a:cubicBezTo>
                <a:cubicBezTo>
                  <a:pt x="4453" y="2527"/>
                  <a:pt x="4668" y="2530"/>
                  <a:pt x="4772" y="2534"/>
                </a:cubicBezTo>
                <a:cubicBezTo>
                  <a:pt x="4800" y="2535"/>
                  <a:pt x="4820" y="2536"/>
                  <a:pt x="4829" y="2536"/>
                </a:cubicBezTo>
                <a:lnTo>
                  <a:pt x="4901" y="2459"/>
                </a:lnTo>
                <a:cubicBezTo>
                  <a:pt x="4920" y="2462"/>
                  <a:pt x="4938" y="2458"/>
                  <a:pt x="4952" y="2454"/>
                </a:cubicBezTo>
                <a:lnTo>
                  <a:pt x="4953" y="2454"/>
                </a:lnTo>
                <a:lnTo>
                  <a:pt x="4954" y="2453"/>
                </a:lnTo>
                <a:lnTo>
                  <a:pt x="4955" y="2453"/>
                </a:lnTo>
                <a:lnTo>
                  <a:pt x="4955" y="2453"/>
                </a:lnTo>
                <a:lnTo>
                  <a:pt x="4956" y="2453"/>
                </a:lnTo>
                <a:cubicBezTo>
                  <a:pt x="4920" y="2491"/>
                  <a:pt x="4897" y="2547"/>
                  <a:pt x="4884" y="2596"/>
                </a:cubicBezTo>
                <a:lnTo>
                  <a:pt x="4980" y="2569"/>
                </a:lnTo>
                <a:cubicBezTo>
                  <a:pt x="4981" y="2572"/>
                  <a:pt x="4982" y="2576"/>
                  <a:pt x="4982" y="2577"/>
                </a:cubicBezTo>
                <a:cubicBezTo>
                  <a:pt x="4997" y="2627"/>
                  <a:pt x="5009" y="2625"/>
                  <a:pt x="5054" y="2614"/>
                </a:cubicBezTo>
                <a:cubicBezTo>
                  <a:pt x="5058" y="2613"/>
                  <a:pt x="5065" y="2611"/>
                  <a:pt x="5068" y="2610"/>
                </a:cubicBezTo>
                <a:cubicBezTo>
                  <a:pt x="5109" y="2637"/>
                  <a:pt x="5211" y="2641"/>
                  <a:pt x="5236" y="2637"/>
                </a:cubicBezTo>
                <a:cubicBezTo>
                  <a:pt x="5248" y="2614"/>
                  <a:pt x="5269" y="2580"/>
                  <a:pt x="5285" y="2576"/>
                </a:cubicBezTo>
                <a:cubicBezTo>
                  <a:pt x="5302" y="2571"/>
                  <a:pt x="5307" y="2588"/>
                  <a:pt x="5309" y="2594"/>
                </a:cubicBezTo>
                <a:lnTo>
                  <a:pt x="5309" y="2595"/>
                </a:lnTo>
                <a:lnTo>
                  <a:pt x="5310" y="2596"/>
                </a:lnTo>
                <a:lnTo>
                  <a:pt x="5310" y="2597"/>
                </a:lnTo>
                <a:cubicBezTo>
                  <a:pt x="5314" y="2603"/>
                  <a:pt x="5322" y="2604"/>
                  <a:pt x="5326" y="2603"/>
                </a:cubicBezTo>
                <a:cubicBezTo>
                  <a:pt x="5340" y="2599"/>
                  <a:pt x="5351" y="2581"/>
                  <a:pt x="5348" y="2571"/>
                </a:cubicBezTo>
                <a:cubicBezTo>
                  <a:pt x="5347" y="2567"/>
                  <a:pt x="5341" y="2562"/>
                  <a:pt x="5337" y="2561"/>
                </a:cubicBezTo>
                <a:cubicBezTo>
                  <a:pt x="5340" y="2560"/>
                  <a:pt x="5351" y="2556"/>
                  <a:pt x="5361" y="2552"/>
                </a:cubicBezTo>
                <a:cubicBezTo>
                  <a:pt x="5367" y="2550"/>
                  <a:pt x="5374" y="2548"/>
                  <a:pt x="5379" y="2547"/>
                </a:cubicBezTo>
                <a:cubicBezTo>
                  <a:pt x="5390" y="2543"/>
                  <a:pt x="5419" y="2536"/>
                  <a:pt x="5427" y="2544"/>
                </a:cubicBezTo>
                <a:lnTo>
                  <a:pt x="5605" y="2569"/>
                </a:lnTo>
                <a:lnTo>
                  <a:pt x="5607" y="2578"/>
                </a:lnTo>
                <a:lnTo>
                  <a:pt x="5787" y="2612"/>
                </a:lnTo>
                <a:lnTo>
                  <a:pt x="5877" y="2595"/>
                </a:lnTo>
                <a:lnTo>
                  <a:pt x="5923" y="2658"/>
                </a:lnTo>
                <a:cubicBezTo>
                  <a:pt x="5917" y="2659"/>
                  <a:pt x="5899" y="2664"/>
                  <a:pt x="5886" y="2667"/>
                </a:cubicBezTo>
                <a:cubicBezTo>
                  <a:pt x="5870" y="2674"/>
                  <a:pt x="5836" y="2677"/>
                  <a:pt x="5834" y="2711"/>
                </a:cubicBezTo>
                <a:cubicBezTo>
                  <a:pt x="5845" y="2734"/>
                  <a:pt x="5875" y="2728"/>
                  <a:pt x="5886" y="2725"/>
                </a:cubicBezTo>
                <a:cubicBezTo>
                  <a:pt x="5950" y="2754"/>
                  <a:pt x="6034" y="2769"/>
                  <a:pt x="6099" y="2777"/>
                </a:cubicBezTo>
                <a:cubicBezTo>
                  <a:pt x="6116" y="2773"/>
                  <a:pt x="6133" y="2775"/>
                  <a:pt x="6143" y="2779"/>
                </a:cubicBezTo>
                <a:cubicBezTo>
                  <a:pt x="6154" y="2784"/>
                  <a:pt x="6171" y="2784"/>
                  <a:pt x="6185" y="2781"/>
                </a:cubicBezTo>
                <a:cubicBezTo>
                  <a:pt x="6255" y="2827"/>
                  <a:pt x="6402" y="2833"/>
                  <a:pt x="6474" y="2831"/>
                </a:cubicBezTo>
                <a:cubicBezTo>
                  <a:pt x="6478" y="2848"/>
                  <a:pt x="6496" y="2843"/>
                  <a:pt x="6503" y="2841"/>
                </a:cubicBezTo>
                <a:lnTo>
                  <a:pt x="6503" y="2841"/>
                </a:lnTo>
                <a:lnTo>
                  <a:pt x="6504" y="2841"/>
                </a:lnTo>
                <a:lnTo>
                  <a:pt x="6505" y="2841"/>
                </a:lnTo>
                <a:cubicBezTo>
                  <a:pt x="6535" y="2827"/>
                  <a:pt x="6598" y="2798"/>
                  <a:pt x="6601" y="2747"/>
                </a:cubicBezTo>
                <a:cubicBezTo>
                  <a:pt x="6594" y="2738"/>
                  <a:pt x="6570" y="2747"/>
                  <a:pt x="6567" y="2747"/>
                </a:cubicBezTo>
                <a:lnTo>
                  <a:pt x="6566" y="2747"/>
                </a:lnTo>
                <a:lnTo>
                  <a:pt x="6565" y="2748"/>
                </a:lnTo>
                <a:lnTo>
                  <a:pt x="6564" y="2748"/>
                </a:lnTo>
                <a:lnTo>
                  <a:pt x="6564" y="2748"/>
                </a:lnTo>
                <a:lnTo>
                  <a:pt x="6475" y="2736"/>
                </a:lnTo>
                <a:lnTo>
                  <a:pt x="6474" y="2736"/>
                </a:lnTo>
                <a:lnTo>
                  <a:pt x="6473" y="2736"/>
                </a:lnTo>
                <a:cubicBezTo>
                  <a:pt x="6443" y="2745"/>
                  <a:pt x="6412" y="2745"/>
                  <a:pt x="6378" y="2726"/>
                </a:cubicBezTo>
                <a:lnTo>
                  <a:pt x="6376" y="2726"/>
                </a:lnTo>
                <a:cubicBezTo>
                  <a:pt x="6316" y="2744"/>
                  <a:pt x="6238" y="2745"/>
                  <a:pt x="6185" y="2715"/>
                </a:cubicBezTo>
                <a:lnTo>
                  <a:pt x="6220" y="2572"/>
                </a:lnTo>
                <a:lnTo>
                  <a:pt x="6229" y="2570"/>
                </a:lnTo>
                <a:lnTo>
                  <a:pt x="6230" y="2570"/>
                </a:lnTo>
                <a:cubicBezTo>
                  <a:pt x="6248" y="2582"/>
                  <a:pt x="6256" y="2606"/>
                  <a:pt x="6261" y="2617"/>
                </a:cubicBezTo>
                <a:cubicBezTo>
                  <a:pt x="6267" y="2638"/>
                  <a:pt x="6282" y="2643"/>
                  <a:pt x="6291" y="2639"/>
                </a:cubicBezTo>
                <a:cubicBezTo>
                  <a:pt x="6306" y="2636"/>
                  <a:pt x="6332" y="2610"/>
                  <a:pt x="6340" y="2595"/>
                </a:cubicBezTo>
                <a:lnTo>
                  <a:pt x="6369" y="2596"/>
                </a:lnTo>
                <a:cubicBezTo>
                  <a:pt x="6371" y="2606"/>
                  <a:pt x="6375" y="2618"/>
                  <a:pt x="6377" y="2625"/>
                </a:cubicBezTo>
                <a:cubicBezTo>
                  <a:pt x="6382" y="2674"/>
                  <a:pt x="6417" y="2697"/>
                  <a:pt x="6459" y="2674"/>
                </a:cubicBezTo>
                <a:cubicBezTo>
                  <a:pt x="6461" y="2674"/>
                  <a:pt x="6466" y="2672"/>
                  <a:pt x="6466" y="2672"/>
                </a:cubicBezTo>
                <a:cubicBezTo>
                  <a:pt x="6527" y="2654"/>
                  <a:pt x="6720" y="2657"/>
                  <a:pt x="6783" y="2657"/>
                </a:cubicBezTo>
                <a:lnTo>
                  <a:pt x="6855" y="2674"/>
                </a:lnTo>
                <a:lnTo>
                  <a:pt x="6852" y="2732"/>
                </a:lnTo>
                <a:lnTo>
                  <a:pt x="6605" y="2793"/>
                </a:lnTo>
                <a:cubicBezTo>
                  <a:pt x="6619" y="2837"/>
                  <a:pt x="6662" y="2832"/>
                  <a:pt x="6693" y="2832"/>
                </a:cubicBezTo>
                <a:cubicBezTo>
                  <a:pt x="6720" y="2833"/>
                  <a:pt x="6757" y="2821"/>
                  <a:pt x="6775" y="2858"/>
                </a:cubicBezTo>
                <a:lnTo>
                  <a:pt x="6946" y="2894"/>
                </a:lnTo>
                <a:cubicBezTo>
                  <a:pt x="6986" y="2881"/>
                  <a:pt x="7018" y="2898"/>
                  <a:pt x="7057" y="2911"/>
                </a:cubicBezTo>
                <a:cubicBezTo>
                  <a:pt x="7073" y="2917"/>
                  <a:pt x="7094" y="2917"/>
                  <a:pt x="7112" y="2912"/>
                </a:cubicBezTo>
                <a:lnTo>
                  <a:pt x="7171" y="2952"/>
                </a:lnTo>
                <a:lnTo>
                  <a:pt x="7268" y="2962"/>
                </a:lnTo>
                <a:lnTo>
                  <a:pt x="7349" y="3015"/>
                </a:lnTo>
                <a:lnTo>
                  <a:pt x="7454" y="2985"/>
                </a:lnTo>
                <a:cubicBezTo>
                  <a:pt x="7514" y="2996"/>
                  <a:pt x="7597" y="3010"/>
                  <a:pt x="7646" y="2996"/>
                </a:cubicBezTo>
                <a:lnTo>
                  <a:pt x="7683" y="3023"/>
                </a:lnTo>
                <a:lnTo>
                  <a:pt x="7874" y="3063"/>
                </a:lnTo>
                <a:lnTo>
                  <a:pt x="7972" y="3044"/>
                </a:lnTo>
                <a:lnTo>
                  <a:pt x="7980" y="3070"/>
                </a:lnTo>
                <a:cubicBezTo>
                  <a:pt x="7990" y="3105"/>
                  <a:pt x="8020" y="3106"/>
                  <a:pt x="8043" y="3099"/>
                </a:cubicBezTo>
                <a:lnTo>
                  <a:pt x="8044" y="3099"/>
                </a:lnTo>
                <a:lnTo>
                  <a:pt x="8045" y="3099"/>
                </a:lnTo>
                <a:cubicBezTo>
                  <a:pt x="8063" y="3117"/>
                  <a:pt x="8095" y="3123"/>
                  <a:pt x="8107" y="3119"/>
                </a:cubicBezTo>
                <a:lnTo>
                  <a:pt x="8109" y="3118"/>
                </a:lnTo>
                <a:lnTo>
                  <a:pt x="8110" y="3117"/>
                </a:lnTo>
                <a:lnTo>
                  <a:pt x="8111" y="3117"/>
                </a:lnTo>
                <a:lnTo>
                  <a:pt x="8112" y="3116"/>
                </a:lnTo>
                <a:lnTo>
                  <a:pt x="8113" y="3115"/>
                </a:lnTo>
                <a:lnTo>
                  <a:pt x="8113" y="3114"/>
                </a:lnTo>
                <a:cubicBezTo>
                  <a:pt x="8114" y="3108"/>
                  <a:pt x="8112" y="3104"/>
                  <a:pt x="8112" y="3101"/>
                </a:cubicBezTo>
                <a:lnTo>
                  <a:pt x="8111" y="3100"/>
                </a:lnTo>
                <a:lnTo>
                  <a:pt x="8111" y="3099"/>
                </a:lnTo>
                <a:lnTo>
                  <a:pt x="8166" y="3026"/>
                </a:lnTo>
                <a:cubicBezTo>
                  <a:pt x="8197" y="3019"/>
                  <a:pt x="8228" y="3016"/>
                  <a:pt x="8260" y="3019"/>
                </a:cubicBezTo>
                <a:cubicBezTo>
                  <a:pt x="8290" y="3021"/>
                  <a:pt x="8323" y="3018"/>
                  <a:pt x="8351" y="3011"/>
                </a:cubicBezTo>
                <a:lnTo>
                  <a:pt x="8351" y="3012"/>
                </a:lnTo>
                <a:cubicBezTo>
                  <a:pt x="8356" y="3031"/>
                  <a:pt x="8374" y="3044"/>
                  <a:pt x="8398" y="3045"/>
                </a:cubicBezTo>
                <a:lnTo>
                  <a:pt x="8403" y="3062"/>
                </a:lnTo>
                <a:cubicBezTo>
                  <a:pt x="8411" y="3071"/>
                  <a:pt x="8419" y="3074"/>
                  <a:pt x="8422" y="3072"/>
                </a:cubicBezTo>
                <a:cubicBezTo>
                  <a:pt x="8426" y="3072"/>
                  <a:pt x="8431" y="3067"/>
                  <a:pt x="8432" y="3063"/>
                </a:cubicBezTo>
                <a:lnTo>
                  <a:pt x="8429" y="3055"/>
                </a:lnTo>
                <a:cubicBezTo>
                  <a:pt x="8461" y="3054"/>
                  <a:pt x="8494" y="3046"/>
                  <a:pt x="8521" y="3038"/>
                </a:cubicBezTo>
                <a:cubicBezTo>
                  <a:pt x="8523" y="3037"/>
                  <a:pt x="8527" y="3036"/>
                  <a:pt x="8528" y="3036"/>
                </a:cubicBezTo>
                <a:cubicBezTo>
                  <a:pt x="8575" y="3063"/>
                  <a:pt x="8635" y="3064"/>
                  <a:pt x="8679" y="3075"/>
                </a:cubicBezTo>
                <a:cubicBezTo>
                  <a:pt x="8699" y="3079"/>
                  <a:pt x="8715" y="3082"/>
                  <a:pt x="8722" y="3084"/>
                </a:cubicBezTo>
                <a:cubicBezTo>
                  <a:pt x="8785" y="3066"/>
                  <a:pt x="8836" y="3095"/>
                  <a:pt x="8882" y="3108"/>
                </a:cubicBezTo>
                <a:cubicBezTo>
                  <a:pt x="8905" y="3117"/>
                  <a:pt x="8933" y="3118"/>
                  <a:pt x="8956" y="3112"/>
                </a:cubicBezTo>
                <a:lnTo>
                  <a:pt x="9059" y="3139"/>
                </a:lnTo>
                <a:lnTo>
                  <a:pt x="9085" y="3132"/>
                </a:lnTo>
                <a:lnTo>
                  <a:pt x="9090" y="3149"/>
                </a:lnTo>
                <a:cubicBezTo>
                  <a:pt x="9113" y="3161"/>
                  <a:pt x="9143" y="3172"/>
                  <a:pt x="9172" y="3179"/>
                </a:cubicBezTo>
                <a:cubicBezTo>
                  <a:pt x="9231" y="3195"/>
                  <a:pt x="9303" y="3210"/>
                  <a:pt x="9354" y="3244"/>
                </a:cubicBezTo>
                <a:lnTo>
                  <a:pt x="9497" y="3250"/>
                </a:lnTo>
                <a:lnTo>
                  <a:pt x="9537" y="3191"/>
                </a:lnTo>
                <a:lnTo>
                  <a:pt x="9516" y="3150"/>
                </a:lnTo>
                <a:lnTo>
                  <a:pt x="9617" y="3140"/>
                </a:lnTo>
                <a:lnTo>
                  <a:pt x="9623" y="3062"/>
                </a:lnTo>
                <a:cubicBezTo>
                  <a:pt x="9562" y="3080"/>
                  <a:pt x="9494" y="3050"/>
                  <a:pt x="9443" y="3029"/>
                </a:cubicBezTo>
                <a:cubicBezTo>
                  <a:pt x="9468" y="3030"/>
                  <a:pt x="9499" y="3031"/>
                  <a:pt x="9518" y="3026"/>
                </a:cubicBezTo>
                <a:lnTo>
                  <a:pt x="9589" y="3044"/>
                </a:lnTo>
                <a:cubicBezTo>
                  <a:pt x="9593" y="3038"/>
                  <a:pt x="9601" y="3034"/>
                  <a:pt x="9605" y="3033"/>
                </a:cubicBezTo>
                <a:cubicBezTo>
                  <a:pt x="9631" y="3028"/>
                  <a:pt x="9660" y="3043"/>
                  <a:pt x="9688" y="3054"/>
                </a:cubicBezTo>
                <a:cubicBezTo>
                  <a:pt x="9717" y="3066"/>
                  <a:pt x="9745" y="3079"/>
                  <a:pt x="9768" y="3074"/>
                </a:cubicBezTo>
                <a:cubicBezTo>
                  <a:pt x="9775" y="3073"/>
                  <a:pt x="9781" y="3067"/>
                  <a:pt x="9784" y="3063"/>
                </a:cubicBezTo>
                <a:cubicBezTo>
                  <a:pt x="9794" y="3061"/>
                  <a:pt x="9807" y="3062"/>
                  <a:pt x="9818" y="3064"/>
                </a:cubicBezTo>
                <a:cubicBezTo>
                  <a:pt x="9829" y="3066"/>
                  <a:pt x="9838" y="3066"/>
                  <a:pt x="9842" y="3066"/>
                </a:cubicBezTo>
                <a:cubicBezTo>
                  <a:pt x="9789" y="3046"/>
                  <a:pt x="9922" y="3059"/>
                  <a:pt x="9726" y="3024"/>
                </a:cubicBezTo>
                <a:lnTo>
                  <a:pt x="9692" y="3005"/>
                </a:lnTo>
                <a:lnTo>
                  <a:pt x="9770" y="2982"/>
                </a:lnTo>
                <a:lnTo>
                  <a:pt x="9844" y="3008"/>
                </a:lnTo>
                <a:cubicBezTo>
                  <a:pt x="9869" y="3037"/>
                  <a:pt x="9902" y="3028"/>
                  <a:pt x="9924" y="3023"/>
                </a:cubicBezTo>
                <a:cubicBezTo>
                  <a:pt x="9964" y="3044"/>
                  <a:pt x="10013" y="3073"/>
                  <a:pt x="10047" y="3067"/>
                </a:cubicBezTo>
                <a:cubicBezTo>
                  <a:pt x="10051" y="3066"/>
                  <a:pt x="10056" y="3063"/>
                  <a:pt x="10058" y="3061"/>
                </a:cubicBezTo>
                <a:cubicBezTo>
                  <a:pt x="10059" y="3052"/>
                  <a:pt x="10057" y="3040"/>
                  <a:pt x="10054" y="3031"/>
                </a:cubicBezTo>
                <a:cubicBezTo>
                  <a:pt x="10053" y="3028"/>
                  <a:pt x="10052" y="3023"/>
                  <a:pt x="10051" y="3022"/>
                </a:cubicBezTo>
                <a:cubicBezTo>
                  <a:pt x="10051" y="3020"/>
                  <a:pt x="10050" y="3017"/>
                  <a:pt x="10050" y="3016"/>
                </a:cubicBezTo>
                <a:cubicBezTo>
                  <a:pt x="10046" y="3004"/>
                  <a:pt x="10044" y="2990"/>
                  <a:pt x="10044" y="2980"/>
                </a:cubicBezTo>
                <a:cubicBezTo>
                  <a:pt x="10079" y="2991"/>
                  <a:pt x="10123" y="3005"/>
                  <a:pt x="10153" y="2996"/>
                </a:cubicBezTo>
                <a:cubicBezTo>
                  <a:pt x="10171" y="2992"/>
                  <a:pt x="10176" y="2976"/>
                  <a:pt x="10171" y="2962"/>
                </a:cubicBezTo>
                <a:lnTo>
                  <a:pt x="10187" y="2919"/>
                </a:lnTo>
                <a:cubicBezTo>
                  <a:pt x="10203" y="2924"/>
                  <a:pt x="10220" y="2926"/>
                  <a:pt x="10232" y="2927"/>
                </a:cubicBezTo>
                <a:cubicBezTo>
                  <a:pt x="10246" y="2927"/>
                  <a:pt x="10264" y="2933"/>
                  <a:pt x="10279" y="2941"/>
                </a:cubicBezTo>
                <a:lnTo>
                  <a:pt x="10271" y="2848"/>
                </a:lnTo>
                <a:cubicBezTo>
                  <a:pt x="10243" y="2857"/>
                  <a:pt x="10213" y="2853"/>
                  <a:pt x="10180" y="2827"/>
                </a:cubicBezTo>
                <a:close/>
                <a:moveTo>
                  <a:pt x="7134" y="2726"/>
                </a:moveTo>
                <a:cubicBezTo>
                  <a:pt x="7186" y="2711"/>
                  <a:pt x="7255" y="2744"/>
                  <a:pt x="7314" y="2759"/>
                </a:cubicBezTo>
                <a:cubicBezTo>
                  <a:pt x="7345" y="2769"/>
                  <a:pt x="7376" y="2769"/>
                  <a:pt x="7400" y="2764"/>
                </a:cubicBezTo>
                <a:cubicBezTo>
                  <a:pt x="7402" y="2763"/>
                  <a:pt x="7406" y="2762"/>
                  <a:pt x="7407" y="2761"/>
                </a:cubicBezTo>
                <a:cubicBezTo>
                  <a:pt x="7428" y="2756"/>
                  <a:pt x="7462" y="2747"/>
                  <a:pt x="7486" y="2767"/>
                </a:cubicBezTo>
                <a:lnTo>
                  <a:pt x="7575" y="2780"/>
                </a:lnTo>
                <a:cubicBezTo>
                  <a:pt x="7645" y="2759"/>
                  <a:pt x="7707" y="2801"/>
                  <a:pt x="7766" y="2819"/>
                </a:cubicBezTo>
                <a:cubicBezTo>
                  <a:pt x="7770" y="2818"/>
                  <a:pt x="7781" y="2819"/>
                  <a:pt x="7788" y="2819"/>
                </a:cubicBezTo>
                <a:cubicBezTo>
                  <a:pt x="7797" y="2820"/>
                  <a:pt x="7812" y="2821"/>
                  <a:pt x="7824" y="2822"/>
                </a:cubicBezTo>
                <a:lnTo>
                  <a:pt x="7811" y="2844"/>
                </a:lnTo>
                <a:cubicBezTo>
                  <a:pt x="7907" y="2932"/>
                  <a:pt x="7844" y="2867"/>
                  <a:pt x="7874" y="2891"/>
                </a:cubicBezTo>
                <a:cubicBezTo>
                  <a:pt x="7802" y="2894"/>
                  <a:pt x="7731" y="2905"/>
                  <a:pt x="7708" y="2912"/>
                </a:cubicBezTo>
                <a:lnTo>
                  <a:pt x="7608" y="2893"/>
                </a:lnTo>
                <a:lnTo>
                  <a:pt x="7607" y="2892"/>
                </a:lnTo>
                <a:lnTo>
                  <a:pt x="7607" y="2890"/>
                </a:lnTo>
                <a:cubicBezTo>
                  <a:pt x="7598" y="2858"/>
                  <a:pt x="7586" y="2863"/>
                  <a:pt x="7562" y="2868"/>
                </a:cubicBezTo>
                <a:cubicBezTo>
                  <a:pt x="7560" y="2869"/>
                  <a:pt x="7555" y="2870"/>
                  <a:pt x="7554" y="2871"/>
                </a:cubicBezTo>
                <a:cubicBezTo>
                  <a:pt x="7528" y="2874"/>
                  <a:pt x="7521" y="2852"/>
                  <a:pt x="7515" y="2835"/>
                </a:cubicBezTo>
                <a:lnTo>
                  <a:pt x="7206" y="2810"/>
                </a:lnTo>
                <a:cubicBezTo>
                  <a:pt x="7197" y="2780"/>
                  <a:pt x="7176" y="2789"/>
                  <a:pt x="7165" y="2792"/>
                </a:cubicBezTo>
                <a:lnTo>
                  <a:pt x="7164" y="2793"/>
                </a:lnTo>
                <a:cubicBezTo>
                  <a:pt x="7159" y="2794"/>
                  <a:pt x="7150" y="2797"/>
                  <a:pt x="7146" y="2799"/>
                </a:cubicBezTo>
                <a:cubicBezTo>
                  <a:pt x="7124" y="2802"/>
                  <a:pt x="7123" y="2782"/>
                  <a:pt x="7119" y="2774"/>
                </a:cubicBezTo>
                <a:lnTo>
                  <a:pt x="7119" y="2773"/>
                </a:lnTo>
                <a:lnTo>
                  <a:pt x="7119" y="2772"/>
                </a:lnTo>
                <a:lnTo>
                  <a:pt x="7119" y="2771"/>
                </a:lnTo>
                <a:lnTo>
                  <a:pt x="7118" y="2770"/>
                </a:lnTo>
                <a:lnTo>
                  <a:pt x="7118" y="2769"/>
                </a:lnTo>
                <a:cubicBezTo>
                  <a:pt x="7066" y="2785"/>
                  <a:pt x="6950" y="2749"/>
                  <a:pt x="6917" y="2694"/>
                </a:cubicBezTo>
                <a:lnTo>
                  <a:pt x="6978" y="2677"/>
                </a:lnTo>
                <a:cubicBezTo>
                  <a:pt x="6998" y="2681"/>
                  <a:pt x="7021" y="2686"/>
                  <a:pt x="7039" y="2691"/>
                </a:cubicBezTo>
                <a:cubicBezTo>
                  <a:pt x="7059" y="2696"/>
                  <a:pt x="7081" y="2699"/>
                  <a:pt x="7098" y="2699"/>
                </a:cubicBezTo>
                <a:lnTo>
                  <a:pt x="7134" y="2726"/>
                </a:lnTo>
                <a:close/>
                <a:moveTo>
                  <a:pt x="7874" y="2891"/>
                </a:moveTo>
                <a:cubicBezTo>
                  <a:pt x="7875" y="2891"/>
                  <a:pt x="7881" y="2891"/>
                  <a:pt x="7881" y="2890"/>
                </a:cubicBezTo>
                <a:lnTo>
                  <a:pt x="7879" y="2891"/>
                </a:lnTo>
                <a:lnTo>
                  <a:pt x="7877" y="2891"/>
                </a:lnTo>
                <a:lnTo>
                  <a:pt x="7876" y="2891"/>
                </a:lnTo>
                <a:lnTo>
                  <a:pt x="7874" y="2891"/>
                </a:lnTo>
                <a:lnTo>
                  <a:pt x="7874" y="2891"/>
                </a:lnTo>
                <a:close/>
                <a:moveTo>
                  <a:pt x="5496" y="2421"/>
                </a:moveTo>
                <a:lnTo>
                  <a:pt x="5456" y="2413"/>
                </a:lnTo>
                <a:cubicBezTo>
                  <a:pt x="5458" y="2410"/>
                  <a:pt x="5458" y="2406"/>
                  <a:pt x="5457" y="2406"/>
                </a:cubicBezTo>
                <a:lnTo>
                  <a:pt x="5457" y="2405"/>
                </a:lnTo>
                <a:lnTo>
                  <a:pt x="5457" y="2404"/>
                </a:lnTo>
                <a:lnTo>
                  <a:pt x="5456" y="2403"/>
                </a:lnTo>
                <a:lnTo>
                  <a:pt x="5456" y="2402"/>
                </a:lnTo>
                <a:lnTo>
                  <a:pt x="5455" y="2402"/>
                </a:lnTo>
                <a:lnTo>
                  <a:pt x="5454" y="2401"/>
                </a:lnTo>
                <a:lnTo>
                  <a:pt x="5453" y="2401"/>
                </a:lnTo>
                <a:lnTo>
                  <a:pt x="5452" y="2401"/>
                </a:lnTo>
                <a:lnTo>
                  <a:pt x="5451" y="2401"/>
                </a:lnTo>
                <a:cubicBezTo>
                  <a:pt x="5449" y="2401"/>
                  <a:pt x="5445" y="2406"/>
                  <a:pt x="5445" y="2407"/>
                </a:cubicBezTo>
                <a:lnTo>
                  <a:pt x="5449" y="2358"/>
                </a:lnTo>
                <a:lnTo>
                  <a:pt x="5511" y="2341"/>
                </a:lnTo>
                <a:lnTo>
                  <a:pt x="5516" y="2358"/>
                </a:lnTo>
                <a:lnTo>
                  <a:pt x="5611" y="2359"/>
                </a:lnTo>
                <a:lnTo>
                  <a:pt x="5687" y="2394"/>
                </a:lnTo>
                <a:cubicBezTo>
                  <a:pt x="5688" y="2390"/>
                  <a:pt x="5692" y="2387"/>
                  <a:pt x="5693" y="2387"/>
                </a:cubicBezTo>
                <a:cubicBezTo>
                  <a:pt x="5706" y="2385"/>
                  <a:pt x="5723" y="2401"/>
                  <a:pt x="5724" y="2408"/>
                </a:cubicBezTo>
                <a:cubicBezTo>
                  <a:pt x="5726" y="2412"/>
                  <a:pt x="5725" y="2419"/>
                  <a:pt x="5723" y="2422"/>
                </a:cubicBezTo>
                <a:cubicBezTo>
                  <a:pt x="5760" y="2442"/>
                  <a:pt x="5798" y="2438"/>
                  <a:pt x="5827" y="2430"/>
                </a:cubicBezTo>
                <a:lnTo>
                  <a:pt x="5828" y="2429"/>
                </a:lnTo>
                <a:lnTo>
                  <a:pt x="5829" y="2429"/>
                </a:lnTo>
                <a:cubicBezTo>
                  <a:pt x="5866" y="2436"/>
                  <a:pt x="5919" y="2450"/>
                  <a:pt x="5954" y="2469"/>
                </a:cubicBezTo>
                <a:lnTo>
                  <a:pt x="6018" y="2460"/>
                </a:lnTo>
                <a:lnTo>
                  <a:pt x="6002" y="2503"/>
                </a:lnTo>
                <a:lnTo>
                  <a:pt x="6005" y="2549"/>
                </a:lnTo>
                <a:cubicBezTo>
                  <a:pt x="5968" y="2529"/>
                  <a:pt x="5921" y="2534"/>
                  <a:pt x="5888" y="2535"/>
                </a:cubicBezTo>
                <a:lnTo>
                  <a:pt x="5902" y="2484"/>
                </a:lnTo>
                <a:cubicBezTo>
                  <a:pt x="5845" y="2459"/>
                  <a:pt x="5696" y="2463"/>
                  <a:pt x="5652" y="2471"/>
                </a:cubicBezTo>
                <a:lnTo>
                  <a:pt x="5529" y="2439"/>
                </a:lnTo>
                <a:cubicBezTo>
                  <a:pt x="5521" y="2438"/>
                  <a:pt x="5503" y="2434"/>
                  <a:pt x="5496" y="2427"/>
                </a:cubicBezTo>
                <a:lnTo>
                  <a:pt x="5496" y="2426"/>
                </a:lnTo>
                <a:lnTo>
                  <a:pt x="5495" y="2425"/>
                </a:lnTo>
                <a:lnTo>
                  <a:pt x="5495" y="2424"/>
                </a:lnTo>
                <a:lnTo>
                  <a:pt x="5495" y="2423"/>
                </a:lnTo>
                <a:lnTo>
                  <a:pt x="5495" y="2422"/>
                </a:lnTo>
                <a:lnTo>
                  <a:pt x="5496" y="2421"/>
                </a:lnTo>
                <a:close/>
                <a:moveTo>
                  <a:pt x="2329" y="842"/>
                </a:moveTo>
                <a:lnTo>
                  <a:pt x="2294" y="918"/>
                </a:lnTo>
                <a:cubicBezTo>
                  <a:pt x="2247" y="893"/>
                  <a:pt x="2158" y="900"/>
                  <a:pt x="2097" y="898"/>
                </a:cubicBezTo>
                <a:cubicBezTo>
                  <a:pt x="2073" y="898"/>
                  <a:pt x="2053" y="897"/>
                  <a:pt x="2042" y="896"/>
                </a:cubicBezTo>
                <a:cubicBezTo>
                  <a:pt x="2031" y="862"/>
                  <a:pt x="2051" y="826"/>
                  <a:pt x="2083" y="808"/>
                </a:cubicBezTo>
                <a:cubicBezTo>
                  <a:pt x="2168" y="812"/>
                  <a:pt x="2253" y="828"/>
                  <a:pt x="2329" y="842"/>
                </a:cubicBezTo>
                <a:close/>
                <a:moveTo>
                  <a:pt x="3042" y="1942"/>
                </a:moveTo>
                <a:cubicBezTo>
                  <a:pt x="3010" y="1967"/>
                  <a:pt x="2973" y="1984"/>
                  <a:pt x="2939" y="1992"/>
                </a:cubicBezTo>
                <a:cubicBezTo>
                  <a:pt x="2914" y="1999"/>
                  <a:pt x="2886" y="2007"/>
                  <a:pt x="2863" y="2013"/>
                </a:cubicBezTo>
                <a:cubicBezTo>
                  <a:pt x="2840" y="1984"/>
                  <a:pt x="2812" y="1990"/>
                  <a:pt x="2793" y="1995"/>
                </a:cubicBezTo>
                <a:lnTo>
                  <a:pt x="2792" y="1995"/>
                </a:lnTo>
                <a:lnTo>
                  <a:pt x="2770" y="2049"/>
                </a:lnTo>
                <a:lnTo>
                  <a:pt x="2741" y="2048"/>
                </a:lnTo>
                <a:lnTo>
                  <a:pt x="2750" y="1979"/>
                </a:lnTo>
                <a:lnTo>
                  <a:pt x="2750" y="1978"/>
                </a:lnTo>
                <a:cubicBezTo>
                  <a:pt x="2757" y="1971"/>
                  <a:pt x="2766" y="1962"/>
                  <a:pt x="2771" y="1955"/>
                </a:cubicBezTo>
                <a:cubicBezTo>
                  <a:pt x="2778" y="1946"/>
                  <a:pt x="2787" y="1940"/>
                  <a:pt x="2794" y="1938"/>
                </a:cubicBezTo>
                <a:cubicBezTo>
                  <a:pt x="2811" y="1932"/>
                  <a:pt x="2817" y="1950"/>
                  <a:pt x="2819" y="1956"/>
                </a:cubicBezTo>
                <a:lnTo>
                  <a:pt x="2819" y="1957"/>
                </a:lnTo>
                <a:lnTo>
                  <a:pt x="2819" y="1958"/>
                </a:lnTo>
                <a:lnTo>
                  <a:pt x="2819" y="1959"/>
                </a:lnTo>
                <a:cubicBezTo>
                  <a:pt x="2851" y="1950"/>
                  <a:pt x="2886" y="1931"/>
                  <a:pt x="2908" y="1905"/>
                </a:cubicBezTo>
                <a:lnTo>
                  <a:pt x="3042" y="1942"/>
                </a:lnTo>
                <a:close/>
                <a:moveTo>
                  <a:pt x="9886" y="1900"/>
                </a:moveTo>
                <a:cubicBezTo>
                  <a:pt x="9891" y="1904"/>
                  <a:pt x="9902" y="1904"/>
                  <a:pt x="9910" y="1902"/>
                </a:cubicBezTo>
                <a:cubicBezTo>
                  <a:pt x="9914" y="1901"/>
                  <a:pt x="9921" y="1897"/>
                  <a:pt x="9923" y="1896"/>
                </a:cubicBezTo>
                <a:cubicBezTo>
                  <a:pt x="9934" y="1891"/>
                  <a:pt x="9948" y="1886"/>
                  <a:pt x="9960" y="1883"/>
                </a:cubicBezTo>
                <a:cubicBezTo>
                  <a:pt x="10060" y="1919"/>
                  <a:pt x="9866" y="1781"/>
                  <a:pt x="10159" y="1963"/>
                </a:cubicBezTo>
                <a:lnTo>
                  <a:pt x="10160" y="2000"/>
                </a:lnTo>
                <a:lnTo>
                  <a:pt x="10083" y="1994"/>
                </a:lnTo>
                <a:lnTo>
                  <a:pt x="9999" y="1933"/>
                </a:lnTo>
                <a:lnTo>
                  <a:pt x="9914" y="1967"/>
                </a:lnTo>
                <a:lnTo>
                  <a:pt x="9912" y="1958"/>
                </a:lnTo>
                <a:lnTo>
                  <a:pt x="9886" y="1900"/>
                </a:lnTo>
                <a:close/>
                <a:moveTo>
                  <a:pt x="4228" y="2255"/>
                </a:moveTo>
                <a:cubicBezTo>
                  <a:pt x="4225" y="2247"/>
                  <a:pt x="4236" y="2230"/>
                  <a:pt x="4243" y="2229"/>
                </a:cubicBezTo>
                <a:cubicBezTo>
                  <a:pt x="4277" y="2240"/>
                  <a:pt x="4172" y="2200"/>
                  <a:pt x="4334" y="2262"/>
                </a:cubicBezTo>
                <a:cubicBezTo>
                  <a:pt x="4380" y="2249"/>
                  <a:pt x="4422" y="2271"/>
                  <a:pt x="4463" y="2281"/>
                </a:cubicBezTo>
                <a:cubicBezTo>
                  <a:pt x="4484" y="2288"/>
                  <a:pt x="4508" y="2287"/>
                  <a:pt x="4529" y="2282"/>
                </a:cubicBezTo>
                <a:lnTo>
                  <a:pt x="4544" y="2334"/>
                </a:lnTo>
                <a:cubicBezTo>
                  <a:pt x="4527" y="2325"/>
                  <a:pt x="4502" y="2319"/>
                  <a:pt x="4480" y="2316"/>
                </a:cubicBezTo>
                <a:cubicBezTo>
                  <a:pt x="4456" y="2312"/>
                  <a:pt x="4432" y="2309"/>
                  <a:pt x="4413" y="2306"/>
                </a:cubicBezTo>
                <a:cubicBezTo>
                  <a:pt x="4361" y="2321"/>
                  <a:pt x="4298" y="2309"/>
                  <a:pt x="4252" y="2305"/>
                </a:cubicBezTo>
                <a:lnTo>
                  <a:pt x="4228" y="2255"/>
                </a:lnTo>
                <a:close/>
                <a:moveTo>
                  <a:pt x="1988" y="807"/>
                </a:moveTo>
                <a:lnTo>
                  <a:pt x="1927" y="891"/>
                </a:lnTo>
                <a:lnTo>
                  <a:pt x="1822" y="855"/>
                </a:lnTo>
                <a:cubicBezTo>
                  <a:pt x="1828" y="832"/>
                  <a:pt x="1832" y="786"/>
                  <a:pt x="1854" y="770"/>
                </a:cubicBezTo>
                <a:cubicBezTo>
                  <a:pt x="1863" y="767"/>
                  <a:pt x="1872" y="800"/>
                  <a:pt x="1873" y="801"/>
                </a:cubicBezTo>
                <a:lnTo>
                  <a:pt x="1873" y="802"/>
                </a:lnTo>
                <a:lnTo>
                  <a:pt x="1873" y="802"/>
                </a:lnTo>
                <a:lnTo>
                  <a:pt x="1873" y="802"/>
                </a:lnTo>
                <a:lnTo>
                  <a:pt x="1988" y="807"/>
                </a:lnTo>
                <a:close/>
                <a:moveTo>
                  <a:pt x="1905" y="1342"/>
                </a:moveTo>
                <a:cubicBezTo>
                  <a:pt x="1939" y="1378"/>
                  <a:pt x="1983" y="1386"/>
                  <a:pt x="2018" y="1375"/>
                </a:cubicBezTo>
                <a:lnTo>
                  <a:pt x="2019" y="1375"/>
                </a:lnTo>
                <a:lnTo>
                  <a:pt x="2020" y="1375"/>
                </a:lnTo>
                <a:lnTo>
                  <a:pt x="2020" y="1375"/>
                </a:lnTo>
                <a:lnTo>
                  <a:pt x="2021" y="1374"/>
                </a:lnTo>
                <a:lnTo>
                  <a:pt x="2022" y="1374"/>
                </a:lnTo>
                <a:cubicBezTo>
                  <a:pt x="2028" y="1372"/>
                  <a:pt x="2061" y="1364"/>
                  <a:pt x="2067" y="1380"/>
                </a:cubicBezTo>
                <a:lnTo>
                  <a:pt x="2067" y="1381"/>
                </a:lnTo>
                <a:cubicBezTo>
                  <a:pt x="2054" y="1400"/>
                  <a:pt x="2024" y="1409"/>
                  <a:pt x="2011" y="1415"/>
                </a:cubicBezTo>
                <a:cubicBezTo>
                  <a:pt x="1932" y="1401"/>
                  <a:pt x="1848" y="1384"/>
                  <a:pt x="1775" y="1351"/>
                </a:cubicBezTo>
                <a:cubicBezTo>
                  <a:pt x="1797" y="1345"/>
                  <a:pt x="1821" y="1344"/>
                  <a:pt x="1841" y="1346"/>
                </a:cubicBezTo>
                <a:cubicBezTo>
                  <a:pt x="1862" y="1348"/>
                  <a:pt x="1885" y="1346"/>
                  <a:pt x="1905" y="1342"/>
                </a:cubicBezTo>
                <a:close/>
                <a:moveTo>
                  <a:pt x="4638" y="2430"/>
                </a:moveTo>
                <a:lnTo>
                  <a:pt x="4557" y="2444"/>
                </a:lnTo>
                <a:lnTo>
                  <a:pt x="4547" y="2409"/>
                </a:lnTo>
                <a:lnTo>
                  <a:pt x="4608" y="2325"/>
                </a:lnTo>
                <a:cubicBezTo>
                  <a:pt x="4624" y="2321"/>
                  <a:pt x="4634" y="2339"/>
                  <a:pt x="4635" y="2345"/>
                </a:cubicBezTo>
                <a:cubicBezTo>
                  <a:pt x="4638" y="2352"/>
                  <a:pt x="4636" y="2367"/>
                  <a:pt x="4626" y="2368"/>
                </a:cubicBezTo>
                <a:lnTo>
                  <a:pt x="4625" y="2369"/>
                </a:lnTo>
                <a:lnTo>
                  <a:pt x="4623" y="2369"/>
                </a:lnTo>
                <a:lnTo>
                  <a:pt x="4622" y="2369"/>
                </a:lnTo>
                <a:lnTo>
                  <a:pt x="4620" y="2369"/>
                </a:lnTo>
                <a:lnTo>
                  <a:pt x="4688" y="2407"/>
                </a:lnTo>
                <a:lnTo>
                  <a:pt x="4638" y="2430"/>
                </a:lnTo>
                <a:close/>
                <a:moveTo>
                  <a:pt x="1721" y="1328"/>
                </a:moveTo>
                <a:lnTo>
                  <a:pt x="1720" y="1328"/>
                </a:lnTo>
                <a:cubicBezTo>
                  <a:pt x="1706" y="1332"/>
                  <a:pt x="1672" y="1351"/>
                  <a:pt x="1679" y="1378"/>
                </a:cubicBezTo>
                <a:lnTo>
                  <a:pt x="1620" y="1338"/>
                </a:lnTo>
                <a:cubicBezTo>
                  <a:pt x="1617" y="1318"/>
                  <a:pt x="1607" y="1279"/>
                  <a:pt x="1615" y="1255"/>
                </a:cubicBezTo>
                <a:lnTo>
                  <a:pt x="1615" y="1255"/>
                </a:lnTo>
                <a:lnTo>
                  <a:pt x="1616" y="1255"/>
                </a:lnTo>
                <a:lnTo>
                  <a:pt x="1617" y="1255"/>
                </a:lnTo>
                <a:cubicBezTo>
                  <a:pt x="1629" y="1266"/>
                  <a:pt x="1631" y="1284"/>
                  <a:pt x="1636" y="1295"/>
                </a:cubicBezTo>
                <a:lnTo>
                  <a:pt x="1636" y="1296"/>
                </a:lnTo>
                <a:lnTo>
                  <a:pt x="1636" y="1296"/>
                </a:lnTo>
                <a:lnTo>
                  <a:pt x="1645" y="1293"/>
                </a:lnTo>
                <a:cubicBezTo>
                  <a:pt x="1698" y="1277"/>
                  <a:pt x="1750" y="1294"/>
                  <a:pt x="1764" y="1344"/>
                </a:cubicBezTo>
                <a:lnTo>
                  <a:pt x="1721" y="1328"/>
                </a:lnTo>
                <a:close/>
                <a:moveTo>
                  <a:pt x="3840" y="2186"/>
                </a:moveTo>
                <a:lnTo>
                  <a:pt x="3839" y="2187"/>
                </a:lnTo>
                <a:lnTo>
                  <a:pt x="3838" y="2187"/>
                </a:lnTo>
                <a:lnTo>
                  <a:pt x="3837" y="2187"/>
                </a:lnTo>
                <a:cubicBezTo>
                  <a:pt x="3832" y="2188"/>
                  <a:pt x="3824" y="2191"/>
                  <a:pt x="3815" y="2189"/>
                </a:cubicBezTo>
                <a:lnTo>
                  <a:pt x="3814" y="2189"/>
                </a:lnTo>
                <a:lnTo>
                  <a:pt x="3813" y="2188"/>
                </a:lnTo>
                <a:lnTo>
                  <a:pt x="3812" y="2187"/>
                </a:lnTo>
                <a:lnTo>
                  <a:pt x="3812" y="2186"/>
                </a:lnTo>
                <a:lnTo>
                  <a:pt x="3811" y="2185"/>
                </a:lnTo>
                <a:cubicBezTo>
                  <a:pt x="3824" y="2164"/>
                  <a:pt x="3859" y="2147"/>
                  <a:pt x="3873" y="2139"/>
                </a:cubicBezTo>
                <a:cubicBezTo>
                  <a:pt x="3892" y="2180"/>
                  <a:pt x="3964" y="2173"/>
                  <a:pt x="4007" y="2176"/>
                </a:cubicBezTo>
                <a:lnTo>
                  <a:pt x="4017" y="2211"/>
                </a:lnTo>
                <a:cubicBezTo>
                  <a:pt x="3974" y="2223"/>
                  <a:pt x="3891" y="2205"/>
                  <a:pt x="3840" y="2186"/>
                </a:cubicBezTo>
                <a:close/>
                <a:moveTo>
                  <a:pt x="1887" y="1772"/>
                </a:moveTo>
                <a:cubicBezTo>
                  <a:pt x="1894" y="1770"/>
                  <a:pt x="1903" y="1767"/>
                  <a:pt x="1910" y="1765"/>
                </a:cubicBezTo>
                <a:lnTo>
                  <a:pt x="1911" y="1765"/>
                </a:lnTo>
                <a:cubicBezTo>
                  <a:pt x="1949" y="1755"/>
                  <a:pt x="2004" y="1735"/>
                  <a:pt x="2024" y="1790"/>
                </a:cubicBezTo>
                <a:cubicBezTo>
                  <a:pt x="2002" y="1795"/>
                  <a:pt x="1978" y="1796"/>
                  <a:pt x="1959" y="1794"/>
                </a:cubicBezTo>
                <a:cubicBezTo>
                  <a:pt x="1938" y="1792"/>
                  <a:pt x="1914" y="1794"/>
                  <a:pt x="1894" y="1799"/>
                </a:cubicBezTo>
                <a:cubicBezTo>
                  <a:pt x="1882" y="1746"/>
                  <a:pt x="1802" y="1737"/>
                  <a:pt x="1764" y="1741"/>
                </a:cubicBezTo>
                <a:lnTo>
                  <a:pt x="1838" y="1701"/>
                </a:lnTo>
                <a:cubicBezTo>
                  <a:pt x="1864" y="1717"/>
                  <a:pt x="1881" y="1752"/>
                  <a:pt x="1887" y="1772"/>
                </a:cubicBezTo>
                <a:close/>
                <a:moveTo>
                  <a:pt x="8118" y="2993"/>
                </a:moveTo>
                <a:cubicBezTo>
                  <a:pt x="8110" y="2995"/>
                  <a:pt x="8085" y="2981"/>
                  <a:pt x="8076" y="2976"/>
                </a:cubicBezTo>
                <a:lnTo>
                  <a:pt x="7981" y="2975"/>
                </a:lnTo>
                <a:cubicBezTo>
                  <a:pt x="7994" y="2953"/>
                  <a:pt x="7997" y="2931"/>
                  <a:pt x="7992" y="2915"/>
                </a:cubicBezTo>
                <a:cubicBezTo>
                  <a:pt x="8013" y="2923"/>
                  <a:pt x="8036" y="2928"/>
                  <a:pt x="8054" y="2930"/>
                </a:cubicBezTo>
                <a:cubicBezTo>
                  <a:pt x="8073" y="2932"/>
                  <a:pt x="8095" y="2935"/>
                  <a:pt x="8112" y="2938"/>
                </a:cubicBezTo>
                <a:cubicBezTo>
                  <a:pt x="8116" y="2948"/>
                  <a:pt x="8120" y="2960"/>
                  <a:pt x="8125" y="2973"/>
                </a:cubicBezTo>
                <a:cubicBezTo>
                  <a:pt x="8128" y="2983"/>
                  <a:pt x="8124" y="2991"/>
                  <a:pt x="8118" y="2993"/>
                </a:cubicBezTo>
                <a:close/>
                <a:moveTo>
                  <a:pt x="4783" y="2275"/>
                </a:moveTo>
                <a:lnTo>
                  <a:pt x="4826" y="2263"/>
                </a:lnTo>
                <a:cubicBezTo>
                  <a:pt x="4831" y="2261"/>
                  <a:pt x="4836" y="2264"/>
                  <a:pt x="4837" y="2265"/>
                </a:cubicBezTo>
                <a:cubicBezTo>
                  <a:pt x="4839" y="2267"/>
                  <a:pt x="4845" y="2267"/>
                  <a:pt x="4846" y="2267"/>
                </a:cubicBezTo>
                <a:lnTo>
                  <a:pt x="4850" y="2313"/>
                </a:lnTo>
                <a:lnTo>
                  <a:pt x="4685" y="2332"/>
                </a:lnTo>
                <a:cubicBezTo>
                  <a:pt x="4709" y="2304"/>
                  <a:pt x="4752" y="2284"/>
                  <a:pt x="4783" y="2275"/>
                </a:cubicBezTo>
                <a:close/>
                <a:moveTo>
                  <a:pt x="5387" y="2338"/>
                </a:moveTo>
                <a:lnTo>
                  <a:pt x="5378" y="2407"/>
                </a:lnTo>
                <a:lnTo>
                  <a:pt x="5278" y="2389"/>
                </a:lnTo>
                <a:cubicBezTo>
                  <a:pt x="5244" y="2399"/>
                  <a:pt x="5212" y="2396"/>
                  <a:pt x="5192" y="2385"/>
                </a:cubicBezTo>
                <a:cubicBezTo>
                  <a:pt x="5219" y="2385"/>
                  <a:pt x="5253" y="2379"/>
                  <a:pt x="5283" y="2371"/>
                </a:cubicBezTo>
                <a:cubicBezTo>
                  <a:pt x="5322" y="2359"/>
                  <a:pt x="5360" y="2347"/>
                  <a:pt x="5387" y="2338"/>
                </a:cubicBezTo>
                <a:close/>
                <a:moveTo>
                  <a:pt x="8568" y="2977"/>
                </a:moveTo>
                <a:cubicBezTo>
                  <a:pt x="8566" y="2953"/>
                  <a:pt x="8594" y="2942"/>
                  <a:pt x="8604" y="2938"/>
                </a:cubicBezTo>
                <a:cubicBezTo>
                  <a:pt x="8625" y="2933"/>
                  <a:pt x="8637" y="2953"/>
                  <a:pt x="8640" y="2966"/>
                </a:cubicBezTo>
                <a:lnTo>
                  <a:pt x="8702" y="2948"/>
                </a:lnTo>
                <a:lnTo>
                  <a:pt x="8679" y="3002"/>
                </a:lnTo>
                <a:lnTo>
                  <a:pt x="8588" y="2981"/>
                </a:lnTo>
                <a:lnTo>
                  <a:pt x="8588" y="2981"/>
                </a:lnTo>
                <a:cubicBezTo>
                  <a:pt x="8587" y="2981"/>
                  <a:pt x="8575" y="2983"/>
                  <a:pt x="8573" y="2982"/>
                </a:cubicBezTo>
                <a:lnTo>
                  <a:pt x="8572" y="2981"/>
                </a:lnTo>
                <a:lnTo>
                  <a:pt x="8570" y="2980"/>
                </a:lnTo>
                <a:lnTo>
                  <a:pt x="8570" y="2980"/>
                </a:lnTo>
                <a:lnTo>
                  <a:pt x="8569" y="2978"/>
                </a:lnTo>
                <a:lnTo>
                  <a:pt x="8568" y="2977"/>
                </a:lnTo>
                <a:close/>
                <a:moveTo>
                  <a:pt x="3629" y="2143"/>
                </a:moveTo>
                <a:lnTo>
                  <a:pt x="3672" y="2130"/>
                </a:lnTo>
                <a:lnTo>
                  <a:pt x="3671" y="2159"/>
                </a:lnTo>
                <a:lnTo>
                  <a:pt x="3636" y="2169"/>
                </a:lnTo>
                <a:lnTo>
                  <a:pt x="3555" y="2117"/>
                </a:lnTo>
                <a:lnTo>
                  <a:pt x="3576" y="2092"/>
                </a:lnTo>
                <a:lnTo>
                  <a:pt x="3611" y="2082"/>
                </a:lnTo>
                <a:lnTo>
                  <a:pt x="3629" y="2143"/>
                </a:lnTo>
                <a:close/>
                <a:moveTo>
                  <a:pt x="2617" y="892"/>
                </a:moveTo>
                <a:lnTo>
                  <a:pt x="2682" y="920"/>
                </a:lnTo>
                <a:lnTo>
                  <a:pt x="2644" y="950"/>
                </a:lnTo>
                <a:lnTo>
                  <a:pt x="2642" y="951"/>
                </a:lnTo>
                <a:lnTo>
                  <a:pt x="2641" y="951"/>
                </a:lnTo>
                <a:cubicBezTo>
                  <a:pt x="2609" y="960"/>
                  <a:pt x="2606" y="948"/>
                  <a:pt x="2598" y="925"/>
                </a:cubicBezTo>
                <a:cubicBezTo>
                  <a:pt x="2598" y="922"/>
                  <a:pt x="2596" y="918"/>
                  <a:pt x="2596" y="917"/>
                </a:cubicBezTo>
                <a:lnTo>
                  <a:pt x="2591" y="899"/>
                </a:lnTo>
                <a:lnTo>
                  <a:pt x="2617" y="892"/>
                </a:lnTo>
                <a:close/>
                <a:moveTo>
                  <a:pt x="6145" y="2575"/>
                </a:moveTo>
                <a:cubicBezTo>
                  <a:pt x="6151" y="2593"/>
                  <a:pt x="6141" y="2605"/>
                  <a:pt x="6127" y="2609"/>
                </a:cubicBezTo>
                <a:cubicBezTo>
                  <a:pt x="6101" y="2616"/>
                  <a:pt x="6058" y="2608"/>
                  <a:pt x="6029" y="2599"/>
                </a:cubicBezTo>
                <a:lnTo>
                  <a:pt x="6053" y="2583"/>
                </a:lnTo>
                <a:lnTo>
                  <a:pt x="6125" y="2571"/>
                </a:lnTo>
                <a:lnTo>
                  <a:pt x="6126" y="2573"/>
                </a:lnTo>
                <a:lnTo>
                  <a:pt x="6126" y="2574"/>
                </a:lnTo>
                <a:lnTo>
                  <a:pt x="6127" y="2575"/>
                </a:lnTo>
                <a:lnTo>
                  <a:pt x="6128" y="2576"/>
                </a:lnTo>
                <a:lnTo>
                  <a:pt x="6129" y="2577"/>
                </a:lnTo>
                <a:lnTo>
                  <a:pt x="6130" y="2577"/>
                </a:lnTo>
                <a:lnTo>
                  <a:pt x="6132" y="2577"/>
                </a:lnTo>
                <a:cubicBezTo>
                  <a:pt x="6136" y="2578"/>
                  <a:pt x="6140" y="2576"/>
                  <a:pt x="6143" y="2576"/>
                </a:cubicBezTo>
                <a:lnTo>
                  <a:pt x="6144" y="2575"/>
                </a:lnTo>
                <a:lnTo>
                  <a:pt x="6145" y="2575"/>
                </a:lnTo>
                <a:close/>
                <a:moveTo>
                  <a:pt x="4977" y="2295"/>
                </a:moveTo>
                <a:lnTo>
                  <a:pt x="5005" y="2325"/>
                </a:lnTo>
                <a:lnTo>
                  <a:pt x="4987" y="2330"/>
                </a:lnTo>
                <a:lnTo>
                  <a:pt x="4936" y="2316"/>
                </a:lnTo>
                <a:lnTo>
                  <a:pt x="4906" y="2278"/>
                </a:lnTo>
                <a:lnTo>
                  <a:pt x="4977" y="2295"/>
                </a:lnTo>
                <a:close/>
                <a:moveTo>
                  <a:pt x="3777" y="2166"/>
                </a:moveTo>
                <a:cubicBezTo>
                  <a:pt x="3775" y="2167"/>
                  <a:pt x="3772" y="2168"/>
                  <a:pt x="3771" y="2169"/>
                </a:cubicBezTo>
                <a:cubicBezTo>
                  <a:pt x="3750" y="2174"/>
                  <a:pt x="3716" y="2183"/>
                  <a:pt x="3691" y="2163"/>
                </a:cubicBezTo>
                <a:lnTo>
                  <a:pt x="3761" y="2143"/>
                </a:lnTo>
                <a:lnTo>
                  <a:pt x="3777" y="2166"/>
                </a:lnTo>
                <a:close/>
                <a:moveTo>
                  <a:pt x="8745" y="2936"/>
                </a:moveTo>
                <a:lnTo>
                  <a:pt x="8799" y="2958"/>
                </a:lnTo>
                <a:lnTo>
                  <a:pt x="8825" y="2951"/>
                </a:lnTo>
                <a:cubicBezTo>
                  <a:pt x="8828" y="2959"/>
                  <a:pt x="8803" y="2967"/>
                  <a:pt x="8802" y="2967"/>
                </a:cubicBezTo>
                <a:lnTo>
                  <a:pt x="8802" y="2967"/>
                </a:lnTo>
                <a:lnTo>
                  <a:pt x="8801" y="2967"/>
                </a:lnTo>
                <a:lnTo>
                  <a:pt x="8775" y="2974"/>
                </a:lnTo>
                <a:lnTo>
                  <a:pt x="8728" y="2941"/>
                </a:lnTo>
                <a:lnTo>
                  <a:pt x="8745" y="2936"/>
                </a:lnTo>
                <a:close/>
                <a:moveTo>
                  <a:pt x="4798" y="2460"/>
                </a:moveTo>
                <a:lnTo>
                  <a:pt x="4790" y="2434"/>
                </a:lnTo>
                <a:lnTo>
                  <a:pt x="4873" y="2458"/>
                </a:lnTo>
                <a:cubicBezTo>
                  <a:pt x="4850" y="2464"/>
                  <a:pt x="4820" y="2464"/>
                  <a:pt x="4798" y="2460"/>
                </a:cubicBezTo>
                <a:close/>
                <a:moveTo>
                  <a:pt x="1522" y="733"/>
                </a:moveTo>
                <a:lnTo>
                  <a:pt x="1462" y="788"/>
                </a:lnTo>
                <a:lnTo>
                  <a:pt x="1462" y="787"/>
                </a:lnTo>
                <a:lnTo>
                  <a:pt x="1462" y="786"/>
                </a:lnTo>
                <a:lnTo>
                  <a:pt x="1461" y="785"/>
                </a:lnTo>
                <a:lnTo>
                  <a:pt x="1461" y="784"/>
                </a:lnTo>
                <a:lnTo>
                  <a:pt x="1461" y="783"/>
                </a:lnTo>
                <a:cubicBezTo>
                  <a:pt x="1456" y="768"/>
                  <a:pt x="1456" y="751"/>
                  <a:pt x="1478" y="745"/>
                </a:cubicBezTo>
                <a:lnTo>
                  <a:pt x="1522" y="733"/>
                </a:lnTo>
                <a:close/>
                <a:moveTo>
                  <a:pt x="8339" y="2873"/>
                </a:moveTo>
                <a:lnTo>
                  <a:pt x="8367" y="2902"/>
                </a:lnTo>
                <a:cubicBezTo>
                  <a:pt x="8347" y="2899"/>
                  <a:pt x="8325" y="2896"/>
                  <a:pt x="8308" y="2895"/>
                </a:cubicBezTo>
                <a:cubicBezTo>
                  <a:pt x="8289" y="2893"/>
                  <a:pt x="8266" y="2887"/>
                  <a:pt x="8247" y="2880"/>
                </a:cubicBezTo>
                <a:cubicBezTo>
                  <a:pt x="8279" y="2882"/>
                  <a:pt x="8309" y="2881"/>
                  <a:pt x="8339" y="2873"/>
                </a:cubicBezTo>
                <a:close/>
                <a:moveTo>
                  <a:pt x="1630" y="778"/>
                </a:moveTo>
                <a:cubicBezTo>
                  <a:pt x="1631" y="782"/>
                  <a:pt x="1635" y="785"/>
                  <a:pt x="1636" y="785"/>
                </a:cubicBezTo>
                <a:cubicBezTo>
                  <a:pt x="1640" y="786"/>
                  <a:pt x="1643" y="791"/>
                  <a:pt x="1643" y="793"/>
                </a:cubicBezTo>
                <a:cubicBezTo>
                  <a:pt x="1647" y="803"/>
                  <a:pt x="1635" y="816"/>
                  <a:pt x="1628" y="816"/>
                </a:cubicBezTo>
                <a:cubicBezTo>
                  <a:pt x="1620" y="819"/>
                  <a:pt x="1603" y="820"/>
                  <a:pt x="1600" y="805"/>
                </a:cubicBezTo>
                <a:cubicBezTo>
                  <a:pt x="1602" y="790"/>
                  <a:pt x="1626" y="778"/>
                  <a:pt x="1630" y="778"/>
                </a:cubicBezTo>
                <a:close/>
                <a:moveTo>
                  <a:pt x="8472" y="2939"/>
                </a:moveTo>
                <a:lnTo>
                  <a:pt x="8474" y="2947"/>
                </a:lnTo>
                <a:lnTo>
                  <a:pt x="8475" y="2948"/>
                </a:lnTo>
                <a:lnTo>
                  <a:pt x="8475" y="2950"/>
                </a:lnTo>
                <a:lnTo>
                  <a:pt x="8475" y="2951"/>
                </a:lnTo>
                <a:lnTo>
                  <a:pt x="8476" y="2952"/>
                </a:lnTo>
                <a:cubicBezTo>
                  <a:pt x="8479" y="2964"/>
                  <a:pt x="8481" y="2974"/>
                  <a:pt x="8464" y="2979"/>
                </a:cubicBezTo>
                <a:lnTo>
                  <a:pt x="8463" y="2979"/>
                </a:lnTo>
                <a:lnTo>
                  <a:pt x="8462" y="2979"/>
                </a:lnTo>
                <a:cubicBezTo>
                  <a:pt x="8458" y="2980"/>
                  <a:pt x="8454" y="2981"/>
                  <a:pt x="8451" y="2981"/>
                </a:cubicBezTo>
                <a:lnTo>
                  <a:pt x="8449" y="2981"/>
                </a:lnTo>
                <a:lnTo>
                  <a:pt x="8448" y="2980"/>
                </a:lnTo>
                <a:lnTo>
                  <a:pt x="8447" y="2979"/>
                </a:lnTo>
                <a:lnTo>
                  <a:pt x="8446" y="2979"/>
                </a:lnTo>
                <a:lnTo>
                  <a:pt x="8446" y="2978"/>
                </a:lnTo>
                <a:lnTo>
                  <a:pt x="8445" y="2976"/>
                </a:lnTo>
                <a:lnTo>
                  <a:pt x="8444" y="2975"/>
                </a:lnTo>
                <a:lnTo>
                  <a:pt x="8439" y="2957"/>
                </a:lnTo>
                <a:cubicBezTo>
                  <a:pt x="8447" y="2944"/>
                  <a:pt x="8458" y="2943"/>
                  <a:pt x="8467" y="2940"/>
                </a:cubicBezTo>
                <a:lnTo>
                  <a:pt x="8469" y="2939"/>
                </a:lnTo>
                <a:lnTo>
                  <a:pt x="8470" y="2939"/>
                </a:lnTo>
                <a:lnTo>
                  <a:pt x="8471" y="2939"/>
                </a:lnTo>
                <a:lnTo>
                  <a:pt x="8472" y="2939"/>
                </a:lnTo>
                <a:close/>
                <a:moveTo>
                  <a:pt x="6495" y="2541"/>
                </a:moveTo>
                <a:lnTo>
                  <a:pt x="6455" y="2533"/>
                </a:lnTo>
                <a:lnTo>
                  <a:pt x="6455" y="2533"/>
                </a:lnTo>
                <a:lnTo>
                  <a:pt x="6454" y="2532"/>
                </a:lnTo>
                <a:lnTo>
                  <a:pt x="6454" y="2531"/>
                </a:lnTo>
                <a:cubicBezTo>
                  <a:pt x="6453" y="2526"/>
                  <a:pt x="6450" y="2517"/>
                  <a:pt x="6452" y="2509"/>
                </a:cubicBezTo>
                <a:lnTo>
                  <a:pt x="6452" y="2508"/>
                </a:lnTo>
                <a:lnTo>
                  <a:pt x="6453" y="2507"/>
                </a:lnTo>
                <a:lnTo>
                  <a:pt x="6454" y="2506"/>
                </a:lnTo>
                <a:lnTo>
                  <a:pt x="6455" y="2505"/>
                </a:lnTo>
                <a:lnTo>
                  <a:pt x="6456" y="2505"/>
                </a:lnTo>
                <a:cubicBezTo>
                  <a:pt x="6478" y="2502"/>
                  <a:pt x="6494" y="2537"/>
                  <a:pt x="6495" y="2541"/>
                </a:cubicBezTo>
                <a:close/>
                <a:moveTo>
                  <a:pt x="7558" y="2718"/>
                </a:moveTo>
                <a:cubicBezTo>
                  <a:pt x="7549" y="2689"/>
                  <a:pt x="7569" y="2677"/>
                  <a:pt x="7590" y="2671"/>
                </a:cubicBezTo>
                <a:lnTo>
                  <a:pt x="7591" y="2671"/>
                </a:lnTo>
                <a:lnTo>
                  <a:pt x="7600" y="2668"/>
                </a:lnTo>
                <a:lnTo>
                  <a:pt x="7558" y="2718"/>
                </a:lnTo>
                <a:close/>
                <a:moveTo>
                  <a:pt x="1678" y="1672"/>
                </a:moveTo>
                <a:lnTo>
                  <a:pt x="1679" y="1709"/>
                </a:lnTo>
                <a:lnTo>
                  <a:pt x="1678" y="1709"/>
                </a:lnTo>
                <a:lnTo>
                  <a:pt x="1678" y="1710"/>
                </a:lnTo>
                <a:lnTo>
                  <a:pt x="1677" y="1710"/>
                </a:lnTo>
                <a:cubicBezTo>
                  <a:pt x="1668" y="1713"/>
                  <a:pt x="1651" y="1714"/>
                  <a:pt x="1648" y="1699"/>
                </a:cubicBezTo>
                <a:cubicBezTo>
                  <a:pt x="1650" y="1684"/>
                  <a:pt x="1674" y="1672"/>
                  <a:pt x="1678" y="1672"/>
                </a:cubicBezTo>
                <a:close/>
                <a:moveTo>
                  <a:pt x="1227" y="1186"/>
                </a:moveTo>
                <a:cubicBezTo>
                  <a:pt x="1232" y="1201"/>
                  <a:pt x="1229" y="1223"/>
                  <a:pt x="1210" y="1229"/>
                </a:cubicBezTo>
                <a:lnTo>
                  <a:pt x="1205" y="1211"/>
                </a:lnTo>
                <a:cubicBezTo>
                  <a:pt x="1200" y="1194"/>
                  <a:pt x="1218" y="1189"/>
                  <a:pt x="1224" y="1187"/>
                </a:cubicBezTo>
                <a:lnTo>
                  <a:pt x="1225" y="1187"/>
                </a:lnTo>
                <a:lnTo>
                  <a:pt x="1226" y="1186"/>
                </a:lnTo>
                <a:lnTo>
                  <a:pt x="1227" y="1186"/>
                </a:lnTo>
                <a:close/>
                <a:moveTo>
                  <a:pt x="498" y="327"/>
                </a:moveTo>
                <a:lnTo>
                  <a:pt x="499" y="364"/>
                </a:lnTo>
                <a:cubicBezTo>
                  <a:pt x="490" y="367"/>
                  <a:pt x="478" y="359"/>
                  <a:pt x="477" y="352"/>
                </a:cubicBezTo>
                <a:cubicBezTo>
                  <a:pt x="476" y="339"/>
                  <a:pt x="493" y="328"/>
                  <a:pt x="498" y="327"/>
                </a:cubicBezTo>
                <a:close/>
                <a:moveTo>
                  <a:pt x="3498" y="2114"/>
                </a:moveTo>
                <a:lnTo>
                  <a:pt x="3490" y="2088"/>
                </a:lnTo>
                <a:cubicBezTo>
                  <a:pt x="3511" y="2091"/>
                  <a:pt x="3522" y="2100"/>
                  <a:pt x="3526" y="2116"/>
                </a:cubicBezTo>
                <a:cubicBezTo>
                  <a:pt x="3522" y="2117"/>
                  <a:pt x="3515" y="2116"/>
                  <a:pt x="3512" y="2115"/>
                </a:cubicBezTo>
                <a:cubicBezTo>
                  <a:pt x="3507" y="2113"/>
                  <a:pt x="3500" y="2114"/>
                  <a:pt x="3498" y="2114"/>
                </a:cubicBezTo>
                <a:close/>
                <a:moveTo>
                  <a:pt x="578" y="342"/>
                </a:moveTo>
                <a:cubicBezTo>
                  <a:pt x="584" y="359"/>
                  <a:pt x="574" y="372"/>
                  <a:pt x="559" y="375"/>
                </a:cubicBezTo>
                <a:lnTo>
                  <a:pt x="557" y="367"/>
                </a:lnTo>
                <a:cubicBezTo>
                  <a:pt x="551" y="350"/>
                  <a:pt x="569" y="344"/>
                  <a:pt x="575" y="342"/>
                </a:cubicBezTo>
                <a:lnTo>
                  <a:pt x="576" y="342"/>
                </a:lnTo>
                <a:lnTo>
                  <a:pt x="577" y="342"/>
                </a:lnTo>
                <a:lnTo>
                  <a:pt x="578" y="342"/>
                </a:lnTo>
                <a:close/>
                <a:moveTo>
                  <a:pt x="921" y="1075"/>
                </a:moveTo>
                <a:lnTo>
                  <a:pt x="913" y="1115"/>
                </a:lnTo>
                <a:lnTo>
                  <a:pt x="897" y="1092"/>
                </a:lnTo>
                <a:lnTo>
                  <a:pt x="897" y="1090"/>
                </a:lnTo>
                <a:lnTo>
                  <a:pt x="897" y="1089"/>
                </a:lnTo>
                <a:lnTo>
                  <a:pt x="897" y="1088"/>
                </a:lnTo>
                <a:lnTo>
                  <a:pt x="898" y="1087"/>
                </a:lnTo>
                <a:lnTo>
                  <a:pt x="898" y="1086"/>
                </a:lnTo>
                <a:cubicBezTo>
                  <a:pt x="907" y="1078"/>
                  <a:pt x="914" y="1078"/>
                  <a:pt x="918" y="1076"/>
                </a:cubicBezTo>
                <a:lnTo>
                  <a:pt x="919" y="1076"/>
                </a:lnTo>
                <a:lnTo>
                  <a:pt x="920" y="1076"/>
                </a:lnTo>
                <a:lnTo>
                  <a:pt x="921" y="1075"/>
                </a:lnTo>
                <a:close/>
                <a:moveTo>
                  <a:pt x="4372" y="2393"/>
                </a:moveTo>
                <a:cubicBezTo>
                  <a:pt x="4358" y="2398"/>
                  <a:pt x="4337" y="2395"/>
                  <a:pt x="4323" y="2388"/>
                </a:cubicBezTo>
                <a:lnTo>
                  <a:pt x="4324" y="2388"/>
                </a:lnTo>
                <a:lnTo>
                  <a:pt x="4325" y="2388"/>
                </a:lnTo>
                <a:lnTo>
                  <a:pt x="4326" y="2387"/>
                </a:lnTo>
                <a:lnTo>
                  <a:pt x="4327" y="2387"/>
                </a:lnTo>
                <a:cubicBezTo>
                  <a:pt x="4342" y="2383"/>
                  <a:pt x="4353" y="2381"/>
                  <a:pt x="4369" y="2384"/>
                </a:cubicBezTo>
                <a:lnTo>
                  <a:pt x="4372" y="2393"/>
                </a:lnTo>
                <a:close/>
                <a:moveTo>
                  <a:pt x="7881" y="2890"/>
                </a:moveTo>
                <a:lnTo>
                  <a:pt x="7883" y="2891"/>
                </a:lnTo>
                <a:lnTo>
                  <a:pt x="7884" y="2892"/>
                </a:lnTo>
                <a:lnTo>
                  <a:pt x="7886" y="2892"/>
                </a:lnTo>
                <a:lnTo>
                  <a:pt x="7887" y="2892"/>
                </a:lnTo>
                <a:lnTo>
                  <a:pt x="7888" y="2892"/>
                </a:lnTo>
                <a:lnTo>
                  <a:pt x="7889" y="2892"/>
                </a:lnTo>
                <a:lnTo>
                  <a:pt x="7889" y="2892"/>
                </a:lnTo>
                <a:cubicBezTo>
                  <a:pt x="7888" y="2892"/>
                  <a:pt x="7882" y="2891"/>
                  <a:pt x="7881" y="2890"/>
                </a:cubicBezTo>
                <a:close/>
                <a:moveTo>
                  <a:pt x="7889" y="2892"/>
                </a:moveTo>
                <a:lnTo>
                  <a:pt x="7889" y="2892"/>
                </a:lnTo>
                <a:lnTo>
                  <a:pt x="7890" y="2891"/>
                </a:lnTo>
                <a:lnTo>
                  <a:pt x="7891" y="2890"/>
                </a:lnTo>
                <a:cubicBezTo>
                  <a:pt x="7891" y="2888"/>
                  <a:pt x="7895" y="2880"/>
                  <a:pt x="7896" y="2877"/>
                </a:cubicBezTo>
                <a:lnTo>
                  <a:pt x="7930" y="2895"/>
                </a:lnTo>
                <a:cubicBezTo>
                  <a:pt x="7921" y="2898"/>
                  <a:pt x="7899" y="2894"/>
                  <a:pt x="7889" y="2892"/>
                </a:cubicBezTo>
                <a:close/>
                <a:moveTo>
                  <a:pt x="6149" y="2489"/>
                </a:moveTo>
                <a:lnTo>
                  <a:pt x="6154" y="2506"/>
                </a:lnTo>
                <a:cubicBezTo>
                  <a:pt x="6145" y="2509"/>
                  <a:pt x="6123" y="2504"/>
                  <a:pt x="6114" y="2499"/>
                </a:cubicBezTo>
                <a:lnTo>
                  <a:pt x="6149" y="2489"/>
                </a:lnTo>
                <a:close/>
                <a:moveTo>
                  <a:pt x="7345" y="2704"/>
                </a:moveTo>
                <a:lnTo>
                  <a:pt x="7317" y="2702"/>
                </a:lnTo>
                <a:lnTo>
                  <a:pt x="7352" y="2692"/>
                </a:lnTo>
                <a:lnTo>
                  <a:pt x="7345" y="2704"/>
                </a:lnTo>
                <a:close/>
                <a:moveTo>
                  <a:pt x="3400" y="2038"/>
                </a:moveTo>
                <a:lnTo>
                  <a:pt x="3403" y="2047"/>
                </a:lnTo>
                <a:lnTo>
                  <a:pt x="3376" y="2054"/>
                </a:lnTo>
                <a:cubicBezTo>
                  <a:pt x="3382" y="2044"/>
                  <a:pt x="3392" y="2041"/>
                  <a:pt x="3398" y="2039"/>
                </a:cubicBezTo>
                <a:lnTo>
                  <a:pt x="3399" y="2038"/>
                </a:lnTo>
                <a:lnTo>
                  <a:pt x="3400" y="2038"/>
                </a:lnTo>
                <a:close/>
                <a:moveTo>
                  <a:pt x="2850" y="976"/>
                </a:moveTo>
                <a:lnTo>
                  <a:pt x="2841" y="979"/>
                </a:lnTo>
                <a:cubicBezTo>
                  <a:pt x="2833" y="982"/>
                  <a:pt x="2819" y="974"/>
                  <a:pt x="2810" y="969"/>
                </a:cubicBezTo>
                <a:lnTo>
                  <a:pt x="2850" y="976"/>
                </a:lnTo>
                <a:close/>
                <a:moveTo>
                  <a:pt x="8043" y="2863"/>
                </a:moveTo>
                <a:lnTo>
                  <a:pt x="8048" y="2880"/>
                </a:lnTo>
                <a:lnTo>
                  <a:pt x="8036" y="2862"/>
                </a:lnTo>
                <a:lnTo>
                  <a:pt x="8036" y="2862"/>
                </a:lnTo>
                <a:lnTo>
                  <a:pt x="8037" y="2863"/>
                </a:lnTo>
                <a:lnTo>
                  <a:pt x="8038" y="2863"/>
                </a:lnTo>
                <a:lnTo>
                  <a:pt x="8039" y="2863"/>
                </a:lnTo>
                <a:lnTo>
                  <a:pt x="8040" y="2863"/>
                </a:lnTo>
                <a:lnTo>
                  <a:pt x="8042" y="2863"/>
                </a:lnTo>
                <a:lnTo>
                  <a:pt x="8043" y="2863"/>
                </a:lnTo>
                <a:close/>
                <a:moveTo>
                  <a:pt x="8036" y="2862"/>
                </a:moveTo>
                <a:lnTo>
                  <a:pt x="8032" y="2857"/>
                </a:lnTo>
                <a:lnTo>
                  <a:pt x="8032" y="2857"/>
                </a:lnTo>
                <a:lnTo>
                  <a:pt x="8033" y="2858"/>
                </a:lnTo>
                <a:lnTo>
                  <a:pt x="8033" y="2859"/>
                </a:lnTo>
                <a:lnTo>
                  <a:pt x="8035" y="2861"/>
                </a:lnTo>
                <a:lnTo>
                  <a:pt x="8035" y="2861"/>
                </a:lnTo>
                <a:lnTo>
                  <a:pt x="8036" y="2862"/>
                </a:lnTo>
                <a:close/>
              </a:path>
            </a:pathLst>
          </a:cu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 name="任意多边形 25"/>
          <p:cNvSpPr/>
          <p:nvPr/>
        </p:nvSpPr>
        <p:spPr>
          <a:xfrm rot="16200000">
            <a:off x="3260090" y="3662045"/>
            <a:ext cx="4120515" cy="967740"/>
          </a:xfrm>
          <a:custGeom>
            <a:avLst/>
            <a:gdLst/>
            <a:ahLst/>
            <a:cxnLst>
              <a:cxn ang="3">
                <a:pos x="hc" y="t"/>
              </a:cxn>
              <a:cxn ang="cd2">
                <a:pos x="l" y="vc"/>
              </a:cxn>
              <a:cxn ang="cd4">
                <a:pos x="hc" y="b"/>
              </a:cxn>
              <a:cxn ang="0">
                <a:pos x="r" y="vc"/>
              </a:cxn>
            </a:cxnLst>
            <a:rect l="l" t="t" r="r" b="b"/>
            <a:pathLst>
              <a:path w="11833" h="3250">
                <a:moveTo>
                  <a:pt x="10180" y="2827"/>
                </a:moveTo>
                <a:cubicBezTo>
                  <a:pt x="10155" y="2857"/>
                  <a:pt x="10150" y="2889"/>
                  <a:pt x="10156" y="2909"/>
                </a:cubicBezTo>
                <a:cubicBezTo>
                  <a:pt x="10137" y="2911"/>
                  <a:pt x="10116" y="2913"/>
                  <a:pt x="10099" y="2915"/>
                </a:cubicBezTo>
                <a:cubicBezTo>
                  <a:pt x="10080" y="2918"/>
                  <a:pt x="10063" y="2916"/>
                  <a:pt x="10053" y="2911"/>
                </a:cubicBezTo>
                <a:cubicBezTo>
                  <a:pt x="10027" y="2919"/>
                  <a:pt x="10002" y="2905"/>
                  <a:pt x="9973" y="2896"/>
                </a:cubicBezTo>
                <a:cubicBezTo>
                  <a:pt x="9983" y="2880"/>
                  <a:pt x="9990" y="2859"/>
                  <a:pt x="9986" y="2850"/>
                </a:cubicBezTo>
                <a:cubicBezTo>
                  <a:pt x="9970" y="2831"/>
                  <a:pt x="10008" y="2859"/>
                  <a:pt x="9948" y="2809"/>
                </a:cubicBezTo>
                <a:lnTo>
                  <a:pt x="9939" y="2877"/>
                </a:lnTo>
                <a:cubicBezTo>
                  <a:pt x="9931" y="2866"/>
                  <a:pt x="9922" y="2854"/>
                  <a:pt x="9917" y="2847"/>
                </a:cubicBezTo>
                <a:cubicBezTo>
                  <a:pt x="9911" y="2838"/>
                  <a:pt x="9906" y="2828"/>
                  <a:pt x="9904" y="2821"/>
                </a:cubicBezTo>
                <a:cubicBezTo>
                  <a:pt x="9890" y="2781"/>
                  <a:pt x="9843" y="2779"/>
                  <a:pt x="9809" y="2773"/>
                </a:cubicBezTo>
                <a:cubicBezTo>
                  <a:pt x="9777" y="2768"/>
                  <a:pt x="9733" y="2768"/>
                  <a:pt x="9718" y="2733"/>
                </a:cubicBezTo>
                <a:lnTo>
                  <a:pt x="9741" y="2716"/>
                </a:lnTo>
                <a:cubicBezTo>
                  <a:pt x="9770" y="2718"/>
                  <a:pt x="9801" y="2722"/>
                  <a:pt x="9826" y="2727"/>
                </a:cubicBezTo>
                <a:cubicBezTo>
                  <a:pt x="9852" y="2732"/>
                  <a:pt x="9884" y="2738"/>
                  <a:pt x="9910" y="2744"/>
                </a:cubicBezTo>
                <a:lnTo>
                  <a:pt x="9991" y="2796"/>
                </a:lnTo>
                <a:cubicBezTo>
                  <a:pt x="9994" y="2791"/>
                  <a:pt x="10003" y="2787"/>
                  <a:pt x="10010" y="2785"/>
                </a:cubicBezTo>
                <a:cubicBezTo>
                  <a:pt x="10086" y="2765"/>
                  <a:pt x="10355" y="2819"/>
                  <a:pt x="10390" y="2833"/>
                </a:cubicBezTo>
                <a:cubicBezTo>
                  <a:pt x="10395" y="2828"/>
                  <a:pt x="10407" y="2814"/>
                  <a:pt x="10419" y="2800"/>
                </a:cubicBezTo>
                <a:cubicBezTo>
                  <a:pt x="10438" y="2780"/>
                  <a:pt x="10457" y="2759"/>
                  <a:pt x="10482" y="2749"/>
                </a:cubicBezTo>
                <a:cubicBezTo>
                  <a:pt x="10492" y="2745"/>
                  <a:pt x="10502" y="2748"/>
                  <a:pt x="10508" y="2752"/>
                </a:cubicBezTo>
                <a:cubicBezTo>
                  <a:pt x="10517" y="2764"/>
                  <a:pt x="10536" y="2769"/>
                  <a:pt x="10541" y="2767"/>
                </a:cubicBezTo>
                <a:cubicBezTo>
                  <a:pt x="10548" y="2765"/>
                  <a:pt x="10557" y="2755"/>
                  <a:pt x="10563" y="2746"/>
                </a:cubicBezTo>
                <a:cubicBezTo>
                  <a:pt x="10631" y="2783"/>
                  <a:pt x="10803" y="2781"/>
                  <a:pt x="10847" y="2778"/>
                </a:cubicBezTo>
                <a:cubicBezTo>
                  <a:pt x="10854" y="2769"/>
                  <a:pt x="10866" y="2763"/>
                  <a:pt x="10876" y="2761"/>
                </a:cubicBezTo>
                <a:cubicBezTo>
                  <a:pt x="10927" y="2746"/>
                  <a:pt x="11019" y="2785"/>
                  <a:pt x="11053" y="2804"/>
                </a:cubicBezTo>
                <a:cubicBezTo>
                  <a:pt x="11075" y="2816"/>
                  <a:pt x="11095" y="2820"/>
                  <a:pt x="11107" y="2816"/>
                </a:cubicBezTo>
                <a:lnTo>
                  <a:pt x="11108" y="2816"/>
                </a:lnTo>
                <a:cubicBezTo>
                  <a:pt x="11125" y="2811"/>
                  <a:pt x="11143" y="2790"/>
                  <a:pt x="11155" y="2765"/>
                </a:cubicBezTo>
                <a:cubicBezTo>
                  <a:pt x="11164" y="2755"/>
                  <a:pt x="11166" y="2745"/>
                  <a:pt x="11164" y="2740"/>
                </a:cubicBezTo>
                <a:cubicBezTo>
                  <a:pt x="11161" y="2728"/>
                  <a:pt x="11143" y="2722"/>
                  <a:pt x="11123" y="2717"/>
                </a:cubicBezTo>
                <a:cubicBezTo>
                  <a:pt x="11100" y="2697"/>
                  <a:pt x="11071" y="2691"/>
                  <a:pt x="11056" y="2696"/>
                </a:cubicBezTo>
                <a:cubicBezTo>
                  <a:pt x="11052" y="2697"/>
                  <a:pt x="11045" y="2701"/>
                  <a:pt x="11043" y="2703"/>
                </a:cubicBezTo>
                <a:lnTo>
                  <a:pt x="11001" y="2724"/>
                </a:lnTo>
                <a:cubicBezTo>
                  <a:pt x="10947" y="2663"/>
                  <a:pt x="10849" y="2634"/>
                  <a:pt x="10769" y="2639"/>
                </a:cubicBezTo>
                <a:cubicBezTo>
                  <a:pt x="10734" y="2621"/>
                  <a:pt x="10698" y="2606"/>
                  <a:pt x="10660" y="2594"/>
                </a:cubicBezTo>
                <a:cubicBezTo>
                  <a:pt x="10624" y="2582"/>
                  <a:pt x="10585" y="2565"/>
                  <a:pt x="10554" y="2549"/>
                </a:cubicBezTo>
                <a:cubicBezTo>
                  <a:pt x="10550" y="2559"/>
                  <a:pt x="10541" y="2568"/>
                  <a:pt x="10537" y="2568"/>
                </a:cubicBezTo>
                <a:cubicBezTo>
                  <a:pt x="10533" y="2569"/>
                  <a:pt x="10526" y="2569"/>
                  <a:pt x="10522" y="2568"/>
                </a:cubicBezTo>
                <a:cubicBezTo>
                  <a:pt x="10506" y="2558"/>
                  <a:pt x="10496" y="2548"/>
                  <a:pt x="10489" y="2551"/>
                </a:cubicBezTo>
                <a:cubicBezTo>
                  <a:pt x="10485" y="2552"/>
                  <a:pt x="10477" y="2558"/>
                  <a:pt x="10473" y="2563"/>
                </a:cubicBezTo>
                <a:lnTo>
                  <a:pt x="10407" y="2563"/>
                </a:lnTo>
                <a:lnTo>
                  <a:pt x="10287" y="2475"/>
                </a:lnTo>
                <a:lnTo>
                  <a:pt x="10262" y="2454"/>
                </a:lnTo>
                <a:cubicBezTo>
                  <a:pt x="10264" y="2451"/>
                  <a:pt x="10268" y="2449"/>
                  <a:pt x="10270" y="2449"/>
                </a:cubicBezTo>
                <a:cubicBezTo>
                  <a:pt x="10273" y="2448"/>
                  <a:pt x="10281" y="2448"/>
                  <a:pt x="10285" y="2449"/>
                </a:cubicBezTo>
                <a:cubicBezTo>
                  <a:pt x="10295" y="2450"/>
                  <a:pt x="10304" y="2450"/>
                  <a:pt x="10308" y="2450"/>
                </a:cubicBezTo>
                <a:cubicBezTo>
                  <a:pt x="10317" y="2462"/>
                  <a:pt x="10333" y="2464"/>
                  <a:pt x="10348" y="2460"/>
                </a:cubicBezTo>
                <a:cubicBezTo>
                  <a:pt x="10399" y="2452"/>
                  <a:pt x="10427" y="2375"/>
                  <a:pt x="10395" y="2300"/>
                </a:cubicBezTo>
                <a:cubicBezTo>
                  <a:pt x="10392" y="2287"/>
                  <a:pt x="10386" y="2270"/>
                  <a:pt x="10382" y="2260"/>
                </a:cubicBezTo>
                <a:cubicBezTo>
                  <a:pt x="10371" y="2231"/>
                  <a:pt x="10362" y="2206"/>
                  <a:pt x="10357" y="2190"/>
                </a:cubicBezTo>
                <a:cubicBezTo>
                  <a:pt x="10371" y="2204"/>
                  <a:pt x="10396" y="2206"/>
                  <a:pt x="10409" y="2202"/>
                </a:cubicBezTo>
                <a:cubicBezTo>
                  <a:pt x="10422" y="2198"/>
                  <a:pt x="10436" y="2187"/>
                  <a:pt x="10446" y="2174"/>
                </a:cubicBezTo>
                <a:lnTo>
                  <a:pt x="10518" y="2191"/>
                </a:lnTo>
                <a:cubicBezTo>
                  <a:pt x="10544" y="2183"/>
                  <a:pt x="10588" y="2201"/>
                  <a:pt x="10620" y="2219"/>
                </a:cubicBezTo>
                <a:cubicBezTo>
                  <a:pt x="10622" y="2205"/>
                  <a:pt x="10633" y="2194"/>
                  <a:pt x="10639" y="2193"/>
                </a:cubicBezTo>
                <a:cubicBezTo>
                  <a:pt x="10645" y="2191"/>
                  <a:pt x="10655" y="2194"/>
                  <a:pt x="10663" y="2198"/>
                </a:cubicBezTo>
                <a:cubicBezTo>
                  <a:pt x="10677" y="2207"/>
                  <a:pt x="10690" y="2216"/>
                  <a:pt x="10698" y="2214"/>
                </a:cubicBezTo>
                <a:cubicBezTo>
                  <a:pt x="10702" y="2213"/>
                  <a:pt x="10708" y="2207"/>
                  <a:pt x="10710" y="2202"/>
                </a:cubicBezTo>
                <a:cubicBezTo>
                  <a:pt x="10768" y="2208"/>
                  <a:pt x="10831" y="2211"/>
                  <a:pt x="10882" y="2210"/>
                </a:cubicBezTo>
                <a:cubicBezTo>
                  <a:pt x="10935" y="2210"/>
                  <a:pt x="10999" y="2213"/>
                  <a:pt x="11055" y="2217"/>
                </a:cubicBezTo>
                <a:cubicBezTo>
                  <a:pt x="11091" y="2242"/>
                  <a:pt x="11146" y="2249"/>
                  <a:pt x="11181" y="2239"/>
                </a:cubicBezTo>
                <a:cubicBezTo>
                  <a:pt x="11207" y="2233"/>
                  <a:pt x="11233" y="2204"/>
                  <a:pt x="11226" y="2175"/>
                </a:cubicBezTo>
                <a:cubicBezTo>
                  <a:pt x="11225" y="2170"/>
                  <a:pt x="11221" y="2164"/>
                  <a:pt x="11218" y="2161"/>
                </a:cubicBezTo>
                <a:cubicBezTo>
                  <a:pt x="11189" y="2140"/>
                  <a:pt x="11125" y="2144"/>
                  <a:pt x="11068" y="2148"/>
                </a:cubicBezTo>
                <a:cubicBezTo>
                  <a:pt x="10979" y="2162"/>
                  <a:pt x="10918" y="2147"/>
                  <a:pt x="10874" y="2099"/>
                </a:cubicBezTo>
                <a:cubicBezTo>
                  <a:pt x="10861" y="2087"/>
                  <a:pt x="10846" y="2083"/>
                  <a:pt x="10838" y="2086"/>
                </a:cubicBezTo>
                <a:cubicBezTo>
                  <a:pt x="10828" y="2089"/>
                  <a:pt x="10814" y="2106"/>
                  <a:pt x="10802" y="2128"/>
                </a:cubicBezTo>
                <a:cubicBezTo>
                  <a:pt x="10763" y="2097"/>
                  <a:pt x="10723" y="2093"/>
                  <a:pt x="10690" y="2082"/>
                </a:cubicBezTo>
                <a:cubicBezTo>
                  <a:pt x="10670" y="2077"/>
                  <a:pt x="10647" y="2066"/>
                  <a:pt x="10630" y="2055"/>
                </a:cubicBezTo>
                <a:cubicBezTo>
                  <a:pt x="10625" y="2064"/>
                  <a:pt x="10615" y="2070"/>
                  <a:pt x="10608" y="2072"/>
                </a:cubicBezTo>
                <a:cubicBezTo>
                  <a:pt x="10595" y="2076"/>
                  <a:pt x="10579" y="2075"/>
                  <a:pt x="10569" y="2073"/>
                </a:cubicBezTo>
                <a:lnTo>
                  <a:pt x="10566" y="2064"/>
                </a:lnTo>
                <a:lnTo>
                  <a:pt x="10435" y="2101"/>
                </a:lnTo>
                <a:cubicBezTo>
                  <a:pt x="10418" y="2084"/>
                  <a:pt x="10364" y="2029"/>
                  <a:pt x="10337" y="2041"/>
                </a:cubicBezTo>
                <a:cubicBezTo>
                  <a:pt x="10328" y="2043"/>
                  <a:pt x="10317" y="2052"/>
                  <a:pt x="10310" y="2062"/>
                </a:cubicBezTo>
                <a:lnTo>
                  <a:pt x="10309" y="2062"/>
                </a:lnTo>
                <a:lnTo>
                  <a:pt x="10307" y="2062"/>
                </a:lnTo>
                <a:lnTo>
                  <a:pt x="10306" y="2061"/>
                </a:lnTo>
                <a:cubicBezTo>
                  <a:pt x="10301" y="2061"/>
                  <a:pt x="10296" y="2052"/>
                  <a:pt x="10296" y="2052"/>
                </a:cubicBezTo>
                <a:cubicBezTo>
                  <a:pt x="10294" y="2047"/>
                  <a:pt x="10299" y="2039"/>
                  <a:pt x="10303" y="2035"/>
                </a:cubicBezTo>
                <a:cubicBezTo>
                  <a:pt x="10307" y="2027"/>
                  <a:pt x="10334" y="2012"/>
                  <a:pt x="10348" y="2009"/>
                </a:cubicBezTo>
                <a:cubicBezTo>
                  <a:pt x="10356" y="2007"/>
                  <a:pt x="10365" y="2006"/>
                  <a:pt x="10370" y="2007"/>
                </a:cubicBezTo>
                <a:cubicBezTo>
                  <a:pt x="10394" y="2030"/>
                  <a:pt x="10415" y="2024"/>
                  <a:pt x="10433" y="2026"/>
                </a:cubicBezTo>
                <a:cubicBezTo>
                  <a:pt x="10445" y="2026"/>
                  <a:pt x="10461" y="2030"/>
                  <a:pt x="10473" y="2034"/>
                </a:cubicBezTo>
                <a:lnTo>
                  <a:pt x="10569" y="2006"/>
                </a:lnTo>
                <a:lnTo>
                  <a:pt x="10630" y="2055"/>
                </a:lnTo>
                <a:lnTo>
                  <a:pt x="10692" y="2009"/>
                </a:lnTo>
                <a:cubicBezTo>
                  <a:pt x="10759" y="2046"/>
                  <a:pt x="10861" y="2056"/>
                  <a:pt x="10932" y="2053"/>
                </a:cubicBezTo>
                <a:cubicBezTo>
                  <a:pt x="10960" y="2072"/>
                  <a:pt x="10989" y="2078"/>
                  <a:pt x="11010" y="2071"/>
                </a:cubicBezTo>
                <a:cubicBezTo>
                  <a:pt x="11035" y="2064"/>
                  <a:pt x="11059" y="2045"/>
                  <a:pt x="11074" y="2022"/>
                </a:cubicBezTo>
                <a:lnTo>
                  <a:pt x="11260" y="2044"/>
                </a:lnTo>
                <a:cubicBezTo>
                  <a:pt x="11263" y="2041"/>
                  <a:pt x="11270" y="2038"/>
                  <a:pt x="11275" y="2037"/>
                </a:cubicBezTo>
                <a:cubicBezTo>
                  <a:pt x="11338" y="2024"/>
                  <a:pt x="11446" y="2036"/>
                  <a:pt x="11499" y="2052"/>
                </a:cubicBezTo>
                <a:cubicBezTo>
                  <a:pt x="11505" y="2043"/>
                  <a:pt x="11512" y="2038"/>
                  <a:pt x="11517" y="2037"/>
                </a:cubicBezTo>
                <a:cubicBezTo>
                  <a:pt x="11525" y="2034"/>
                  <a:pt x="11541" y="2040"/>
                  <a:pt x="11550" y="2045"/>
                </a:cubicBezTo>
                <a:cubicBezTo>
                  <a:pt x="11560" y="2051"/>
                  <a:pt x="11576" y="2053"/>
                  <a:pt x="11582" y="2051"/>
                </a:cubicBezTo>
                <a:cubicBezTo>
                  <a:pt x="11590" y="2050"/>
                  <a:pt x="11600" y="2040"/>
                  <a:pt x="11606" y="2030"/>
                </a:cubicBezTo>
                <a:cubicBezTo>
                  <a:pt x="11628" y="2046"/>
                  <a:pt x="11640" y="2055"/>
                  <a:pt x="11652" y="2053"/>
                </a:cubicBezTo>
                <a:lnTo>
                  <a:pt x="11653" y="2052"/>
                </a:lnTo>
                <a:cubicBezTo>
                  <a:pt x="11670" y="2044"/>
                  <a:pt x="11677" y="2028"/>
                  <a:pt x="11694" y="2005"/>
                </a:cubicBezTo>
                <a:lnTo>
                  <a:pt x="11565" y="1919"/>
                </a:lnTo>
                <a:cubicBezTo>
                  <a:pt x="11560" y="1922"/>
                  <a:pt x="11553" y="1925"/>
                  <a:pt x="11549" y="1926"/>
                </a:cubicBezTo>
                <a:cubicBezTo>
                  <a:pt x="11536" y="1930"/>
                  <a:pt x="11521" y="1929"/>
                  <a:pt x="11509" y="1924"/>
                </a:cubicBezTo>
                <a:cubicBezTo>
                  <a:pt x="11476" y="1913"/>
                  <a:pt x="11443" y="1893"/>
                  <a:pt x="11418" y="1902"/>
                </a:cubicBezTo>
                <a:cubicBezTo>
                  <a:pt x="11413" y="1904"/>
                  <a:pt x="11405" y="1907"/>
                  <a:pt x="11401" y="1909"/>
                </a:cubicBezTo>
                <a:lnTo>
                  <a:pt x="11322" y="1894"/>
                </a:lnTo>
                <a:cubicBezTo>
                  <a:pt x="11318" y="1901"/>
                  <a:pt x="11311" y="1906"/>
                  <a:pt x="11306" y="1907"/>
                </a:cubicBezTo>
                <a:cubicBezTo>
                  <a:pt x="11254" y="1886"/>
                  <a:pt x="11344" y="1954"/>
                  <a:pt x="11197" y="1855"/>
                </a:cubicBezTo>
                <a:lnTo>
                  <a:pt x="11019" y="1830"/>
                </a:lnTo>
                <a:cubicBezTo>
                  <a:pt x="10995" y="1829"/>
                  <a:pt x="10951" y="1814"/>
                  <a:pt x="10926" y="1800"/>
                </a:cubicBezTo>
                <a:cubicBezTo>
                  <a:pt x="10921" y="1809"/>
                  <a:pt x="10913" y="1814"/>
                  <a:pt x="10908" y="1815"/>
                </a:cubicBezTo>
                <a:cubicBezTo>
                  <a:pt x="10898" y="1818"/>
                  <a:pt x="10882" y="1813"/>
                  <a:pt x="10871" y="1806"/>
                </a:cubicBezTo>
                <a:lnTo>
                  <a:pt x="10803" y="1769"/>
                </a:lnTo>
                <a:cubicBezTo>
                  <a:pt x="10805" y="1765"/>
                  <a:pt x="10811" y="1762"/>
                  <a:pt x="10814" y="1761"/>
                </a:cubicBezTo>
                <a:cubicBezTo>
                  <a:pt x="10835" y="1758"/>
                  <a:pt x="10854" y="1765"/>
                  <a:pt x="10872" y="1769"/>
                </a:cubicBezTo>
                <a:cubicBezTo>
                  <a:pt x="10887" y="1773"/>
                  <a:pt x="10901" y="1776"/>
                  <a:pt x="10909" y="1776"/>
                </a:cubicBezTo>
                <a:lnTo>
                  <a:pt x="10909" y="1774"/>
                </a:lnTo>
                <a:lnTo>
                  <a:pt x="10909" y="1772"/>
                </a:lnTo>
                <a:lnTo>
                  <a:pt x="10909" y="1771"/>
                </a:lnTo>
                <a:lnTo>
                  <a:pt x="10909" y="1769"/>
                </a:lnTo>
                <a:lnTo>
                  <a:pt x="10909" y="1768"/>
                </a:lnTo>
                <a:lnTo>
                  <a:pt x="10910" y="1767"/>
                </a:lnTo>
                <a:lnTo>
                  <a:pt x="10911" y="1766"/>
                </a:lnTo>
                <a:lnTo>
                  <a:pt x="10912" y="1765"/>
                </a:lnTo>
                <a:lnTo>
                  <a:pt x="10913" y="1764"/>
                </a:lnTo>
                <a:lnTo>
                  <a:pt x="10914" y="1763"/>
                </a:lnTo>
                <a:lnTo>
                  <a:pt x="10915" y="1763"/>
                </a:lnTo>
                <a:lnTo>
                  <a:pt x="10917" y="1762"/>
                </a:lnTo>
                <a:cubicBezTo>
                  <a:pt x="10924" y="1761"/>
                  <a:pt x="10934" y="1759"/>
                  <a:pt x="10942" y="1757"/>
                </a:cubicBezTo>
                <a:cubicBezTo>
                  <a:pt x="10959" y="1772"/>
                  <a:pt x="10967" y="1785"/>
                  <a:pt x="10978" y="1783"/>
                </a:cubicBezTo>
                <a:cubicBezTo>
                  <a:pt x="10982" y="1782"/>
                  <a:pt x="10989" y="1776"/>
                  <a:pt x="10993" y="1771"/>
                </a:cubicBezTo>
                <a:cubicBezTo>
                  <a:pt x="11040" y="1771"/>
                  <a:pt x="11096" y="1774"/>
                  <a:pt x="11144" y="1778"/>
                </a:cubicBezTo>
                <a:cubicBezTo>
                  <a:pt x="11245" y="1787"/>
                  <a:pt x="11356" y="1797"/>
                  <a:pt x="11441" y="1784"/>
                </a:cubicBezTo>
                <a:cubicBezTo>
                  <a:pt x="11455" y="1790"/>
                  <a:pt x="11468" y="1790"/>
                  <a:pt x="11477" y="1788"/>
                </a:cubicBezTo>
                <a:cubicBezTo>
                  <a:pt x="11488" y="1785"/>
                  <a:pt x="11500" y="1772"/>
                  <a:pt x="11509" y="1756"/>
                </a:cubicBezTo>
                <a:lnTo>
                  <a:pt x="11506" y="1747"/>
                </a:lnTo>
                <a:cubicBezTo>
                  <a:pt x="11547" y="1770"/>
                  <a:pt x="11771" y="1813"/>
                  <a:pt x="11824" y="1800"/>
                </a:cubicBezTo>
                <a:cubicBezTo>
                  <a:pt x="11827" y="1799"/>
                  <a:pt x="11831" y="1797"/>
                  <a:pt x="11832" y="1795"/>
                </a:cubicBezTo>
                <a:cubicBezTo>
                  <a:pt x="11833" y="1790"/>
                  <a:pt x="11832" y="1782"/>
                  <a:pt x="11831" y="1777"/>
                </a:cubicBezTo>
                <a:cubicBezTo>
                  <a:pt x="11826" y="1759"/>
                  <a:pt x="11809" y="1738"/>
                  <a:pt x="11795" y="1730"/>
                </a:cubicBezTo>
                <a:lnTo>
                  <a:pt x="11723" y="1713"/>
                </a:lnTo>
                <a:cubicBezTo>
                  <a:pt x="11696" y="1698"/>
                  <a:pt x="11655" y="1694"/>
                  <a:pt x="11635" y="1701"/>
                </a:cubicBezTo>
                <a:cubicBezTo>
                  <a:pt x="11597" y="1670"/>
                  <a:pt x="11562" y="1669"/>
                  <a:pt x="11531" y="1662"/>
                </a:cubicBezTo>
                <a:cubicBezTo>
                  <a:pt x="11514" y="1659"/>
                  <a:pt x="11493" y="1651"/>
                  <a:pt x="11476" y="1642"/>
                </a:cubicBezTo>
                <a:lnTo>
                  <a:pt x="10815" y="1482"/>
                </a:lnTo>
                <a:cubicBezTo>
                  <a:pt x="10796" y="1464"/>
                  <a:pt x="10766" y="1446"/>
                  <a:pt x="10750" y="1453"/>
                </a:cubicBezTo>
                <a:cubicBezTo>
                  <a:pt x="10742" y="1454"/>
                  <a:pt x="10733" y="1462"/>
                  <a:pt x="10727" y="1469"/>
                </a:cubicBezTo>
                <a:cubicBezTo>
                  <a:pt x="10687" y="1439"/>
                  <a:pt x="10654" y="1433"/>
                  <a:pt x="10624" y="1442"/>
                </a:cubicBezTo>
                <a:cubicBezTo>
                  <a:pt x="10564" y="1411"/>
                  <a:pt x="10397" y="1398"/>
                  <a:pt x="10350" y="1407"/>
                </a:cubicBezTo>
                <a:lnTo>
                  <a:pt x="10173" y="1354"/>
                </a:lnTo>
                <a:lnTo>
                  <a:pt x="10115" y="1380"/>
                </a:lnTo>
                <a:cubicBezTo>
                  <a:pt x="10037" y="1327"/>
                  <a:pt x="9934" y="1321"/>
                  <a:pt x="9846" y="1306"/>
                </a:cubicBezTo>
                <a:cubicBezTo>
                  <a:pt x="9799" y="1300"/>
                  <a:pt x="9751" y="1285"/>
                  <a:pt x="9714" y="1268"/>
                </a:cubicBezTo>
                <a:cubicBezTo>
                  <a:pt x="9696" y="1272"/>
                  <a:pt x="9678" y="1271"/>
                  <a:pt x="9663" y="1267"/>
                </a:cubicBezTo>
                <a:cubicBezTo>
                  <a:pt x="9545" y="1238"/>
                  <a:pt x="9841" y="1307"/>
                  <a:pt x="9463" y="1217"/>
                </a:cubicBezTo>
                <a:cubicBezTo>
                  <a:pt x="9455" y="1225"/>
                  <a:pt x="9445" y="1232"/>
                  <a:pt x="9437" y="1234"/>
                </a:cubicBezTo>
                <a:cubicBezTo>
                  <a:pt x="9430" y="1237"/>
                  <a:pt x="9417" y="1231"/>
                  <a:pt x="9408" y="1223"/>
                </a:cubicBezTo>
                <a:cubicBezTo>
                  <a:pt x="9388" y="1214"/>
                  <a:pt x="9365" y="1200"/>
                  <a:pt x="9347" y="1187"/>
                </a:cubicBezTo>
                <a:cubicBezTo>
                  <a:pt x="9327" y="1172"/>
                  <a:pt x="9297" y="1166"/>
                  <a:pt x="9269" y="1169"/>
                </a:cubicBezTo>
                <a:cubicBezTo>
                  <a:pt x="9263" y="1175"/>
                  <a:pt x="9255" y="1180"/>
                  <a:pt x="9249" y="1182"/>
                </a:cubicBezTo>
                <a:cubicBezTo>
                  <a:pt x="9235" y="1188"/>
                  <a:pt x="9209" y="1178"/>
                  <a:pt x="9192" y="1162"/>
                </a:cubicBezTo>
                <a:cubicBezTo>
                  <a:pt x="9122" y="1183"/>
                  <a:pt x="8977" y="1147"/>
                  <a:pt x="8915" y="1119"/>
                </a:cubicBezTo>
                <a:cubicBezTo>
                  <a:pt x="8913" y="1131"/>
                  <a:pt x="8904" y="1138"/>
                  <a:pt x="8898" y="1139"/>
                </a:cubicBezTo>
                <a:cubicBezTo>
                  <a:pt x="8893" y="1141"/>
                  <a:pt x="8885" y="1140"/>
                  <a:pt x="8882" y="1138"/>
                </a:cubicBezTo>
                <a:lnTo>
                  <a:pt x="8846" y="1110"/>
                </a:lnTo>
                <a:lnTo>
                  <a:pt x="8846" y="1109"/>
                </a:lnTo>
                <a:lnTo>
                  <a:pt x="8845" y="1108"/>
                </a:lnTo>
                <a:cubicBezTo>
                  <a:pt x="8843" y="1101"/>
                  <a:pt x="8842" y="1090"/>
                  <a:pt x="8847" y="1082"/>
                </a:cubicBezTo>
                <a:cubicBezTo>
                  <a:pt x="8785" y="1091"/>
                  <a:pt x="8657" y="1096"/>
                  <a:pt x="8536" y="1086"/>
                </a:cubicBezTo>
                <a:cubicBezTo>
                  <a:pt x="8483" y="1063"/>
                  <a:pt x="8413" y="1063"/>
                  <a:pt x="8353" y="1072"/>
                </a:cubicBezTo>
                <a:lnTo>
                  <a:pt x="8293" y="1061"/>
                </a:lnTo>
                <a:lnTo>
                  <a:pt x="8210" y="1037"/>
                </a:lnTo>
                <a:lnTo>
                  <a:pt x="8209" y="1037"/>
                </a:lnTo>
                <a:cubicBezTo>
                  <a:pt x="8192" y="1041"/>
                  <a:pt x="8176" y="1039"/>
                  <a:pt x="8161" y="1032"/>
                </a:cubicBezTo>
                <a:cubicBezTo>
                  <a:pt x="8146" y="1025"/>
                  <a:pt x="8128" y="1024"/>
                  <a:pt x="8113" y="1027"/>
                </a:cubicBezTo>
                <a:lnTo>
                  <a:pt x="7982" y="999"/>
                </a:lnTo>
                <a:lnTo>
                  <a:pt x="7946" y="971"/>
                </a:lnTo>
                <a:lnTo>
                  <a:pt x="7866" y="956"/>
                </a:lnTo>
                <a:lnTo>
                  <a:pt x="7865" y="955"/>
                </a:lnTo>
                <a:cubicBezTo>
                  <a:pt x="7857" y="925"/>
                  <a:pt x="7848" y="924"/>
                  <a:pt x="7827" y="930"/>
                </a:cubicBezTo>
                <a:lnTo>
                  <a:pt x="7825" y="930"/>
                </a:lnTo>
                <a:lnTo>
                  <a:pt x="7824" y="930"/>
                </a:lnTo>
                <a:lnTo>
                  <a:pt x="7823" y="931"/>
                </a:lnTo>
                <a:lnTo>
                  <a:pt x="7822" y="931"/>
                </a:lnTo>
                <a:lnTo>
                  <a:pt x="7821" y="931"/>
                </a:lnTo>
                <a:cubicBezTo>
                  <a:pt x="7793" y="938"/>
                  <a:pt x="7787" y="911"/>
                  <a:pt x="7783" y="900"/>
                </a:cubicBezTo>
                <a:lnTo>
                  <a:pt x="7783" y="899"/>
                </a:lnTo>
                <a:lnTo>
                  <a:pt x="7783" y="898"/>
                </a:lnTo>
                <a:lnTo>
                  <a:pt x="7782" y="897"/>
                </a:lnTo>
                <a:lnTo>
                  <a:pt x="7782" y="896"/>
                </a:lnTo>
                <a:lnTo>
                  <a:pt x="7782" y="895"/>
                </a:lnTo>
                <a:cubicBezTo>
                  <a:pt x="7780" y="896"/>
                  <a:pt x="7778" y="897"/>
                  <a:pt x="7777" y="897"/>
                </a:cubicBezTo>
                <a:cubicBezTo>
                  <a:pt x="7693" y="902"/>
                  <a:pt x="7823" y="919"/>
                  <a:pt x="7597" y="910"/>
                </a:cubicBezTo>
                <a:cubicBezTo>
                  <a:pt x="7586" y="904"/>
                  <a:pt x="7573" y="898"/>
                  <a:pt x="7566" y="900"/>
                </a:cubicBezTo>
                <a:lnTo>
                  <a:pt x="7563" y="892"/>
                </a:lnTo>
                <a:cubicBezTo>
                  <a:pt x="7559" y="893"/>
                  <a:pt x="7550" y="893"/>
                  <a:pt x="7545" y="892"/>
                </a:cubicBezTo>
                <a:cubicBezTo>
                  <a:pt x="7536" y="892"/>
                  <a:pt x="7529" y="892"/>
                  <a:pt x="7525" y="893"/>
                </a:cubicBezTo>
                <a:cubicBezTo>
                  <a:pt x="7516" y="896"/>
                  <a:pt x="7505" y="887"/>
                  <a:pt x="7503" y="881"/>
                </a:cubicBezTo>
                <a:cubicBezTo>
                  <a:pt x="7501" y="881"/>
                  <a:pt x="7498" y="882"/>
                  <a:pt x="7497" y="882"/>
                </a:cubicBezTo>
                <a:cubicBezTo>
                  <a:pt x="7474" y="889"/>
                  <a:pt x="7455" y="893"/>
                  <a:pt x="7431" y="892"/>
                </a:cubicBezTo>
                <a:cubicBezTo>
                  <a:pt x="7427" y="893"/>
                  <a:pt x="7420" y="892"/>
                  <a:pt x="7417" y="891"/>
                </a:cubicBezTo>
                <a:cubicBezTo>
                  <a:pt x="7412" y="890"/>
                  <a:pt x="7405" y="890"/>
                  <a:pt x="7402" y="891"/>
                </a:cubicBezTo>
                <a:cubicBezTo>
                  <a:pt x="7261" y="816"/>
                  <a:pt x="7273" y="848"/>
                  <a:pt x="7191" y="847"/>
                </a:cubicBezTo>
                <a:cubicBezTo>
                  <a:pt x="7137" y="829"/>
                  <a:pt x="7062" y="822"/>
                  <a:pt x="7014" y="822"/>
                </a:cubicBezTo>
                <a:cubicBezTo>
                  <a:pt x="6880" y="814"/>
                  <a:pt x="6736" y="795"/>
                  <a:pt x="6617" y="757"/>
                </a:cubicBezTo>
                <a:lnTo>
                  <a:pt x="6616" y="757"/>
                </a:lnTo>
                <a:lnTo>
                  <a:pt x="6615" y="757"/>
                </a:lnTo>
                <a:lnTo>
                  <a:pt x="6614" y="757"/>
                </a:lnTo>
                <a:lnTo>
                  <a:pt x="6613" y="758"/>
                </a:lnTo>
                <a:cubicBezTo>
                  <a:pt x="6579" y="756"/>
                  <a:pt x="6625" y="776"/>
                  <a:pt x="6539" y="750"/>
                </a:cubicBezTo>
                <a:cubicBezTo>
                  <a:pt x="6534" y="761"/>
                  <a:pt x="6532" y="762"/>
                  <a:pt x="6526" y="764"/>
                </a:cubicBezTo>
                <a:cubicBezTo>
                  <a:pt x="6495" y="764"/>
                  <a:pt x="6472" y="748"/>
                  <a:pt x="6466" y="724"/>
                </a:cubicBezTo>
                <a:cubicBezTo>
                  <a:pt x="6449" y="727"/>
                  <a:pt x="6439" y="727"/>
                  <a:pt x="6424" y="719"/>
                </a:cubicBezTo>
                <a:lnTo>
                  <a:pt x="6423" y="718"/>
                </a:lnTo>
                <a:lnTo>
                  <a:pt x="6421" y="718"/>
                </a:lnTo>
                <a:lnTo>
                  <a:pt x="6420" y="717"/>
                </a:lnTo>
                <a:lnTo>
                  <a:pt x="6419" y="716"/>
                </a:lnTo>
                <a:lnTo>
                  <a:pt x="6418" y="716"/>
                </a:lnTo>
                <a:lnTo>
                  <a:pt x="6417" y="715"/>
                </a:lnTo>
                <a:lnTo>
                  <a:pt x="6416" y="715"/>
                </a:lnTo>
                <a:lnTo>
                  <a:pt x="6415" y="714"/>
                </a:lnTo>
                <a:lnTo>
                  <a:pt x="6413" y="714"/>
                </a:lnTo>
                <a:lnTo>
                  <a:pt x="6404" y="709"/>
                </a:lnTo>
                <a:lnTo>
                  <a:pt x="6400" y="707"/>
                </a:lnTo>
                <a:lnTo>
                  <a:pt x="6399" y="706"/>
                </a:lnTo>
                <a:lnTo>
                  <a:pt x="6398" y="705"/>
                </a:lnTo>
                <a:cubicBezTo>
                  <a:pt x="6380" y="695"/>
                  <a:pt x="6369" y="697"/>
                  <a:pt x="6354" y="699"/>
                </a:cubicBezTo>
                <a:lnTo>
                  <a:pt x="6275" y="684"/>
                </a:lnTo>
                <a:cubicBezTo>
                  <a:pt x="6254" y="690"/>
                  <a:pt x="6235" y="688"/>
                  <a:pt x="6221" y="682"/>
                </a:cubicBezTo>
                <a:cubicBezTo>
                  <a:pt x="6184" y="665"/>
                  <a:pt x="6158" y="650"/>
                  <a:pt x="6126" y="661"/>
                </a:cubicBezTo>
                <a:cubicBezTo>
                  <a:pt x="6082" y="665"/>
                  <a:pt x="5933" y="661"/>
                  <a:pt x="5887" y="654"/>
                </a:cubicBezTo>
                <a:cubicBezTo>
                  <a:pt x="5871" y="657"/>
                  <a:pt x="5857" y="655"/>
                  <a:pt x="5849" y="651"/>
                </a:cubicBezTo>
                <a:cubicBezTo>
                  <a:pt x="5840" y="645"/>
                  <a:pt x="5824" y="644"/>
                  <a:pt x="5810" y="647"/>
                </a:cubicBezTo>
                <a:cubicBezTo>
                  <a:pt x="5800" y="609"/>
                  <a:pt x="5766" y="600"/>
                  <a:pt x="5742" y="608"/>
                </a:cubicBezTo>
                <a:cubicBezTo>
                  <a:pt x="5737" y="609"/>
                  <a:pt x="5729" y="613"/>
                  <a:pt x="5725" y="615"/>
                </a:cubicBezTo>
                <a:cubicBezTo>
                  <a:pt x="5253" y="601"/>
                  <a:pt x="5594" y="584"/>
                  <a:pt x="5445" y="563"/>
                </a:cubicBezTo>
                <a:lnTo>
                  <a:pt x="5359" y="559"/>
                </a:lnTo>
                <a:lnTo>
                  <a:pt x="5359" y="560"/>
                </a:lnTo>
                <a:lnTo>
                  <a:pt x="5360" y="561"/>
                </a:lnTo>
                <a:lnTo>
                  <a:pt x="5360" y="562"/>
                </a:lnTo>
                <a:cubicBezTo>
                  <a:pt x="5363" y="570"/>
                  <a:pt x="5364" y="587"/>
                  <a:pt x="5349" y="590"/>
                </a:cubicBezTo>
                <a:cubicBezTo>
                  <a:pt x="5345" y="592"/>
                  <a:pt x="5333" y="586"/>
                  <a:pt x="5326" y="580"/>
                </a:cubicBezTo>
                <a:cubicBezTo>
                  <a:pt x="5318" y="574"/>
                  <a:pt x="5309" y="568"/>
                  <a:pt x="5304" y="566"/>
                </a:cubicBezTo>
                <a:cubicBezTo>
                  <a:pt x="5212" y="593"/>
                  <a:pt x="5087" y="558"/>
                  <a:pt x="4983" y="531"/>
                </a:cubicBezTo>
                <a:cubicBezTo>
                  <a:pt x="4929" y="516"/>
                  <a:pt x="4873" y="506"/>
                  <a:pt x="4832" y="502"/>
                </a:cubicBezTo>
                <a:cubicBezTo>
                  <a:pt x="4823" y="469"/>
                  <a:pt x="4799" y="471"/>
                  <a:pt x="4780" y="476"/>
                </a:cubicBezTo>
                <a:cubicBezTo>
                  <a:pt x="4777" y="477"/>
                  <a:pt x="4772" y="479"/>
                  <a:pt x="4771" y="479"/>
                </a:cubicBezTo>
                <a:cubicBezTo>
                  <a:pt x="4759" y="484"/>
                  <a:pt x="4745" y="489"/>
                  <a:pt x="4735" y="492"/>
                </a:cubicBezTo>
                <a:cubicBezTo>
                  <a:pt x="4693" y="488"/>
                  <a:pt x="4494" y="463"/>
                  <a:pt x="4463" y="466"/>
                </a:cubicBezTo>
                <a:lnTo>
                  <a:pt x="4320" y="432"/>
                </a:lnTo>
                <a:cubicBezTo>
                  <a:pt x="4300" y="437"/>
                  <a:pt x="4282" y="435"/>
                  <a:pt x="4269" y="428"/>
                </a:cubicBezTo>
                <a:cubicBezTo>
                  <a:pt x="4233" y="409"/>
                  <a:pt x="4211" y="396"/>
                  <a:pt x="4180" y="406"/>
                </a:cubicBezTo>
                <a:cubicBezTo>
                  <a:pt x="4128" y="413"/>
                  <a:pt x="4017" y="416"/>
                  <a:pt x="3962" y="402"/>
                </a:cubicBezTo>
                <a:lnTo>
                  <a:pt x="3893" y="393"/>
                </a:lnTo>
                <a:cubicBezTo>
                  <a:pt x="3883" y="356"/>
                  <a:pt x="3852" y="354"/>
                  <a:pt x="3832" y="360"/>
                </a:cubicBezTo>
                <a:cubicBezTo>
                  <a:pt x="3825" y="362"/>
                  <a:pt x="3816" y="366"/>
                  <a:pt x="3811" y="370"/>
                </a:cubicBezTo>
                <a:cubicBezTo>
                  <a:pt x="3791" y="369"/>
                  <a:pt x="3764" y="369"/>
                  <a:pt x="3739" y="368"/>
                </a:cubicBezTo>
                <a:cubicBezTo>
                  <a:pt x="3685" y="367"/>
                  <a:pt x="3621" y="363"/>
                  <a:pt x="3587" y="349"/>
                </a:cubicBezTo>
                <a:lnTo>
                  <a:pt x="3560" y="319"/>
                </a:lnTo>
                <a:lnTo>
                  <a:pt x="3473" y="315"/>
                </a:lnTo>
                <a:lnTo>
                  <a:pt x="3474" y="315"/>
                </a:lnTo>
                <a:lnTo>
                  <a:pt x="3474" y="316"/>
                </a:lnTo>
                <a:cubicBezTo>
                  <a:pt x="3475" y="318"/>
                  <a:pt x="3480" y="344"/>
                  <a:pt x="3472" y="344"/>
                </a:cubicBezTo>
                <a:cubicBezTo>
                  <a:pt x="3463" y="346"/>
                  <a:pt x="3452" y="341"/>
                  <a:pt x="3446" y="335"/>
                </a:cubicBezTo>
                <a:cubicBezTo>
                  <a:pt x="3439" y="328"/>
                  <a:pt x="3431" y="322"/>
                  <a:pt x="3427" y="319"/>
                </a:cubicBezTo>
                <a:cubicBezTo>
                  <a:pt x="3341" y="344"/>
                  <a:pt x="3232" y="314"/>
                  <a:pt x="3138" y="290"/>
                </a:cubicBezTo>
                <a:cubicBezTo>
                  <a:pt x="3089" y="276"/>
                  <a:pt x="3036" y="267"/>
                  <a:pt x="2995" y="263"/>
                </a:cubicBezTo>
                <a:cubicBezTo>
                  <a:pt x="2986" y="232"/>
                  <a:pt x="2957" y="231"/>
                  <a:pt x="2936" y="237"/>
                </a:cubicBezTo>
                <a:cubicBezTo>
                  <a:pt x="2925" y="240"/>
                  <a:pt x="2913" y="246"/>
                  <a:pt x="2906" y="251"/>
                </a:cubicBezTo>
                <a:cubicBezTo>
                  <a:pt x="2859" y="242"/>
                  <a:pt x="2497" y="220"/>
                  <a:pt x="2464" y="226"/>
                </a:cubicBezTo>
                <a:cubicBezTo>
                  <a:pt x="2430" y="189"/>
                  <a:pt x="2379" y="218"/>
                  <a:pt x="2343" y="220"/>
                </a:cubicBezTo>
                <a:cubicBezTo>
                  <a:pt x="2321" y="224"/>
                  <a:pt x="2300" y="216"/>
                  <a:pt x="2287" y="201"/>
                </a:cubicBezTo>
                <a:cubicBezTo>
                  <a:pt x="2266" y="207"/>
                  <a:pt x="2236" y="204"/>
                  <a:pt x="2206" y="197"/>
                </a:cubicBezTo>
                <a:cubicBezTo>
                  <a:pt x="2145" y="183"/>
                  <a:pt x="2070" y="159"/>
                  <a:pt x="2032" y="170"/>
                </a:cubicBezTo>
                <a:lnTo>
                  <a:pt x="1990" y="154"/>
                </a:lnTo>
                <a:cubicBezTo>
                  <a:pt x="1952" y="164"/>
                  <a:pt x="1913" y="169"/>
                  <a:pt x="1884" y="167"/>
                </a:cubicBezTo>
                <a:cubicBezTo>
                  <a:pt x="1820" y="166"/>
                  <a:pt x="1756" y="155"/>
                  <a:pt x="1684" y="176"/>
                </a:cubicBezTo>
                <a:lnTo>
                  <a:pt x="1615" y="167"/>
                </a:lnTo>
                <a:cubicBezTo>
                  <a:pt x="1556" y="123"/>
                  <a:pt x="1417" y="110"/>
                  <a:pt x="1373" y="114"/>
                </a:cubicBezTo>
                <a:cubicBezTo>
                  <a:pt x="1355" y="77"/>
                  <a:pt x="1317" y="89"/>
                  <a:pt x="1295" y="93"/>
                </a:cubicBezTo>
                <a:cubicBezTo>
                  <a:pt x="1279" y="98"/>
                  <a:pt x="1265" y="104"/>
                  <a:pt x="1258" y="109"/>
                </a:cubicBezTo>
                <a:cubicBezTo>
                  <a:pt x="1232" y="95"/>
                  <a:pt x="1184" y="101"/>
                  <a:pt x="1163" y="108"/>
                </a:cubicBezTo>
                <a:lnTo>
                  <a:pt x="1112" y="94"/>
                </a:lnTo>
                <a:lnTo>
                  <a:pt x="1076" y="66"/>
                </a:lnTo>
                <a:lnTo>
                  <a:pt x="782" y="65"/>
                </a:lnTo>
                <a:lnTo>
                  <a:pt x="741" y="87"/>
                </a:lnTo>
                <a:lnTo>
                  <a:pt x="740" y="87"/>
                </a:lnTo>
                <a:cubicBezTo>
                  <a:pt x="720" y="93"/>
                  <a:pt x="691" y="96"/>
                  <a:pt x="670" y="69"/>
                </a:cubicBezTo>
                <a:lnTo>
                  <a:pt x="570" y="51"/>
                </a:lnTo>
                <a:cubicBezTo>
                  <a:pt x="553" y="55"/>
                  <a:pt x="540" y="55"/>
                  <a:pt x="534" y="51"/>
                </a:cubicBezTo>
                <a:cubicBezTo>
                  <a:pt x="501" y="34"/>
                  <a:pt x="491" y="37"/>
                  <a:pt x="455" y="46"/>
                </a:cubicBezTo>
                <a:lnTo>
                  <a:pt x="454" y="46"/>
                </a:lnTo>
                <a:cubicBezTo>
                  <a:pt x="434" y="52"/>
                  <a:pt x="403" y="55"/>
                  <a:pt x="393" y="26"/>
                </a:cubicBezTo>
                <a:cubicBezTo>
                  <a:pt x="363" y="33"/>
                  <a:pt x="331" y="37"/>
                  <a:pt x="306" y="37"/>
                </a:cubicBezTo>
                <a:cubicBezTo>
                  <a:pt x="279" y="36"/>
                  <a:pt x="247" y="40"/>
                  <a:pt x="219" y="47"/>
                </a:cubicBezTo>
                <a:cubicBezTo>
                  <a:pt x="180" y="29"/>
                  <a:pt x="118" y="11"/>
                  <a:pt x="68" y="0"/>
                </a:cubicBezTo>
                <a:lnTo>
                  <a:pt x="51" y="196"/>
                </a:lnTo>
                <a:cubicBezTo>
                  <a:pt x="60" y="196"/>
                  <a:pt x="73" y="194"/>
                  <a:pt x="79" y="191"/>
                </a:cubicBezTo>
                <a:lnTo>
                  <a:pt x="80" y="191"/>
                </a:lnTo>
                <a:lnTo>
                  <a:pt x="81" y="191"/>
                </a:lnTo>
                <a:lnTo>
                  <a:pt x="133" y="242"/>
                </a:lnTo>
                <a:lnTo>
                  <a:pt x="134" y="242"/>
                </a:lnTo>
                <a:lnTo>
                  <a:pt x="135" y="242"/>
                </a:lnTo>
                <a:cubicBezTo>
                  <a:pt x="162" y="234"/>
                  <a:pt x="208" y="226"/>
                  <a:pt x="239" y="250"/>
                </a:cubicBezTo>
                <a:cubicBezTo>
                  <a:pt x="282" y="237"/>
                  <a:pt x="365" y="297"/>
                  <a:pt x="403" y="326"/>
                </a:cubicBezTo>
                <a:lnTo>
                  <a:pt x="429" y="318"/>
                </a:lnTo>
                <a:cubicBezTo>
                  <a:pt x="418" y="340"/>
                  <a:pt x="388" y="355"/>
                  <a:pt x="376" y="362"/>
                </a:cubicBezTo>
                <a:cubicBezTo>
                  <a:pt x="195" y="348"/>
                  <a:pt x="346" y="362"/>
                  <a:pt x="290" y="358"/>
                </a:cubicBezTo>
                <a:cubicBezTo>
                  <a:pt x="266" y="365"/>
                  <a:pt x="246" y="371"/>
                  <a:pt x="256" y="406"/>
                </a:cubicBezTo>
                <a:lnTo>
                  <a:pt x="263" y="432"/>
                </a:lnTo>
                <a:lnTo>
                  <a:pt x="359" y="404"/>
                </a:lnTo>
                <a:cubicBezTo>
                  <a:pt x="366" y="424"/>
                  <a:pt x="378" y="442"/>
                  <a:pt x="392" y="455"/>
                </a:cubicBezTo>
                <a:cubicBezTo>
                  <a:pt x="423" y="484"/>
                  <a:pt x="456" y="508"/>
                  <a:pt x="466" y="544"/>
                </a:cubicBezTo>
                <a:cubicBezTo>
                  <a:pt x="514" y="548"/>
                  <a:pt x="560" y="550"/>
                  <a:pt x="591" y="549"/>
                </a:cubicBezTo>
                <a:cubicBezTo>
                  <a:pt x="695" y="548"/>
                  <a:pt x="755" y="547"/>
                  <a:pt x="847" y="652"/>
                </a:cubicBezTo>
                <a:lnTo>
                  <a:pt x="960" y="620"/>
                </a:lnTo>
                <a:cubicBezTo>
                  <a:pt x="998" y="656"/>
                  <a:pt x="1066" y="684"/>
                  <a:pt x="1116" y="669"/>
                </a:cubicBezTo>
                <a:cubicBezTo>
                  <a:pt x="1141" y="713"/>
                  <a:pt x="1179" y="689"/>
                  <a:pt x="1207" y="687"/>
                </a:cubicBezTo>
                <a:cubicBezTo>
                  <a:pt x="1237" y="683"/>
                  <a:pt x="1279" y="666"/>
                  <a:pt x="1299" y="712"/>
                </a:cubicBezTo>
                <a:cubicBezTo>
                  <a:pt x="1283" y="717"/>
                  <a:pt x="1270" y="729"/>
                  <a:pt x="1264" y="741"/>
                </a:cubicBezTo>
                <a:cubicBezTo>
                  <a:pt x="1258" y="754"/>
                  <a:pt x="1242" y="765"/>
                  <a:pt x="1228" y="770"/>
                </a:cubicBezTo>
                <a:cubicBezTo>
                  <a:pt x="1210" y="774"/>
                  <a:pt x="1174" y="782"/>
                  <a:pt x="1150" y="754"/>
                </a:cubicBezTo>
                <a:cubicBezTo>
                  <a:pt x="1144" y="756"/>
                  <a:pt x="1122" y="763"/>
                  <a:pt x="1106" y="768"/>
                </a:cubicBezTo>
                <a:cubicBezTo>
                  <a:pt x="1084" y="772"/>
                  <a:pt x="1044" y="791"/>
                  <a:pt x="1020" y="763"/>
                </a:cubicBezTo>
                <a:cubicBezTo>
                  <a:pt x="989" y="760"/>
                  <a:pt x="916" y="762"/>
                  <a:pt x="873" y="774"/>
                </a:cubicBezTo>
                <a:cubicBezTo>
                  <a:pt x="861" y="776"/>
                  <a:pt x="821" y="789"/>
                  <a:pt x="828" y="818"/>
                </a:cubicBezTo>
                <a:lnTo>
                  <a:pt x="751" y="812"/>
                </a:lnTo>
                <a:cubicBezTo>
                  <a:pt x="723" y="789"/>
                  <a:pt x="690" y="780"/>
                  <a:pt x="663" y="771"/>
                </a:cubicBezTo>
                <a:lnTo>
                  <a:pt x="584" y="794"/>
                </a:lnTo>
                <a:lnTo>
                  <a:pt x="523" y="745"/>
                </a:lnTo>
                <a:lnTo>
                  <a:pt x="436" y="770"/>
                </a:lnTo>
                <a:lnTo>
                  <a:pt x="382" y="748"/>
                </a:lnTo>
                <a:lnTo>
                  <a:pt x="392" y="783"/>
                </a:lnTo>
                <a:lnTo>
                  <a:pt x="295" y="773"/>
                </a:lnTo>
                <a:cubicBezTo>
                  <a:pt x="290" y="795"/>
                  <a:pt x="283" y="806"/>
                  <a:pt x="279" y="807"/>
                </a:cubicBezTo>
                <a:cubicBezTo>
                  <a:pt x="261" y="802"/>
                  <a:pt x="257" y="771"/>
                  <a:pt x="252" y="760"/>
                </a:cubicBezTo>
                <a:cubicBezTo>
                  <a:pt x="249" y="746"/>
                  <a:pt x="244" y="728"/>
                  <a:pt x="242" y="722"/>
                </a:cubicBezTo>
                <a:cubicBezTo>
                  <a:pt x="234" y="693"/>
                  <a:pt x="211" y="693"/>
                  <a:pt x="190" y="699"/>
                </a:cubicBezTo>
                <a:lnTo>
                  <a:pt x="189" y="699"/>
                </a:lnTo>
                <a:cubicBezTo>
                  <a:pt x="158" y="682"/>
                  <a:pt x="103" y="694"/>
                  <a:pt x="58" y="699"/>
                </a:cubicBezTo>
                <a:cubicBezTo>
                  <a:pt x="40" y="701"/>
                  <a:pt x="19" y="702"/>
                  <a:pt x="7" y="701"/>
                </a:cubicBezTo>
                <a:lnTo>
                  <a:pt x="0" y="782"/>
                </a:lnTo>
                <a:lnTo>
                  <a:pt x="78" y="807"/>
                </a:lnTo>
                <a:lnTo>
                  <a:pt x="79" y="806"/>
                </a:lnTo>
                <a:cubicBezTo>
                  <a:pt x="108" y="798"/>
                  <a:pt x="132" y="821"/>
                  <a:pt x="137" y="840"/>
                </a:cubicBezTo>
                <a:cubicBezTo>
                  <a:pt x="138" y="845"/>
                  <a:pt x="139" y="852"/>
                  <a:pt x="139" y="855"/>
                </a:cubicBezTo>
                <a:lnTo>
                  <a:pt x="140" y="855"/>
                </a:lnTo>
                <a:lnTo>
                  <a:pt x="141" y="855"/>
                </a:lnTo>
                <a:cubicBezTo>
                  <a:pt x="171" y="846"/>
                  <a:pt x="210" y="844"/>
                  <a:pt x="245" y="863"/>
                </a:cubicBezTo>
                <a:lnTo>
                  <a:pt x="315" y="843"/>
                </a:lnTo>
                <a:cubicBezTo>
                  <a:pt x="359" y="868"/>
                  <a:pt x="402" y="875"/>
                  <a:pt x="452" y="860"/>
                </a:cubicBezTo>
                <a:lnTo>
                  <a:pt x="526" y="886"/>
                </a:lnTo>
                <a:cubicBezTo>
                  <a:pt x="796" y="864"/>
                  <a:pt x="600" y="905"/>
                  <a:pt x="674" y="910"/>
                </a:cubicBezTo>
                <a:cubicBezTo>
                  <a:pt x="678" y="921"/>
                  <a:pt x="670" y="929"/>
                  <a:pt x="661" y="931"/>
                </a:cubicBezTo>
                <a:cubicBezTo>
                  <a:pt x="631" y="936"/>
                  <a:pt x="614" y="933"/>
                  <a:pt x="587" y="931"/>
                </a:cubicBezTo>
                <a:cubicBezTo>
                  <a:pt x="564" y="928"/>
                  <a:pt x="547" y="928"/>
                  <a:pt x="538" y="930"/>
                </a:cubicBezTo>
                <a:lnTo>
                  <a:pt x="561" y="1008"/>
                </a:lnTo>
                <a:lnTo>
                  <a:pt x="593" y="990"/>
                </a:lnTo>
                <a:cubicBezTo>
                  <a:pt x="620" y="982"/>
                  <a:pt x="636" y="1007"/>
                  <a:pt x="641" y="1022"/>
                </a:cubicBezTo>
                <a:lnTo>
                  <a:pt x="641" y="1023"/>
                </a:lnTo>
                <a:cubicBezTo>
                  <a:pt x="669" y="1038"/>
                  <a:pt x="701" y="1059"/>
                  <a:pt x="713" y="1078"/>
                </a:cubicBezTo>
                <a:lnTo>
                  <a:pt x="791" y="1084"/>
                </a:lnTo>
                <a:lnTo>
                  <a:pt x="825" y="1169"/>
                </a:lnTo>
                <a:lnTo>
                  <a:pt x="852" y="1199"/>
                </a:lnTo>
                <a:cubicBezTo>
                  <a:pt x="860" y="1229"/>
                  <a:pt x="882" y="1220"/>
                  <a:pt x="893" y="1217"/>
                </a:cubicBezTo>
                <a:lnTo>
                  <a:pt x="893" y="1217"/>
                </a:lnTo>
                <a:cubicBezTo>
                  <a:pt x="899" y="1215"/>
                  <a:pt x="907" y="1212"/>
                  <a:pt x="912" y="1210"/>
                </a:cubicBezTo>
                <a:cubicBezTo>
                  <a:pt x="920" y="1207"/>
                  <a:pt x="934" y="1215"/>
                  <a:pt x="943" y="1220"/>
                </a:cubicBezTo>
                <a:cubicBezTo>
                  <a:pt x="947" y="1222"/>
                  <a:pt x="959" y="1225"/>
                  <a:pt x="967" y="1226"/>
                </a:cubicBezTo>
                <a:cubicBezTo>
                  <a:pt x="980" y="1228"/>
                  <a:pt x="1002" y="1229"/>
                  <a:pt x="1014" y="1237"/>
                </a:cubicBezTo>
                <a:lnTo>
                  <a:pt x="1014" y="1238"/>
                </a:lnTo>
                <a:lnTo>
                  <a:pt x="1014" y="1239"/>
                </a:lnTo>
                <a:lnTo>
                  <a:pt x="1014" y="1240"/>
                </a:lnTo>
                <a:lnTo>
                  <a:pt x="1014" y="1242"/>
                </a:lnTo>
                <a:lnTo>
                  <a:pt x="1013" y="1243"/>
                </a:lnTo>
                <a:lnTo>
                  <a:pt x="1013" y="1244"/>
                </a:lnTo>
                <a:cubicBezTo>
                  <a:pt x="1009" y="1249"/>
                  <a:pt x="999" y="1251"/>
                  <a:pt x="1000" y="1251"/>
                </a:cubicBezTo>
                <a:lnTo>
                  <a:pt x="999" y="1251"/>
                </a:lnTo>
                <a:cubicBezTo>
                  <a:pt x="947" y="1267"/>
                  <a:pt x="892" y="1252"/>
                  <a:pt x="845" y="1247"/>
                </a:cubicBezTo>
                <a:cubicBezTo>
                  <a:pt x="820" y="1243"/>
                  <a:pt x="793" y="1245"/>
                  <a:pt x="772" y="1250"/>
                </a:cubicBezTo>
                <a:cubicBezTo>
                  <a:pt x="754" y="1254"/>
                  <a:pt x="749" y="1270"/>
                  <a:pt x="754" y="1284"/>
                </a:cubicBezTo>
                <a:lnTo>
                  <a:pt x="694" y="1339"/>
                </a:lnTo>
                <a:lnTo>
                  <a:pt x="764" y="1385"/>
                </a:lnTo>
                <a:lnTo>
                  <a:pt x="765" y="1385"/>
                </a:lnTo>
                <a:cubicBezTo>
                  <a:pt x="779" y="1381"/>
                  <a:pt x="793" y="1382"/>
                  <a:pt x="802" y="1385"/>
                </a:cubicBezTo>
                <a:cubicBezTo>
                  <a:pt x="831" y="1393"/>
                  <a:pt x="852" y="1398"/>
                  <a:pt x="878" y="1390"/>
                </a:cubicBezTo>
                <a:lnTo>
                  <a:pt x="889" y="1425"/>
                </a:lnTo>
                <a:cubicBezTo>
                  <a:pt x="894" y="1449"/>
                  <a:pt x="912" y="1448"/>
                  <a:pt x="919" y="1444"/>
                </a:cubicBezTo>
                <a:cubicBezTo>
                  <a:pt x="928" y="1442"/>
                  <a:pt x="939" y="1437"/>
                  <a:pt x="948" y="1433"/>
                </a:cubicBezTo>
                <a:cubicBezTo>
                  <a:pt x="951" y="1431"/>
                  <a:pt x="957" y="1429"/>
                  <a:pt x="959" y="1428"/>
                </a:cubicBezTo>
                <a:cubicBezTo>
                  <a:pt x="989" y="1420"/>
                  <a:pt x="1004" y="1434"/>
                  <a:pt x="1016" y="1474"/>
                </a:cubicBezTo>
                <a:cubicBezTo>
                  <a:pt x="1069" y="1496"/>
                  <a:pt x="1117" y="1523"/>
                  <a:pt x="1162" y="1555"/>
                </a:cubicBezTo>
                <a:cubicBezTo>
                  <a:pt x="1231" y="1534"/>
                  <a:pt x="1291" y="1567"/>
                  <a:pt x="1351" y="1586"/>
                </a:cubicBezTo>
                <a:cubicBezTo>
                  <a:pt x="1327" y="1596"/>
                  <a:pt x="1301" y="1605"/>
                  <a:pt x="1285" y="1610"/>
                </a:cubicBezTo>
                <a:cubicBezTo>
                  <a:pt x="1244" y="1621"/>
                  <a:pt x="1211" y="1623"/>
                  <a:pt x="1184" y="1624"/>
                </a:cubicBezTo>
                <a:cubicBezTo>
                  <a:pt x="1163" y="1624"/>
                  <a:pt x="1139" y="1628"/>
                  <a:pt x="1118" y="1633"/>
                </a:cubicBezTo>
                <a:lnTo>
                  <a:pt x="1136" y="1695"/>
                </a:lnTo>
                <a:lnTo>
                  <a:pt x="1216" y="1776"/>
                </a:lnTo>
                <a:cubicBezTo>
                  <a:pt x="1219" y="1770"/>
                  <a:pt x="1224" y="1758"/>
                  <a:pt x="1228" y="1750"/>
                </a:cubicBezTo>
                <a:cubicBezTo>
                  <a:pt x="1232" y="1739"/>
                  <a:pt x="1238" y="1732"/>
                  <a:pt x="1241" y="1731"/>
                </a:cubicBezTo>
                <a:cubicBezTo>
                  <a:pt x="1261" y="1727"/>
                  <a:pt x="1266" y="1754"/>
                  <a:pt x="1268" y="1758"/>
                </a:cubicBezTo>
                <a:lnTo>
                  <a:pt x="1268" y="1758"/>
                </a:lnTo>
                <a:lnTo>
                  <a:pt x="1268" y="1759"/>
                </a:lnTo>
                <a:lnTo>
                  <a:pt x="1268" y="1760"/>
                </a:lnTo>
                <a:lnTo>
                  <a:pt x="1268" y="1761"/>
                </a:lnTo>
                <a:cubicBezTo>
                  <a:pt x="1768" y="1807"/>
                  <a:pt x="1443" y="1811"/>
                  <a:pt x="1616" y="1850"/>
                </a:cubicBezTo>
                <a:cubicBezTo>
                  <a:pt x="1648" y="1851"/>
                  <a:pt x="1684" y="1854"/>
                  <a:pt x="1712" y="1858"/>
                </a:cubicBezTo>
                <a:cubicBezTo>
                  <a:pt x="1743" y="1862"/>
                  <a:pt x="1778" y="1860"/>
                  <a:pt x="1805" y="1852"/>
                </a:cubicBezTo>
                <a:cubicBezTo>
                  <a:pt x="1871" y="1852"/>
                  <a:pt x="2003" y="1873"/>
                  <a:pt x="2059" y="1912"/>
                </a:cubicBezTo>
                <a:lnTo>
                  <a:pt x="2250" y="1886"/>
                </a:lnTo>
                <a:lnTo>
                  <a:pt x="2306" y="1917"/>
                </a:lnTo>
                <a:lnTo>
                  <a:pt x="2273" y="1964"/>
                </a:lnTo>
                <a:lnTo>
                  <a:pt x="2240" y="1983"/>
                </a:lnTo>
                <a:lnTo>
                  <a:pt x="2076" y="1973"/>
                </a:lnTo>
                <a:lnTo>
                  <a:pt x="2076" y="1973"/>
                </a:lnTo>
                <a:lnTo>
                  <a:pt x="2076" y="1972"/>
                </a:lnTo>
                <a:lnTo>
                  <a:pt x="2076" y="1972"/>
                </a:lnTo>
                <a:cubicBezTo>
                  <a:pt x="2069" y="1957"/>
                  <a:pt x="2069" y="1931"/>
                  <a:pt x="2044" y="1926"/>
                </a:cubicBezTo>
                <a:cubicBezTo>
                  <a:pt x="2040" y="1927"/>
                  <a:pt x="2035" y="1936"/>
                  <a:pt x="2033" y="1941"/>
                </a:cubicBezTo>
                <a:cubicBezTo>
                  <a:pt x="2031" y="1947"/>
                  <a:pt x="2027" y="1956"/>
                  <a:pt x="2025" y="1960"/>
                </a:cubicBezTo>
                <a:lnTo>
                  <a:pt x="1939" y="1956"/>
                </a:lnTo>
                <a:lnTo>
                  <a:pt x="1890" y="2017"/>
                </a:lnTo>
                <a:cubicBezTo>
                  <a:pt x="1951" y="2037"/>
                  <a:pt x="2025" y="2026"/>
                  <a:pt x="2074" y="2012"/>
                </a:cubicBezTo>
                <a:lnTo>
                  <a:pt x="2075" y="2012"/>
                </a:lnTo>
                <a:lnTo>
                  <a:pt x="2076" y="2011"/>
                </a:lnTo>
                <a:lnTo>
                  <a:pt x="2078" y="2011"/>
                </a:lnTo>
                <a:lnTo>
                  <a:pt x="2078" y="2077"/>
                </a:lnTo>
                <a:cubicBezTo>
                  <a:pt x="2099" y="2070"/>
                  <a:pt x="2118" y="2059"/>
                  <a:pt x="2131" y="2048"/>
                </a:cubicBezTo>
                <a:cubicBezTo>
                  <a:pt x="2145" y="2035"/>
                  <a:pt x="2165" y="2025"/>
                  <a:pt x="2184" y="2018"/>
                </a:cubicBezTo>
                <a:cubicBezTo>
                  <a:pt x="2257" y="2045"/>
                  <a:pt x="2353" y="2065"/>
                  <a:pt x="2427" y="2043"/>
                </a:cubicBezTo>
                <a:cubicBezTo>
                  <a:pt x="2477" y="2013"/>
                  <a:pt x="2444" y="1955"/>
                  <a:pt x="2441" y="1923"/>
                </a:cubicBezTo>
                <a:cubicBezTo>
                  <a:pt x="2440" y="1921"/>
                  <a:pt x="2439" y="1918"/>
                  <a:pt x="2439" y="1917"/>
                </a:cubicBezTo>
                <a:lnTo>
                  <a:pt x="2426" y="1873"/>
                </a:lnTo>
                <a:cubicBezTo>
                  <a:pt x="2349" y="1889"/>
                  <a:pt x="2268" y="1862"/>
                  <a:pt x="2194" y="1839"/>
                </a:cubicBezTo>
                <a:cubicBezTo>
                  <a:pt x="2156" y="1827"/>
                  <a:pt x="2113" y="1817"/>
                  <a:pt x="2078" y="1812"/>
                </a:cubicBezTo>
                <a:lnTo>
                  <a:pt x="2077" y="1812"/>
                </a:lnTo>
                <a:lnTo>
                  <a:pt x="2077" y="1813"/>
                </a:lnTo>
                <a:cubicBezTo>
                  <a:pt x="2074" y="1814"/>
                  <a:pt x="2049" y="1818"/>
                  <a:pt x="2049" y="1811"/>
                </a:cubicBezTo>
                <a:cubicBezTo>
                  <a:pt x="2064" y="1799"/>
                  <a:pt x="2097" y="1772"/>
                  <a:pt x="2111" y="1765"/>
                </a:cubicBezTo>
                <a:cubicBezTo>
                  <a:pt x="2147" y="1818"/>
                  <a:pt x="2240" y="1800"/>
                  <a:pt x="2274" y="1803"/>
                </a:cubicBezTo>
                <a:cubicBezTo>
                  <a:pt x="2314" y="1815"/>
                  <a:pt x="2362" y="1828"/>
                  <a:pt x="2402" y="1839"/>
                </a:cubicBezTo>
                <a:cubicBezTo>
                  <a:pt x="2445" y="1850"/>
                  <a:pt x="2493" y="1866"/>
                  <a:pt x="2532" y="1881"/>
                </a:cubicBezTo>
                <a:cubicBezTo>
                  <a:pt x="2576" y="1867"/>
                  <a:pt x="2618" y="1885"/>
                  <a:pt x="2656" y="1894"/>
                </a:cubicBezTo>
                <a:cubicBezTo>
                  <a:pt x="2675" y="1899"/>
                  <a:pt x="2697" y="1899"/>
                  <a:pt x="2716" y="1894"/>
                </a:cubicBezTo>
                <a:lnTo>
                  <a:pt x="2707" y="1963"/>
                </a:lnTo>
                <a:lnTo>
                  <a:pt x="2636" y="1945"/>
                </a:lnTo>
                <a:lnTo>
                  <a:pt x="2567" y="2003"/>
                </a:lnTo>
                <a:cubicBezTo>
                  <a:pt x="2553" y="1994"/>
                  <a:pt x="2525" y="1984"/>
                  <a:pt x="2514" y="1988"/>
                </a:cubicBezTo>
                <a:cubicBezTo>
                  <a:pt x="2503" y="1989"/>
                  <a:pt x="2501" y="2003"/>
                  <a:pt x="2506" y="2020"/>
                </a:cubicBezTo>
                <a:lnTo>
                  <a:pt x="2506" y="2020"/>
                </a:lnTo>
                <a:cubicBezTo>
                  <a:pt x="2505" y="2020"/>
                  <a:pt x="2494" y="2025"/>
                  <a:pt x="2493" y="2028"/>
                </a:cubicBezTo>
                <a:lnTo>
                  <a:pt x="2492" y="2029"/>
                </a:lnTo>
                <a:lnTo>
                  <a:pt x="2492" y="2030"/>
                </a:lnTo>
                <a:lnTo>
                  <a:pt x="2491" y="2031"/>
                </a:lnTo>
                <a:lnTo>
                  <a:pt x="2491" y="2033"/>
                </a:lnTo>
                <a:lnTo>
                  <a:pt x="2491" y="2034"/>
                </a:lnTo>
                <a:cubicBezTo>
                  <a:pt x="2514" y="2045"/>
                  <a:pt x="2555" y="2046"/>
                  <a:pt x="2579" y="2049"/>
                </a:cubicBezTo>
                <a:cubicBezTo>
                  <a:pt x="2599" y="2051"/>
                  <a:pt x="2613" y="2053"/>
                  <a:pt x="2620" y="2054"/>
                </a:cubicBezTo>
                <a:lnTo>
                  <a:pt x="2636" y="2078"/>
                </a:lnTo>
                <a:lnTo>
                  <a:pt x="2592" y="2090"/>
                </a:lnTo>
                <a:cubicBezTo>
                  <a:pt x="2605" y="2138"/>
                  <a:pt x="2629" y="2142"/>
                  <a:pt x="2663" y="2143"/>
                </a:cubicBezTo>
                <a:cubicBezTo>
                  <a:pt x="2676" y="2142"/>
                  <a:pt x="2685" y="2153"/>
                  <a:pt x="2690" y="2166"/>
                </a:cubicBezTo>
                <a:lnTo>
                  <a:pt x="2762" y="2155"/>
                </a:lnTo>
                <a:lnTo>
                  <a:pt x="2816" y="2111"/>
                </a:lnTo>
                <a:lnTo>
                  <a:pt x="2856" y="2119"/>
                </a:lnTo>
                <a:lnTo>
                  <a:pt x="2892" y="2146"/>
                </a:lnTo>
                <a:lnTo>
                  <a:pt x="2904" y="2124"/>
                </a:lnTo>
                <a:lnTo>
                  <a:pt x="3042" y="2141"/>
                </a:lnTo>
                <a:lnTo>
                  <a:pt x="3037" y="2190"/>
                </a:lnTo>
                <a:lnTo>
                  <a:pt x="3133" y="2162"/>
                </a:lnTo>
                <a:lnTo>
                  <a:pt x="3133" y="2164"/>
                </a:lnTo>
                <a:lnTo>
                  <a:pt x="3134" y="2165"/>
                </a:lnTo>
                <a:lnTo>
                  <a:pt x="3134" y="2166"/>
                </a:lnTo>
                <a:lnTo>
                  <a:pt x="3135" y="2168"/>
                </a:lnTo>
                <a:cubicBezTo>
                  <a:pt x="3148" y="2213"/>
                  <a:pt x="3160" y="2210"/>
                  <a:pt x="3197" y="2201"/>
                </a:cubicBezTo>
                <a:cubicBezTo>
                  <a:pt x="3201" y="2200"/>
                  <a:pt x="3207" y="2198"/>
                  <a:pt x="3209" y="2197"/>
                </a:cubicBezTo>
                <a:cubicBezTo>
                  <a:pt x="3220" y="2232"/>
                  <a:pt x="3246" y="2223"/>
                  <a:pt x="3265" y="2219"/>
                </a:cubicBezTo>
                <a:cubicBezTo>
                  <a:pt x="3267" y="2218"/>
                  <a:pt x="3271" y="2217"/>
                  <a:pt x="3272" y="2217"/>
                </a:cubicBezTo>
                <a:cubicBezTo>
                  <a:pt x="3289" y="2213"/>
                  <a:pt x="3307" y="2216"/>
                  <a:pt x="3320" y="2222"/>
                </a:cubicBezTo>
                <a:cubicBezTo>
                  <a:pt x="3335" y="2229"/>
                  <a:pt x="3354" y="2230"/>
                  <a:pt x="3369" y="2227"/>
                </a:cubicBezTo>
                <a:lnTo>
                  <a:pt x="3367" y="2218"/>
                </a:lnTo>
                <a:lnTo>
                  <a:pt x="3444" y="2224"/>
                </a:lnTo>
                <a:lnTo>
                  <a:pt x="3445" y="2224"/>
                </a:lnTo>
                <a:cubicBezTo>
                  <a:pt x="3462" y="2221"/>
                  <a:pt x="3480" y="2223"/>
                  <a:pt x="3493" y="2229"/>
                </a:cubicBezTo>
                <a:cubicBezTo>
                  <a:pt x="3508" y="2236"/>
                  <a:pt x="3526" y="2237"/>
                  <a:pt x="3541" y="2234"/>
                </a:cubicBezTo>
                <a:cubicBezTo>
                  <a:pt x="3607" y="2234"/>
                  <a:pt x="3756" y="2250"/>
                  <a:pt x="3815" y="2298"/>
                </a:cubicBezTo>
                <a:lnTo>
                  <a:pt x="3937" y="2262"/>
                </a:lnTo>
                <a:lnTo>
                  <a:pt x="3959" y="2304"/>
                </a:lnTo>
                <a:lnTo>
                  <a:pt x="4055" y="2342"/>
                </a:lnTo>
                <a:cubicBezTo>
                  <a:pt x="4049" y="2354"/>
                  <a:pt x="4023" y="2371"/>
                  <a:pt x="4016" y="2372"/>
                </a:cubicBezTo>
                <a:cubicBezTo>
                  <a:pt x="3956" y="2361"/>
                  <a:pt x="3885" y="2353"/>
                  <a:pt x="3835" y="2367"/>
                </a:cubicBezTo>
                <a:lnTo>
                  <a:pt x="3835" y="2367"/>
                </a:lnTo>
                <a:lnTo>
                  <a:pt x="3835" y="2366"/>
                </a:lnTo>
                <a:lnTo>
                  <a:pt x="3835" y="2366"/>
                </a:lnTo>
                <a:lnTo>
                  <a:pt x="3834" y="2365"/>
                </a:lnTo>
                <a:cubicBezTo>
                  <a:pt x="3827" y="2348"/>
                  <a:pt x="3826" y="2319"/>
                  <a:pt x="3800" y="2311"/>
                </a:cubicBezTo>
                <a:cubicBezTo>
                  <a:pt x="3795" y="2312"/>
                  <a:pt x="3791" y="2321"/>
                  <a:pt x="3789" y="2326"/>
                </a:cubicBezTo>
                <a:cubicBezTo>
                  <a:pt x="3787" y="2333"/>
                  <a:pt x="3783" y="2341"/>
                  <a:pt x="3781" y="2345"/>
                </a:cubicBezTo>
                <a:lnTo>
                  <a:pt x="3686" y="2344"/>
                </a:lnTo>
                <a:lnTo>
                  <a:pt x="3629" y="2408"/>
                </a:lnTo>
                <a:cubicBezTo>
                  <a:pt x="3682" y="2430"/>
                  <a:pt x="3778" y="2422"/>
                  <a:pt x="3836" y="2405"/>
                </a:cubicBezTo>
                <a:cubicBezTo>
                  <a:pt x="3820" y="2432"/>
                  <a:pt x="3812" y="2455"/>
                  <a:pt x="3819" y="2476"/>
                </a:cubicBezTo>
                <a:cubicBezTo>
                  <a:pt x="3821" y="2481"/>
                  <a:pt x="3828" y="2482"/>
                  <a:pt x="3834" y="2480"/>
                </a:cubicBezTo>
                <a:cubicBezTo>
                  <a:pt x="3868" y="2466"/>
                  <a:pt x="3886" y="2451"/>
                  <a:pt x="3912" y="2434"/>
                </a:cubicBezTo>
                <a:cubicBezTo>
                  <a:pt x="3931" y="2421"/>
                  <a:pt x="3945" y="2412"/>
                  <a:pt x="3951" y="2410"/>
                </a:cubicBezTo>
                <a:cubicBezTo>
                  <a:pt x="4035" y="2443"/>
                  <a:pt x="4123" y="2465"/>
                  <a:pt x="4215" y="2438"/>
                </a:cubicBezTo>
                <a:lnTo>
                  <a:pt x="4258" y="2360"/>
                </a:lnTo>
                <a:lnTo>
                  <a:pt x="4301" y="2376"/>
                </a:lnTo>
                <a:lnTo>
                  <a:pt x="4302" y="2413"/>
                </a:lnTo>
                <a:lnTo>
                  <a:pt x="4302" y="2413"/>
                </a:lnTo>
                <a:lnTo>
                  <a:pt x="4301" y="2413"/>
                </a:lnTo>
                <a:cubicBezTo>
                  <a:pt x="4298" y="2414"/>
                  <a:pt x="4275" y="2423"/>
                  <a:pt x="4278" y="2429"/>
                </a:cubicBezTo>
                <a:cubicBezTo>
                  <a:pt x="4324" y="2467"/>
                  <a:pt x="4396" y="2455"/>
                  <a:pt x="4427" y="2453"/>
                </a:cubicBezTo>
                <a:cubicBezTo>
                  <a:pt x="4453" y="2527"/>
                  <a:pt x="4668" y="2530"/>
                  <a:pt x="4772" y="2534"/>
                </a:cubicBezTo>
                <a:cubicBezTo>
                  <a:pt x="4800" y="2535"/>
                  <a:pt x="4820" y="2536"/>
                  <a:pt x="4829" y="2536"/>
                </a:cubicBezTo>
                <a:lnTo>
                  <a:pt x="4901" y="2459"/>
                </a:lnTo>
                <a:cubicBezTo>
                  <a:pt x="4920" y="2462"/>
                  <a:pt x="4938" y="2458"/>
                  <a:pt x="4952" y="2454"/>
                </a:cubicBezTo>
                <a:lnTo>
                  <a:pt x="4953" y="2454"/>
                </a:lnTo>
                <a:lnTo>
                  <a:pt x="4954" y="2453"/>
                </a:lnTo>
                <a:lnTo>
                  <a:pt x="4955" y="2453"/>
                </a:lnTo>
                <a:lnTo>
                  <a:pt x="4955" y="2453"/>
                </a:lnTo>
                <a:lnTo>
                  <a:pt x="4956" y="2453"/>
                </a:lnTo>
                <a:cubicBezTo>
                  <a:pt x="4920" y="2491"/>
                  <a:pt x="4897" y="2547"/>
                  <a:pt x="4884" y="2596"/>
                </a:cubicBezTo>
                <a:lnTo>
                  <a:pt x="4980" y="2569"/>
                </a:lnTo>
                <a:cubicBezTo>
                  <a:pt x="4981" y="2572"/>
                  <a:pt x="4982" y="2576"/>
                  <a:pt x="4982" y="2577"/>
                </a:cubicBezTo>
                <a:cubicBezTo>
                  <a:pt x="4997" y="2627"/>
                  <a:pt x="5009" y="2625"/>
                  <a:pt x="5054" y="2614"/>
                </a:cubicBezTo>
                <a:cubicBezTo>
                  <a:pt x="5058" y="2613"/>
                  <a:pt x="5065" y="2611"/>
                  <a:pt x="5068" y="2610"/>
                </a:cubicBezTo>
                <a:cubicBezTo>
                  <a:pt x="5109" y="2637"/>
                  <a:pt x="5211" y="2641"/>
                  <a:pt x="5236" y="2637"/>
                </a:cubicBezTo>
                <a:cubicBezTo>
                  <a:pt x="5248" y="2614"/>
                  <a:pt x="5269" y="2580"/>
                  <a:pt x="5285" y="2576"/>
                </a:cubicBezTo>
                <a:cubicBezTo>
                  <a:pt x="5302" y="2571"/>
                  <a:pt x="5307" y="2588"/>
                  <a:pt x="5309" y="2594"/>
                </a:cubicBezTo>
                <a:lnTo>
                  <a:pt x="5309" y="2595"/>
                </a:lnTo>
                <a:lnTo>
                  <a:pt x="5310" y="2596"/>
                </a:lnTo>
                <a:lnTo>
                  <a:pt x="5310" y="2597"/>
                </a:lnTo>
                <a:cubicBezTo>
                  <a:pt x="5314" y="2603"/>
                  <a:pt x="5322" y="2604"/>
                  <a:pt x="5326" y="2603"/>
                </a:cubicBezTo>
                <a:cubicBezTo>
                  <a:pt x="5340" y="2599"/>
                  <a:pt x="5351" y="2581"/>
                  <a:pt x="5348" y="2571"/>
                </a:cubicBezTo>
                <a:cubicBezTo>
                  <a:pt x="5347" y="2567"/>
                  <a:pt x="5341" y="2562"/>
                  <a:pt x="5337" y="2561"/>
                </a:cubicBezTo>
                <a:cubicBezTo>
                  <a:pt x="5340" y="2560"/>
                  <a:pt x="5351" y="2556"/>
                  <a:pt x="5361" y="2552"/>
                </a:cubicBezTo>
                <a:cubicBezTo>
                  <a:pt x="5367" y="2550"/>
                  <a:pt x="5374" y="2548"/>
                  <a:pt x="5379" y="2547"/>
                </a:cubicBezTo>
                <a:cubicBezTo>
                  <a:pt x="5390" y="2543"/>
                  <a:pt x="5419" y="2536"/>
                  <a:pt x="5427" y="2544"/>
                </a:cubicBezTo>
                <a:lnTo>
                  <a:pt x="5605" y="2569"/>
                </a:lnTo>
                <a:lnTo>
                  <a:pt x="5607" y="2578"/>
                </a:lnTo>
                <a:lnTo>
                  <a:pt x="5787" y="2612"/>
                </a:lnTo>
                <a:lnTo>
                  <a:pt x="5877" y="2595"/>
                </a:lnTo>
                <a:lnTo>
                  <a:pt x="5923" y="2658"/>
                </a:lnTo>
                <a:cubicBezTo>
                  <a:pt x="5917" y="2659"/>
                  <a:pt x="5899" y="2664"/>
                  <a:pt x="5886" y="2667"/>
                </a:cubicBezTo>
                <a:cubicBezTo>
                  <a:pt x="5870" y="2674"/>
                  <a:pt x="5836" y="2677"/>
                  <a:pt x="5834" y="2711"/>
                </a:cubicBezTo>
                <a:cubicBezTo>
                  <a:pt x="5845" y="2734"/>
                  <a:pt x="5875" y="2728"/>
                  <a:pt x="5886" y="2725"/>
                </a:cubicBezTo>
                <a:cubicBezTo>
                  <a:pt x="5950" y="2754"/>
                  <a:pt x="6034" y="2769"/>
                  <a:pt x="6099" y="2777"/>
                </a:cubicBezTo>
                <a:cubicBezTo>
                  <a:pt x="6116" y="2773"/>
                  <a:pt x="6133" y="2775"/>
                  <a:pt x="6143" y="2779"/>
                </a:cubicBezTo>
                <a:cubicBezTo>
                  <a:pt x="6154" y="2784"/>
                  <a:pt x="6171" y="2784"/>
                  <a:pt x="6185" y="2781"/>
                </a:cubicBezTo>
                <a:cubicBezTo>
                  <a:pt x="6255" y="2827"/>
                  <a:pt x="6402" y="2833"/>
                  <a:pt x="6474" y="2831"/>
                </a:cubicBezTo>
                <a:cubicBezTo>
                  <a:pt x="6478" y="2848"/>
                  <a:pt x="6496" y="2843"/>
                  <a:pt x="6503" y="2841"/>
                </a:cubicBezTo>
                <a:lnTo>
                  <a:pt x="6503" y="2841"/>
                </a:lnTo>
                <a:lnTo>
                  <a:pt x="6504" y="2841"/>
                </a:lnTo>
                <a:lnTo>
                  <a:pt x="6505" y="2841"/>
                </a:lnTo>
                <a:cubicBezTo>
                  <a:pt x="6535" y="2827"/>
                  <a:pt x="6598" y="2798"/>
                  <a:pt x="6601" y="2747"/>
                </a:cubicBezTo>
                <a:cubicBezTo>
                  <a:pt x="6594" y="2738"/>
                  <a:pt x="6570" y="2747"/>
                  <a:pt x="6567" y="2747"/>
                </a:cubicBezTo>
                <a:lnTo>
                  <a:pt x="6566" y="2747"/>
                </a:lnTo>
                <a:lnTo>
                  <a:pt x="6565" y="2748"/>
                </a:lnTo>
                <a:lnTo>
                  <a:pt x="6564" y="2748"/>
                </a:lnTo>
                <a:lnTo>
                  <a:pt x="6564" y="2748"/>
                </a:lnTo>
                <a:lnTo>
                  <a:pt x="6475" y="2736"/>
                </a:lnTo>
                <a:lnTo>
                  <a:pt x="6474" y="2736"/>
                </a:lnTo>
                <a:lnTo>
                  <a:pt x="6473" y="2736"/>
                </a:lnTo>
                <a:cubicBezTo>
                  <a:pt x="6443" y="2745"/>
                  <a:pt x="6412" y="2745"/>
                  <a:pt x="6378" y="2726"/>
                </a:cubicBezTo>
                <a:lnTo>
                  <a:pt x="6376" y="2726"/>
                </a:lnTo>
                <a:cubicBezTo>
                  <a:pt x="6316" y="2744"/>
                  <a:pt x="6238" y="2745"/>
                  <a:pt x="6185" y="2715"/>
                </a:cubicBezTo>
                <a:lnTo>
                  <a:pt x="6220" y="2572"/>
                </a:lnTo>
                <a:lnTo>
                  <a:pt x="6229" y="2570"/>
                </a:lnTo>
                <a:lnTo>
                  <a:pt x="6230" y="2570"/>
                </a:lnTo>
                <a:cubicBezTo>
                  <a:pt x="6248" y="2582"/>
                  <a:pt x="6256" y="2606"/>
                  <a:pt x="6261" y="2617"/>
                </a:cubicBezTo>
                <a:cubicBezTo>
                  <a:pt x="6267" y="2638"/>
                  <a:pt x="6282" y="2643"/>
                  <a:pt x="6291" y="2639"/>
                </a:cubicBezTo>
                <a:cubicBezTo>
                  <a:pt x="6306" y="2636"/>
                  <a:pt x="6332" y="2610"/>
                  <a:pt x="6340" y="2595"/>
                </a:cubicBezTo>
                <a:lnTo>
                  <a:pt x="6369" y="2596"/>
                </a:lnTo>
                <a:cubicBezTo>
                  <a:pt x="6371" y="2606"/>
                  <a:pt x="6375" y="2618"/>
                  <a:pt x="6377" y="2625"/>
                </a:cubicBezTo>
                <a:cubicBezTo>
                  <a:pt x="6382" y="2674"/>
                  <a:pt x="6417" y="2697"/>
                  <a:pt x="6459" y="2674"/>
                </a:cubicBezTo>
                <a:cubicBezTo>
                  <a:pt x="6461" y="2674"/>
                  <a:pt x="6466" y="2672"/>
                  <a:pt x="6466" y="2672"/>
                </a:cubicBezTo>
                <a:cubicBezTo>
                  <a:pt x="6527" y="2654"/>
                  <a:pt x="6720" y="2657"/>
                  <a:pt x="6783" y="2657"/>
                </a:cubicBezTo>
                <a:lnTo>
                  <a:pt x="6855" y="2674"/>
                </a:lnTo>
                <a:lnTo>
                  <a:pt x="6852" y="2732"/>
                </a:lnTo>
                <a:lnTo>
                  <a:pt x="6605" y="2793"/>
                </a:lnTo>
                <a:cubicBezTo>
                  <a:pt x="6619" y="2837"/>
                  <a:pt x="6662" y="2832"/>
                  <a:pt x="6693" y="2832"/>
                </a:cubicBezTo>
                <a:cubicBezTo>
                  <a:pt x="6720" y="2833"/>
                  <a:pt x="6757" y="2821"/>
                  <a:pt x="6775" y="2858"/>
                </a:cubicBezTo>
                <a:lnTo>
                  <a:pt x="6946" y="2894"/>
                </a:lnTo>
                <a:cubicBezTo>
                  <a:pt x="6986" y="2881"/>
                  <a:pt x="7018" y="2898"/>
                  <a:pt x="7057" y="2911"/>
                </a:cubicBezTo>
                <a:cubicBezTo>
                  <a:pt x="7073" y="2917"/>
                  <a:pt x="7094" y="2917"/>
                  <a:pt x="7112" y="2912"/>
                </a:cubicBezTo>
                <a:lnTo>
                  <a:pt x="7171" y="2952"/>
                </a:lnTo>
                <a:lnTo>
                  <a:pt x="7268" y="2962"/>
                </a:lnTo>
                <a:lnTo>
                  <a:pt x="7349" y="3015"/>
                </a:lnTo>
                <a:lnTo>
                  <a:pt x="7454" y="2985"/>
                </a:lnTo>
                <a:cubicBezTo>
                  <a:pt x="7514" y="2996"/>
                  <a:pt x="7597" y="3010"/>
                  <a:pt x="7646" y="2996"/>
                </a:cubicBezTo>
                <a:lnTo>
                  <a:pt x="7683" y="3023"/>
                </a:lnTo>
                <a:lnTo>
                  <a:pt x="7874" y="3063"/>
                </a:lnTo>
                <a:lnTo>
                  <a:pt x="7972" y="3044"/>
                </a:lnTo>
                <a:lnTo>
                  <a:pt x="7980" y="3070"/>
                </a:lnTo>
                <a:cubicBezTo>
                  <a:pt x="7990" y="3105"/>
                  <a:pt x="8020" y="3106"/>
                  <a:pt x="8043" y="3099"/>
                </a:cubicBezTo>
                <a:lnTo>
                  <a:pt x="8044" y="3099"/>
                </a:lnTo>
                <a:lnTo>
                  <a:pt x="8045" y="3099"/>
                </a:lnTo>
                <a:cubicBezTo>
                  <a:pt x="8063" y="3117"/>
                  <a:pt x="8095" y="3123"/>
                  <a:pt x="8107" y="3119"/>
                </a:cubicBezTo>
                <a:lnTo>
                  <a:pt x="8109" y="3118"/>
                </a:lnTo>
                <a:lnTo>
                  <a:pt x="8110" y="3117"/>
                </a:lnTo>
                <a:lnTo>
                  <a:pt x="8111" y="3117"/>
                </a:lnTo>
                <a:lnTo>
                  <a:pt x="8112" y="3116"/>
                </a:lnTo>
                <a:lnTo>
                  <a:pt x="8113" y="3115"/>
                </a:lnTo>
                <a:lnTo>
                  <a:pt x="8113" y="3114"/>
                </a:lnTo>
                <a:cubicBezTo>
                  <a:pt x="8114" y="3108"/>
                  <a:pt x="8112" y="3104"/>
                  <a:pt x="8112" y="3101"/>
                </a:cubicBezTo>
                <a:lnTo>
                  <a:pt x="8111" y="3100"/>
                </a:lnTo>
                <a:lnTo>
                  <a:pt x="8111" y="3099"/>
                </a:lnTo>
                <a:lnTo>
                  <a:pt x="8166" y="3026"/>
                </a:lnTo>
                <a:cubicBezTo>
                  <a:pt x="8197" y="3019"/>
                  <a:pt x="8228" y="3016"/>
                  <a:pt x="8260" y="3019"/>
                </a:cubicBezTo>
                <a:cubicBezTo>
                  <a:pt x="8290" y="3021"/>
                  <a:pt x="8323" y="3018"/>
                  <a:pt x="8351" y="3011"/>
                </a:cubicBezTo>
                <a:lnTo>
                  <a:pt x="8351" y="3012"/>
                </a:lnTo>
                <a:cubicBezTo>
                  <a:pt x="8356" y="3031"/>
                  <a:pt x="8374" y="3044"/>
                  <a:pt x="8398" y="3045"/>
                </a:cubicBezTo>
                <a:lnTo>
                  <a:pt x="8403" y="3062"/>
                </a:lnTo>
                <a:cubicBezTo>
                  <a:pt x="8411" y="3071"/>
                  <a:pt x="8419" y="3074"/>
                  <a:pt x="8422" y="3072"/>
                </a:cubicBezTo>
                <a:cubicBezTo>
                  <a:pt x="8426" y="3072"/>
                  <a:pt x="8431" y="3067"/>
                  <a:pt x="8432" y="3063"/>
                </a:cubicBezTo>
                <a:lnTo>
                  <a:pt x="8429" y="3055"/>
                </a:lnTo>
                <a:cubicBezTo>
                  <a:pt x="8461" y="3054"/>
                  <a:pt x="8494" y="3046"/>
                  <a:pt x="8521" y="3038"/>
                </a:cubicBezTo>
                <a:cubicBezTo>
                  <a:pt x="8523" y="3037"/>
                  <a:pt x="8527" y="3036"/>
                  <a:pt x="8528" y="3036"/>
                </a:cubicBezTo>
                <a:cubicBezTo>
                  <a:pt x="8575" y="3063"/>
                  <a:pt x="8635" y="3064"/>
                  <a:pt x="8679" y="3075"/>
                </a:cubicBezTo>
                <a:cubicBezTo>
                  <a:pt x="8699" y="3079"/>
                  <a:pt x="8715" y="3082"/>
                  <a:pt x="8722" y="3084"/>
                </a:cubicBezTo>
                <a:cubicBezTo>
                  <a:pt x="8785" y="3066"/>
                  <a:pt x="8836" y="3095"/>
                  <a:pt x="8882" y="3108"/>
                </a:cubicBezTo>
                <a:cubicBezTo>
                  <a:pt x="8905" y="3117"/>
                  <a:pt x="8933" y="3118"/>
                  <a:pt x="8956" y="3112"/>
                </a:cubicBezTo>
                <a:lnTo>
                  <a:pt x="9059" y="3139"/>
                </a:lnTo>
                <a:lnTo>
                  <a:pt x="9085" y="3132"/>
                </a:lnTo>
                <a:lnTo>
                  <a:pt x="9090" y="3149"/>
                </a:lnTo>
                <a:cubicBezTo>
                  <a:pt x="9113" y="3161"/>
                  <a:pt x="9143" y="3172"/>
                  <a:pt x="9172" y="3179"/>
                </a:cubicBezTo>
                <a:cubicBezTo>
                  <a:pt x="9231" y="3195"/>
                  <a:pt x="9303" y="3210"/>
                  <a:pt x="9354" y="3244"/>
                </a:cubicBezTo>
                <a:lnTo>
                  <a:pt x="9497" y="3250"/>
                </a:lnTo>
                <a:lnTo>
                  <a:pt x="9537" y="3191"/>
                </a:lnTo>
                <a:lnTo>
                  <a:pt x="9516" y="3150"/>
                </a:lnTo>
                <a:lnTo>
                  <a:pt x="9617" y="3140"/>
                </a:lnTo>
                <a:lnTo>
                  <a:pt x="9623" y="3062"/>
                </a:lnTo>
                <a:cubicBezTo>
                  <a:pt x="9562" y="3080"/>
                  <a:pt x="9494" y="3050"/>
                  <a:pt x="9443" y="3029"/>
                </a:cubicBezTo>
                <a:cubicBezTo>
                  <a:pt x="9468" y="3030"/>
                  <a:pt x="9499" y="3031"/>
                  <a:pt x="9518" y="3026"/>
                </a:cubicBezTo>
                <a:lnTo>
                  <a:pt x="9589" y="3044"/>
                </a:lnTo>
                <a:cubicBezTo>
                  <a:pt x="9593" y="3038"/>
                  <a:pt x="9601" y="3034"/>
                  <a:pt x="9605" y="3033"/>
                </a:cubicBezTo>
                <a:cubicBezTo>
                  <a:pt x="9631" y="3028"/>
                  <a:pt x="9660" y="3043"/>
                  <a:pt x="9688" y="3054"/>
                </a:cubicBezTo>
                <a:cubicBezTo>
                  <a:pt x="9717" y="3066"/>
                  <a:pt x="9745" y="3079"/>
                  <a:pt x="9768" y="3074"/>
                </a:cubicBezTo>
                <a:cubicBezTo>
                  <a:pt x="9775" y="3073"/>
                  <a:pt x="9781" y="3067"/>
                  <a:pt x="9784" y="3063"/>
                </a:cubicBezTo>
                <a:cubicBezTo>
                  <a:pt x="9794" y="3061"/>
                  <a:pt x="9807" y="3062"/>
                  <a:pt x="9818" y="3064"/>
                </a:cubicBezTo>
                <a:cubicBezTo>
                  <a:pt x="9829" y="3066"/>
                  <a:pt x="9838" y="3066"/>
                  <a:pt x="9842" y="3066"/>
                </a:cubicBezTo>
                <a:cubicBezTo>
                  <a:pt x="9789" y="3046"/>
                  <a:pt x="9922" y="3059"/>
                  <a:pt x="9726" y="3024"/>
                </a:cubicBezTo>
                <a:lnTo>
                  <a:pt x="9692" y="3005"/>
                </a:lnTo>
                <a:lnTo>
                  <a:pt x="9770" y="2982"/>
                </a:lnTo>
                <a:lnTo>
                  <a:pt x="9844" y="3008"/>
                </a:lnTo>
                <a:cubicBezTo>
                  <a:pt x="9869" y="3037"/>
                  <a:pt x="9902" y="3028"/>
                  <a:pt x="9924" y="3023"/>
                </a:cubicBezTo>
                <a:cubicBezTo>
                  <a:pt x="9964" y="3044"/>
                  <a:pt x="10013" y="3073"/>
                  <a:pt x="10047" y="3067"/>
                </a:cubicBezTo>
                <a:cubicBezTo>
                  <a:pt x="10051" y="3066"/>
                  <a:pt x="10056" y="3063"/>
                  <a:pt x="10058" y="3061"/>
                </a:cubicBezTo>
                <a:cubicBezTo>
                  <a:pt x="10059" y="3052"/>
                  <a:pt x="10057" y="3040"/>
                  <a:pt x="10054" y="3031"/>
                </a:cubicBezTo>
                <a:cubicBezTo>
                  <a:pt x="10053" y="3028"/>
                  <a:pt x="10052" y="3023"/>
                  <a:pt x="10051" y="3022"/>
                </a:cubicBezTo>
                <a:cubicBezTo>
                  <a:pt x="10051" y="3020"/>
                  <a:pt x="10050" y="3017"/>
                  <a:pt x="10050" y="3016"/>
                </a:cubicBezTo>
                <a:cubicBezTo>
                  <a:pt x="10046" y="3004"/>
                  <a:pt x="10044" y="2990"/>
                  <a:pt x="10044" y="2980"/>
                </a:cubicBezTo>
                <a:cubicBezTo>
                  <a:pt x="10079" y="2991"/>
                  <a:pt x="10123" y="3005"/>
                  <a:pt x="10153" y="2996"/>
                </a:cubicBezTo>
                <a:cubicBezTo>
                  <a:pt x="10171" y="2992"/>
                  <a:pt x="10176" y="2976"/>
                  <a:pt x="10171" y="2962"/>
                </a:cubicBezTo>
                <a:lnTo>
                  <a:pt x="10187" y="2919"/>
                </a:lnTo>
                <a:cubicBezTo>
                  <a:pt x="10203" y="2924"/>
                  <a:pt x="10220" y="2926"/>
                  <a:pt x="10232" y="2927"/>
                </a:cubicBezTo>
                <a:cubicBezTo>
                  <a:pt x="10246" y="2927"/>
                  <a:pt x="10264" y="2933"/>
                  <a:pt x="10279" y="2941"/>
                </a:cubicBezTo>
                <a:lnTo>
                  <a:pt x="10271" y="2848"/>
                </a:lnTo>
                <a:cubicBezTo>
                  <a:pt x="10243" y="2857"/>
                  <a:pt x="10213" y="2853"/>
                  <a:pt x="10180" y="2827"/>
                </a:cubicBezTo>
                <a:close/>
                <a:moveTo>
                  <a:pt x="7134" y="2726"/>
                </a:moveTo>
                <a:cubicBezTo>
                  <a:pt x="7186" y="2711"/>
                  <a:pt x="7255" y="2744"/>
                  <a:pt x="7314" y="2759"/>
                </a:cubicBezTo>
                <a:cubicBezTo>
                  <a:pt x="7345" y="2769"/>
                  <a:pt x="7376" y="2769"/>
                  <a:pt x="7400" y="2764"/>
                </a:cubicBezTo>
                <a:cubicBezTo>
                  <a:pt x="7402" y="2763"/>
                  <a:pt x="7406" y="2762"/>
                  <a:pt x="7407" y="2761"/>
                </a:cubicBezTo>
                <a:cubicBezTo>
                  <a:pt x="7428" y="2756"/>
                  <a:pt x="7462" y="2747"/>
                  <a:pt x="7486" y="2767"/>
                </a:cubicBezTo>
                <a:lnTo>
                  <a:pt x="7575" y="2780"/>
                </a:lnTo>
                <a:cubicBezTo>
                  <a:pt x="7645" y="2759"/>
                  <a:pt x="7707" y="2801"/>
                  <a:pt x="7766" y="2819"/>
                </a:cubicBezTo>
                <a:cubicBezTo>
                  <a:pt x="7770" y="2818"/>
                  <a:pt x="7781" y="2819"/>
                  <a:pt x="7788" y="2819"/>
                </a:cubicBezTo>
                <a:cubicBezTo>
                  <a:pt x="7797" y="2820"/>
                  <a:pt x="7812" y="2821"/>
                  <a:pt x="7824" y="2822"/>
                </a:cubicBezTo>
                <a:lnTo>
                  <a:pt x="7811" y="2844"/>
                </a:lnTo>
                <a:cubicBezTo>
                  <a:pt x="7907" y="2932"/>
                  <a:pt x="7844" y="2867"/>
                  <a:pt x="7874" y="2891"/>
                </a:cubicBezTo>
                <a:cubicBezTo>
                  <a:pt x="7802" y="2894"/>
                  <a:pt x="7731" y="2905"/>
                  <a:pt x="7708" y="2912"/>
                </a:cubicBezTo>
                <a:lnTo>
                  <a:pt x="7608" y="2893"/>
                </a:lnTo>
                <a:lnTo>
                  <a:pt x="7607" y="2892"/>
                </a:lnTo>
                <a:lnTo>
                  <a:pt x="7607" y="2890"/>
                </a:lnTo>
                <a:cubicBezTo>
                  <a:pt x="7598" y="2858"/>
                  <a:pt x="7586" y="2863"/>
                  <a:pt x="7562" y="2868"/>
                </a:cubicBezTo>
                <a:cubicBezTo>
                  <a:pt x="7560" y="2869"/>
                  <a:pt x="7555" y="2870"/>
                  <a:pt x="7554" y="2871"/>
                </a:cubicBezTo>
                <a:cubicBezTo>
                  <a:pt x="7528" y="2874"/>
                  <a:pt x="7521" y="2852"/>
                  <a:pt x="7515" y="2835"/>
                </a:cubicBezTo>
                <a:lnTo>
                  <a:pt x="7206" y="2810"/>
                </a:lnTo>
                <a:cubicBezTo>
                  <a:pt x="7197" y="2780"/>
                  <a:pt x="7176" y="2789"/>
                  <a:pt x="7165" y="2792"/>
                </a:cubicBezTo>
                <a:lnTo>
                  <a:pt x="7164" y="2793"/>
                </a:lnTo>
                <a:cubicBezTo>
                  <a:pt x="7159" y="2794"/>
                  <a:pt x="7150" y="2797"/>
                  <a:pt x="7146" y="2799"/>
                </a:cubicBezTo>
                <a:cubicBezTo>
                  <a:pt x="7124" y="2802"/>
                  <a:pt x="7123" y="2782"/>
                  <a:pt x="7119" y="2774"/>
                </a:cubicBezTo>
                <a:lnTo>
                  <a:pt x="7119" y="2773"/>
                </a:lnTo>
                <a:lnTo>
                  <a:pt x="7119" y="2772"/>
                </a:lnTo>
                <a:lnTo>
                  <a:pt x="7119" y="2771"/>
                </a:lnTo>
                <a:lnTo>
                  <a:pt x="7118" y="2770"/>
                </a:lnTo>
                <a:lnTo>
                  <a:pt x="7118" y="2769"/>
                </a:lnTo>
                <a:cubicBezTo>
                  <a:pt x="7066" y="2785"/>
                  <a:pt x="6950" y="2749"/>
                  <a:pt x="6917" y="2694"/>
                </a:cubicBezTo>
                <a:lnTo>
                  <a:pt x="6978" y="2677"/>
                </a:lnTo>
                <a:cubicBezTo>
                  <a:pt x="6998" y="2681"/>
                  <a:pt x="7021" y="2686"/>
                  <a:pt x="7039" y="2691"/>
                </a:cubicBezTo>
                <a:cubicBezTo>
                  <a:pt x="7059" y="2696"/>
                  <a:pt x="7081" y="2699"/>
                  <a:pt x="7098" y="2699"/>
                </a:cubicBezTo>
                <a:lnTo>
                  <a:pt x="7134" y="2726"/>
                </a:lnTo>
                <a:close/>
                <a:moveTo>
                  <a:pt x="7874" y="2891"/>
                </a:moveTo>
                <a:cubicBezTo>
                  <a:pt x="7875" y="2891"/>
                  <a:pt x="7881" y="2891"/>
                  <a:pt x="7881" y="2890"/>
                </a:cubicBezTo>
                <a:lnTo>
                  <a:pt x="7879" y="2891"/>
                </a:lnTo>
                <a:lnTo>
                  <a:pt x="7877" y="2891"/>
                </a:lnTo>
                <a:lnTo>
                  <a:pt x="7876" y="2891"/>
                </a:lnTo>
                <a:lnTo>
                  <a:pt x="7874" y="2891"/>
                </a:lnTo>
                <a:lnTo>
                  <a:pt x="7874" y="2891"/>
                </a:lnTo>
                <a:close/>
                <a:moveTo>
                  <a:pt x="5496" y="2421"/>
                </a:moveTo>
                <a:lnTo>
                  <a:pt x="5456" y="2413"/>
                </a:lnTo>
                <a:cubicBezTo>
                  <a:pt x="5458" y="2410"/>
                  <a:pt x="5458" y="2406"/>
                  <a:pt x="5457" y="2406"/>
                </a:cubicBezTo>
                <a:lnTo>
                  <a:pt x="5457" y="2405"/>
                </a:lnTo>
                <a:lnTo>
                  <a:pt x="5457" y="2404"/>
                </a:lnTo>
                <a:lnTo>
                  <a:pt x="5456" y="2403"/>
                </a:lnTo>
                <a:lnTo>
                  <a:pt x="5456" y="2402"/>
                </a:lnTo>
                <a:lnTo>
                  <a:pt x="5455" y="2402"/>
                </a:lnTo>
                <a:lnTo>
                  <a:pt x="5454" y="2401"/>
                </a:lnTo>
                <a:lnTo>
                  <a:pt x="5453" y="2401"/>
                </a:lnTo>
                <a:lnTo>
                  <a:pt x="5452" y="2401"/>
                </a:lnTo>
                <a:lnTo>
                  <a:pt x="5451" y="2401"/>
                </a:lnTo>
                <a:cubicBezTo>
                  <a:pt x="5449" y="2401"/>
                  <a:pt x="5445" y="2406"/>
                  <a:pt x="5445" y="2407"/>
                </a:cubicBezTo>
                <a:lnTo>
                  <a:pt x="5449" y="2358"/>
                </a:lnTo>
                <a:lnTo>
                  <a:pt x="5511" y="2341"/>
                </a:lnTo>
                <a:lnTo>
                  <a:pt x="5516" y="2358"/>
                </a:lnTo>
                <a:lnTo>
                  <a:pt x="5611" y="2359"/>
                </a:lnTo>
                <a:lnTo>
                  <a:pt x="5687" y="2394"/>
                </a:lnTo>
                <a:cubicBezTo>
                  <a:pt x="5688" y="2390"/>
                  <a:pt x="5692" y="2387"/>
                  <a:pt x="5693" y="2387"/>
                </a:cubicBezTo>
                <a:cubicBezTo>
                  <a:pt x="5706" y="2385"/>
                  <a:pt x="5723" y="2401"/>
                  <a:pt x="5724" y="2408"/>
                </a:cubicBezTo>
                <a:cubicBezTo>
                  <a:pt x="5726" y="2412"/>
                  <a:pt x="5725" y="2419"/>
                  <a:pt x="5723" y="2422"/>
                </a:cubicBezTo>
                <a:cubicBezTo>
                  <a:pt x="5760" y="2442"/>
                  <a:pt x="5798" y="2438"/>
                  <a:pt x="5827" y="2430"/>
                </a:cubicBezTo>
                <a:lnTo>
                  <a:pt x="5828" y="2429"/>
                </a:lnTo>
                <a:lnTo>
                  <a:pt x="5829" y="2429"/>
                </a:lnTo>
                <a:cubicBezTo>
                  <a:pt x="5866" y="2436"/>
                  <a:pt x="5919" y="2450"/>
                  <a:pt x="5954" y="2469"/>
                </a:cubicBezTo>
                <a:lnTo>
                  <a:pt x="6018" y="2460"/>
                </a:lnTo>
                <a:lnTo>
                  <a:pt x="6002" y="2503"/>
                </a:lnTo>
                <a:lnTo>
                  <a:pt x="6005" y="2549"/>
                </a:lnTo>
                <a:cubicBezTo>
                  <a:pt x="5968" y="2529"/>
                  <a:pt x="5921" y="2534"/>
                  <a:pt x="5888" y="2535"/>
                </a:cubicBezTo>
                <a:lnTo>
                  <a:pt x="5902" y="2484"/>
                </a:lnTo>
                <a:cubicBezTo>
                  <a:pt x="5845" y="2459"/>
                  <a:pt x="5696" y="2463"/>
                  <a:pt x="5652" y="2471"/>
                </a:cubicBezTo>
                <a:lnTo>
                  <a:pt x="5529" y="2439"/>
                </a:lnTo>
                <a:cubicBezTo>
                  <a:pt x="5521" y="2438"/>
                  <a:pt x="5503" y="2434"/>
                  <a:pt x="5496" y="2427"/>
                </a:cubicBezTo>
                <a:lnTo>
                  <a:pt x="5496" y="2426"/>
                </a:lnTo>
                <a:lnTo>
                  <a:pt x="5495" y="2425"/>
                </a:lnTo>
                <a:lnTo>
                  <a:pt x="5495" y="2424"/>
                </a:lnTo>
                <a:lnTo>
                  <a:pt x="5495" y="2423"/>
                </a:lnTo>
                <a:lnTo>
                  <a:pt x="5495" y="2422"/>
                </a:lnTo>
                <a:lnTo>
                  <a:pt x="5496" y="2421"/>
                </a:lnTo>
                <a:close/>
                <a:moveTo>
                  <a:pt x="2329" y="842"/>
                </a:moveTo>
                <a:lnTo>
                  <a:pt x="2294" y="918"/>
                </a:lnTo>
                <a:cubicBezTo>
                  <a:pt x="2247" y="893"/>
                  <a:pt x="2158" y="900"/>
                  <a:pt x="2097" y="898"/>
                </a:cubicBezTo>
                <a:cubicBezTo>
                  <a:pt x="2073" y="898"/>
                  <a:pt x="2053" y="897"/>
                  <a:pt x="2042" y="896"/>
                </a:cubicBezTo>
                <a:cubicBezTo>
                  <a:pt x="2031" y="862"/>
                  <a:pt x="2051" y="826"/>
                  <a:pt x="2083" y="808"/>
                </a:cubicBezTo>
                <a:cubicBezTo>
                  <a:pt x="2168" y="812"/>
                  <a:pt x="2253" y="828"/>
                  <a:pt x="2329" y="842"/>
                </a:cubicBezTo>
                <a:close/>
                <a:moveTo>
                  <a:pt x="3042" y="1942"/>
                </a:moveTo>
                <a:cubicBezTo>
                  <a:pt x="3010" y="1967"/>
                  <a:pt x="2973" y="1984"/>
                  <a:pt x="2939" y="1992"/>
                </a:cubicBezTo>
                <a:cubicBezTo>
                  <a:pt x="2914" y="1999"/>
                  <a:pt x="2886" y="2007"/>
                  <a:pt x="2863" y="2013"/>
                </a:cubicBezTo>
                <a:cubicBezTo>
                  <a:pt x="2840" y="1984"/>
                  <a:pt x="2812" y="1990"/>
                  <a:pt x="2793" y="1995"/>
                </a:cubicBezTo>
                <a:lnTo>
                  <a:pt x="2792" y="1995"/>
                </a:lnTo>
                <a:lnTo>
                  <a:pt x="2770" y="2049"/>
                </a:lnTo>
                <a:lnTo>
                  <a:pt x="2741" y="2048"/>
                </a:lnTo>
                <a:lnTo>
                  <a:pt x="2750" y="1979"/>
                </a:lnTo>
                <a:lnTo>
                  <a:pt x="2750" y="1978"/>
                </a:lnTo>
                <a:cubicBezTo>
                  <a:pt x="2757" y="1971"/>
                  <a:pt x="2766" y="1962"/>
                  <a:pt x="2771" y="1955"/>
                </a:cubicBezTo>
                <a:cubicBezTo>
                  <a:pt x="2778" y="1946"/>
                  <a:pt x="2787" y="1940"/>
                  <a:pt x="2794" y="1938"/>
                </a:cubicBezTo>
                <a:cubicBezTo>
                  <a:pt x="2811" y="1932"/>
                  <a:pt x="2817" y="1950"/>
                  <a:pt x="2819" y="1956"/>
                </a:cubicBezTo>
                <a:lnTo>
                  <a:pt x="2819" y="1957"/>
                </a:lnTo>
                <a:lnTo>
                  <a:pt x="2819" y="1958"/>
                </a:lnTo>
                <a:lnTo>
                  <a:pt x="2819" y="1959"/>
                </a:lnTo>
                <a:cubicBezTo>
                  <a:pt x="2851" y="1950"/>
                  <a:pt x="2886" y="1931"/>
                  <a:pt x="2908" y="1905"/>
                </a:cubicBezTo>
                <a:lnTo>
                  <a:pt x="3042" y="1942"/>
                </a:lnTo>
                <a:close/>
                <a:moveTo>
                  <a:pt x="9886" y="1900"/>
                </a:moveTo>
                <a:cubicBezTo>
                  <a:pt x="9891" y="1904"/>
                  <a:pt x="9902" y="1904"/>
                  <a:pt x="9910" y="1902"/>
                </a:cubicBezTo>
                <a:cubicBezTo>
                  <a:pt x="9914" y="1901"/>
                  <a:pt x="9921" y="1897"/>
                  <a:pt x="9923" y="1896"/>
                </a:cubicBezTo>
                <a:cubicBezTo>
                  <a:pt x="9934" y="1891"/>
                  <a:pt x="9948" y="1886"/>
                  <a:pt x="9960" y="1883"/>
                </a:cubicBezTo>
                <a:cubicBezTo>
                  <a:pt x="10060" y="1919"/>
                  <a:pt x="9866" y="1781"/>
                  <a:pt x="10159" y="1963"/>
                </a:cubicBezTo>
                <a:lnTo>
                  <a:pt x="10160" y="2000"/>
                </a:lnTo>
                <a:lnTo>
                  <a:pt x="10083" y="1994"/>
                </a:lnTo>
                <a:lnTo>
                  <a:pt x="9999" y="1933"/>
                </a:lnTo>
                <a:lnTo>
                  <a:pt x="9914" y="1967"/>
                </a:lnTo>
                <a:lnTo>
                  <a:pt x="9912" y="1958"/>
                </a:lnTo>
                <a:lnTo>
                  <a:pt x="9886" y="1900"/>
                </a:lnTo>
                <a:close/>
                <a:moveTo>
                  <a:pt x="4228" y="2255"/>
                </a:moveTo>
                <a:cubicBezTo>
                  <a:pt x="4225" y="2247"/>
                  <a:pt x="4236" y="2230"/>
                  <a:pt x="4243" y="2229"/>
                </a:cubicBezTo>
                <a:cubicBezTo>
                  <a:pt x="4277" y="2240"/>
                  <a:pt x="4172" y="2200"/>
                  <a:pt x="4334" y="2262"/>
                </a:cubicBezTo>
                <a:cubicBezTo>
                  <a:pt x="4380" y="2249"/>
                  <a:pt x="4422" y="2271"/>
                  <a:pt x="4463" y="2281"/>
                </a:cubicBezTo>
                <a:cubicBezTo>
                  <a:pt x="4484" y="2288"/>
                  <a:pt x="4508" y="2287"/>
                  <a:pt x="4529" y="2282"/>
                </a:cubicBezTo>
                <a:lnTo>
                  <a:pt x="4544" y="2334"/>
                </a:lnTo>
                <a:cubicBezTo>
                  <a:pt x="4527" y="2325"/>
                  <a:pt x="4502" y="2319"/>
                  <a:pt x="4480" y="2316"/>
                </a:cubicBezTo>
                <a:cubicBezTo>
                  <a:pt x="4456" y="2312"/>
                  <a:pt x="4432" y="2309"/>
                  <a:pt x="4413" y="2306"/>
                </a:cubicBezTo>
                <a:cubicBezTo>
                  <a:pt x="4361" y="2321"/>
                  <a:pt x="4298" y="2309"/>
                  <a:pt x="4252" y="2305"/>
                </a:cubicBezTo>
                <a:lnTo>
                  <a:pt x="4228" y="2255"/>
                </a:lnTo>
                <a:close/>
                <a:moveTo>
                  <a:pt x="1988" y="807"/>
                </a:moveTo>
                <a:lnTo>
                  <a:pt x="1927" y="891"/>
                </a:lnTo>
                <a:lnTo>
                  <a:pt x="1822" y="855"/>
                </a:lnTo>
                <a:cubicBezTo>
                  <a:pt x="1828" y="832"/>
                  <a:pt x="1832" y="786"/>
                  <a:pt x="1854" y="770"/>
                </a:cubicBezTo>
                <a:cubicBezTo>
                  <a:pt x="1863" y="767"/>
                  <a:pt x="1872" y="800"/>
                  <a:pt x="1873" y="801"/>
                </a:cubicBezTo>
                <a:lnTo>
                  <a:pt x="1873" y="802"/>
                </a:lnTo>
                <a:lnTo>
                  <a:pt x="1873" y="802"/>
                </a:lnTo>
                <a:lnTo>
                  <a:pt x="1873" y="802"/>
                </a:lnTo>
                <a:lnTo>
                  <a:pt x="1988" y="807"/>
                </a:lnTo>
                <a:close/>
                <a:moveTo>
                  <a:pt x="1905" y="1342"/>
                </a:moveTo>
                <a:cubicBezTo>
                  <a:pt x="1939" y="1378"/>
                  <a:pt x="1983" y="1386"/>
                  <a:pt x="2018" y="1375"/>
                </a:cubicBezTo>
                <a:lnTo>
                  <a:pt x="2019" y="1375"/>
                </a:lnTo>
                <a:lnTo>
                  <a:pt x="2020" y="1375"/>
                </a:lnTo>
                <a:lnTo>
                  <a:pt x="2020" y="1375"/>
                </a:lnTo>
                <a:lnTo>
                  <a:pt x="2021" y="1374"/>
                </a:lnTo>
                <a:lnTo>
                  <a:pt x="2022" y="1374"/>
                </a:lnTo>
                <a:cubicBezTo>
                  <a:pt x="2028" y="1372"/>
                  <a:pt x="2061" y="1364"/>
                  <a:pt x="2067" y="1380"/>
                </a:cubicBezTo>
                <a:lnTo>
                  <a:pt x="2067" y="1381"/>
                </a:lnTo>
                <a:cubicBezTo>
                  <a:pt x="2054" y="1400"/>
                  <a:pt x="2024" y="1409"/>
                  <a:pt x="2011" y="1415"/>
                </a:cubicBezTo>
                <a:cubicBezTo>
                  <a:pt x="1932" y="1401"/>
                  <a:pt x="1848" y="1384"/>
                  <a:pt x="1775" y="1351"/>
                </a:cubicBezTo>
                <a:cubicBezTo>
                  <a:pt x="1797" y="1345"/>
                  <a:pt x="1821" y="1344"/>
                  <a:pt x="1841" y="1346"/>
                </a:cubicBezTo>
                <a:cubicBezTo>
                  <a:pt x="1862" y="1348"/>
                  <a:pt x="1885" y="1346"/>
                  <a:pt x="1905" y="1342"/>
                </a:cubicBezTo>
                <a:close/>
                <a:moveTo>
                  <a:pt x="4638" y="2430"/>
                </a:moveTo>
                <a:lnTo>
                  <a:pt x="4557" y="2444"/>
                </a:lnTo>
                <a:lnTo>
                  <a:pt x="4547" y="2409"/>
                </a:lnTo>
                <a:lnTo>
                  <a:pt x="4608" y="2325"/>
                </a:lnTo>
                <a:cubicBezTo>
                  <a:pt x="4624" y="2321"/>
                  <a:pt x="4634" y="2339"/>
                  <a:pt x="4635" y="2345"/>
                </a:cubicBezTo>
                <a:cubicBezTo>
                  <a:pt x="4638" y="2352"/>
                  <a:pt x="4636" y="2367"/>
                  <a:pt x="4626" y="2368"/>
                </a:cubicBezTo>
                <a:lnTo>
                  <a:pt x="4625" y="2369"/>
                </a:lnTo>
                <a:lnTo>
                  <a:pt x="4623" y="2369"/>
                </a:lnTo>
                <a:lnTo>
                  <a:pt x="4622" y="2369"/>
                </a:lnTo>
                <a:lnTo>
                  <a:pt x="4620" y="2369"/>
                </a:lnTo>
                <a:lnTo>
                  <a:pt x="4688" y="2407"/>
                </a:lnTo>
                <a:lnTo>
                  <a:pt x="4638" y="2430"/>
                </a:lnTo>
                <a:close/>
                <a:moveTo>
                  <a:pt x="1721" y="1328"/>
                </a:moveTo>
                <a:lnTo>
                  <a:pt x="1720" y="1328"/>
                </a:lnTo>
                <a:cubicBezTo>
                  <a:pt x="1706" y="1332"/>
                  <a:pt x="1672" y="1351"/>
                  <a:pt x="1679" y="1378"/>
                </a:cubicBezTo>
                <a:lnTo>
                  <a:pt x="1620" y="1338"/>
                </a:lnTo>
                <a:cubicBezTo>
                  <a:pt x="1617" y="1318"/>
                  <a:pt x="1607" y="1279"/>
                  <a:pt x="1615" y="1255"/>
                </a:cubicBezTo>
                <a:lnTo>
                  <a:pt x="1615" y="1255"/>
                </a:lnTo>
                <a:lnTo>
                  <a:pt x="1616" y="1255"/>
                </a:lnTo>
                <a:lnTo>
                  <a:pt x="1617" y="1255"/>
                </a:lnTo>
                <a:cubicBezTo>
                  <a:pt x="1629" y="1266"/>
                  <a:pt x="1631" y="1284"/>
                  <a:pt x="1636" y="1295"/>
                </a:cubicBezTo>
                <a:lnTo>
                  <a:pt x="1636" y="1296"/>
                </a:lnTo>
                <a:lnTo>
                  <a:pt x="1636" y="1296"/>
                </a:lnTo>
                <a:lnTo>
                  <a:pt x="1645" y="1293"/>
                </a:lnTo>
                <a:cubicBezTo>
                  <a:pt x="1698" y="1277"/>
                  <a:pt x="1750" y="1294"/>
                  <a:pt x="1764" y="1344"/>
                </a:cubicBezTo>
                <a:lnTo>
                  <a:pt x="1721" y="1328"/>
                </a:lnTo>
                <a:close/>
                <a:moveTo>
                  <a:pt x="3840" y="2186"/>
                </a:moveTo>
                <a:lnTo>
                  <a:pt x="3839" y="2187"/>
                </a:lnTo>
                <a:lnTo>
                  <a:pt x="3838" y="2187"/>
                </a:lnTo>
                <a:lnTo>
                  <a:pt x="3837" y="2187"/>
                </a:lnTo>
                <a:cubicBezTo>
                  <a:pt x="3832" y="2188"/>
                  <a:pt x="3824" y="2191"/>
                  <a:pt x="3815" y="2189"/>
                </a:cubicBezTo>
                <a:lnTo>
                  <a:pt x="3814" y="2189"/>
                </a:lnTo>
                <a:lnTo>
                  <a:pt x="3813" y="2188"/>
                </a:lnTo>
                <a:lnTo>
                  <a:pt x="3812" y="2187"/>
                </a:lnTo>
                <a:lnTo>
                  <a:pt x="3812" y="2186"/>
                </a:lnTo>
                <a:lnTo>
                  <a:pt x="3811" y="2185"/>
                </a:lnTo>
                <a:cubicBezTo>
                  <a:pt x="3824" y="2164"/>
                  <a:pt x="3859" y="2147"/>
                  <a:pt x="3873" y="2139"/>
                </a:cubicBezTo>
                <a:cubicBezTo>
                  <a:pt x="3892" y="2180"/>
                  <a:pt x="3964" y="2173"/>
                  <a:pt x="4007" y="2176"/>
                </a:cubicBezTo>
                <a:lnTo>
                  <a:pt x="4017" y="2211"/>
                </a:lnTo>
                <a:cubicBezTo>
                  <a:pt x="3974" y="2223"/>
                  <a:pt x="3891" y="2205"/>
                  <a:pt x="3840" y="2186"/>
                </a:cubicBezTo>
                <a:close/>
                <a:moveTo>
                  <a:pt x="1887" y="1772"/>
                </a:moveTo>
                <a:cubicBezTo>
                  <a:pt x="1894" y="1770"/>
                  <a:pt x="1903" y="1767"/>
                  <a:pt x="1910" y="1765"/>
                </a:cubicBezTo>
                <a:lnTo>
                  <a:pt x="1911" y="1765"/>
                </a:lnTo>
                <a:cubicBezTo>
                  <a:pt x="1949" y="1755"/>
                  <a:pt x="2004" y="1735"/>
                  <a:pt x="2024" y="1790"/>
                </a:cubicBezTo>
                <a:cubicBezTo>
                  <a:pt x="2002" y="1795"/>
                  <a:pt x="1978" y="1796"/>
                  <a:pt x="1959" y="1794"/>
                </a:cubicBezTo>
                <a:cubicBezTo>
                  <a:pt x="1938" y="1792"/>
                  <a:pt x="1914" y="1794"/>
                  <a:pt x="1894" y="1799"/>
                </a:cubicBezTo>
                <a:cubicBezTo>
                  <a:pt x="1882" y="1746"/>
                  <a:pt x="1802" y="1737"/>
                  <a:pt x="1764" y="1741"/>
                </a:cubicBezTo>
                <a:lnTo>
                  <a:pt x="1838" y="1701"/>
                </a:lnTo>
                <a:cubicBezTo>
                  <a:pt x="1864" y="1717"/>
                  <a:pt x="1881" y="1752"/>
                  <a:pt x="1887" y="1772"/>
                </a:cubicBezTo>
                <a:close/>
                <a:moveTo>
                  <a:pt x="8118" y="2993"/>
                </a:moveTo>
                <a:cubicBezTo>
                  <a:pt x="8110" y="2995"/>
                  <a:pt x="8085" y="2981"/>
                  <a:pt x="8076" y="2976"/>
                </a:cubicBezTo>
                <a:lnTo>
                  <a:pt x="7981" y="2975"/>
                </a:lnTo>
                <a:cubicBezTo>
                  <a:pt x="7994" y="2953"/>
                  <a:pt x="7997" y="2931"/>
                  <a:pt x="7992" y="2915"/>
                </a:cubicBezTo>
                <a:cubicBezTo>
                  <a:pt x="8013" y="2923"/>
                  <a:pt x="8036" y="2928"/>
                  <a:pt x="8054" y="2930"/>
                </a:cubicBezTo>
                <a:cubicBezTo>
                  <a:pt x="8073" y="2932"/>
                  <a:pt x="8095" y="2935"/>
                  <a:pt x="8112" y="2938"/>
                </a:cubicBezTo>
                <a:cubicBezTo>
                  <a:pt x="8116" y="2948"/>
                  <a:pt x="8120" y="2960"/>
                  <a:pt x="8125" y="2973"/>
                </a:cubicBezTo>
                <a:cubicBezTo>
                  <a:pt x="8128" y="2983"/>
                  <a:pt x="8124" y="2991"/>
                  <a:pt x="8118" y="2993"/>
                </a:cubicBezTo>
                <a:close/>
                <a:moveTo>
                  <a:pt x="4783" y="2275"/>
                </a:moveTo>
                <a:lnTo>
                  <a:pt x="4826" y="2263"/>
                </a:lnTo>
                <a:cubicBezTo>
                  <a:pt x="4831" y="2261"/>
                  <a:pt x="4836" y="2264"/>
                  <a:pt x="4837" y="2265"/>
                </a:cubicBezTo>
                <a:cubicBezTo>
                  <a:pt x="4839" y="2267"/>
                  <a:pt x="4845" y="2267"/>
                  <a:pt x="4846" y="2267"/>
                </a:cubicBezTo>
                <a:lnTo>
                  <a:pt x="4850" y="2313"/>
                </a:lnTo>
                <a:lnTo>
                  <a:pt x="4685" y="2332"/>
                </a:lnTo>
                <a:cubicBezTo>
                  <a:pt x="4709" y="2304"/>
                  <a:pt x="4752" y="2284"/>
                  <a:pt x="4783" y="2275"/>
                </a:cubicBezTo>
                <a:close/>
                <a:moveTo>
                  <a:pt x="5387" y="2338"/>
                </a:moveTo>
                <a:lnTo>
                  <a:pt x="5378" y="2407"/>
                </a:lnTo>
                <a:lnTo>
                  <a:pt x="5278" y="2389"/>
                </a:lnTo>
                <a:cubicBezTo>
                  <a:pt x="5244" y="2399"/>
                  <a:pt x="5212" y="2396"/>
                  <a:pt x="5192" y="2385"/>
                </a:cubicBezTo>
                <a:cubicBezTo>
                  <a:pt x="5219" y="2385"/>
                  <a:pt x="5253" y="2379"/>
                  <a:pt x="5283" y="2371"/>
                </a:cubicBezTo>
                <a:cubicBezTo>
                  <a:pt x="5322" y="2359"/>
                  <a:pt x="5360" y="2347"/>
                  <a:pt x="5387" y="2338"/>
                </a:cubicBezTo>
                <a:close/>
                <a:moveTo>
                  <a:pt x="8568" y="2977"/>
                </a:moveTo>
                <a:cubicBezTo>
                  <a:pt x="8566" y="2953"/>
                  <a:pt x="8594" y="2942"/>
                  <a:pt x="8604" y="2938"/>
                </a:cubicBezTo>
                <a:cubicBezTo>
                  <a:pt x="8625" y="2933"/>
                  <a:pt x="8637" y="2953"/>
                  <a:pt x="8640" y="2966"/>
                </a:cubicBezTo>
                <a:lnTo>
                  <a:pt x="8702" y="2948"/>
                </a:lnTo>
                <a:lnTo>
                  <a:pt x="8679" y="3002"/>
                </a:lnTo>
                <a:lnTo>
                  <a:pt x="8588" y="2981"/>
                </a:lnTo>
                <a:lnTo>
                  <a:pt x="8588" y="2981"/>
                </a:lnTo>
                <a:cubicBezTo>
                  <a:pt x="8587" y="2981"/>
                  <a:pt x="8575" y="2983"/>
                  <a:pt x="8573" y="2982"/>
                </a:cubicBezTo>
                <a:lnTo>
                  <a:pt x="8572" y="2981"/>
                </a:lnTo>
                <a:lnTo>
                  <a:pt x="8570" y="2980"/>
                </a:lnTo>
                <a:lnTo>
                  <a:pt x="8570" y="2980"/>
                </a:lnTo>
                <a:lnTo>
                  <a:pt x="8569" y="2978"/>
                </a:lnTo>
                <a:lnTo>
                  <a:pt x="8568" y="2977"/>
                </a:lnTo>
                <a:close/>
                <a:moveTo>
                  <a:pt x="3629" y="2143"/>
                </a:moveTo>
                <a:lnTo>
                  <a:pt x="3672" y="2130"/>
                </a:lnTo>
                <a:lnTo>
                  <a:pt x="3671" y="2159"/>
                </a:lnTo>
                <a:lnTo>
                  <a:pt x="3636" y="2169"/>
                </a:lnTo>
                <a:lnTo>
                  <a:pt x="3555" y="2117"/>
                </a:lnTo>
                <a:lnTo>
                  <a:pt x="3576" y="2092"/>
                </a:lnTo>
                <a:lnTo>
                  <a:pt x="3611" y="2082"/>
                </a:lnTo>
                <a:lnTo>
                  <a:pt x="3629" y="2143"/>
                </a:lnTo>
                <a:close/>
                <a:moveTo>
                  <a:pt x="2617" y="892"/>
                </a:moveTo>
                <a:lnTo>
                  <a:pt x="2682" y="920"/>
                </a:lnTo>
                <a:lnTo>
                  <a:pt x="2644" y="950"/>
                </a:lnTo>
                <a:lnTo>
                  <a:pt x="2642" y="951"/>
                </a:lnTo>
                <a:lnTo>
                  <a:pt x="2641" y="951"/>
                </a:lnTo>
                <a:cubicBezTo>
                  <a:pt x="2609" y="960"/>
                  <a:pt x="2606" y="948"/>
                  <a:pt x="2598" y="925"/>
                </a:cubicBezTo>
                <a:cubicBezTo>
                  <a:pt x="2598" y="922"/>
                  <a:pt x="2596" y="918"/>
                  <a:pt x="2596" y="917"/>
                </a:cubicBezTo>
                <a:lnTo>
                  <a:pt x="2591" y="899"/>
                </a:lnTo>
                <a:lnTo>
                  <a:pt x="2617" y="892"/>
                </a:lnTo>
                <a:close/>
                <a:moveTo>
                  <a:pt x="6145" y="2575"/>
                </a:moveTo>
                <a:cubicBezTo>
                  <a:pt x="6151" y="2593"/>
                  <a:pt x="6141" y="2605"/>
                  <a:pt x="6127" y="2609"/>
                </a:cubicBezTo>
                <a:cubicBezTo>
                  <a:pt x="6101" y="2616"/>
                  <a:pt x="6058" y="2608"/>
                  <a:pt x="6029" y="2599"/>
                </a:cubicBezTo>
                <a:lnTo>
                  <a:pt x="6053" y="2583"/>
                </a:lnTo>
                <a:lnTo>
                  <a:pt x="6125" y="2571"/>
                </a:lnTo>
                <a:lnTo>
                  <a:pt x="6126" y="2573"/>
                </a:lnTo>
                <a:lnTo>
                  <a:pt x="6126" y="2574"/>
                </a:lnTo>
                <a:lnTo>
                  <a:pt x="6127" y="2575"/>
                </a:lnTo>
                <a:lnTo>
                  <a:pt x="6128" y="2576"/>
                </a:lnTo>
                <a:lnTo>
                  <a:pt x="6129" y="2577"/>
                </a:lnTo>
                <a:lnTo>
                  <a:pt x="6130" y="2577"/>
                </a:lnTo>
                <a:lnTo>
                  <a:pt x="6132" y="2577"/>
                </a:lnTo>
                <a:cubicBezTo>
                  <a:pt x="6136" y="2578"/>
                  <a:pt x="6140" y="2576"/>
                  <a:pt x="6143" y="2576"/>
                </a:cubicBezTo>
                <a:lnTo>
                  <a:pt x="6144" y="2575"/>
                </a:lnTo>
                <a:lnTo>
                  <a:pt x="6145" y="2575"/>
                </a:lnTo>
                <a:close/>
                <a:moveTo>
                  <a:pt x="4977" y="2295"/>
                </a:moveTo>
                <a:lnTo>
                  <a:pt x="5005" y="2325"/>
                </a:lnTo>
                <a:lnTo>
                  <a:pt x="4987" y="2330"/>
                </a:lnTo>
                <a:lnTo>
                  <a:pt x="4936" y="2316"/>
                </a:lnTo>
                <a:lnTo>
                  <a:pt x="4906" y="2278"/>
                </a:lnTo>
                <a:lnTo>
                  <a:pt x="4977" y="2295"/>
                </a:lnTo>
                <a:close/>
                <a:moveTo>
                  <a:pt x="3777" y="2166"/>
                </a:moveTo>
                <a:cubicBezTo>
                  <a:pt x="3775" y="2167"/>
                  <a:pt x="3772" y="2168"/>
                  <a:pt x="3771" y="2169"/>
                </a:cubicBezTo>
                <a:cubicBezTo>
                  <a:pt x="3750" y="2174"/>
                  <a:pt x="3716" y="2183"/>
                  <a:pt x="3691" y="2163"/>
                </a:cubicBezTo>
                <a:lnTo>
                  <a:pt x="3761" y="2143"/>
                </a:lnTo>
                <a:lnTo>
                  <a:pt x="3777" y="2166"/>
                </a:lnTo>
                <a:close/>
                <a:moveTo>
                  <a:pt x="8745" y="2936"/>
                </a:moveTo>
                <a:lnTo>
                  <a:pt x="8799" y="2958"/>
                </a:lnTo>
                <a:lnTo>
                  <a:pt x="8825" y="2951"/>
                </a:lnTo>
                <a:cubicBezTo>
                  <a:pt x="8828" y="2959"/>
                  <a:pt x="8803" y="2967"/>
                  <a:pt x="8802" y="2967"/>
                </a:cubicBezTo>
                <a:lnTo>
                  <a:pt x="8802" y="2967"/>
                </a:lnTo>
                <a:lnTo>
                  <a:pt x="8801" y="2967"/>
                </a:lnTo>
                <a:lnTo>
                  <a:pt x="8775" y="2974"/>
                </a:lnTo>
                <a:lnTo>
                  <a:pt x="8728" y="2941"/>
                </a:lnTo>
                <a:lnTo>
                  <a:pt x="8745" y="2936"/>
                </a:lnTo>
                <a:close/>
                <a:moveTo>
                  <a:pt x="4798" y="2460"/>
                </a:moveTo>
                <a:lnTo>
                  <a:pt x="4790" y="2434"/>
                </a:lnTo>
                <a:lnTo>
                  <a:pt x="4873" y="2458"/>
                </a:lnTo>
                <a:cubicBezTo>
                  <a:pt x="4850" y="2464"/>
                  <a:pt x="4820" y="2464"/>
                  <a:pt x="4798" y="2460"/>
                </a:cubicBezTo>
                <a:close/>
                <a:moveTo>
                  <a:pt x="1522" y="733"/>
                </a:moveTo>
                <a:lnTo>
                  <a:pt x="1462" y="788"/>
                </a:lnTo>
                <a:lnTo>
                  <a:pt x="1462" y="787"/>
                </a:lnTo>
                <a:lnTo>
                  <a:pt x="1462" y="786"/>
                </a:lnTo>
                <a:lnTo>
                  <a:pt x="1461" y="785"/>
                </a:lnTo>
                <a:lnTo>
                  <a:pt x="1461" y="784"/>
                </a:lnTo>
                <a:lnTo>
                  <a:pt x="1461" y="783"/>
                </a:lnTo>
                <a:cubicBezTo>
                  <a:pt x="1456" y="768"/>
                  <a:pt x="1456" y="751"/>
                  <a:pt x="1478" y="745"/>
                </a:cubicBezTo>
                <a:lnTo>
                  <a:pt x="1522" y="733"/>
                </a:lnTo>
                <a:close/>
                <a:moveTo>
                  <a:pt x="8339" y="2873"/>
                </a:moveTo>
                <a:lnTo>
                  <a:pt x="8367" y="2902"/>
                </a:lnTo>
                <a:cubicBezTo>
                  <a:pt x="8347" y="2899"/>
                  <a:pt x="8325" y="2896"/>
                  <a:pt x="8308" y="2895"/>
                </a:cubicBezTo>
                <a:cubicBezTo>
                  <a:pt x="8289" y="2893"/>
                  <a:pt x="8266" y="2887"/>
                  <a:pt x="8247" y="2880"/>
                </a:cubicBezTo>
                <a:cubicBezTo>
                  <a:pt x="8279" y="2882"/>
                  <a:pt x="8309" y="2881"/>
                  <a:pt x="8339" y="2873"/>
                </a:cubicBezTo>
                <a:close/>
                <a:moveTo>
                  <a:pt x="1630" y="778"/>
                </a:moveTo>
                <a:cubicBezTo>
                  <a:pt x="1631" y="782"/>
                  <a:pt x="1635" y="785"/>
                  <a:pt x="1636" y="785"/>
                </a:cubicBezTo>
                <a:cubicBezTo>
                  <a:pt x="1640" y="786"/>
                  <a:pt x="1643" y="791"/>
                  <a:pt x="1643" y="793"/>
                </a:cubicBezTo>
                <a:cubicBezTo>
                  <a:pt x="1647" y="803"/>
                  <a:pt x="1635" y="816"/>
                  <a:pt x="1628" y="816"/>
                </a:cubicBezTo>
                <a:cubicBezTo>
                  <a:pt x="1620" y="819"/>
                  <a:pt x="1603" y="820"/>
                  <a:pt x="1600" y="805"/>
                </a:cubicBezTo>
                <a:cubicBezTo>
                  <a:pt x="1602" y="790"/>
                  <a:pt x="1626" y="778"/>
                  <a:pt x="1630" y="778"/>
                </a:cubicBezTo>
                <a:close/>
                <a:moveTo>
                  <a:pt x="8472" y="2939"/>
                </a:moveTo>
                <a:lnTo>
                  <a:pt x="8474" y="2947"/>
                </a:lnTo>
                <a:lnTo>
                  <a:pt x="8475" y="2948"/>
                </a:lnTo>
                <a:lnTo>
                  <a:pt x="8475" y="2950"/>
                </a:lnTo>
                <a:lnTo>
                  <a:pt x="8475" y="2951"/>
                </a:lnTo>
                <a:lnTo>
                  <a:pt x="8476" y="2952"/>
                </a:lnTo>
                <a:cubicBezTo>
                  <a:pt x="8479" y="2964"/>
                  <a:pt x="8481" y="2974"/>
                  <a:pt x="8464" y="2979"/>
                </a:cubicBezTo>
                <a:lnTo>
                  <a:pt x="8463" y="2979"/>
                </a:lnTo>
                <a:lnTo>
                  <a:pt x="8462" y="2979"/>
                </a:lnTo>
                <a:cubicBezTo>
                  <a:pt x="8458" y="2980"/>
                  <a:pt x="8454" y="2981"/>
                  <a:pt x="8451" y="2981"/>
                </a:cubicBezTo>
                <a:lnTo>
                  <a:pt x="8449" y="2981"/>
                </a:lnTo>
                <a:lnTo>
                  <a:pt x="8448" y="2980"/>
                </a:lnTo>
                <a:lnTo>
                  <a:pt x="8447" y="2979"/>
                </a:lnTo>
                <a:lnTo>
                  <a:pt x="8446" y="2979"/>
                </a:lnTo>
                <a:lnTo>
                  <a:pt x="8446" y="2978"/>
                </a:lnTo>
                <a:lnTo>
                  <a:pt x="8445" y="2976"/>
                </a:lnTo>
                <a:lnTo>
                  <a:pt x="8444" y="2975"/>
                </a:lnTo>
                <a:lnTo>
                  <a:pt x="8439" y="2957"/>
                </a:lnTo>
                <a:cubicBezTo>
                  <a:pt x="8447" y="2944"/>
                  <a:pt x="8458" y="2943"/>
                  <a:pt x="8467" y="2940"/>
                </a:cubicBezTo>
                <a:lnTo>
                  <a:pt x="8469" y="2939"/>
                </a:lnTo>
                <a:lnTo>
                  <a:pt x="8470" y="2939"/>
                </a:lnTo>
                <a:lnTo>
                  <a:pt x="8471" y="2939"/>
                </a:lnTo>
                <a:lnTo>
                  <a:pt x="8472" y="2939"/>
                </a:lnTo>
                <a:close/>
                <a:moveTo>
                  <a:pt x="6495" y="2541"/>
                </a:moveTo>
                <a:lnTo>
                  <a:pt x="6455" y="2533"/>
                </a:lnTo>
                <a:lnTo>
                  <a:pt x="6455" y="2533"/>
                </a:lnTo>
                <a:lnTo>
                  <a:pt x="6454" y="2532"/>
                </a:lnTo>
                <a:lnTo>
                  <a:pt x="6454" y="2531"/>
                </a:lnTo>
                <a:cubicBezTo>
                  <a:pt x="6453" y="2526"/>
                  <a:pt x="6450" y="2517"/>
                  <a:pt x="6452" y="2509"/>
                </a:cubicBezTo>
                <a:lnTo>
                  <a:pt x="6452" y="2508"/>
                </a:lnTo>
                <a:lnTo>
                  <a:pt x="6453" y="2507"/>
                </a:lnTo>
                <a:lnTo>
                  <a:pt x="6454" y="2506"/>
                </a:lnTo>
                <a:lnTo>
                  <a:pt x="6455" y="2505"/>
                </a:lnTo>
                <a:lnTo>
                  <a:pt x="6456" y="2505"/>
                </a:lnTo>
                <a:cubicBezTo>
                  <a:pt x="6478" y="2502"/>
                  <a:pt x="6494" y="2537"/>
                  <a:pt x="6495" y="2541"/>
                </a:cubicBezTo>
                <a:close/>
                <a:moveTo>
                  <a:pt x="7558" y="2718"/>
                </a:moveTo>
                <a:cubicBezTo>
                  <a:pt x="7549" y="2689"/>
                  <a:pt x="7569" y="2677"/>
                  <a:pt x="7590" y="2671"/>
                </a:cubicBezTo>
                <a:lnTo>
                  <a:pt x="7591" y="2671"/>
                </a:lnTo>
                <a:lnTo>
                  <a:pt x="7600" y="2668"/>
                </a:lnTo>
                <a:lnTo>
                  <a:pt x="7558" y="2718"/>
                </a:lnTo>
                <a:close/>
                <a:moveTo>
                  <a:pt x="1678" y="1672"/>
                </a:moveTo>
                <a:lnTo>
                  <a:pt x="1679" y="1709"/>
                </a:lnTo>
                <a:lnTo>
                  <a:pt x="1678" y="1709"/>
                </a:lnTo>
                <a:lnTo>
                  <a:pt x="1678" y="1710"/>
                </a:lnTo>
                <a:lnTo>
                  <a:pt x="1677" y="1710"/>
                </a:lnTo>
                <a:cubicBezTo>
                  <a:pt x="1668" y="1713"/>
                  <a:pt x="1651" y="1714"/>
                  <a:pt x="1648" y="1699"/>
                </a:cubicBezTo>
                <a:cubicBezTo>
                  <a:pt x="1650" y="1684"/>
                  <a:pt x="1674" y="1672"/>
                  <a:pt x="1678" y="1672"/>
                </a:cubicBezTo>
                <a:close/>
                <a:moveTo>
                  <a:pt x="1227" y="1186"/>
                </a:moveTo>
                <a:cubicBezTo>
                  <a:pt x="1232" y="1201"/>
                  <a:pt x="1229" y="1223"/>
                  <a:pt x="1210" y="1229"/>
                </a:cubicBezTo>
                <a:lnTo>
                  <a:pt x="1205" y="1211"/>
                </a:lnTo>
                <a:cubicBezTo>
                  <a:pt x="1200" y="1194"/>
                  <a:pt x="1218" y="1189"/>
                  <a:pt x="1224" y="1187"/>
                </a:cubicBezTo>
                <a:lnTo>
                  <a:pt x="1225" y="1187"/>
                </a:lnTo>
                <a:lnTo>
                  <a:pt x="1226" y="1186"/>
                </a:lnTo>
                <a:lnTo>
                  <a:pt x="1227" y="1186"/>
                </a:lnTo>
                <a:close/>
                <a:moveTo>
                  <a:pt x="498" y="327"/>
                </a:moveTo>
                <a:lnTo>
                  <a:pt x="499" y="364"/>
                </a:lnTo>
                <a:cubicBezTo>
                  <a:pt x="490" y="367"/>
                  <a:pt x="478" y="359"/>
                  <a:pt x="477" y="352"/>
                </a:cubicBezTo>
                <a:cubicBezTo>
                  <a:pt x="476" y="339"/>
                  <a:pt x="493" y="328"/>
                  <a:pt x="498" y="327"/>
                </a:cubicBezTo>
                <a:close/>
                <a:moveTo>
                  <a:pt x="3498" y="2114"/>
                </a:moveTo>
                <a:lnTo>
                  <a:pt x="3490" y="2088"/>
                </a:lnTo>
                <a:cubicBezTo>
                  <a:pt x="3511" y="2091"/>
                  <a:pt x="3522" y="2100"/>
                  <a:pt x="3526" y="2116"/>
                </a:cubicBezTo>
                <a:cubicBezTo>
                  <a:pt x="3522" y="2117"/>
                  <a:pt x="3515" y="2116"/>
                  <a:pt x="3512" y="2115"/>
                </a:cubicBezTo>
                <a:cubicBezTo>
                  <a:pt x="3507" y="2113"/>
                  <a:pt x="3500" y="2114"/>
                  <a:pt x="3498" y="2114"/>
                </a:cubicBezTo>
                <a:close/>
                <a:moveTo>
                  <a:pt x="578" y="342"/>
                </a:moveTo>
                <a:cubicBezTo>
                  <a:pt x="584" y="359"/>
                  <a:pt x="574" y="372"/>
                  <a:pt x="559" y="375"/>
                </a:cubicBezTo>
                <a:lnTo>
                  <a:pt x="557" y="367"/>
                </a:lnTo>
                <a:cubicBezTo>
                  <a:pt x="551" y="350"/>
                  <a:pt x="569" y="344"/>
                  <a:pt x="575" y="342"/>
                </a:cubicBezTo>
                <a:lnTo>
                  <a:pt x="576" y="342"/>
                </a:lnTo>
                <a:lnTo>
                  <a:pt x="577" y="342"/>
                </a:lnTo>
                <a:lnTo>
                  <a:pt x="578" y="342"/>
                </a:lnTo>
                <a:close/>
                <a:moveTo>
                  <a:pt x="921" y="1075"/>
                </a:moveTo>
                <a:lnTo>
                  <a:pt x="913" y="1115"/>
                </a:lnTo>
                <a:lnTo>
                  <a:pt x="897" y="1092"/>
                </a:lnTo>
                <a:lnTo>
                  <a:pt x="897" y="1090"/>
                </a:lnTo>
                <a:lnTo>
                  <a:pt x="897" y="1089"/>
                </a:lnTo>
                <a:lnTo>
                  <a:pt x="897" y="1088"/>
                </a:lnTo>
                <a:lnTo>
                  <a:pt x="898" y="1087"/>
                </a:lnTo>
                <a:lnTo>
                  <a:pt x="898" y="1086"/>
                </a:lnTo>
                <a:cubicBezTo>
                  <a:pt x="907" y="1078"/>
                  <a:pt x="914" y="1078"/>
                  <a:pt x="918" y="1076"/>
                </a:cubicBezTo>
                <a:lnTo>
                  <a:pt x="919" y="1076"/>
                </a:lnTo>
                <a:lnTo>
                  <a:pt x="920" y="1076"/>
                </a:lnTo>
                <a:lnTo>
                  <a:pt x="921" y="1075"/>
                </a:lnTo>
                <a:close/>
                <a:moveTo>
                  <a:pt x="4372" y="2393"/>
                </a:moveTo>
                <a:cubicBezTo>
                  <a:pt x="4358" y="2398"/>
                  <a:pt x="4337" y="2395"/>
                  <a:pt x="4323" y="2388"/>
                </a:cubicBezTo>
                <a:lnTo>
                  <a:pt x="4324" y="2388"/>
                </a:lnTo>
                <a:lnTo>
                  <a:pt x="4325" y="2388"/>
                </a:lnTo>
                <a:lnTo>
                  <a:pt x="4326" y="2387"/>
                </a:lnTo>
                <a:lnTo>
                  <a:pt x="4327" y="2387"/>
                </a:lnTo>
                <a:cubicBezTo>
                  <a:pt x="4342" y="2383"/>
                  <a:pt x="4353" y="2381"/>
                  <a:pt x="4369" y="2384"/>
                </a:cubicBezTo>
                <a:lnTo>
                  <a:pt x="4372" y="2393"/>
                </a:lnTo>
                <a:close/>
                <a:moveTo>
                  <a:pt x="7881" y="2890"/>
                </a:moveTo>
                <a:lnTo>
                  <a:pt x="7883" y="2891"/>
                </a:lnTo>
                <a:lnTo>
                  <a:pt x="7884" y="2892"/>
                </a:lnTo>
                <a:lnTo>
                  <a:pt x="7886" y="2892"/>
                </a:lnTo>
                <a:lnTo>
                  <a:pt x="7887" y="2892"/>
                </a:lnTo>
                <a:lnTo>
                  <a:pt x="7888" y="2892"/>
                </a:lnTo>
                <a:lnTo>
                  <a:pt x="7889" y="2892"/>
                </a:lnTo>
                <a:lnTo>
                  <a:pt x="7889" y="2892"/>
                </a:lnTo>
                <a:cubicBezTo>
                  <a:pt x="7888" y="2892"/>
                  <a:pt x="7882" y="2891"/>
                  <a:pt x="7881" y="2890"/>
                </a:cubicBezTo>
                <a:close/>
                <a:moveTo>
                  <a:pt x="7889" y="2892"/>
                </a:moveTo>
                <a:lnTo>
                  <a:pt x="7889" y="2892"/>
                </a:lnTo>
                <a:lnTo>
                  <a:pt x="7890" y="2891"/>
                </a:lnTo>
                <a:lnTo>
                  <a:pt x="7891" y="2890"/>
                </a:lnTo>
                <a:cubicBezTo>
                  <a:pt x="7891" y="2888"/>
                  <a:pt x="7895" y="2880"/>
                  <a:pt x="7896" y="2877"/>
                </a:cubicBezTo>
                <a:lnTo>
                  <a:pt x="7930" y="2895"/>
                </a:lnTo>
                <a:cubicBezTo>
                  <a:pt x="7921" y="2898"/>
                  <a:pt x="7899" y="2894"/>
                  <a:pt x="7889" y="2892"/>
                </a:cubicBezTo>
                <a:close/>
                <a:moveTo>
                  <a:pt x="6149" y="2489"/>
                </a:moveTo>
                <a:lnTo>
                  <a:pt x="6154" y="2506"/>
                </a:lnTo>
                <a:cubicBezTo>
                  <a:pt x="6145" y="2509"/>
                  <a:pt x="6123" y="2504"/>
                  <a:pt x="6114" y="2499"/>
                </a:cubicBezTo>
                <a:lnTo>
                  <a:pt x="6149" y="2489"/>
                </a:lnTo>
                <a:close/>
                <a:moveTo>
                  <a:pt x="7345" y="2704"/>
                </a:moveTo>
                <a:lnTo>
                  <a:pt x="7317" y="2702"/>
                </a:lnTo>
                <a:lnTo>
                  <a:pt x="7352" y="2692"/>
                </a:lnTo>
                <a:lnTo>
                  <a:pt x="7345" y="2704"/>
                </a:lnTo>
                <a:close/>
                <a:moveTo>
                  <a:pt x="3400" y="2038"/>
                </a:moveTo>
                <a:lnTo>
                  <a:pt x="3403" y="2047"/>
                </a:lnTo>
                <a:lnTo>
                  <a:pt x="3376" y="2054"/>
                </a:lnTo>
                <a:cubicBezTo>
                  <a:pt x="3382" y="2044"/>
                  <a:pt x="3392" y="2041"/>
                  <a:pt x="3398" y="2039"/>
                </a:cubicBezTo>
                <a:lnTo>
                  <a:pt x="3399" y="2038"/>
                </a:lnTo>
                <a:lnTo>
                  <a:pt x="3400" y="2038"/>
                </a:lnTo>
                <a:close/>
                <a:moveTo>
                  <a:pt x="2850" y="976"/>
                </a:moveTo>
                <a:lnTo>
                  <a:pt x="2841" y="979"/>
                </a:lnTo>
                <a:cubicBezTo>
                  <a:pt x="2833" y="982"/>
                  <a:pt x="2819" y="974"/>
                  <a:pt x="2810" y="969"/>
                </a:cubicBezTo>
                <a:lnTo>
                  <a:pt x="2850" y="976"/>
                </a:lnTo>
                <a:close/>
                <a:moveTo>
                  <a:pt x="8043" y="2863"/>
                </a:moveTo>
                <a:lnTo>
                  <a:pt x="8048" y="2880"/>
                </a:lnTo>
                <a:lnTo>
                  <a:pt x="8036" y="2862"/>
                </a:lnTo>
                <a:lnTo>
                  <a:pt x="8036" y="2862"/>
                </a:lnTo>
                <a:lnTo>
                  <a:pt x="8037" y="2863"/>
                </a:lnTo>
                <a:lnTo>
                  <a:pt x="8038" y="2863"/>
                </a:lnTo>
                <a:lnTo>
                  <a:pt x="8039" y="2863"/>
                </a:lnTo>
                <a:lnTo>
                  <a:pt x="8040" y="2863"/>
                </a:lnTo>
                <a:lnTo>
                  <a:pt x="8042" y="2863"/>
                </a:lnTo>
                <a:lnTo>
                  <a:pt x="8043" y="2863"/>
                </a:lnTo>
                <a:close/>
                <a:moveTo>
                  <a:pt x="8036" y="2862"/>
                </a:moveTo>
                <a:lnTo>
                  <a:pt x="8032" y="2857"/>
                </a:lnTo>
                <a:lnTo>
                  <a:pt x="8032" y="2857"/>
                </a:lnTo>
                <a:lnTo>
                  <a:pt x="8033" y="2858"/>
                </a:lnTo>
                <a:lnTo>
                  <a:pt x="8033" y="2859"/>
                </a:lnTo>
                <a:lnTo>
                  <a:pt x="8035" y="2861"/>
                </a:lnTo>
                <a:lnTo>
                  <a:pt x="8035" y="2861"/>
                </a:lnTo>
                <a:lnTo>
                  <a:pt x="8036" y="2862"/>
                </a:lnTo>
                <a:close/>
              </a:path>
            </a:pathLst>
          </a:custGeom>
          <a:solidFill>
            <a:srgbClr val="D7C8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任意多边形 27"/>
          <p:cNvSpPr/>
          <p:nvPr/>
        </p:nvSpPr>
        <p:spPr>
          <a:xfrm rot="16200000">
            <a:off x="4885690" y="2750820"/>
            <a:ext cx="3633470" cy="998220"/>
          </a:xfrm>
          <a:custGeom>
            <a:avLst/>
            <a:gdLst/>
            <a:ahLst/>
            <a:cxnLst>
              <a:cxn ang="3">
                <a:pos x="hc" y="t"/>
              </a:cxn>
              <a:cxn ang="cd2">
                <a:pos x="l" y="vc"/>
              </a:cxn>
              <a:cxn ang="cd4">
                <a:pos x="hc" y="b"/>
              </a:cxn>
              <a:cxn ang="0">
                <a:pos x="r" y="vc"/>
              </a:cxn>
            </a:cxnLst>
            <a:rect l="l" t="t" r="r" b="b"/>
            <a:pathLst>
              <a:path w="11833" h="3250">
                <a:moveTo>
                  <a:pt x="10180" y="2827"/>
                </a:moveTo>
                <a:cubicBezTo>
                  <a:pt x="10155" y="2857"/>
                  <a:pt x="10150" y="2889"/>
                  <a:pt x="10156" y="2909"/>
                </a:cubicBezTo>
                <a:cubicBezTo>
                  <a:pt x="10137" y="2911"/>
                  <a:pt x="10116" y="2913"/>
                  <a:pt x="10099" y="2915"/>
                </a:cubicBezTo>
                <a:cubicBezTo>
                  <a:pt x="10080" y="2918"/>
                  <a:pt x="10063" y="2916"/>
                  <a:pt x="10053" y="2911"/>
                </a:cubicBezTo>
                <a:cubicBezTo>
                  <a:pt x="10027" y="2919"/>
                  <a:pt x="10002" y="2905"/>
                  <a:pt x="9973" y="2896"/>
                </a:cubicBezTo>
                <a:cubicBezTo>
                  <a:pt x="9983" y="2880"/>
                  <a:pt x="9990" y="2859"/>
                  <a:pt x="9986" y="2850"/>
                </a:cubicBezTo>
                <a:cubicBezTo>
                  <a:pt x="9970" y="2831"/>
                  <a:pt x="10008" y="2859"/>
                  <a:pt x="9948" y="2809"/>
                </a:cubicBezTo>
                <a:lnTo>
                  <a:pt x="9939" y="2877"/>
                </a:lnTo>
                <a:cubicBezTo>
                  <a:pt x="9931" y="2866"/>
                  <a:pt x="9922" y="2854"/>
                  <a:pt x="9917" y="2847"/>
                </a:cubicBezTo>
                <a:cubicBezTo>
                  <a:pt x="9911" y="2838"/>
                  <a:pt x="9906" y="2828"/>
                  <a:pt x="9904" y="2821"/>
                </a:cubicBezTo>
                <a:cubicBezTo>
                  <a:pt x="9890" y="2781"/>
                  <a:pt x="9843" y="2779"/>
                  <a:pt x="9809" y="2773"/>
                </a:cubicBezTo>
                <a:cubicBezTo>
                  <a:pt x="9777" y="2768"/>
                  <a:pt x="9733" y="2768"/>
                  <a:pt x="9718" y="2733"/>
                </a:cubicBezTo>
                <a:lnTo>
                  <a:pt x="9741" y="2716"/>
                </a:lnTo>
                <a:cubicBezTo>
                  <a:pt x="9770" y="2718"/>
                  <a:pt x="9801" y="2722"/>
                  <a:pt x="9826" y="2727"/>
                </a:cubicBezTo>
                <a:cubicBezTo>
                  <a:pt x="9852" y="2732"/>
                  <a:pt x="9884" y="2738"/>
                  <a:pt x="9910" y="2744"/>
                </a:cubicBezTo>
                <a:lnTo>
                  <a:pt x="9991" y="2796"/>
                </a:lnTo>
                <a:cubicBezTo>
                  <a:pt x="9994" y="2791"/>
                  <a:pt x="10003" y="2787"/>
                  <a:pt x="10010" y="2785"/>
                </a:cubicBezTo>
                <a:cubicBezTo>
                  <a:pt x="10086" y="2765"/>
                  <a:pt x="10355" y="2819"/>
                  <a:pt x="10390" y="2833"/>
                </a:cubicBezTo>
                <a:cubicBezTo>
                  <a:pt x="10395" y="2828"/>
                  <a:pt x="10407" y="2814"/>
                  <a:pt x="10419" y="2800"/>
                </a:cubicBezTo>
                <a:cubicBezTo>
                  <a:pt x="10438" y="2780"/>
                  <a:pt x="10457" y="2759"/>
                  <a:pt x="10482" y="2749"/>
                </a:cubicBezTo>
                <a:cubicBezTo>
                  <a:pt x="10492" y="2745"/>
                  <a:pt x="10502" y="2748"/>
                  <a:pt x="10508" y="2752"/>
                </a:cubicBezTo>
                <a:cubicBezTo>
                  <a:pt x="10517" y="2764"/>
                  <a:pt x="10536" y="2769"/>
                  <a:pt x="10541" y="2767"/>
                </a:cubicBezTo>
                <a:cubicBezTo>
                  <a:pt x="10548" y="2765"/>
                  <a:pt x="10557" y="2755"/>
                  <a:pt x="10563" y="2746"/>
                </a:cubicBezTo>
                <a:cubicBezTo>
                  <a:pt x="10631" y="2783"/>
                  <a:pt x="10803" y="2781"/>
                  <a:pt x="10847" y="2778"/>
                </a:cubicBezTo>
                <a:cubicBezTo>
                  <a:pt x="10854" y="2769"/>
                  <a:pt x="10866" y="2763"/>
                  <a:pt x="10876" y="2761"/>
                </a:cubicBezTo>
                <a:cubicBezTo>
                  <a:pt x="10927" y="2746"/>
                  <a:pt x="11019" y="2785"/>
                  <a:pt x="11053" y="2804"/>
                </a:cubicBezTo>
                <a:cubicBezTo>
                  <a:pt x="11075" y="2816"/>
                  <a:pt x="11095" y="2820"/>
                  <a:pt x="11107" y="2816"/>
                </a:cubicBezTo>
                <a:lnTo>
                  <a:pt x="11108" y="2816"/>
                </a:lnTo>
                <a:cubicBezTo>
                  <a:pt x="11125" y="2811"/>
                  <a:pt x="11143" y="2790"/>
                  <a:pt x="11155" y="2765"/>
                </a:cubicBezTo>
                <a:cubicBezTo>
                  <a:pt x="11164" y="2755"/>
                  <a:pt x="11166" y="2745"/>
                  <a:pt x="11164" y="2740"/>
                </a:cubicBezTo>
                <a:cubicBezTo>
                  <a:pt x="11161" y="2728"/>
                  <a:pt x="11143" y="2722"/>
                  <a:pt x="11123" y="2717"/>
                </a:cubicBezTo>
                <a:cubicBezTo>
                  <a:pt x="11100" y="2697"/>
                  <a:pt x="11071" y="2691"/>
                  <a:pt x="11056" y="2696"/>
                </a:cubicBezTo>
                <a:cubicBezTo>
                  <a:pt x="11052" y="2697"/>
                  <a:pt x="11045" y="2701"/>
                  <a:pt x="11043" y="2703"/>
                </a:cubicBezTo>
                <a:lnTo>
                  <a:pt x="11001" y="2724"/>
                </a:lnTo>
                <a:cubicBezTo>
                  <a:pt x="10947" y="2663"/>
                  <a:pt x="10849" y="2634"/>
                  <a:pt x="10769" y="2639"/>
                </a:cubicBezTo>
                <a:cubicBezTo>
                  <a:pt x="10734" y="2621"/>
                  <a:pt x="10698" y="2606"/>
                  <a:pt x="10660" y="2594"/>
                </a:cubicBezTo>
                <a:cubicBezTo>
                  <a:pt x="10624" y="2582"/>
                  <a:pt x="10585" y="2565"/>
                  <a:pt x="10554" y="2549"/>
                </a:cubicBezTo>
                <a:cubicBezTo>
                  <a:pt x="10550" y="2559"/>
                  <a:pt x="10541" y="2568"/>
                  <a:pt x="10537" y="2568"/>
                </a:cubicBezTo>
                <a:cubicBezTo>
                  <a:pt x="10533" y="2569"/>
                  <a:pt x="10526" y="2569"/>
                  <a:pt x="10522" y="2568"/>
                </a:cubicBezTo>
                <a:cubicBezTo>
                  <a:pt x="10506" y="2558"/>
                  <a:pt x="10496" y="2548"/>
                  <a:pt x="10489" y="2551"/>
                </a:cubicBezTo>
                <a:cubicBezTo>
                  <a:pt x="10485" y="2552"/>
                  <a:pt x="10477" y="2558"/>
                  <a:pt x="10473" y="2563"/>
                </a:cubicBezTo>
                <a:lnTo>
                  <a:pt x="10407" y="2563"/>
                </a:lnTo>
                <a:lnTo>
                  <a:pt x="10287" y="2475"/>
                </a:lnTo>
                <a:lnTo>
                  <a:pt x="10262" y="2454"/>
                </a:lnTo>
                <a:cubicBezTo>
                  <a:pt x="10264" y="2451"/>
                  <a:pt x="10268" y="2449"/>
                  <a:pt x="10270" y="2449"/>
                </a:cubicBezTo>
                <a:cubicBezTo>
                  <a:pt x="10273" y="2448"/>
                  <a:pt x="10281" y="2448"/>
                  <a:pt x="10285" y="2449"/>
                </a:cubicBezTo>
                <a:cubicBezTo>
                  <a:pt x="10295" y="2450"/>
                  <a:pt x="10304" y="2450"/>
                  <a:pt x="10308" y="2450"/>
                </a:cubicBezTo>
                <a:cubicBezTo>
                  <a:pt x="10317" y="2462"/>
                  <a:pt x="10333" y="2464"/>
                  <a:pt x="10348" y="2460"/>
                </a:cubicBezTo>
                <a:cubicBezTo>
                  <a:pt x="10399" y="2452"/>
                  <a:pt x="10427" y="2375"/>
                  <a:pt x="10395" y="2300"/>
                </a:cubicBezTo>
                <a:cubicBezTo>
                  <a:pt x="10392" y="2287"/>
                  <a:pt x="10386" y="2270"/>
                  <a:pt x="10382" y="2260"/>
                </a:cubicBezTo>
                <a:cubicBezTo>
                  <a:pt x="10371" y="2231"/>
                  <a:pt x="10362" y="2206"/>
                  <a:pt x="10357" y="2190"/>
                </a:cubicBezTo>
                <a:cubicBezTo>
                  <a:pt x="10371" y="2204"/>
                  <a:pt x="10396" y="2206"/>
                  <a:pt x="10409" y="2202"/>
                </a:cubicBezTo>
                <a:cubicBezTo>
                  <a:pt x="10422" y="2198"/>
                  <a:pt x="10436" y="2187"/>
                  <a:pt x="10446" y="2174"/>
                </a:cubicBezTo>
                <a:lnTo>
                  <a:pt x="10518" y="2191"/>
                </a:lnTo>
                <a:cubicBezTo>
                  <a:pt x="10544" y="2183"/>
                  <a:pt x="10588" y="2201"/>
                  <a:pt x="10620" y="2219"/>
                </a:cubicBezTo>
                <a:cubicBezTo>
                  <a:pt x="10622" y="2205"/>
                  <a:pt x="10633" y="2194"/>
                  <a:pt x="10639" y="2193"/>
                </a:cubicBezTo>
                <a:cubicBezTo>
                  <a:pt x="10645" y="2191"/>
                  <a:pt x="10655" y="2194"/>
                  <a:pt x="10663" y="2198"/>
                </a:cubicBezTo>
                <a:cubicBezTo>
                  <a:pt x="10677" y="2207"/>
                  <a:pt x="10690" y="2216"/>
                  <a:pt x="10698" y="2214"/>
                </a:cubicBezTo>
                <a:cubicBezTo>
                  <a:pt x="10702" y="2213"/>
                  <a:pt x="10708" y="2207"/>
                  <a:pt x="10710" y="2202"/>
                </a:cubicBezTo>
                <a:cubicBezTo>
                  <a:pt x="10768" y="2208"/>
                  <a:pt x="10831" y="2211"/>
                  <a:pt x="10882" y="2210"/>
                </a:cubicBezTo>
                <a:cubicBezTo>
                  <a:pt x="10935" y="2210"/>
                  <a:pt x="10999" y="2213"/>
                  <a:pt x="11055" y="2217"/>
                </a:cubicBezTo>
                <a:cubicBezTo>
                  <a:pt x="11091" y="2242"/>
                  <a:pt x="11146" y="2249"/>
                  <a:pt x="11181" y="2239"/>
                </a:cubicBezTo>
                <a:cubicBezTo>
                  <a:pt x="11207" y="2233"/>
                  <a:pt x="11233" y="2204"/>
                  <a:pt x="11226" y="2175"/>
                </a:cubicBezTo>
                <a:cubicBezTo>
                  <a:pt x="11225" y="2170"/>
                  <a:pt x="11221" y="2164"/>
                  <a:pt x="11218" y="2161"/>
                </a:cubicBezTo>
                <a:cubicBezTo>
                  <a:pt x="11189" y="2140"/>
                  <a:pt x="11125" y="2144"/>
                  <a:pt x="11068" y="2148"/>
                </a:cubicBezTo>
                <a:cubicBezTo>
                  <a:pt x="10979" y="2162"/>
                  <a:pt x="10918" y="2147"/>
                  <a:pt x="10874" y="2099"/>
                </a:cubicBezTo>
                <a:cubicBezTo>
                  <a:pt x="10861" y="2087"/>
                  <a:pt x="10846" y="2083"/>
                  <a:pt x="10838" y="2086"/>
                </a:cubicBezTo>
                <a:cubicBezTo>
                  <a:pt x="10828" y="2089"/>
                  <a:pt x="10814" y="2106"/>
                  <a:pt x="10802" y="2128"/>
                </a:cubicBezTo>
                <a:cubicBezTo>
                  <a:pt x="10763" y="2097"/>
                  <a:pt x="10723" y="2093"/>
                  <a:pt x="10690" y="2082"/>
                </a:cubicBezTo>
                <a:cubicBezTo>
                  <a:pt x="10670" y="2077"/>
                  <a:pt x="10647" y="2066"/>
                  <a:pt x="10630" y="2055"/>
                </a:cubicBezTo>
                <a:cubicBezTo>
                  <a:pt x="10625" y="2064"/>
                  <a:pt x="10615" y="2070"/>
                  <a:pt x="10608" y="2072"/>
                </a:cubicBezTo>
                <a:cubicBezTo>
                  <a:pt x="10595" y="2076"/>
                  <a:pt x="10579" y="2075"/>
                  <a:pt x="10569" y="2073"/>
                </a:cubicBezTo>
                <a:lnTo>
                  <a:pt x="10566" y="2064"/>
                </a:lnTo>
                <a:lnTo>
                  <a:pt x="10435" y="2101"/>
                </a:lnTo>
                <a:cubicBezTo>
                  <a:pt x="10418" y="2084"/>
                  <a:pt x="10364" y="2029"/>
                  <a:pt x="10337" y="2041"/>
                </a:cubicBezTo>
                <a:cubicBezTo>
                  <a:pt x="10328" y="2043"/>
                  <a:pt x="10317" y="2052"/>
                  <a:pt x="10310" y="2062"/>
                </a:cubicBezTo>
                <a:lnTo>
                  <a:pt x="10309" y="2062"/>
                </a:lnTo>
                <a:lnTo>
                  <a:pt x="10307" y="2062"/>
                </a:lnTo>
                <a:lnTo>
                  <a:pt x="10306" y="2061"/>
                </a:lnTo>
                <a:cubicBezTo>
                  <a:pt x="10301" y="2061"/>
                  <a:pt x="10296" y="2052"/>
                  <a:pt x="10296" y="2052"/>
                </a:cubicBezTo>
                <a:cubicBezTo>
                  <a:pt x="10294" y="2047"/>
                  <a:pt x="10299" y="2039"/>
                  <a:pt x="10303" y="2035"/>
                </a:cubicBezTo>
                <a:cubicBezTo>
                  <a:pt x="10307" y="2027"/>
                  <a:pt x="10334" y="2012"/>
                  <a:pt x="10348" y="2009"/>
                </a:cubicBezTo>
                <a:cubicBezTo>
                  <a:pt x="10356" y="2007"/>
                  <a:pt x="10365" y="2006"/>
                  <a:pt x="10370" y="2007"/>
                </a:cubicBezTo>
                <a:cubicBezTo>
                  <a:pt x="10394" y="2030"/>
                  <a:pt x="10415" y="2024"/>
                  <a:pt x="10433" y="2026"/>
                </a:cubicBezTo>
                <a:cubicBezTo>
                  <a:pt x="10445" y="2026"/>
                  <a:pt x="10461" y="2030"/>
                  <a:pt x="10473" y="2034"/>
                </a:cubicBezTo>
                <a:lnTo>
                  <a:pt x="10569" y="2006"/>
                </a:lnTo>
                <a:lnTo>
                  <a:pt x="10630" y="2055"/>
                </a:lnTo>
                <a:lnTo>
                  <a:pt x="10692" y="2009"/>
                </a:lnTo>
                <a:cubicBezTo>
                  <a:pt x="10759" y="2046"/>
                  <a:pt x="10861" y="2056"/>
                  <a:pt x="10932" y="2053"/>
                </a:cubicBezTo>
                <a:cubicBezTo>
                  <a:pt x="10960" y="2072"/>
                  <a:pt x="10989" y="2078"/>
                  <a:pt x="11010" y="2071"/>
                </a:cubicBezTo>
                <a:cubicBezTo>
                  <a:pt x="11035" y="2064"/>
                  <a:pt x="11059" y="2045"/>
                  <a:pt x="11074" y="2022"/>
                </a:cubicBezTo>
                <a:lnTo>
                  <a:pt x="11260" y="2044"/>
                </a:lnTo>
                <a:cubicBezTo>
                  <a:pt x="11263" y="2041"/>
                  <a:pt x="11270" y="2038"/>
                  <a:pt x="11275" y="2037"/>
                </a:cubicBezTo>
                <a:cubicBezTo>
                  <a:pt x="11338" y="2024"/>
                  <a:pt x="11446" y="2036"/>
                  <a:pt x="11499" y="2052"/>
                </a:cubicBezTo>
                <a:cubicBezTo>
                  <a:pt x="11505" y="2043"/>
                  <a:pt x="11512" y="2038"/>
                  <a:pt x="11517" y="2037"/>
                </a:cubicBezTo>
                <a:cubicBezTo>
                  <a:pt x="11525" y="2034"/>
                  <a:pt x="11541" y="2040"/>
                  <a:pt x="11550" y="2045"/>
                </a:cubicBezTo>
                <a:cubicBezTo>
                  <a:pt x="11560" y="2051"/>
                  <a:pt x="11576" y="2053"/>
                  <a:pt x="11582" y="2051"/>
                </a:cubicBezTo>
                <a:cubicBezTo>
                  <a:pt x="11590" y="2050"/>
                  <a:pt x="11600" y="2040"/>
                  <a:pt x="11606" y="2030"/>
                </a:cubicBezTo>
                <a:cubicBezTo>
                  <a:pt x="11628" y="2046"/>
                  <a:pt x="11640" y="2055"/>
                  <a:pt x="11652" y="2053"/>
                </a:cubicBezTo>
                <a:lnTo>
                  <a:pt x="11653" y="2052"/>
                </a:lnTo>
                <a:cubicBezTo>
                  <a:pt x="11670" y="2044"/>
                  <a:pt x="11677" y="2028"/>
                  <a:pt x="11694" y="2005"/>
                </a:cubicBezTo>
                <a:lnTo>
                  <a:pt x="11565" y="1919"/>
                </a:lnTo>
                <a:cubicBezTo>
                  <a:pt x="11560" y="1922"/>
                  <a:pt x="11553" y="1925"/>
                  <a:pt x="11549" y="1926"/>
                </a:cubicBezTo>
                <a:cubicBezTo>
                  <a:pt x="11536" y="1930"/>
                  <a:pt x="11521" y="1929"/>
                  <a:pt x="11509" y="1924"/>
                </a:cubicBezTo>
                <a:cubicBezTo>
                  <a:pt x="11476" y="1913"/>
                  <a:pt x="11443" y="1893"/>
                  <a:pt x="11418" y="1902"/>
                </a:cubicBezTo>
                <a:cubicBezTo>
                  <a:pt x="11413" y="1904"/>
                  <a:pt x="11405" y="1907"/>
                  <a:pt x="11401" y="1909"/>
                </a:cubicBezTo>
                <a:lnTo>
                  <a:pt x="11322" y="1894"/>
                </a:lnTo>
                <a:cubicBezTo>
                  <a:pt x="11318" y="1901"/>
                  <a:pt x="11311" y="1906"/>
                  <a:pt x="11306" y="1907"/>
                </a:cubicBezTo>
                <a:cubicBezTo>
                  <a:pt x="11254" y="1886"/>
                  <a:pt x="11344" y="1954"/>
                  <a:pt x="11197" y="1855"/>
                </a:cubicBezTo>
                <a:lnTo>
                  <a:pt x="11019" y="1830"/>
                </a:lnTo>
                <a:cubicBezTo>
                  <a:pt x="10995" y="1829"/>
                  <a:pt x="10951" y="1814"/>
                  <a:pt x="10926" y="1800"/>
                </a:cubicBezTo>
                <a:cubicBezTo>
                  <a:pt x="10921" y="1809"/>
                  <a:pt x="10913" y="1814"/>
                  <a:pt x="10908" y="1815"/>
                </a:cubicBezTo>
                <a:cubicBezTo>
                  <a:pt x="10898" y="1818"/>
                  <a:pt x="10882" y="1813"/>
                  <a:pt x="10871" y="1806"/>
                </a:cubicBezTo>
                <a:lnTo>
                  <a:pt x="10803" y="1769"/>
                </a:lnTo>
                <a:cubicBezTo>
                  <a:pt x="10805" y="1765"/>
                  <a:pt x="10811" y="1762"/>
                  <a:pt x="10814" y="1761"/>
                </a:cubicBezTo>
                <a:cubicBezTo>
                  <a:pt x="10835" y="1758"/>
                  <a:pt x="10854" y="1765"/>
                  <a:pt x="10872" y="1769"/>
                </a:cubicBezTo>
                <a:cubicBezTo>
                  <a:pt x="10887" y="1773"/>
                  <a:pt x="10901" y="1776"/>
                  <a:pt x="10909" y="1776"/>
                </a:cubicBezTo>
                <a:lnTo>
                  <a:pt x="10909" y="1774"/>
                </a:lnTo>
                <a:lnTo>
                  <a:pt x="10909" y="1772"/>
                </a:lnTo>
                <a:lnTo>
                  <a:pt x="10909" y="1771"/>
                </a:lnTo>
                <a:lnTo>
                  <a:pt x="10909" y="1769"/>
                </a:lnTo>
                <a:lnTo>
                  <a:pt x="10909" y="1768"/>
                </a:lnTo>
                <a:lnTo>
                  <a:pt x="10910" y="1767"/>
                </a:lnTo>
                <a:lnTo>
                  <a:pt x="10911" y="1766"/>
                </a:lnTo>
                <a:lnTo>
                  <a:pt x="10912" y="1765"/>
                </a:lnTo>
                <a:lnTo>
                  <a:pt x="10913" y="1764"/>
                </a:lnTo>
                <a:lnTo>
                  <a:pt x="10914" y="1763"/>
                </a:lnTo>
                <a:lnTo>
                  <a:pt x="10915" y="1763"/>
                </a:lnTo>
                <a:lnTo>
                  <a:pt x="10917" y="1762"/>
                </a:lnTo>
                <a:cubicBezTo>
                  <a:pt x="10924" y="1761"/>
                  <a:pt x="10934" y="1759"/>
                  <a:pt x="10942" y="1757"/>
                </a:cubicBezTo>
                <a:cubicBezTo>
                  <a:pt x="10959" y="1772"/>
                  <a:pt x="10967" y="1785"/>
                  <a:pt x="10978" y="1783"/>
                </a:cubicBezTo>
                <a:cubicBezTo>
                  <a:pt x="10982" y="1782"/>
                  <a:pt x="10989" y="1776"/>
                  <a:pt x="10993" y="1771"/>
                </a:cubicBezTo>
                <a:cubicBezTo>
                  <a:pt x="11040" y="1771"/>
                  <a:pt x="11096" y="1774"/>
                  <a:pt x="11144" y="1778"/>
                </a:cubicBezTo>
                <a:cubicBezTo>
                  <a:pt x="11245" y="1787"/>
                  <a:pt x="11356" y="1797"/>
                  <a:pt x="11441" y="1784"/>
                </a:cubicBezTo>
                <a:cubicBezTo>
                  <a:pt x="11455" y="1790"/>
                  <a:pt x="11468" y="1790"/>
                  <a:pt x="11477" y="1788"/>
                </a:cubicBezTo>
                <a:cubicBezTo>
                  <a:pt x="11488" y="1785"/>
                  <a:pt x="11500" y="1772"/>
                  <a:pt x="11509" y="1756"/>
                </a:cubicBezTo>
                <a:lnTo>
                  <a:pt x="11506" y="1747"/>
                </a:lnTo>
                <a:cubicBezTo>
                  <a:pt x="11547" y="1770"/>
                  <a:pt x="11771" y="1813"/>
                  <a:pt x="11824" y="1800"/>
                </a:cubicBezTo>
                <a:cubicBezTo>
                  <a:pt x="11827" y="1799"/>
                  <a:pt x="11831" y="1797"/>
                  <a:pt x="11832" y="1795"/>
                </a:cubicBezTo>
                <a:cubicBezTo>
                  <a:pt x="11833" y="1790"/>
                  <a:pt x="11832" y="1782"/>
                  <a:pt x="11831" y="1777"/>
                </a:cubicBezTo>
                <a:cubicBezTo>
                  <a:pt x="11826" y="1759"/>
                  <a:pt x="11809" y="1738"/>
                  <a:pt x="11795" y="1730"/>
                </a:cubicBezTo>
                <a:lnTo>
                  <a:pt x="11723" y="1713"/>
                </a:lnTo>
                <a:cubicBezTo>
                  <a:pt x="11696" y="1698"/>
                  <a:pt x="11655" y="1694"/>
                  <a:pt x="11635" y="1701"/>
                </a:cubicBezTo>
                <a:cubicBezTo>
                  <a:pt x="11597" y="1670"/>
                  <a:pt x="11562" y="1669"/>
                  <a:pt x="11531" y="1662"/>
                </a:cubicBezTo>
                <a:cubicBezTo>
                  <a:pt x="11514" y="1659"/>
                  <a:pt x="11493" y="1651"/>
                  <a:pt x="11476" y="1642"/>
                </a:cubicBezTo>
                <a:lnTo>
                  <a:pt x="10815" y="1482"/>
                </a:lnTo>
                <a:cubicBezTo>
                  <a:pt x="10796" y="1464"/>
                  <a:pt x="10766" y="1446"/>
                  <a:pt x="10750" y="1453"/>
                </a:cubicBezTo>
                <a:cubicBezTo>
                  <a:pt x="10742" y="1454"/>
                  <a:pt x="10733" y="1462"/>
                  <a:pt x="10727" y="1469"/>
                </a:cubicBezTo>
                <a:cubicBezTo>
                  <a:pt x="10687" y="1439"/>
                  <a:pt x="10654" y="1433"/>
                  <a:pt x="10624" y="1442"/>
                </a:cubicBezTo>
                <a:cubicBezTo>
                  <a:pt x="10564" y="1411"/>
                  <a:pt x="10397" y="1398"/>
                  <a:pt x="10350" y="1407"/>
                </a:cubicBezTo>
                <a:lnTo>
                  <a:pt x="10173" y="1354"/>
                </a:lnTo>
                <a:lnTo>
                  <a:pt x="10115" y="1380"/>
                </a:lnTo>
                <a:cubicBezTo>
                  <a:pt x="10037" y="1327"/>
                  <a:pt x="9934" y="1321"/>
                  <a:pt x="9846" y="1306"/>
                </a:cubicBezTo>
                <a:cubicBezTo>
                  <a:pt x="9799" y="1300"/>
                  <a:pt x="9751" y="1285"/>
                  <a:pt x="9714" y="1268"/>
                </a:cubicBezTo>
                <a:cubicBezTo>
                  <a:pt x="9696" y="1272"/>
                  <a:pt x="9678" y="1271"/>
                  <a:pt x="9663" y="1267"/>
                </a:cubicBezTo>
                <a:cubicBezTo>
                  <a:pt x="9545" y="1238"/>
                  <a:pt x="9841" y="1307"/>
                  <a:pt x="9463" y="1217"/>
                </a:cubicBezTo>
                <a:cubicBezTo>
                  <a:pt x="9455" y="1225"/>
                  <a:pt x="9445" y="1232"/>
                  <a:pt x="9437" y="1234"/>
                </a:cubicBezTo>
                <a:cubicBezTo>
                  <a:pt x="9430" y="1237"/>
                  <a:pt x="9417" y="1231"/>
                  <a:pt x="9408" y="1223"/>
                </a:cubicBezTo>
                <a:cubicBezTo>
                  <a:pt x="9388" y="1214"/>
                  <a:pt x="9365" y="1200"/>
                  <a:pt x="9347" y="1187"/>
                </a:cubicBezTo>
                <a:cubicBezTo>
                  <a:pt x="9327" y="1172"/>
                  <a:pt x="9297" y="1166"/>
                  <a:pt x="9269" y="1169"/>
                </a:cubicBezTo>
                <a:cubicBezTo>
                  <a:pt x="9263" y="1175"/>
                  <a:pt x="9255" y="1180"/>
                  <a:pt x="9249" y="1182"/>
                </a:cubicBezTo>
                <a:cubicBezTo>
                  <a:pt x="9235" y="1188"/>
                  <a:pt x="9209" y="1178"/>
                  <a:pt x="9192" y="1162"/>
                </a:cubicBezTo>
                <a:cubicBezTo>
                  <a:pt x="9122" y="1183"/>
                  <a:pt x="8977" y="1147"/>
                  <a:pt x="8915" y="1119"/>
                </a:cubicBezTo>
                <a:cubicBezTo>
                  <a:pt x="8913" y="1131"/>
                  <a:pt x="8904" y="1138"/>
                  <a:pt x="8898" y="1139"/>
                </a:cubicBezTo>
                <a:cubicBezTo>
                  <a:pt x="8893" y="1141"/>
                  <a:pt x="8885" y="1140"/>
                  <a:pt x="8882" y="1138"/>
                </a:cubicBezTo>
                <a:lnTo>
                  <a:pt x="8846" y="1110"/>
                </a:lnTo>
                <a:lnTo>
                  <a:pt x="8846" y="1109"/>
                </a:lnTo>
                <a:lnTo>
                  <a:pt x="8845" y="1108"/>
                </a:lnTo>
                <a:cubicBezTo>
                  <a:pt x="8843" y="1101"/>
                  <a:pt x="8842" y="1090"/>
                  <a:pt x="8847" y="1082"/>
                </a:cubicBezTo>
                <a:cubicBezTo>
                  <a:pt x="8785" y="1091"/>
                  <a:pt x="8657" y="1096"/>
                  <a:pt x="8536" y="1086"/>
                </a:cubicBezTo>
                <a:cubicBezTo>
                  <a:pt x="8483" y="1063"/>
                  <a:pt x="8413" y="1063"/>
                  <a:pt x="8353" y="1072"/>
                </a:cubicBezTo>
                <a:lnTo>
                  <a:pt x="8293" y="1061"/>
                </a:lnTo>
                <a:lnTo>
                  <a:pt x="8210" y="1037"/>
                </a:lnTo>
                <a:lnTo>
                  <a:pt x="8209" y="1037"/>
                </a:lnTo>
                <a:cubicBezTo>
                  <a:pt x="8192" y="1041"/>
                  <a:pt x="8176" y="1039"/>
                  <a:pt x="8161" y="1032"/>
                </a:cubicBezTo>
                <a:cubicBezTo>
                  <a:pt x="8146" y="1025"/>
                  <a:pt x="8128" y="1024"/>
                  <a:pt x="8113" y="1027"/>
                </a:cubicBezTo>
                <a:lnTo>
                  <a:pt x="7982" y="999"/>
                </a:lnTo>
                <a:lnTo>
                  <a:pt x="7946" y="971"/>
                </a:lnTo>
                <a:lnTo>
                  <a:pt x="7866" y="956"/>
                </a:lnTo>
                <a:lnTo>
                  <a:pt x="7865" y="955"/>
                </a:lnTo>
                <a:cubicBezTo>
                  <a:pt x="7857" y="925"/>
                  <a:pt x="7848" y="924"/>
                  <a:pt x="7827" y="930"/>
                </a:cubicBezTo>
                <a:lnTo>
                  <a:pt x="7825" y="930"/>
                </a:lnTo>
                <a:lnTo>
                  <a:pt x="7824" y="930"/>
                </a:lnTo>
                <a:lnTo>
                  <a:pt x="7823" y="931"/>
                </a:lnTo>
                <a:lnTo>
                  <a:pt x="7822" y="931"/>
                </a:lnTo>
                <a:lnTo>
                  <a:pt x="7821" y="931"/>
                </a:lnTo>
                <a:cubicBezTo>
                  <a:pt x="7793" y="938"/>
                  <a:pt x="7787" y="911"/>
                  <a:pt x="7783" y="900"/>
                </a:cubicBezTo>
                <a:lnTo>
                  <a:pt x="7783" y="899"/>
                </a:lnTo>
                <a:lnTo>
                  <a:pt x="7783" y="898"/>
                </a:lnTo>
                <a:lnTo>
                  <a:pt x="7782" y="897"/>
                </a:lnTo>
                <a:lnTo>
                  <a:pt x="7782" y="896"/>
                </a:lnTo>
                <a:lnTo>
                  <a:pt x="7782" y="895"/>
                </a:lnTo>
                <a:cubicBezTo>
                  <a:pt x="7780" y="896"/>
                  <a:pt x="7778" y="897"/>
                  <a:pt x="7777" y="897"/>
                </a:cubicBezTo>
                <a:cubicBezTo>
                  <a:pt x="7693" y="902"/>
                  <a:pt x="7823" y="919"/>
                  <a:pt x="7597" y="910"/>
                </a:cubicBezTo>
                <a:cubicBezTo>
                  <a:pt x="7586" y="904"/>
                  <a:pt x="7573" y="898"/>
                  <a:pt x="7566" y="900"/>
                </a:cubicBezTo>
                <a:lnTo>
                  <a:pt x="7563" y="892"/>
                </a:lnTo>
                <a:cubicBezTo>
                  <a:pt x="7559" y="893"/>
                  <a:pt x="7550" y="893"/>
                  <a:pt x="7545" y="892"/>
                </a:cubicBezTo>
                <a:cubicBezTo>
                  <a:pt x="7536" y="892"/>
                  <a:pt x="7529" y="892"/>
                  <a:pt x="7525" y="893"/>
                </a:cubicBezTo>
                <a:cubicBezTo>
                  <a:pt x="7516" y="896"/>
                  <a:pt x="7505" y="887"/>
                  <a:pt x="7503" y="881"/>
                </a:cubicBezTo>
                <a:cubicBezTo>
                  <a:pt x="7501" y="881"/>
                  <a:pt x="7498" y="882"/>
                  <a:pt x="7497" y="882"/>
                </a:cubicBezTo>
                <a:cubicBezTo>
                  <a:pt x="7474" y="889"/>
                  <a:pt x="7455" y="893"/>
                  <a:pt x="7431" y="892"/>
                </a:cubicBezTo>
                <a:cubicBezTo>
                  <a:pt x="7427" y="893"/>
                  <a:pt x="7420" y="892"/>
                  <a:pt x="7417" y="891"/>
                </a:cubicBezTo>
                <a:cubicBezTo>
                  <a:pt x="7412" y="890"/>
                  <a:pt x="7405" y="890"/>
                  <a:pt x="7402" y="891"/>
                </a:cubicBezTo>
                <a:cubicBezTo>
                  <a:pt x="7261" y="816"/>
                  <a:pt x="7273" y="848"/>
                  <a:pt x="7191" y="847"/>
                </a:cubicBezTo>
                <a:cubicBezTo>
                  <a:pt x="7137" y="829"/>
                  <a:pt x="7062" y="822"/>
                  <a:pt x="7014" y="822"/>
                </a:cubicBezTo>
                <a:cubicBezTo>
                  <a:pt x="6880" y="814"/>
                  <a:pt x="6736" y="795"/>
                  <a:pt x="6617" y="757"/>
                </a:cubicBezTo>
                <a:lnTo>
                  <a:pt x="6616" y="757"/>
                </a:lnTo>
                <a:lnTo>
                  <a:pt x="6615" y="757"/>
                </a:lnTo>
                <a:lnTo>
                  <a:pt x="6614" y="757"/>
                </a:lnTo>
                <a:lnTo>
                  <a:pt x="6613" y="758"/>
                </a:lnTo>
                <a:cubicBezTo>
                  <a:pt x="6579" y="756"/>
                  <a:pt x="6625" y="776"/>
                  <a:pt x="6539" y="750"/>
                </a:cubicBezTo>
                <a:cubicBezTo>
                  <a:pt x="6534" y="761"/>
                  <a:pt x="6532" y="762"/>
                  <a:pt x="6526" y="764"/>
                </a:cubicBezTo>
                <a:cubicBezTo>
                  <a:pt x="6495" y="764"/>
                  <a:pt x="6472" y="748"/>
                  <a:pt x="6466" y="724"/>
                </a:cubicBezTo>
                <a:cubicBezTo>
                  <a:pt x="6449" y="727"/>
                  <a:pt x="6439" y="727"/>
                  <a:pt x="6424" y="719"/>
                </a:cubicBezTo>
                <a:lnTo>
                  <a:pt x="6423" y="718"/>
                </a:lnTo>
                <a:lnTo>
                  <a:pt x="6421" y="718"/>
                </a:lnTo>
                <a:lnTo>
                  <a:pt x="6420" y="717"/>
                </a:lnTo>
                <a:lnTo>
                  <a:pt x="6419" y="716"/>
                </a:lnTo>
                <a:lnTo>
                  <a:pt x="6418" y="716"/>
                </a:lnTo>
                <a:lnTo>
                  <a:pt x="6417" y="715"/>
                </a:lnTo>
                <a:lnTo>
                  <a:pt x="6416" y="715"/>
                </a:lnTo>
                <a:lnTo>
                  <a:pt x="6415" y="714"/>
                </a:lnTo>
                <a:lnTo>
                  <a:pt x="6413" y="714"/>
                </a:lnTo>
                <a:lnTo>
                  <a:pt x="6404" y="709"/>
                </a:lnTo>
                <a:lnTo>
                  <a:pt x="6400" y="707"/>
                </a:lnTo>
                <a:lnTo>
                  <a:pt x="6399" y="706"/>
                </a:lnTo>
                <a:lnTo>
                  <a:pt x="6398" y="705"/>
                </a:lnTo>
                <a:cubicBezTo>
                  <a:pt x="6380" y="695"/>
                  <a:pt x="6369" y="697"/>
                  <a:pt x="6354" y="699"/>
                </a:cubicBezTo>
                <a:lnTo>
                  <a:pt x="6275" y="684"/>
                </a:lnTo>
                <a:cubicBezTo>
                  <a:pt x="6254" y="690"/>
                  <a:pt x="6235" y="688"/>
                  <a:pt x="6221" y="682"/>
                </a:cubicBezTo>
                <a:cubicBezTo>
                  <a:pt x="6184" y="665"/>
                  <a:pt x="6158" y="650"/>
                  <a:pt x="6126" y="661"/>
                </a:cubicBezTo>
                <a:cubicBezTo>
                  <a:pt x="6082" y="665"/>
                  <a:pt x="5933" y="661"/>
                  <a:pt x="5887" y="654"/>
                </a:cubicBezTo>
                <a:cubicBezTo>
                  <a:pt x="5871" y="657"/>
                  <a:pt x="5857" y="655"/>
                  <a:pt x="5849" y="651"/>
                </a:cubicBezTo>
                <a:cubicBezTo>
                  <a:pt x="5840" y="645"/>
                  <a:pt x="5824" y="644"/>
                  <a:pt x="5810" y="647"/>
                </a:cubicBezTo>
                <a:cubicBezTo>
                  <a:pt x="5800" y="609"/>
                  <a:pt x="5766" y="600"/>
                  <a:pt x="5742" y="608"/>
                </a:cubicBezTo>
                <a:cubicBezTo>
                  <a:pt x="5737" y="609"/>
                  <a:pt x="5729" y="613"/>
                  <a:pt x="5725" y="615"/>
                </a:cubicBezTo>
                <a:cubicBezTo>
                  <a:pt x="5253" y="601"/>
                  <a:pt x="5594" y="584"/>
                  <a:pt x="5445" y="563"/>
                </a:cubicBezTo>
                <a:lnTo>
                  <a:pt x="5359" y="559"/>
                </a:lnTo>
                <a:lnTo>
                  <a:pt x="5359" y="560"/>
                </a:lnTo>
                <a:lnTo>
                  <a:pt x="5360" y="561"/>
                </a:lnTo>
                <a:lnTo>
                  <a:pt x="5360" y="562"/>
                </a:lnTo>
                <a:cubicBezTo>
                  <a:pt x="5363" y="570"/>
                  <a:pt x="5364" y="587"/>
                  <a:pt x="5349" y="590"/>
                </a:cubicBezTo>
                <a:cubicBezTo>
                  <a:pt x="5345" y="592"/>
                  <a:pt x="5333" y="586"/>
                  <a:pt x="5326" y="580"/>
                </a:cubicBezTo>
                <a:cubicBezTo>
                  <a:pt x="5318" y="574"/>
                  <a:pt x="5309" y="568"/>
                  <a:pt x="5304" y="566"/>
                </a:cubicBezTo>
                <a:cubicBezTo>
                  <a:pt x="5212" y="593"/>
                  <a:pt x="5087" y="558"/>
                  <a:pt x="4983" y="531"/>
                </a:cubicBezTo>
                <a:cubicBezTo>
                  <a:pt x="4929" y="516"/>
                  <a:pt x="4873" y="506"/>
                  <a:pt x="4832" y="502"/>
                </a:cubicBezTo>
                <a:cubicBezTo>
                  <a:pt x="4823" y="469"/>
                  <a:pt x="4799" y="471"/>
                  <a:pt x="4780" y="476"/>
                </a:cubicBezTo>
                <a:cubicBezTo>
                  <a:pt x="4777" y="477"/>
                  <a:pt x="4772" y="479"/>
                  <a:pt x="4771" y="479"/>
                </a:cubicBezTo>
                <a:cubicBezTo>
                  <a:pt x="4759" y="484"/>
                  <a:pt x="4745" y="489"/>
                  <a:pt x="4735" y="492"/>
                </a:cubicBezTo>
                <a:cubicBezTo>
                  <a:pt x="4693" y="488"/>
                  <a:pt x="4494" y="463"/>
                  <a:pt x="4463" y="466"/>
                </a:cubicBezTo>
                <a:lnTo>
                  <a:pt x="4320" y="432"/>
                </a:lnTo>
                <a:cubicBezTo>
                  <a:pt x="4300" y="437"/>
                  <a:pt x="4282" y="435"/>
                  <a:pt x="4269" y="428"/>
                </a:cubicBezTo>
                <a:cubicBezTo>
                  <a:pt x="4233" y="409"/>
                  <a:pt x="4211" y="396"/>
                  <a:pt x="4180" y="406"/>
                </a:cubicBezTo>
                <a:cubicBezTo>
                  <a:pt x="4128" y="413"/>
                  <a:pt x="4017" y="416"/>
                  <a:pt x="3962" y="402"/>
                </a:cubicBezTo>
                <a:lnTo>
                  <a:pt x="3893" y="393"/>
                </a:lnTo>
                <a:cubicBezTo>
                  <a:pt x="3883" y="356"/>
                  <a:pt x="3852" y="354"/>
                  <a:pt x="3832" y="360"/>
                </a:cubicBezTo>
                <a:cubicBezTo>
                  <a:pt x="3825" y="362"/>
                  <a:pt x="3816" y="366"/>
                  <a:pt x="3811" y="370"/>
                </a:cubicBezTo>
                <a:cubicBezTo>
                  <a:pt x="3791" y="369"/>
                  <a:pt x="3764" y="369"/>
                  <a:pt x="3739" y="368"/>
                </a:cubicBezTo>
                <a:cubicBezTo>
                  <a:pt x="3685" y="367"/>
                  <a:pt x="3621" y="363"/>
                  <a:pt x="3587" y="349"/>
                </a:cubicBezTo>
                <a:lnTo>
                  <a:pt x="3560" y="319"/>
                </a:lnTo>
                <a:lnTo>
                  <a:pt x="3473" y="315"/>
                </a:lnTo>
                <a:lnTo>
                  <a:pt x="3474" y="315"/>
                </a:lnTo>
                <a:lnTo>
                  <a:pt x="3474" y="316"/>
                </a:lnTo>
                <a:cubicBezTo>
                  <a:pt x="3475" y="318"/>
                  <a:pt x="3480" y="344"/>
                  <a:pt x="3472" y="344"/>
                </a:cubicBezTo>
                <a:cubicBezTo>
                  <a:pt x="3463" y="346"/>
                  <a:pt x="3452" y="341"/>
                  <a:pt x="3446" y="335"/>
                </a:cubicBezTo>
                <a:cubicBezTo>
                  <a:pt x="3439" y="328"/>
                  <a:pt x="3431" y="322"/>
                  <a:pt x="3427" y="319"/>
                </a:cubicBezTo>
                <a:cubicBezTo>
                  <a:pt x="3341" y="344"/>
                  <a:pt x="3232" y="314"/>
                  <a:pt x="3138" y="290"/>
                </a:cubicBezTo>
                <a:cubicBezTo>
                  <a:pt x="3089" y="276"/>
                  <a:pt x="3036" y="267"/>
                  <a:pt x="2995" y="263"/>
                </a:cubicBezTo>
                <a:cubicBezTo>
                  <a:pt x="2986" y="232"/>
                  <a:pt x="2957" y="231"/>
                  <a:pt x="2936" y="237"/>
                </a:cubicBezTo>
                <a:cubicBezTo>
                  <a:pt x="2925" y="240"/>
                  <a:pt x="2913" y="246"/>
                  <a:pt x="2906" y="251"/>
                </a:cubicBezTo>
                <a:cubicBezTo>
                  <a:pt x="2859" y="242"/>
                  <a:pt x="2497" y="220"/>
                  <a:pt x="2464" y="226"/>
                </a:cubicBezTo>
                <a:cubicBezTo>
                  <a:pt x="2430" y="189"/>
                  <a:pt x="2379" y="218"/>
                  <a:pt x="2343" y="220"/>
                </a:cubicBezTo>
                <a:cubicBezTo>
                  <a:pt x="2321" y="224"/>
                  <a:pt x="2300" y="216"/>
                  <a:pt x="2287" y="201"/>
                </a:cubicBezTo>
                <a:cubicBezTo>
                  <a:pt x="2266" y="207"/>
                  <a:pt x="2236" y="204"/>
                  <a:pt x="2206" y="197"/>
                </a:cubicBezTo>
                <a:cubicBezTo>
                  <a:pt x="2145" y="183"/>
                  <a:pt x="2070" y="159"/>
                  <a:pt x="2032" y="170"/>
                </a:cubicBezTo>
                <a:lnTo>
                  <a:pt x="1990" y="154"/>
                </a:lnTo>
                <a:cubicBezTo>
                  <a:pt x="1952" y="164"/>
                  <a:pt x="1913" y="169"/>
                  <a:pt x="1884" y="167"/>
                </a:cubicBezTo>
                <a:cubicBezTo>
                  <a:pt x="1820" y="166"/>
                  <a:pt x="1756" y="155"/>
                  <a:pt x="1684" y="176"/>
                </a:cubicBezTo>
                <a:lnTo>
                  <a:pt x="1615" y="167"/>
                </a:lnTo>
                <a:cubicBezTo>
                  <a:pt x="1556" y="123"/>
                  <a:pt x="1417" y="110"/>
                  <a:pt x="1373" y="114"/>
                </a:cubicBezTo>
                <a:cubicBezTo>
                  <a:pt x="1355" y="77"/>
                  <a:pt x="1317" y="89"/>
                  <a:pt x="1295" y="93"/>
                </a:cubicBezTo>
                <a:cubicBezTo>
                  <a:pt x="1279" y="98"/>
                  <a:pt x="1265" y="104"/>
                  <a:pt x="1258" y="109"/>
                </a:cubicBezTo>
                <a:cubicBezTo>
                  <a:pt x="1232" y="95"/>
                  <a:pt x="1184" y="101"/>
                  <a:pt x="1163" y="108"/>
                </a:cubicBezTo>
                <a:lnTo>
                  <a:pt x="1112" y="94"/>
                </a:lnTo>
                <a:lnTo>
                  <a:pt x="1076" y="66"/>
                </a:lnTo>
                <a:lnTo>
                  <a:pt x="782" y="65"/>
                </a:lnTo>
                <a:lnTo>
                  <a:pt x="741" y="87"/>
                </a:lnTo>
                <a:lnTo>
                  <a:pt x="740" y="87"/>
                </a:lnTo>
                <a:cubicBezTo>
                  <a:pt x="720" y="93"/>
                  <a:pt x="691" y="96"/>
                  <a:pt x="670" y="69"/>
                </a:cubicBezTo>
                <a:lnTo>
                  <a:pt x="570" y="51"/>
                </a:lnTo>
                <a:cubicBezTo>
                  <a:pt x="553" y="55"/>
                  <a:pt x="540" y="55"/>
                  <a:pt x="534" y="51"/>
                </a:cubicBezTo>
                <a:cubicBezTo>
                  <a:pt x="501" y="34"/>
                  <a:pt x="491" y="37"/>
                  <a:pt x="455" y="46"/>
                </a:cubicBezTo>
                <a:lnTo>
                  <a:pt x="454" y="46"/>
                </a:lnTo>
                <a:cubicBezTo>
                  <a:pt x="434" y="52"/>
                  <a:pt x="403" y="55"/>
                  <a:pt x="393" y="26"/>
                </a:cubicBezTo>
                <a:cubicBezTo>
                  <a:pt x="363" y="33"/>
                  <a:pt x="331" y="37"/>
                  <a:pt x="306" y="37"/>
                </a:cubicBezTo>
                <a:cubicBezTo>
                  <a:pt x="279" y="36"/>
                  <a:pt x="247" y="40"/>
                  <a:pt x="219" y="47"/>
                </a:cubicBezTo>
                <a:cubicBezTo>
                  <a:pt x="180" y="29"/>
                  <a:pt x="118" y="11"/>
                  <a:pt x="68" y="0"/>
                </a:cubicBezTo>
                <a:lnTo>
                  <a:pt x="51" y="196"/>
                </a:lnTo>
                <a:cubicBezTo>
                  <a:pt x="60" y="196"/>
                  <a:pt x="73" y="194"/>
                  <a:pt x="79" y="191"/>
                </a:cubicBezTo>
                <a:lnTo>
                  <a:pt x="80" y="191"/>
                </a:lnTo>
                <a:lnTo>
                  <a:pt x="81" y="191"/>
                </a:lnTo>
                <a:lnTo>
                  <a:pt x="133" y="242"/>
                </a:lnTo>
                <a:lnTo>
                  <a:pt x="134" y="242"/>
                </a:lnTo>
                <a:lnTo>
                  <a:pt x="135" y="242"/>
                </a:lnTo>
                <a:cubicBezTo>
                  <a:pt x="162" y="234"/>
                  <a:pt x="208" y="226"/>
                  <a:pt x="239" y="250"/>
                </a:cubicBezTo>
                <a:cubicBezTo>
                  <a:pt x="282" y="237"/>
                  <a:pt x="365" y="297"/>
                  <a:pt x="403" y="326"/>
                </a:cubicBezTo>
                <a:lnTo>
                  <a:pt x="429" y="318"/>
                </a:lnTo>
                <a:cubicBezTo>
                  <a:pt x="418" y="340"/>
                  <a:pt x="388" y="355"/>
                  <a:pt x="376" y="362"/>
                </a:cubicBezTo>
                <a:cubicBezTo>
                  <a:pt x="195" y="348"/>
                  <a:pt x="346" y="362"/>
                  <a:pt x="290" y="358"/>
                </a:cubicBezTo>
                <a:cubicBezTo>
                  <a:pt x="266" y="365"/>
                  <a:pt x="246" y="371"/>
                  <a:pt x="256" y="406"/>
                </a:cubicBezTo>
                <a:lnTo>
                  <a:pt x="263" y="432"/>
                </a:lnTo>
                <a:lnTo>
                  <a:pt x="359" y="404"/>
                </a:lnTo>
                <a:cubicBezTo>
                  <a:pt x="366" y="424"/>
                  <a:pt x="378" y="442"/>
                  <a:pt x="392" y="455"/>
                </a:cubicBezTo>
                <a:cubicBezTo>
                  <a:pt x="423" y="484"/>
                  <a:pt x="456" y="508"/>
                  <a:pt x="466" y="544"/>
                </a:cubicBezTo>
                <a:cubicBezTo>
                  <a:pt x="514" y="548"/>
                  <a:pt x="560" y="550"/>
                  <a:pt x="591" y="549"/>
                </a:cubicBezTo>
                <a:cubicBezTo>
                  <a:pt x="695" y="548"/>
                  <a:pt x="755" y="547"/>
                  <a:pt x="847" y="652"/>
                </a:cubicBezTo>
                <a:lnTo>
                  <a:pt x="960" y="620"/>
                </a:lnTo>
                <a:cubicBezTo>
                  <a:pt x="998" y="656"/>
                  <a:pt x="1066" y="684"/>
                  <a:pt x="1116" y="669"/>
                </a:cubicBezTo>
                <a:cubicBezTo>
                  <a:pt x="1141" y="713"/>
                  <a:pt x="1179" y="689"/>
                  <a:pt x="1207" y="687"/>
                </a:cubicBezTo>
                <a:cubicBezTo>
                  <a:pt x="1237" y="683"/>
                  <a:pt x="1279" y="666"/>
                  <a:pt x="1299" y="712"/>
                </a:cubicBezTo>
                <a:cubicBezTo>
                  <a:pt x="1283" y="717"/>
                  <a:pt x="1270" y="729"/>
                  <a:pt x="1264" y="741"/>
                </a:cubicBezTo>
                <a:cubicBezTo>
                  <a:pt x="1258" y="754"/>
                  <a:pt x="1242" y="765"/>
                  <a:pt x="1228" y="770"/>
                </a:cubicBezTo>
                <a:cubicBezTo>
                  <a:pt x="1210" y="774"/>
                  <a:pt x="1174" y="782"/>
                  <a:pt x="1150" y="754"/>
                </a:cubicBezTo>
                <a:cubicBezTo>
                  <a:pt x="1144" y="756"/>
                  <a:pt x="1122" y="763"/>
                  <a:pt x="1106" y="768"/>
                </a:cubicBezTo>
                <a:cubicBezTo>
                  <a:pt x="1084" y="772"/>
                  <a:pt x="1044" y="791"/>
                  <a:pt x="1020" y="763"/>
                </a:cubicBezTo>
                <a:cubicBezTo>
                  <a:pt x="989" y="760"/>
                  <a:pt x="916" y="762"/>
                  <a:pt x="873" y="774"/>
                </a:cubicBezTo>
                <a:cubicBezTo>
                  <a:pt x="861" y="776"/>
                  <a:pt x="821" y="789"/>
                  <a:pt x="828" y="818"/>
                </a:cubicBezTo>
                <a:lnTo>
                  <a:pt x="751" y="812"/>
                </a:lnTo>
                <a:cubicBezTo>
                  <a:pt x="723" y="789"/>
                  <a:pt x="690" y="780"/>
                  <a:pt x="663" y="771"/>
                </a:cubicBezTo>
                <a:lnTo>
                  <a:pt x="584" y="794"/>
                </a:lnTo>
                <a:lnTo>
                  <a:pt x="523" y="745"/>
                </a:lnTo>
                <a:lnTo>
                  <a:pt x="436" y="770"/>
                </a:lnTo>
                <a:lnTo>
                  <a:pt x="382" y="748"/>
                </a:lnTo>
                <a:lnTo>
                  <a:pt x="392" y="783"/>
                </a:lnTo>
                <a:lnTo>
                  <a:pt x="295" y="773"/>
                </a:lnTo>
                <a:cubicBezTo>
                  <a:pt x="290" y="795"/>
                  <a:pt x="283" y="806"/>
                  <a:pt x="279" y="807"/>
                </a:cubicBezTo>
                <a:cubicBezTo>
                  <a:pt x="261" y="802"/>
                  <a:pt x="257" y="771"/>
                  <a:pt x="252" y="760"/>
                </a:cubicBezTo>
                <a:cubicBezTo>
                  <a:pt x="249" y="746"/>
                  <a:pt x="244" y="728"/>
                  <a:pt x="242" y="722"/>
                </a:cubicBezTo>
                <a:cubicBezTo>
                  <a:pt x="234" y="693"/>
                  <a:pt x="211" y="693"/>
                  <a:pt x="190" y="699"/>
                </a:cubicBezTo>
                <a:lnTo>
                  <a:pt x="189" y="699"/>
                </a:lnTo>
                <a:cubicBezTo>
                  <a:pt x="158" y="682"/>
                  <a:pt x="103" y="694"/>
                  <a:pt x="58" y="699"/>
                </a:cubicBezTo>
                <a:cubicBezTo>
                  <a:pt x="40" y="701"/>
                  <a:pt x="19" y="702"/>
                  <a:pt x="7" y="701"/>
                </a:cubicBezTo>
                <a:lnTo>
                  <a:pt x="0" y="782"/>
                </a:lnTo>
                <a:lnTo>
                  <a:pt x="78" y="807"/>
                </a:lnTo>
                <a:lnTo>
                  <a:pt x="79" y="806"/>
                </a:lnTo>
                <a:cubicBezTo>
                  <a:pt x="108" y="798"/>
                  <a:pt x="132" y="821"/>
                  <a:pt x="137" y="840"/>
                </a:cubicBezTo>
                <a:cubicBezTo>
                  <a:pt x="138" y="845"/>
                  <a:pt x="139" y="852"/>
                  <a:pt x="139" y="855"/>
                </a:cubicBezTo>
                <a:lnTo>
                  <a:pt x="140" y="855"/>
                </a:lnTo>
                <a:lnTo>
                  <a:pt x="141" y="855"/>
                </a:lnTo>
                <a:cubicBezTo>
                  <a:pt x="171" y="846"/>
                  <a:pt x="210" y="844"/>
                  <a:pt x="245" y="863"/>
                </a:cubicBezTo>
                <a:lnTo>
                  <a:pt x="315" y="843"/>
                </a:lnTo>
                <a:cubicBezTo>
                  <a:pt x="359" y="868"/>
                  <a:pt x="402" y="875"/>
                  <a:pt x="452" y="860"/>
                </a:cubicBezTo>
                <a:lnTo>
                  <a:pt x="526" y="886"/>
                </a:lnTo>
                <a:cubicBezTo>
                  <a:pt x="796" y="864"/>
                  <a:pt x="600" y="905"/>
                  <a:pt x="674" y="910"/>
                </a:cubicBezTo>
                <a:cubicBezTo>
                  <a:pt x="678" y="921"/>
                  <a:pt x="670" y="929"/>
                  <a:pt x="661" y="931"/>
                </a:cubicBezTo>
                <a:cubicBezTo>
                  <a:pt x="631" y="936"/>
                  <a:pt x="614" y="933"/>
                  <a:pt x="587" y="931"/>
                </a:cubicBezTo>
                <a:cubicBezTo>
                  <a:pt x="564" y="928"/>
                  <a:pt x="547" y="928"/>
                  <a:pt x="538" y="930"/>
                </a:cubicBezTo>
                <a:lnTo>
                  <a:pt x="561" y="1008"/>
                </a:lnTo>
                <a:lnTo>
                  <a:pt x="593" y="990"/>
                </a:lnTo>
                <a:cubicBezTo>
                  <a:pt x="620" y="982"/>
                  <a:pt x="636" y="1007"/>
                  <a:pt x="641" y="1022"/>
                </a:cubicBezTo>
                <a:lnTo>
                  <a:pt x="641" y="1023"/>
                </a:lnTo>
                <a:cubicBezTo>
                  <a:pt x="669" y="1038"/>
                  <a:pt x="701" y="1059"/>
                  <a:pt x="713" y="1078"/>
                </a:cubicBezTo>
                <a:lnTo>
                  <a:pt x="791" y="1084"/>
                </a:lnTo>
                <a:lnTo>
                  <a:pt x="825" y="1169"/>
                </a:lnTo>
                <a:lnTo>
                  <a:pt x="852" y="1199"/>
                </a:lnTo>
                <a:cubicBezTo>
                  <a:pt x="860" y="1229"/>
                  <a:pt x="882" y="1220"/>
                  <a:pt x="893" y="1217"/>
                </a:cubicBezTo>
                <a:lnTo>
                  <a:pt x="893" y="1217"/>
                </a:lnTo>
                <a:cubicBezTo>
                  <a:pt x="899" y="1215"/>
                  <a:pt x="907" y="1212"/>
                  <a:pt x="912" y="1210"/>
                </a:cubicBezTo>
                <a:cubicBezTo>
                  <a:pt x="920" y="1207"/>
                  <a:pt x="934" y="1215"/>
                  <a:pt x="943" y="1220"/>
                </a:cubicBezTo>
                <a:cubicBezTo>
                  <a:pt x="947" y="1222"/>
                  <a:pt x="959" y="1225"/>
                  <a:pt x="967" y="1226"/>
                </a:cubicBezTo>
                <a:cubicBezTo>
                  <a:pt x="980" y="1228"/>
                  <a:pt x="1002" y="1229"/>
                  <a:pt x="1014" y="1237"/>
                </a:cubicBezTo>
                <a:lnTo>
                  <a:pt x="1014" y="1238"/>
                </a:lnTo>
                <a:lnTo>
                  <a:pt x="1014" y="1239"/>
                </a:lnTo>
                <a:lnTo>
                  <a:pt x="1014" y="1240"/>
                </a:lnTo>
                <a:lnTo>
                  <a:pt x="1014" y="1242"/>
                </a:lnTo>
                <a:lnTo>
                  <a:pt x="1013" y="1243"/>
                </a:lnTo>
                <a:lnTo>
                  <a:pt x="1013" y="1244"/>
                </a:lnTo>
                <a:cubicBezTo>
                  <a:pt x="1009" y="1249"/>
                  <a:pt x="999" y="1251"/>
                  <a:pt x="1000" y="1251"/>
                </a:cubicBezTo>
                <a:lnTo>
                  <a:pt x="999" y="1251"/>
                </a:lnTo>
                <a:cubicBezTo>
                  <a:pt x="947" y="1267"/>
                  <a:pt x="892" y="1252"/>
                  <a:pt x="845" y="1247"/>
                </a:cubicBezTo>
                <a:cubicBezTo>
                  <a:pt x="820" y="1243"/>
                  <a:pt x="793" y="1245"/>
                  <a:pt x="772" y="1250"/>
                </a:cubicBezTo>
                <a:cubicBezTo>
                  <a:pt x="754" y="1254"/>
                  <a:pt x="749" y="1270"/>
                  <a:pt x="754" y="1284"/>
                </a:cubicBezTo>
                <a:lnTo>
                  <a:pt x="694" y="1339"/>
                </a:lnTo>
                <a:lnTo>
                  <a:pt x="764" y="1385"/>
                </a:lnTo>
                <a:lnTo>
                  <a:pt x="765" y="1385"/>
                </a:lnTo>
                <a:cubicBezTo>
                  <a:pt x="779" y="1381"/>
                  <a:pt x="793" y="1382"/>
                  <a:pt x="802" y="1385"/>
                </a:cubicBezTo>
                <a:cubicBezTo>
                  <a:pt x="831" y="1393"/>
                  <a:pt x="852" y="1398"/>
                  <a:pt x="878" y="1390"/>
                </a:cubicBezTo>
                <a:lnTo>
                  <a:pt x="889" y="1425"/>
                </a:lnTo>
                <a:cubicBezTo>
                  <a:pt x="894" y="1449"/>
                  <a:pt x="912" y="1448"/>
                  <a:pt x="919" y="1444"/>
                </a:cubicBezTo>
                <a:cubicBezTo>
                  <a:pt x="928" y="1442"/>
                  <a:pt x="939" y="1437"/>
                  <a:pt x="948" y="1433"/>
                </a:cubicBezTo>
                <a:cubicBezTo>
                  <a:pt x="951" y="1431"/>
                  <a:pt x="957" y="1429"/>
                  <a:pt x="959" y="1428"/>
                </a:cubicBezTo>
                <a:cubicBezTo>
                  <a:pt x="989" y="1420"/>
                  <a:pt x="1004" y="1434"/>
                  <a:pt x="1016" y="1474"/>
                </a:cubicBezTo>
                <a:cubicBezTo>
                  <a:pt x="1069" y="1496"/>
                  <a:pt x="1117" y="1523"/>
                  <a:pt x="1162" y="1555"/>
                </a:cubicBezTo>
                <a:cubicBezTo>
                  <a:pt x="1231" y="1534"/>
                  <a:pt x="1291" y="1567"/>
                  <a:pt x="1351" y="1586"/>
                </a:cubicBezTo>
                <a:cubicBezTo>
                  <a:pt x="1327" y="1596"/>
                  <a:pt x="1301" y="1605"/>
                  <a:pt x="1285" y="1610"/>
                </a:cubicBezTo>
                <a:cubicBezTo>
                  <a:pt x="1244" y="1621"/>
                  <a:pt x="1211" y="1623"/>
                  <a:pt x="1184" y="1624"/>
                </a:cubicBezTo>
                <a:cubicBezTo>
                  <a:pt x="1163" y="1624"/>
                  <a:pt x="1139" y="1628"/>
                  <a:pt x="1118" y="1633"/>
                </a:cubicBezTo>
                <a:lnTo>
                  <a:pt x="1136" y="1695"/>
                </a:lnTo>
                <a:lnTo>
                  <a:pt x="1216" y="1776"/>
                </a:lnTo>
                <a:cubicBezTo>
                  <a:pt x="1219" y="1770"/>
                  <a:pt x="1224" y="1758"/>
                  <a:pt x="1228" y="1750"/>
                </a:cubicBezTo>
                <a:cubicBezTo>
                  <a:pt x="1232" y="1739"/>
                  <a:pt x="1238" y="1732"/>
                  <a:pt x="1241" y="1731"/>
                </a:cubicBezTo>
                <a:cubicBezTo>
                  <a:pt x="1261" y="1727"/>
                  <a:pt x="1266" y="1754"/>
                  <a:pt x="1268" y="1758"/>
                </a:cubicBezTo>
                <a:lnTo>
                  <a:pt x="1268" y="1758"/>
                </a:lnTo>
                <a:lnTo>
                  <a:pt x="1268" y="1759"/>
                </a:lnTo>
                <a:lnTo>
                  <a:pt x="1268" y="1760"/>
                </a:lnTo>
                <a:lnTo>
                  <a:pt x="1268" y="1761"/>
                </a:lnTo>
                <a:cubicBezTo>
                  <a:pt x="1768" y="1807"/>
                  <a:pt x="1443" y="1811"/>
                  <a:pt x="1616" y="1850"/>
                </a:cubicBezTo>
                <a:cubicBezTo>
                  <a:pt x="1648" y="1851"/>
                  <a:pt x="1684" y="1854"/>
                  <a:pt x="1712" y="1858"/>
                </a:cubicBezTo>
                <a:cubicBezTo>
                  <a:pt x="1743" y="1862"/>
                  <a:pt x="1778" y="1860"/>
                  <a:pt x="1805" y="1852"/>
                </a:cubicBezTo>
                <a:cubicBezTo>
                  <a:pt x="1871" y="1852"/>
                  <a:pt x="2003" y="1873"/>
                  <a:pt x="2059" y="1912"/>
                </a:cubicBezTo>
                <a:lnTo>
                  <a:pt x="2250" y="1886"/>
                </a:lnTo>
                <a:lnTo>
                  <a:pt x="2306" y="1917"/>
                </a:lnTo>
                <a:lnTo>
                  <a:pt x="2273" y="1964"/>
                </a:lnTo>
                <a:lnTo>
                  <a:pt x="2240" y="1983"/>
                </a:lnTo>
                <a:lnTo>
                  <a:pt x="2076" y="1973"/>
                </a:lnTo>
                <a:lnTo>
                  <a:pt x="2076" y="1973"/>
                </a:lnTo>
                <a:lnTo>
                  <a:pt x="2076" y="1972"/>
                </a:lnTo>
                <a:lnTo>
                  <a:pt x="2076" y="1972"/>
                </a:lnTo>
                <a:cubicBezTo>
                  <a:pt x="2069" y="1957"/>
                  <a:pt x="2069" y="1931"/>
                  <a:pt x="2044" y="1926"/>
                </a:cubicBezTo>
                <a:cubicBezTo>
                  <a:pt x="2040" y="1927"/>
                  <a:pt x="2035" y="1936"/>
                  <a:pt x="2033" y="1941"/>
                </a:cubicBezTo>
                <a:cubicBezTo>
                  <a:pt x="2031" y="1947"/>
                  <a:pt x="2027" y="1956"/>
                  <a:pt x="2025" y="1960"/>
                </a:cubicBezTo>
                <a:lnTo>
                  <a:pt x="1939" y="1956"/>
                </a:lnTo>
                <a:lnTo>
                  <a:pt x="1890" y="2017"/>
                </a:lnTo>
                <a:cubicBezTo>
                  <a:pt x="1951" y="2037"/>
                  <a:pt x="2025" y="2026"/>
                  <a:pt x="2074" y="2012"/>
                </a:cubicBezTo>
                <a:lnTo>
                  <a:pt x="2075" y="2012"/>
                </a:lnTo>
                <a:lnTo>
                  <a:pt x="2076" y="2011"/>
                </a:lnTo>
                <a:lnTo>
                  <a:pt x="2078" y="2011"/>
                </a:lnTo>
                <a:lnTo>
                  <a:pt x="2078" y="2077"/>
                </a:lnTo>
                <a:cubicBezTo>
                  <a:pt x="2099" y="2070"/>
                  <a:pt x="2118" y="2059"/>
                  <a:pt x="2131" y="2048"/>
                </a:cubicBezTo>
                <a:cubicBezTo>
                  <a:pt x="2145" y="2035"/>
                  <a:pt x="2165" y="2025"/>
                  <a:pt x="2184" y="2018"/>
                </a:cubicBezTo>
                <a:cubicBezTo>
                  <a:pt x="2257" y="2045"/>
                  <a:pt x="2353" y="2065"/>
                  <a:pt x="2427" y="2043"/>
                </a:cubicBezTo>
                <a:cubicBezTo>
                  <a:pt x="2477" y="2013"/>
                  <a:pt x="2444" y="1955"/>
                  <a:pt x="2441" y="1923"/>
                </a:cubicBezTo>
                <a:cubicBezTo>
                  <a:pt x="2440" y="1921"/>
                  <a:pt x="2439" y="1918"/>
                  <a:pt x="2439" y="1917"/>
                </a:cubicBezTo>
                <a:lnTo>
                  <a:pt x="2426" y="1873"/>
                </a:lnTo>
                <a:cubicBezTo>
                  <a:pt x="2349" y="1889"/>
                  <a:pt x="2268" y="1862"/>
                  <a:pt x="2194" y="1839"/>
                </a:cubicBezTo>
                <a:cubicBezTo>
                  <a:pt x="2156" y="1827"/>
                  <a:pt x="2113" y="1817"/>
                  <a:pt x="2078" y="1812"/>
                </a:cubicBezTo>
                <a:lnTo>
                  <a:pt x="2077" y="1812"/>
                </a:lnTo>
                <a:lnTo>
                  <a:pt x="2077" y="1813"/>
                </a:lnTo>
                <a:cubicBezTo>
                  <a:pt x="2074" y="1814"/>
                  <a:pt x="2049" y="1818"/>
                  <a:pt x="2049" y="1811"/>
                </a:cubicBezTo>
                <a:cubicBezTo>
                  <a:pt x="2064" y="1799"/>
                  <a:pt x="2097" y="1772"/>
                  <a:pt x="2111" y="1765"/>
                </a:cubicBezTo>
                <a:cubicBezTo>
                  <a:pt x="2147" y="1818"/>
                  <a:pt x="2240" y="1800"/>
                  <a:pt x="2274" y="1803"/>
                </a:cubicBezTo>
                <a:cubicBezTo>
                  <a:pt x="2314" y="1815"/>
                  <a:pt x="2362" y="1828"/>
                  <a:pt x="2402" y="1839"/>
                </a:cubicBezTo>
                <a:cubicBezTo>
                  <a:pt x="2445" y="1850"/>
                  <a:pt x="2493" y="1866"/>
                  <a:pt x="2532" y="1881"/>
                </a:cubicBezTo>
                <a:cubicBezTo>
                  <a:pt x="2576" y="1867"/>
                  <a:pt x="2618" y="1885"/>
                  <a:pt x="2656" y="1894"/>
                </a:cubicBezTo>
                <a:cubicBezTo>
                  <a:pt x="2675" y="1899"/>
                  <a:pt x="2697" y="1899"/>
                  <a:pt x="2716" y="1894"/>
                </a:cubicBezTo>
                <a:lnTo>
                  <a:pt x="2707" y="1963"/>
                </a:lnTo>
                <a:lnTo>
                  <a:pt x="2636" y="1945"/>
                </a:lnTo>
                <a:lnTo>
                  <a:pt x="2567" y="2003"/>
                </a:lnTo>
                <a:cubicBezTo>
                  <a:pt x="2553" y="1994"/>
                  <a:pt x="2525" y="1984"/>
                  <a:pt x="2514" y="1988"/>
                </a:cubicBezTo>
                <a:cubicBezTo>
                  <a:pt x="2503" y="1989"/>
                  <a:pt x="2501" y="2003"/>
                  <a:pt x="2506" y="2020"/>
                </a:cubicBezTo>
                <a:lnTo>
                  <a:pt x="2506" y="2020"/>
                </a:lnTo>
                <a:cubicBezTo>
                  <a:pt x="2505" y="2020"/>
                  <a:pt x="2494" y="2025"/>
                  <a:pt x="2493" y="2028"/>
                </a:cubicBezTo>
                <a:lnTo>
                  <a:pt x="2492" y="2029"/>
                </a:lnTo>
                <a:lnTo>
                  <a:pt x="2492" y="2030"/>
                </a:lnTo>
                <a:lnTo>
                  <a:pt x="2491" y="2031"/>
                </a:lnTo>
                <a:lnTo>
                  <a:pt x="2491" y="2033"/>
                </a:lnTo>
                <a:lnTo>
                  <a:pt x="2491" y="2034"/>
                </a:lnTo>
                <a:cubicBezTo>
                  <a:pt x="2514" y="2045"/>
                  <a:pt x="2555" y="2046"/>
                  <a:pt x="2579" y="2049"/>
                </a:cubicBezTo>
                <a:cubicBezTo>
                  <a:pt x="2599" y="2051"/>
                  <a:pt x="2613" y="2053"/>
                  <a:pt x="2620" y="2054"/>
                </a:cubicBezTo>
                <a:lnTo>
                  <a:pt x="2636" y="2078"/>
                </a:lnTo>
                <a:lnTo>
                  <a:pt x="2592" y="2090"/>
                </a:lnTo>
                <a:cubicBezTo>
                  <a:pt x="2605" y="2138"/>
                  <a:pt x="2629" y="2142"/>
                  <a:pt x="2663" y="2143"/>
                </a:cubicBezTo>
                <a:cubicBezTo>
                  <a:pt x="2676" y="2142"/>
                  <a:pt x="2685" y="2153"/>
                  <a:pt x="2690" y="2166"/>
                </a:cubicBezTo>
                <a:lnTo>
                  <a:pt x="2762" y="2155"/>
                </a:lnTo>
                <a:lnTo>
                  <a:pt x="2816" y="2111"/>
                </a:lnTo>
                <a:lnTo>
                  <a:pt x="2856" y="2119"/>
                </a:lnTo>
                <a:lnTo>
                  <a:pt x="2892" y="2146"/>
                </a:lnTo>
                <a:lnTo>
                  <a:pt x="2904" y="2124"/>
                </a:lnTo>
                <a:lnTo>
                  <a:pt x="3042" y="2141"/>
                </a:lnTo>
                <a:lnTo>
                  <a:pt x="3037" y="2190"/>
                </a:lnTo>
                <a:lnTo>
                  <a:pt x="3133" y="2162"/>
                </a:lnTo>
                <a:lnTo>
                  <a:pt x="3133" y="2164"/>
                </a:lnTo>
                <a:lnTo>
                  <a:pt x="3134" y="2165"/>
                </a:lnTo>
                <a:lnTo>
                  <a:pt x="3134" y="2166"/>
                </a:lnTo>
                <a:lnTo>
                  <a:pt x="3135" y="2168"/>
                </a:lnTo>
                <a:cubicBezTo>
                  <a:pt x="3148" y="2213"/>
                  <a:pt x="3160" y="2210"/>
                  <a:pt x="3197" y="2201"/>
                </a:cubicBezTo>
                <a:cubicBezTo>
                  <a:pt x="3201" y="2200"/>
                  <a:pt x="3207" y="2198"/>
                  <a:pt x="3209" y="2197"/>
                </a:cubicBezTo>
                <a:cubicBezTo>
                  <a:pt x="3220" y="2232"/>
                  <a:pt x="3246" y="2223"/>
                  <a:pt x="3265" y="2219"/>
                </a:cubicBezTo>
                <a:cubicBezTo>
                  <a:pt x="3267" y="2218"/>
                  <a:pt x="3271" y="2217"/>
                  <a:pt x="3272" y="2217"/>
                </a:cubicBezTo>
                <a:cubicBezTo>
                  <a:pt x="3289" y="2213"/>
                  <a:pt x="3307" y="2216"/>
                  <a:pt x="3320" y="2222"/>
                </a:cubicBezTo>
                <a:cubicBezTo>
                  <a:pt x="3335" y="2229"/>
                  <a:pt x="3354" y="2230"/>
                  <a:pt x="3369" y="2227"/>
                </a:cubicBezTo>
                <a:lnTo>
                  <a:pt x="3367" y="2218"/>
                </a:lnTo>
                <a:lnTo>
                  <a:pt x="3444" y="2224"/>
                </a:lnTo>
                <a:lnTo>
                  <a:pt x="3445" y="2224"/>
                </a:lnTo>
                <a:cubicBezTo>
                  <a:pt x="3462" y="2221"/>
                  <a:pt x="3480" y="2223"/>
                  <a:pt x="3493" y="2229"/>
                </a:cubicBezTo>
                <a:cubicBezTo>
                  <a:pt x="3508" y="2236"/>
                  <a:pt x="3526" y="2237"/>
                  <a:pt x="3541" y="2234"/>
                </a:cubicBezTo>
                <a:cubicBezTo>
                  <a:pt x="3607" y="2234"/>
                  <a:pt x="3756" y="2250"/>
                  <a:pt x="3815" y="2298"/>
                </a:cubicBezTo>
                <a:lnTo>
                  <a:pt x="3937" y="2262"/>
                </a:lnTo>
                <a:lnTo>
                  <a:pt x="3959" y="2304"/>
                </a:lnTo>
                <a:lnTo>
                  <a:pt x="4055" y="2342"/>
                </a:lnTo>
                <a:cubicBezTo>
                  <a:pt x="4049" y="2354"/>
                  <a:pt x="4023" y="2371"/>
                  <a:pt x="4016" y="2372"/>
                </a:cubicBezTo>
                <a:cubicBezTo>
                  <a:pt x="3956" y="2361"/>
                  <a:pt x="3885" y="2353"/>
                  <a:pt x="3835" y="2367"/>
                </a:cubicBezTo>
                <a:lnTo>
                  <a:pt x="3835" y="2367"/>
                </a:lnTo>
                <a:lnTo>
                  <a:pt x="3835" y="2366"/>
                </a:lnTo>
                <a:lnTo>
                  <a:pt x="3835" y="2366"/>
                </a:lnTo>
                <a:lnTo>
                  <a:pt x="3834" y="2365"/>
                </a:lnTo>
                <a:cubicBezTo>
                  <a:pt x="3827" y="2348"/>
                  <a:pt x="3826" y="2319"/>
                  <a:pt x="3800" y="2311"/>
                </a:cubicBezTo>
                <a:cubicBezTo>
                  <a:pt x="3795" y="2312"/>
                  <a:pt x="3791" y="2321"/>
                  <a:pt x="3789" y="2326"/>
                </a:cubicBezTo>
                <a:cubicBezTo>
                  <a:pt x="3787" y="2333"/>
                  <a:pt x="3783" y="2341"/>
                  <a:pt x="3781" y="2345"/>
                </a:cubicBezTo>
                <a:lnTo>
                  <a:pt x="3686" y="2344"/>
                </a:lnTo>
                <a:lnTo>
                  <a:pt x="3629" y="2408"/>
                </a:lnTo>
                <a:cubicBezTo>
                  <a:pt x="3682" y="2430"/>
                  <a:pt x="3778" y="2422"/>
                  <a:pt x="3836" y="2405"/>
                </a:cubicBezTo>
                <a:cubicBezTo>
                  <a:pt x="3820" y="2432"/>
                  <a:pt x="3812" y="2455"/>
                  <a:pt x="3819" y="2476"/>
                </a:cubicBezTo>
                <a:cubicBezTo>
                  <a:pt x="3821" y="2481"/>
                  <a:pt x="3828" y="2482"/>
                  <a:pt x="3834" y="2480"/>
                </a:cubicBezTo>
                <a:cubicBezTo>
                  <a:pt x="3868" y="2466"/>
                  <a:pt x="3886" y="2451"/>
                  <a:pt x="3912" y="2434"/>
                </a:cubicBezTo>
                <a:cubicBezTo>
                  <a:pt x="3931" y="2421"/>
                  <a:pt x="3945" y="2412"/>
                  <a:pt x="3951" y="2410"/>
                </a:cubicBezTo>
                <a:cubicBezTo>
                  <a:pt x="4035" y="2443"/>
                  <a:pt x="4123" y="2465"/>
                  <a:pt x="4215" y="2438"/>
                </a:cubicBezTo>
                <a:lnTo>
                  <a:pt x="4258" y="2360"/>
                </a:lnTo>
                <a:lnTo>
                  <a:pt x="4301" y="2376"/>
                </a:lnTo>
                <a:lnTo>
                  <a:pt x="4302" y="2413"/>
                </a:lnTo>
                <a:lnTo>
                  <a:pt x="4302" y="2413"/>
                </a:lnTo>
                <a:lnTo>
                  <a:pt x="4301" y="2413"/>
                </a:lnTo>
                <a:cubicBezTo>
                  <a:pt x="4298" y="2414"/>
                  <a:pt x="4275" y="2423"/>
                  <a:pt x="4278" y="2429"/>
                </a:cubicBezTo>
                <a:cubicBezTo>
                  <a:pt x="4324" y="2467"/>
                  <a:pt x="4396" y="2455"/>
                  <a:pt x="4427" y="2453"/>
                </a:cubicBezTo>
                <a:cubicBezTo>
                  <a:pt x="4453" y="2527"/>
                  <a:pt x="4668" y="2530"/>
                  <a:pt x="4772" y="2534"/>
                </a:cubicBezTo>
                <a:cubicBezTo>
                  <a:pt x="4800" y="2535"/>
                  <a:pt x="4820" y="2536"/>
                  <a:pt x="4829" y="2536"/>
                </a:cubicBezTo>
                <a:lnTo>
                  <a:pt x="4901" y="2459"/>
                </a:lnTo>
                <a:cubicBezTo>
                  <a:pt x="4920" y="2462"/>
                  <a:pt x="4938" y="2458"/>
                  <a:pt x="4952" y="2454"/>
                </a:cubicBezTo>
                <a:lnTo>
                  <a:pt x="4953" y="2454"/>
                </a:lnTo>
                <a:lnTo>
                  <a:pt x="4954" y="2453"/>
                </a:lnTo>
                <a:lnTo>
                  <a:pt x="4955" y="2453"/>
                </a:lnTo>
                <a:lnTo>
                  <a:pt x="4955" y="2453"/>
                </a:lnTo>
                <a:lnTo>
                  <a:pt x="4956" y="2453"/>
                </a:lnTo>
                <a:cubicBezTo>
                  <a:pt x="4920" y="2491"/>
                  <a:pt x="4897" y="2547"/>
                  <a:pt x="4884" y="2596"/>
                </a:cubicBezTo>
                <a:lnTo>
                  <a:pt x="4980" y="2569"/>
                </a:lnTo>
                <a:cubicBezTo>
                  <a:pt x="4981" y="2572"/>
                  <a:pt x="4982" y="2576"/>
                  <a:pt x="4982" y="2577"/>
                </a:cubicBezTo>
                <a:cubicBezTo>
                  <a:pt x="4997" y="2627"/>
                  <a:pt x="5009" y="2625"/>
                  <a:pt x="5054" y="2614"/>
                </a:cubicBezTo>
                <a:cubicBezTo>
                  <a:pt x="5058" y="2613"/>
                  <a:pt x="5065" y="2611"/>
                  <a:pt x="5068" y="2610"/>
                </a:cubicBezTo>
                <a:cubicBezTo>
                  <a:pt x="5109" y="2637"/>
                  <a:pt x="5211" y="2641"/>
                  <a:pt x="5236" y="2637"/>
                </a:cubicBezTo>
                <a:cubicBezTo>
                  <a:pt x="5248" y="2614"/>
                  <a:pt x="5269" y="2580"/>
                  <a:pt x="5285" y="2576"/>
                </a:cubicBezTo>
                <a:cubicBezTo>
                  <a:pt x="5302" y="2571"/>
                  <a:pt x="5307" y="2588"/>
                  <a:pt x="5309" y="2594"/>
                </a:cubicBezTo>
                <a:lnTo>
                  <a:pt x="5309" y="2595"/>
                </a:lnTo>
                <a:lnTo>
                  <a:pt x="5310" y="2596"/>
                </a:lnTo>
                <a:lnTo>
                  <a:pt x="5310" y="2597"/>
                </a:lnTo>
                <a:cubicBezTo>
                  <a:pt x="5314" y="2603"/>
                  <a:pt x="5322" y="2604"/>
                  <a:pt x="5326" y="2603"/>
                </a:cubicBezTo>
                <a:cubicBezTo>
                  <a:pt x="5340" y="2599"/>
                  <a:pt x="5351" y="2581"/>
                  <a:pt x="5348" y="2571"/>
                </a:cubicBezTo>
                <a:cubicBezTo>
                  <a:pt x="5347" y="2567"/>
                  <a:pt x="5341" y="2562"/>
                  <a:pt x="5337" y="2561"/>
                </a:cubicBezTo>
                <a:cubicBezTo>
                  <a:pt x="5340" y="2560"/>
                  <a:pt x="5351" y="2556"/>
                  <a:pt x="5361" y="2552"/>
                </a:cubicBezTo>
                <a:cubicBezTo>
                  <a:pt x="5367" y="2550"/>
                  <a:pt x="5374" y="2548"/>
                  <a:pt x="5379" y="2547"/>
                </a:cubicBezTo>
                <a:cubicBezTo>
                  <a:pt x="5390" y="2543"/>
                  <a:pt x="5419" y="2536"/>
                  <a:pt x="5427" y="2544"/>
                </a:cubicBezTo>
                <a:lnTo>
                  <a:pt x="5605" y="2569"/>
                </a:lnTo>
                <a:lnTo>
                  <a:pt x="5607" y="2578"/>
                </a:lnTo>
                <a:lnTo>
                  <a:pt x="5787" y="2612"/>
                </a:lnTo>
                <a:lnTo>
                  <a:pt x="5877" y="2595"/>
                </a:lnTo>
                <a:lnTo>
                  <a:pt x="5923" y="2658"/>
                </a:lnTo>
                <a:cubicBezTo>
                  <a:pt x="5917" y="2659"/>
                  <a:pt x="5899" y="2664"/>
                  <a:pt x="5886" y="2667"/>
                </a:cubicBezTo>
                <a:cubicBezTo>
                  <a:pt x="5870" y="2674"/>
                  <a:pt x="5836" y="2677"/>
                  <a:pt x="5834" y="2711"/>
                </a:cubicBezTo>
                <a:cubicBezTo>
                  <a:pt x="5845" y="2734"/>
                  <a:pt x="5875" y="2728"/>
                  <a:pt x="5886" y="2725"/>
                </a:cubicBezTo>
                <a:cubicBezTo>
                  <a:pt x="5950" y="2754"/>
                  <a:pt x="6034" y="2769"/>
                  <a:pt x="6099" y="2777"/>
                </a:cubicBezTo>
                <a:cubicBezTo>
                  <a:pt x="6116" y="2773"/>
                  <a:pt x="6133" y="2775"/>
                  <a:pt x="6143" y="2779"/>
                </a:cubicBezTo>
                <a:cubicBezTo>
                  <a:pt x="6154" y="2784"/>
                  <a:pt x="6171" y="2784"/>
                  <a:pt x="6185" y="2781"/>
                </a:cubicBezTo>
                <a:cubicBezTo>
                  <a:pt x="6255" y="2827"/>
                  <a:pt x="6402" y="2833"/>
                  <a:pt x="6474" y="2831"/>
                </a:cubicBezTo>
                <a:cubicBezTo>
                  <a:pt x="6478" y="2848"/>
                  <a:pt x="6496" y="2843"/>
                  <a:pt x="6503" y="2841"/>
                </a:cubicBezTo>
                <a:lnTo>
                  <a:pt x="6503" y="2841"/>
                </a:lnTo>
                <a:lnTo>
                  <a:pt x="6504" y="2841"/>
                </a:lnTo>
                <a:lnTo>
                  <a:pt x="6505" y="2841"/>
                </a:lnTo>
                <a:cubicBezTo>
                  <a:pt x="6535" y="2827"/>
                  <a:pt x="6598" y="2798"/>
                  <a:pt x="6601" y="2747"/>
                </a:cubicBezTo>
                <a:cubicBezTo>
                  <a:pt x="6594" y="2738"/>
                  <a:pt x="6570" y="2747"/>
                  <a:pt x="6567" y="2747"/>
                </a:cubicBezTo>
                <a:lnTo>
                  <a:pt x="6566" y="2747"/>
                </a:lnTo>
                <a:lnTo>
                  <a:pt x="6565" y="2748"/>
                </a:lnTo>
                <a:lnTo>
                  <a:pt x="6564" y="2748"/>
                </a:lnTo>
                <a:lnTo>
                  <a:pt x="6564" y="2748"/>
                </a:lnTo>
                <a:lnTo>
                  <a:pt x="6475" y="2736"/>
                </a:lnTo>
                <a:lnTo>
                  <a:pt x="6474" y="2736"/>
                </a:lnTo>
                <a:lnTo>
                  <a:pt x="6473" y="2736"/>
                </a:lnTo>
                <a:cubicBezTo>
                  <a:pt x="6443" y="2745"/>
                  <a:pt x="6412" y="2745"/>
                  <a:pt x="6378" y="2726"/>
                </a:cubicBezTo>
                <a:lnTo>
                  <a:pt x="6376" y="2726"/>
                </a:lnTo>
                <a:cubicBezTo>
                  <a:pt x="6316" y="2744"/>
                  <a:pt x="6238" y="2745"/>
                  <a:pt x="6185" y="2715"/>
                </a:cubicBezTo>
                <a:lnTo>
                  <a:pt x="6220" y="2572"/>
                </a:lnTo>
                <a:lnTo>
                  <a:pt x="6229" y="2570"/>
                </a:lnTo>
                <a:lnTo>
                  <a:pt x="6230" y="2570"/>
                </a:lnTo>
                <a:cubicBezTo>
                  <a:pt x="6248" y="2582"/>
                  <a:pt x="6256" y="2606"/>
                  <a:pt x="6261" y="2617"/>
                </a:cubicBezTo>
                <a:cubicBezTo>
                  <a:pt x="6267" y="2638"/>
                  <a:pt x="6282" y="2643"/>
                  <a:pt x="6291" y="2639"/>
                </a:cubicBezTo>
                <a:cubicBezTo>
                  <a:pt x="6306" y="2636"/>
                  <a:pt x="6332" y="2610"/>
                  <a:pt x="6340" y="2595"/>
                </a:cubicBezTo>
                <a:lnTo>
                  <a:pt x="6369" y="2596"/>
                </a:lnTo>
                <a:cubicBezTo>
                  <a:pt x="6371" y="2606"/>
                  <a:pt x="6375" y="2618"/>
                  <a:pt x="6377" y="2625"/>
                </a:cubicBezTo>
                <a:cubicBezTo>
                  <a:pt x="6382" y="2674"/>
                  <a:pt x="6417" y="2697"/>
                  <a:pt x="6459" y="2674"/>
                </a:cubicBezTo>
                <a:cubicBezTo>
                  <a:pt x="6461" y="2674"/>
                  <a:pt x="6466" y="2672"/>
                  <a:pt x="6466" y="2672"/>
                </a:cubicBezTo>
                <a:cubicBezTo>
                  <a:pt x="6527" y="2654"/>
                  <a:pt x="6720" y="2657"/>
                  <a:pt x="6783" y="2657"/>
                </a:cubicBezTo>
                <a:lnTo>
                  <a:pt x="6855" y="2674"/>
                </a:lnTo>
                <a:lnTo>
                  <a:pt x="6852" y="2732"/>
                </a:lnTo>
                <a:lnTo>
                  <a:pt x="6605" y="2793"/>
                </a:lnTo>
                <a:cubicBezTo>
                  <a:pt x="6619" y="2837"/>
                  <a:pt x="6662" y="2832"/>
                  <a:pt x="6693" y="2832"/>
                </a:cubicBezTo>
                <a:cubicBezTo>
                  <a:pt x="6720" y="2833"/>
                  <a:pt x="6757" y="2821"/>
                  <a:pt x="6775" y="2858"/>
                </a:cubicBezTo>
                <a:lnTo>
                  <a:pt x="6946" y="2894"/>
                </a:lnTo>
                <a:cubicBezTo>
                  <a:pt x="6986" y="2881"/>
                  <a:pt x="7018" y="2898"/>
                  <a:pt x="7057" y="2911"/>
                </a:cubicBezTo>
                <a:cubicBezTo>
                  <a:pt x="7073" y="2917"/>
                  <a:pt x="7094" y="2917"/>
                  <a:pt x="7112" y="2912"/>
                </a:cubicBezTo>
                <a:lnTo>
                  <a:pt x="7171" y="2952"/>
                </a:lnTo>
                <a:lnTo>
                  <a:pt x="7268" y="2962"/>
                </a:lnTo>
                <a:lnTo>
                  <a:pt x="7349" y="3015"/>
                </a:lnTo>
                <a:lnTo>
                  <a:pt x="7454" y="2985"/>
                </a:lnTo>
                <a:cubicBezTo>
                  <a:pt x="7514" y="2996"/>
                  <a:pt x="7597" y="3010"/>
                  <a:pt x="7646" y="2996"/>
                </a:cubicBezTo>
                <a:lnTo>
                  <a:pt x="7683" y="3023"/>
                </a:lnTo>
                <a:lnTo>
                  <a:pt x="7874" y="3063"/>
                </a:lnTo>
                <a:lnTo>
                  <a:pt x="7972" y="3044"/>
                </a:lnTo>
                <a:lnTo>
                  <a:pt x="7980" y="3070"/>
                </a:lnTo>
                <a:cubicBezTo>
                  <a:pt x="7990" y="3105"/>
                  <a:pt x="8020" y="3106"/>
                  <a:pt x="8043" y="3099"/>
                </a:cubicBezTo>
                <a:lnTo>
                  <a:pt x="8044" y="3099"/>
                </a:lnTo>
                <a:lnTo>
                  <a:pt x="8045" y="3099"/>
                </a:lnTo>
                <a:cubicBezTo>
                  <a:pt x="8063" y="3117"/>
                  <a:pt x="8095" y="3123"/>
                  <a:pt x="8107" y="3119"/>
                </a:cubicBezTo>
                <a:lnTo>
                  <a:pt x="8109" y="3118"/>
                </a:lnTo>
                <a:lnTo>
                  <a:pt x="8110" y="3117"/>
                </a:lnTo>
                <a:lnTo>
                  <a:pt x="8111" y="3117"/>
                </a:lnTo>
                <a:lnTo>
                  <a:pt x="8112" y="3116"/>
                </a:lnTo>
                <a:lnTo>
                  <a:pt x="8113" y="3115"/>
                </a:lnTo>
                <a:lnTo>
                  <a:pt x="8113" y="3114"/>
                </a:lnTo>
                <a:cubicBezTo>
                  <a:pt x="8114" y="3108"/>
                  <a:pt x="8112" y="3104"/>
                  <a:pt x="8112" y="3101"/>
                </a:cubicBezTo>
                <a:lnTo>
                  <a:pt x="8111" y="3100"/>
                </a:lnTo>
                <a:lnTo>
                  <a:pt x="8111" y="3099"/>
                </a:lnTo>
                <a:lnTo>
                  <a:pt x="8166" y="3026"/>
                </a:lnTo>
                <a:cubicBezTo>
                  <a:pt x="8197" y="3019"/>
                  <a:pt x="8228" y="3016"/>
                  <a:pt x="8260" y="3019"/>
                </a:cubicBezTo>
                <a:cubicBezTo>
                  <a:pt x="8290" y="3021"/>
                  <a:pt x="8323" y="3018"/>
                  <a:pt x="8351" y="3011"/>
                </a:cubicBezTo>
                <a:lnTo>
                  <a:pt x="8351" y="3012"/>
                </a:lnTo>
                <a:cubicBezTo>
                  <a:pt x="8356" y="3031"/>
                  <a:pt x="8374" y="3044"/>
                  <a:pt x="8398" y="3045"/>
                </a:cubicBezTo>
                <a:lnTo>
                  <a:pt x="8403" y="3062"/>
                </a:lnTo>
                <a:cubicBezTo>
                  <a:pt x="8411" y="3071"/>
                  <a:pt x="8419" y="3074"/>
                  <a:pt x="8422" y="3072"/>
                </a:cubicBezTo>
                <a:cubicBezTo>
                  <a:pt x="8426" y="3072"/>
                  <a:pt x="8431" y="3067"/>
                  <a:pt x="8432" y="3063"/>
                </a:cubicBezTo>
                <a:lnTo>
                  <a:pt x="8429" y="3055"/>
                </a:lnTo>
                <a:cubicBezTo>
                  <a:pt x="8461" y="3054"/>
                  <a:pt x="8494" y="3046"/>
                  <a:pt x="8521" y="3038"/>
                </a:cubicBezTo>
                <a:cubicBezTo>
                  <a:pt x="8523" y="3037"/>
                  <a:pt x="8527" y="3036"/>
                  <a:pt x="8528" y="3036"/>
                </a:cubicBezTo>
                <a:cubicBezTo>
                  <a:pt x="8575" y="3063"/>
                  <a:pt x="8635" y="3064"/>
                  <a:pt x="8679" y="3075"/>
                </a:cubicBezTo>
                <a:cubicBezTo>
                  <a:pt x="8699" y="3079"/>
                  <a:pt x="8715" y="3082"/>
                  <a:pt x="8722" y="3084"/>
                </a:cubicBezTo>
                <a:cubicBezTo>
                  <a:pt x="8785" y="3066"/>
                  <a:pt x="8836" y="3095"/>
                  <a:pt x="8882" y="3108"/>
                </a:cubicBezTo>
                <a:cubicBezTo>
                  <a:pt x="8905" y="3117"/>
                  <a:pt x="8933" y="3118"/>
                  <a:pt x="8956" y="3112"/>
                </a:cubicBezTo>
                <a:lnTo>
                  <a:pt x="9059" y="3139"/>
                </a:lnTo>
                <a:lnTo>
                  <a:pt x="9085" y="3132"/>
                </a:lnTo>
                <a:lnTo>
                  <a:pt x="9090" y="3149"/>
                </a:lnTo>
                <a:cubicBezTo>
                  <a:pt x="9113" y="3161"/>
                  <a:pt x="9143" y="3172"/>
                  <a:pt x="9172" y="3179"/>
                </a:cubicBezTo>
                <a:cubicBezTo>
                  <a:pt x="9231" y="3195"/>
                  <a:pt x="9303" y="3210"/>
                  <a:pt x="9354" y="3244"/>
                </a:cubicBezTo>
                <a:lnTo>
                  <a:pt x="9497" y="3250"/>
                </a:lnTo>
                <a:lnTo>
                  <a:pt x="9537" y="3191"/>
                </a:lnTo>
                <a:lnTo>
                  <a:pt x="9516" y="3150"/>
                </a:lnTo>
                <a:lnTo>
                  <a:pt x="9617" y="3140"/>
                </a:lnTo>
                <a:lnTo>
                  <a:pt x="9623" y="3062"/>
                </a:lnTo>
                <a:cubicBezTo>
                  <a:pt x="9562" y="3080"/>
                  <a:pt x="9494" y="3050"/>
                  <a:pt x="9443" y="3029"/>
                </a:cubicBezTo>
                <a:cubicBezTo>
                  <a:pt x="9468" y="3030"/>
                  <a:pt x="9499" y="3031"/>
                  <a:pt x="9518" y="3026"/>
                </a:cubicBezTo>
                <a:lnTo>
                  <a:pt x="9589" y="3044"/>
                </a:lnTo>
                <a:cubicBezTo>
                  <a:pt x="9593" y="3038"/>
                  <a:pt x="9601" y="3034"/>
                  <a:pt x="9605" y="3033"/>
                </a:cubicBezTo>
                <a:cubicBezTo>
                  <a:pt x="9631" y="3028"/>
                  <a:pt x="9660" y="3043"/>
                  <a:pt x="9688" y="3054"/>
                </a:cubicBezTo>
                <a:cubicBezTo>
                  <a:pt x="9717" y="3066"/>
                  <a:pt x="9745" y="3079"/>
                  <a:pt x="9768" y="3074"/>
                </a:cubicBezTo>
                <a:cubicBezTo>
                  <a:pt x="9775" y="3073"/>
                  <a:pt x="9781" y="3067"/>
                  <a:pt x="9784" y="3063"/>
                </a:cubicBezTo>
                <a:cubicBezTo>
                  <a:pt x="9794" y="3061"/>
                  <a:pt x="9807" y="3062"/>
                  <a:pt x="9818" y="3064"/>
                </a:cubicBezTo>
                <a:cubicBezTo>
                  <a:pt x="9829" y="3066"/>
                  <a:pt x="9838" y="3066"/>
                  <a:pt x="9842" y="3066"/>
                </a:cubicBezTo>
                <a:cubicBezTo>
                  <a:pt x="9789" y="3046"/>
                  <a:pt x="9922" y="3059"/>
                  <a:pt x="9726" y="3024"/>
                </a:cubicBezTo>
                <a:lnTo>
                  <a:pt x="9692" y="3005"/>
                </a:lnTo>
                <a:lnTo>
                  <a:pt x="9770" y="2982"/>
                </a:lnTo>
                <a:lnTo>
                  <a:pt x="9844" y="3008"/>
                </a:lnTo>
                <a:cubicBezTo>
                  <a:pt x="9869" y="3037"/>
                  <a:pt x="9902" y="3028"/>
                  <a:pt x="9924" y="3023"/>
                </a:cubicBezTo>
                <a:cubicBezTo>
                  <a:pt x="9964" y="3044"/>
                  <a:pt x="10013" y="3073"/>
                  <a:pt x="10047" y="3067"/>
                </a:cubicBezTo>
                <a:cubicBezTo>
                  <a:pt x="10051" y="3066"/>
                  <a:pt x="10056" y="3063"/>
                  <a:pt x="10058" y="3061"/>
                </a:cubicBezTo>
                <a:cubicBezTo>
                  <a:pt x="10059" y="3052"/>
                  <a:pt x="10057" y="3040"/>
                  <a:pt x="10054" y="3031"/>
                </a:cubicBezTo>
                <a:cubicBezTo>
                  <a:pt x="10053" y="3028"/>
                  <a:pt x="10052" y="3023"/>
                  <a:pt x="10051" y="3022"/>
                </a:cubicBezTo>
                <a:cubicBezTo>
                  <a:pt x="10051" y="3020"/>
                  <a:pt x="10050" y="3017"/>
                  <a:pt x="10050" y="3016"/>
                </a:cubicBezTo>
                <a:cubicBezTo>
                  <a:pt x="10046" y="3004"/>
                  <a:pt x="10044" y="2990"/>
                  <a:pt x="10044" y="2980"/>
                </a:cubicBezTo>
                <a:cubicBezTo>
                  <a:pt x="10079" y="2991"/>
                  <a:pt x="10123" y="3005"/>
                  <a:pt x="10153" y="2996"/>
                </a:cubicBezTo>
                <a:cubicBezTo>
                  <a:pt x="10171" y="2992"/>
                  <a:pt x="10176" y="2976"/>
                  <a:pt x="10171" y="2962"/>
                </a:cubicBezTo>
                <a:lnTo>
                  <a:pt x="10187" y="2919"/>
                </a:lnTo>
                <a:cubicBezTo>
                  <a:pt x="10203" y="2924"/>
                  <a:pt x="10220" y="2926"/>
                  <a:pt x="10232" y="2927"/>
                </a:cubicBezTo>
                <a:cubicBezTo>
                  <a:pt x="10246" y="2927"/>
                  <a:pt x="10264" y="2933"/>
                  <a:pt x="10279" y="2941"/>
                </a:cubicBezTo>
                <a:lnTo>
                  <a:pt x="10271" y="2848"/>
                </a:lnTo>
                <a:cubicBezTo>
                  <a:pt x="10243" y="2857"/>
                  <a:pt x="10213" y="2853"/>
                  <a:pt x="10180" y="2827"/>
                </a:cubicBezTo>
                <a:close/>
                <a:moveTo>
                  <a:pt x="7134" y="2726"/>
                </a:moveTo>
                <a:cubicBezTo>
                  <a:pt x="7186" y="2711"/>
                  <a:pt x="7255" y="2744"/>
                  <a:pt x="7314" y="2759"/>
                </a:cubicBezTo>
                <a:cubicBezTo>
                  <a:pt x="7345" y="2769"/>
                  <a:pt x="7376" y="2769"/>
                  <a:pt x="7400" y="2764"/>
                </a:cubicBezTo>
                <a:cubicBezTo>
                  <a:pt x="7402" y="2763"/>
                  <a:pt x="7406" y="2762"/>
                  <a:pt x="7407" y="2761"/>
                </a:cubicBezTo>
                <a:cubicBezTo>
                  <a:pt x="7428" y="2756"/>
                  <a:pt x="7462" y="2747"/>
                  <a:pt x="7486" y="2767"/>
                </a:cubicBezTo>
                <a:lnTo>
                  <a:pt x="7575" y="2780"/>
                </a:lnTo>
                <a:cubicBezTo>
                  <a:pt x="7645" y="2759"/>
                  <a:pt x="7707" y="2801"/>
                  <a:pt x="7766" y="2819"/>
                </a:cubicBezTo>
                <a:cubicBezTo>
                  <a:pt x="7770" y="2818"/>
                  <a:pt x="7781" y="2819"/>
                  <a:pt x="7788" y="2819"/>
                </a:cubicBezTo>
                <a:cubicBezTo>
                  <a:pt x="7797" y="2820"/>
                  <a:pt x="7812" y="2821"/>
                  <a:pt x="7824" y="2822"/>
                </a:cubicBezTo>
                <a:lnTo>
                  <a:pt x="7811" y="2844"/>
                </a:lnTo>
                <a:cubicBezTo>
                  <a:pt x="7907" y="2932"/>
                  <a:pt x="7844" y="2867"/>
                  <a:pt x="7874" y="2891"/>
                </a:cubicBezTo>
                <a:cubicBezTo>
                  <a:pt x="7802" y="2894"/>
                  <a:pt x="7731" y="2905"/>
                  <a:pt x="7708" y="2912"/>
                </a:cubicBezTo>
                <a:lnTo>
                  <a:pt x="7608" y="2893"/>
                </a:lnTo>
                <a:lnTo>
                  <a:pt x="7607" y="2892"/>
                </a:lnTo>
                <a:lnTo>
                  <a:pt x="7607" y="2890"/>
                </a:lnTo>
                <a:cubicBezTo>
                  <a:pt x="7598" y="2858"/>
                  <a:pt x="7586" y="2863"/>
                  <a:pt x="7562" y="2868"/>
                </a:cubicBezTo>
                <a:cubicBezTo>
                  <a:pt x="7560" y="2869"/>
                  <a:pt x="7555" y="2870"/>
                  <a:pt x="7554" y="2871"/>
                </a:cubicBezTo>
                <a:cubicBezTo>
                  <a:pt x="7528" y="2874"/>
                  <a:pt x="7521" y="2852"/>
                  <a:pt x="7515" y="2835"/>
                </a:cubicBezTo>
                <a:lnTo>
                  <a:pt x="7206" y="2810"/>
                </a:lnTo>
                <a:cubicBezTo>
                  <a:pt x="7197" y="2780"/>
                  <a:pt x="7176" y="2789"/>
                  <a:pt x="7165" y="2792"/>
                </a:cubicBezTo>
                <a:lnTo>
                  <a:pt x="7164" y="2793"/>
                </a:lnTo>
                <a:cubicBezTo>
                  <a:pt x="7159" y="2794"/>
                  <a:pt x="7150" y="2797"/>
                  <a:pt x="7146" y="2799"/>
                </a:cubicBezTo>
                <a:cubicBezTo>
                  <a:pt x="7124" y="2802"/>
                  <a:pt x="7123" y="2782"/>
                  <a:pt x="7119" y="2774"/>
                </a:cubicBezTo>
                <a:lnTo>
                  <a:pt x="7119" y="2773"/>
                </a:lnTo>
                <a:lnTo>
                  <a:pt x="7119" y="2772"/>
                </a:lnTo>
                <a:lnTo>
                  <a:pt x="7119" y="2771"/>
                </a:lnTo>
                <a:lnTo>
                  <a:pt x="7118" y="2770"/>
                </a:lnTo>
                <a:lnTo>
                  <a:pt x="7118" y="2769"/>
                </a:lnTo>
                <a:cubicBezTo>
                  <a:pt x="7066" y="2785"/>
                  <a:pt x="6950" y="2749"/>
                  <a:pt x="6917" y="2694"/>
                </a:cubicBezTo>
                <a:lnTo>
                  <a:pt x="6978" y="2677"/>
                </a:lnTo>
                <a:cubicBezTo>
                  <a:pt x="6998" y="2681"/>
                  <a:pt x="7021" y="2686"/>
                  <a:pt x="7039" y="2691"/>
                </a:cubicBezTo>
                <a:cubicBezTo>
                  <a:pt x="7059" y="2696"/>
                  <a:pt x="7081" y="2699"/>
                  <a:pt x="7098" y="2699"/>
                </a:cubicBezTo>
                <a:lnTo>
                  <a:pt x="7134" y="2726"/>
                </a:lnTo>
                <a:close/>
                <a:moveTo>
                  <a:pt x="7874" y="2891"/>
                </a:moveTo>
                <a:cubicBezTo>
                  <a:pt x="7875" y="2891"/>
                  <a:pt x="7881" y="2891"/>
                  <a:pt x="7881" y="2890"/>
                </a:cubicBezTo>
                <a:lnTo>
                  <a:pt x="7879" y="2891"/>
                </a:lnTo>
                <a:lnTo>
                  <a:pt x="7877" y="2891"/>
                </a:lnTo>
                <a:lnTo>
                  <a:pt x="7876" y="2891"/>
                </a:lnTo>
                <a:lnTo>
                  <a:pt x="7874" y="2891"/>
                </a:lnTo>
                <a:lnTo>
                  <a:pt x="7874" y="2891"/>
                </a:lnTo>
                <a:close/>
                <a:moveTo>
                  <a:pt x="5496" y="2421"/>
                </a:moveTo>
                <a:lnTo>
                  <a:pt x="5456" y="2413"/>
                </a:lnTo>
                <a:cubicBezTo>
                  <a:pt x="5458" y="2410"/>
                  <a:pt x="5458" y="2406"/>
                  <a:pt x="5457" y="2406"/>
                </a:cubicBezTo>
                <a:lnTo>
                  <a:pt x="5457" y="2405"/>
                </a:lnTo>
                <a:lnTo>
                  <a:pt x="5457" y="2404"/>
                </a:lnTo>
                <a:lnTo>
                  <a:pt x="5456" y="2403"/>
                </a:lnTo>
                <a:lnTo>
                  <a:pt x="5456" y="2402"/>
                </a:lnTo>
                <a:lnTo>
                  <a:pt x="5455" y="2402"/>
                </a:lnTo>
                <a:lnTo>
                  <a:pt x="5454" y="2401"/>
                </a:lnTo>
                <a:lnTo>
                  <a:pt x="5453" y="2401"/>
                </a:lnTo>
                <a:lnTo>
                  <a:pt x="5452" y="2401"/>
                </a:lnTo>
                <a:lnTo>
                  <a:pt x="5451" y="2401"/>
                </a:lnTo>
                <a:cubicBezTo>
                  <a:pt x="5449" y="2401"/>
                  <a:pt x="5445" y="2406"/>
                  <a:pt x="5445" y="2407"/>
                </a:cubicBezTo>
                <a:lnTo>
                  <a:pt x="5449" y="2358"/>
                </a:lnTo>
                <a:lnTo>
                  <a:pt x="5511" y="2341"/>
                </a:lnTo>
                <a:lnTo>
                  <a:pt x="5516" y="2358"/>
                </a:lnTo>
                <a:lnTo>
                  <a:pt x="5611" y="2359"/>
                </a:lnTo>
                <a:lnTo>
                  <a:pt x="5687" y="2394"/>
                </a:lnTo>
                <a:cubicBezTo>
                  <a:pt x="5688" y="2390"/>
                  <a:pt x="5692" y="2387"/>
                  <a:pt x="5693" y="2387"/>
                </a:cubicBezTo>
                <a:cubicBezTo>
                  <a:pt x="5706" y="2385"/>
                  <a:pt x="5723" y="2401"/>
                  <a:pt x="5724" y="2408"/>
                </a:cubicBezTo>
                <a:cubicBezTo>
                  <a:pt x="5726" y="2412"/>
                  <a:pt x="5725" y="2419"/>
                  <a:pt x="5723" y="2422"/>
                </a:cubicBezTo>
                <a:cubicBezTo>
                  <a:pt x="5760" y="2442"/>
                  <a:pt x="5798" y="2438"/>
                  <a:pt x="5827" y="2430"/>
                </a:cubicBezTo>
                <a:lnTo>
                  <a:pt x="5828" y="2429"/>
                </a:lnTo>
                <a:lnTo>
                  <a:pt x="5829" y="2429"/>
                </a:lnTo>
                <a:cubicBezTo>
                  <a:pt x="5866" y="2436"/>
                  <a:pt x="5919" y="2450"/>
                  <a:pt x="5954" y="2469"/>
                </a:cubicBezTo>
                <a:lnTo>
                  <a:pt x="6018" y="2460"/>
                </a:lnTo>
                <a:lnTo>
                  <a:pt x="6002" y="2503"/>
                </a:lnTo>
                <a:lnTo>
                  <a:pt x="6005" y="2549"/>
                </a:lnTo>
                <a:cubicBezTo>
                  <a:pt x="5968" y="2529"/>
                  <a:pt x="5921" y="2534"/>
                  <a:pt x="5888" y="2535"/>
                </a:cubicBezTo>
                <a:lnTo>
                  <a:pt x="5902" y="2484"/>
                </a:lnTo>
                <a:cubicBezTo>
                  <a:pt x="5845" y="2459"/>
                  <a:pt x="5696" y="2463"/>
                  <a:pt x="5652" y="2471"/>
                </a:cubicBezTo>
                <a:lnTo>
                  <a:pt x="5529" y="2439"/>
                </a:lnTo>
                <a:cubicBezTo>
                  <a:pt x="5521" y="2438"/>
                  <a:pt x="5503" y="2434"/>
                  <a:pt x="5496" y="2427"/>
                </a:cubicBezTo>
                <a:lnTo>
                  <a:pt x="5496" y="2426"/>
                </a:lnTo>
                <a:lnTo>
                  <a:pt x="5495" y="2425"/>
                </a:lnTo>
                <a:lnTo>
                  <a:pt x="5495" y="2424"/>
                </a:lnTo>
                <a:lnTo>
                  <a:pt x="5495" y="2423"/>
                </a:lnTo>
                <a:lnTo>
                  <a:pt x="5495" y="2422"/>
                </a:lnTo>
                <a:lnTo>
                  <a:pt x="5496" y="2421"/>
                </a:lnTo>
                <a:close/>
                <a:moveTo>
                  <a:pt x="2329" y="842"/>
                </a:moveTo>
                <a:lnTo>
                  <a:pt x="2294" y="918"/>
                </a:lnTo>
                <a:cubicBezTo>
                  <a:pt x="2247" y="893"/>
                  <a:pt x="2158" y="900"/>
                  <a:pt x="2097" y="898"/>
                </a:cubicBezTo>
                <a:cubicBezTo>
                  <a:pt x="2073" y="898"/>
                  <a:pt x="2053" y="897"/>
                  <a:pt x="2042" y="896"/>
                </a:cubicBezTo>
                <a:cubicBezTo>
                  <a:pt x="2031" y="862"/>
                  <a:pt x="2051" y="826"/>
                  <a:pt x="2083" y="808"/>
                </a:cubicBezTo>
                <a:cubicBezTo>
                  <a:pt x="2168" y="812"/>
                  <a:pt x="2253" y="828"/>
                  <a:pt x="2329" y="842"/>
                </a:cubicBezTo>
                <a:close/>
                <a:moveTo>
                  <a:pt x="3042" y="1942"/>
                </a:moveTo>
                <a:cubicBezTo>
                  <a:pt x="3010" y="1967"/>
                  <a:pt x="2973" y="1984"/>
                  <a:pt x="2939" y="1992"/>
                </a:cubicBezTo>
                <a:cubicBezTo>
                  <a:pt x="2914" y="1999"/>
                  <a:pt x="2886" y="2007"/>
                  <a:pt x="2863" y="2013"/>
                </a:cubicBezTo>
                <a:cubicBezTo>
                  <a:pt x="2840" y="1984"/>
                  <a:pt x="2812" y="1990"/>
                  <a:pt x="2793" y="1995"/>
                </a:cubicBezTo>
                <a:lnTo>
                  <a:pt x="2792" y="1995"/>
                </a:lnTo>
                <a:lnTo>
                  <a:pt x="2770" y="2049"/>
                </a:lnTo>
                <a:lnTo>
                  <a:pt x="2741" y="2048"/>
                </a:lnTo>
                <a:lnTo>
                  <a:pt x="2750" y="1979"/>
                </a:lnTo>
                <a:lnTo>
                  <a:pt x="2750" y="1978"/>
                </a:lnTo>
                <a:cubicBezTo>
                  <a:pt x="2757" y="1971"/>
                  <a:pt x="2766" y="1962"/>
                  <a:pt x="2771" y="1955"/>
                </a:cubicBezTo>
                <a:cubicBezTo>
                  <a:pt x="2778" y="1946"/>
                  <a:pt x="2787" y="1940"/>
                  <a:pt x="2794" y="1938"/>
                </a:cubicBezTo>
                <a:cubicBezTo>
                  <a:pt x="2811" y="1932"/>
                  <a:pt x="2817" y="1950"/>
                  <a:pt x="2819" y="1956"/>
                </a:cubicBezTo>
                <a:lnTo>
                  <a:pt x="2819" y="1957"/>
                </a:lnTo>
                <a:lnTo>
                  <a:pt x="2819" y="1958"/>
                </a:lnTo>
                <a:lnTo>
                  <a:pt x="2819" y="1959"/>
                </a:lnTo>
                <a:cubicBezTo>
                  <a:pt x="2851" y="1950"/>
                  <a:pt x="2886" y="1931"/>
                  <a:pt x="2908" y="1905"/>
                </a:cubicBezTo>
                <a:lnTo>
                  <a:pt x="3042" y="1942"/>
                </a:lnTo>
                <a:close/>
                <a:moveTo>
                  <a:pt x="9886" y="1900"/>
                </a:moveTo>
                <a:cubicBezTo>
                  <a:pt x="9891" y="1904"/>
                  <a:pt x="9902" y="1904"/>
                  <a:pt x="9910" y="1902"/>
                </a:cubicBezTo>
                <a:cubicBezTo>
                  <a:pt x="9914" y="1901"/>
                  <a:pt x="9921" y="1897"/>
                  <a:pt x="9923" y="1896"/>
                </a:cubicBezTo>
                <a:cubicBezTo>
                  <a:pt x="9934" y="1891"/>
                  <a:pt x="9948" y="1886"/>
                  <a:pt x="9960" y="1883"/>
                </a:cubicBezTo>
                <a:cubicBezTo>
                  <a:pt x="10060" y="1919"/>
                  <a:pt x="9866" y="1781"/>
                  <a:pt x="10159" y="1963"/>
                </a:cubicBezTo>
                <a:lnTo>
                  <a:pt x="10160" y="2000"/>
                </a:lnTo>
                <a:lnTo>
                  <a:pt x="10083" y="1994"/>
                </a:lnTo>
                <a:lnTo>
                  <a:pt x="9999" y="1933"/>
                </a:lnTo>
                <a:lnTo>
                  <a:pt x="9914" y="1967"/>
                </a:lnTo>
                <a:lnTo>
                  <a:pt x="9912" y="1958"/>
                </a:lnTo>
                <a:lnTo>
                  <a:pt x="9886" y="1900"/>
                </a:lnTo>
                <a:close/>
                <a:moveTo>
                  <a:pt x="4228" y="2255"/>
                </a:moveTo>
                <a:cubicBezTo>
                  <a:pt x="4225" y="2247"/>
                  <a:pt x="4236" y="2230"/>
                  <a:pt x="4243" y="2229"/>
                </a:cubicBezTo>
                <a:cubicBezTo>
                  <a:pt x="4277" y="2240"/>
                  <a:pt x="4172" y="2200"/>
                  <a:pt x="4334" y="2262"/>
                </a:cubicBezTo>
                <a:cubicBezTo>
                  <a:pt x="4380" y="2249"/>
                  <a:pt x="4422" y="2271"/>
                  <a:pt x="4463" y="2281"/>
                </a:cubicBezTo>
                <a:cubicBezTo>
                  <a:pt x="4484" y="2288"/>
                  <a:pt x="4508" y="2287"/>
                  <a:pt x="4529" y="2282"/>
                </a:cubicBezTo>
                <a:lnTo>
                  <a:pt x="4544" y="2334"/>
                </a:lnTo>
                <a:cubicBezTo>
                  <a:pt x="4527" y="2325"/>
                  <a:pt x="4502" y="2319"/>
                  <a:pt x="4480" y="2316"/>
                </a:cubicBezTo>
                <a:cubicBezTo>
                  <a:pt x="4456" y="2312"/>
                  <a:pt x="4432" y="2309"/>
                  <a:pt x="4413" y="2306"/>
                </a:cubicBezTo>
                <a:cubicBezTo>
                  <a:pt x="4361" y="2321"/>
                  <a:pt x="4298" y="2309"/>
                  <a:pt x="4252" y="2305"/>
                </a:cubicBezTo>
                <a:lnTo>
                  <a:pt x="4228" y="2255"/>
                </a:lnTo>
                <a:close/>
                <a:moveTo>
                  <a:pt x="1988" y="807"/>
                </a:moveTo>
                <a:lnTo>
                  <a:pt x="1927" y="891"/>
                </a:lnTo>
                <a:lnTo>
                  <a:pt x="1822" y="855"/>
                </a:lnTo>
                <a:cubicBezTo>
                  <a:pt x="1828" y="832"/>
                  <a:pt x="1832" y="786"/>
                  <a:pt x="1854" y="770"/>
                </a:cubicBezTo>
                <a:cubicBezTo>
                  <a:pt x="1863" y="767"/>
                  <a:pt x="1872" y="800"/>
                  <a:pt x="1873" y="801"/>
                </a:cubicBezTo>
                <a:lnTo>
                  <a:pt x="1873" y="802"/>
                </a:lnTo>
                <a:lnTo>
                  <a:pt x="1873" y="802"/>
                </a:lnTo>
                <a:lnTo>
                  <a:pt x="1873" y="802"/>
                </a:lnTo>
                <a:lnTo>
                  <a:pt x="1988" y="807"/>
                </a:lnTo>
                <a:close/>
                <a:moveTo>
                  <a:pt x="1905" y="1342"/>
                </a:moveTo>
                <a:cubicBezTo>
                  <a:pt x="1939" y="1378"/>
                  <a:pt x="1983" y="1386"/>
                  <a:pt x="2018" y="1375"/>
                </a:cubicBezTo>
                <a:lnTo>
                  <a:pt x="2019" y="1375"/>
                </a:lnTo>
                <a:lnTo>
                  <a:pt x="2020" y="1375"/>
                </a:lnTo>
                <a:lnTo>
                  <a:pt x="2020" y="1375"/>
                </a:lnTo>
                <a:lnTo>
                  <a:pt x="2021" y="1374"/>
                </a:lnTo>
                <a:lnTo>
                  <a:pt x="2022" y="1374"/>
                </a:lnTo>
                <a:cubicBezTo>
                  <a:pt x="2028" y="1372"/>
                  <a:pt x="2061" y="1364"/>
                  <a:pt x="2067" y="1380"/>
                </a:cubicBezTo>
                <a:lnTo>
                  <a:pt x="2067" y="1381"/>
                </a:lnTo>
                <a:cubicBezTo>
                  <a:pt x="2054" y="1400"/>
                  <a:pt x="2024" y="1409"/>
                  <a:pt x="2011" y="1415"/>
                </a:cubicBezTo>
                <a:cubicBezTo>
                  <a:pt x="1932" y="1401"/>
                  <a:pt x="1848" y="1384"/>
                  <a:pt x="1775" y="1351"/>
                </a:cubicBezTo>
                <a:cubicBezTo>
                  <a:pt x="1797" y="1345"/>
                  <a:pt x="1821" y="1344"/>
                  <a:pt x="1841" y="1346"/>
                </a:cubicBezTo>
                <a:cubicBezTo>
                  <a:pt x="1862" y="1348"/>
                  <a:pt x="1885" y="1346"/>
                  <a:pt x="1905" y="1342"/>
                </a:cubicBezTo>
                <a:close/>
                <a:moveTo>
                  <a:pt x="4638" y="2430"/>
                </a:moveTo>
                <a:lnTo>
                  <a:pt x="4557" y="2444"/>
                </a:lnTo>
                <a:lnTo>
                  <a:pt x="4547" y="2409"/>
                </a:lnTo>
                <a:lnTo>
                  <a:pt x="4608" y="2325"/>
                </a:lnTo>
                <a:cubicBezTo>
                  <a:pt x="4624" y="2321"/>
                  <a:pt x="4634" y="2339"/>
                  <a:pt x="4635" y="2345"/>
                </a:cubicBezTo>
                <a:cubicBezTo>
                  <a:pt x="4638" y="2352"/>
                  <a:pt x="4636" y="2367"/>
                  <a:pt x="4626" y="2368"/>
                </a:cubicBezTo>
                <a:lnTo>
                  <a:pt x="4625" y="2369"/>
                </a:lnTo>
                <a:lnTo>
                  <a:pt x="4623" y="2369"/>
                </a:lnTo>
                <a:lnTo>
                  <a:pt x="4622" y="2369"/>
                </a:lnTo>
                <a:lnTo>
                  <a:pt x="4620" y="2369"/>
                </a:lnTo>
                <a:lnTo>
                  <a:pt x="4688" y="2407"/>
                </a:lnTo>
                <a:lnTo>
                  <a:pt x="4638" y="2430"/>
                </a:lnTo>
                <a:close/>
                <a:moveTo>
                  <a:pt x="1721" y="1328"/>
                </a:moveTo>
                <a:lnTo>
                  <a:pt x="1720" y="1328"/>
                </a:lnTo>
                <a:cubicBezTo>
                  <a:pt x="1706" y="1332"/>
                  <a:pt x="1672" y="1351"/>
                  <a:pt x="1679" y="1378"/>
                </a:cubicBezTo>
                <a:lnTo>
                  <a:pt x="1620" y="1338"/>
                </a:lnTo>
                <a:cubicBezTo>
                  <a:pt x="1617" y="1318"/>
                  <a:pt x="1607" y="1279"/>
                  <a:pt x="1615" y="1255"/>
                </a:cubicBezTo>
                <a:lnTo>
                  <a:pt x="1615" y="1255"/>
                </a:lnTo>
                <a:lnTo>
                  <a:pt x="1616" y="1255"/>
                </a:lnTo>
                <a:lnTo>
                  <a:pt x="1617" y="1255"/>
                </a:lnTo>
                <a:cubicBezTo>
                  <a:pt x="1629" y="1266"/>
                  <a:pt x="1631" y="1284"/>
                  <a:pt x="1636" y="1295"/>
                </a:cubicBezTo>
                <a:lnTo>
                  <a:pt x="1636" y="1296"/>
                </a:lnTo>
                <a:lnTo>
                  <a:pt x="1636" y="1296"/>
                </a:lnTo>
                <a:lnTo>
                  <a:pt x="1645" y="1293"/>
                </a:lnTo>
                <a:cubicBezTo>
                  <a:pt x="1698" y="1277"/>
                  <a:pt x="1750" y="1294"/>
                  <a:pt x="1764" y="1344"/>
                </a:cubicBezTo>
                <a:lnTo>
                  <a:pt x="1721" y="1328"/>
                </a:lnTo>
                <a:close/>
                <a:moveTo>
                  <a:pt x="3840" y="2186"/>
                </a:moveTo>
                <a:lnTo>
                  <a:pt x="3839" y="2187"/>
                </a:lnTo>
                <a:lnTo>
                  <a:pt x="3838" y="2187"/>
                </a:lnTo>
                <a:lnTo>
                  <a:pt x="3837" y="2187"/>
                </a:lnTo>
                <a:cubicBezTo>
                  <a:pt x="3832" y="2188"/>
                  <a:pt x="3824" y="2191"/>
                  <a:pt x="3815" y="2189"/>
                </a:cubicBezTo>
                <a:lnTo>
                  <a:pt x="3814" y="2189"/>
                </a:lnTo>
                <a:lnTo>
                  <a:pt x="3813" y="2188"/>
                </a:lnTo>
                <a:lnTo>
                  <a:pt x="3812" y="2187"/>
                </a:lnTo>
                <a:lnTo>
                  <a:pt x="3812" y="2186"/>
                </a:lnTo>
                <a:lnTo>
                  <a:pt x="3811" y="2185"/>
                </a:lnTo>
                <a:cubicBezTo>
                  <a:pt x="3824" y="2164"/>
                  <a:pt x="3859" y="2147"/>
                  <a:pt x="3873" y="2139"/>
                </a:cubicBezTo>
                <a:cubicBezTo>
                  <a:pt x="3892" y="2180"/>
                  <a:pt x="3964" y="2173"/>
                  <a:pt x="4007" y="2176"/>
                </a:cubicBezTo>
                <a:lnTo>
                  <a:pt x="4017" y="2211"/>
                </a:lnTo>
                <a:cubicBezTo>
                  <a:pt x="3974" y="2223"/>
                  <a:pt x="3891" y="2205"/>
                  <a:pt x="3840" y="2186"/>
                </a:cubicBezTo>
                <a:close/>
                <a:moveTo>
                  <a:pt x="1887" y="1772"/>
                </a:moveTo>
                <a:cubicBezTo>
                  <a:pt x="1894" y="1770"/>
                  <a:pt x="1903" y="1767"/>
                  <a:pt x="1910" y="1765"/>
                </a:cubicBezTo>
                <a:lnTo>
                  <a:pt x="1911" y="1765"/>
                </a:lnTo>
                <a:cubicBezTo>
                  <a:pt x="1949" y="1755"/>
                  <a:pt x="2004" y="1735"/>
                  <a:pt x="2024" y="1790"/>
                </a:cubicBezTo>
                <a:cubicBezTo>
                  <a:pt x="2002" y="1795"/>
                  <a:pt x="1978" y="1796"/>
                  <a:pt x="1959" y="1794"/>
                </a:cubicBezTo>
                <a:cubicBezTo>
                  <a:pt x="1938" y="1792"/>
                  <a:pt x="1914" y="1794"/>
                  <a:pt x="1894" y="1799"/>
                </a:cubicBezTo>
                <a:cubicBezTo>
                  <a:pt x="1882" y="1746"/>
                  <a:pt x="1802" y="1737"/>
                  <a:pt x="1764" y="1741"/>
                </a:cubicBezTo>
                <a:lnTo>
                  <a:pt x="1838" y="1701"/>
                </a:lnTo>
                <a:cubicBezTo>
                  <a:pt x="1864" y="1717"/>
                  <a:pt x="1881" y="1752"/>
                  <a:pt x="1887" y="1772"/>
                </a:cubicBezTo>
                <a:close/>
                <a:moveTo>
                  <a:pt x="8118" y="2993"/>
                </a:moveTo>
                <a:cubicBezTo>
                  <a:pt x="8110" y="2995"/>
                  <a:pt x="8085" y="2981"/>
                  <a:pt x="8076" y="2976"/>
                </a:cubicBezTo>
                <a:lnTo>
                  <a:pt x="7981" y="2975"/>
                </a:lnTo>
                <a:cubicBezTo>
                  <a:pt x="7994" y="2953"/>
                  <a:pt x="7997" y="2931"/>
                  <a:pt x="7992" y="2915"/>
                </a:cubicBezTo>
                <a:cubicBezTo>
                  <a:pt x="8013" y="2923"/>
                  <a:pt x="8036" y="2928"/>
                  <a:pt x="8054" y="2930"/>
                </a:cubicBezTo>
                <a:cubicBezTo>
                  <a:pt x="8073" y="2932"/>
                  <a:pt x="8095" y="2935"/>
                  <a:pt x="8112" y="2938"/>
                </a:cubicBezTo>
                <a:cubicBezTo>
                  <a:pt x="8116" y="2948"/>
                  <a:pt x="8120" y="2960"/>
                  <a:pt x="8125" y="2973"/>
                </a:cubicBezTo>
                <a:cubicBezTo>
                  <a:pt x="8128" y="2983"/>
                  <a:pt x="8124" y="2991"/>
                  <a:pt x="8118" y="2993"/>
                </a:cubicBezTo>
                <a:close/>
                <a:moveTo>
                  <a:pt x="4783" y="2275"/>
                </a:moveTo>
                <a:lnTo>
                  <a:pt x="4826" y="2263"/>
                </a:lnTo>
                <a:cubicBezTo>
                  <a:pt x="4831" y="2261"/>
                  <a:pt x="4836" y="2264"/>
                  <a:pt x="4837" y="2265"/>
                </a:cubicBezTo>
                <a:cubicBezTo>
                  <a:pt x="4839" y="2267"/>
                  <a:pt x="4845" y="2267"/>
                  <a:pt x="4846" y="2267"/>
                </a:cubicBezTo>
                <a:lnTo>
                  <a:pt x="4850" y="2313"/>
                </a:lnTo>
                <a:lnTo>
                  <a:pt x="4685" y="2332"/>
                </a:lnTo>
                <a:cubicBezTo>
                  <a:pt x="4709" y="2304"/>
                  <a:pt x="4752" y="2284"/>
                  <a:pt x="4783" y="2275"/>
                </a:cubicBezTo>
                <a:close/>
                <a:moveTo>
                  <a:pt x="5387" y="2338"/>
                </a:moveTo>
                <a:lnTo>
                  <a:pt x="5378" y="2407"/>
                </a:lnTo>
                <a:lnTo>
                  <a:pt x="5278" y="2389"/>
                </a:lnTo>
                <a:cubicBezTo>
                  <a:pt x="5244" y="2399"/>
                  <a:pt x="5212" y="2396"/>
                  <a:pt x="5192" y="2385"/>
                </a:cubicBezTo>
                <a:cubicBezTo>
                  <a:pt x="5219" y="2385"/>
                  <a:pt x="5253" y="2379"/>
                  <a:pt x="5283" y="2371"/>
                </a:cubicBezTo>
                <a:cubicBezTo>
                  <a:pt x="5322" y="2359"/>
                  <a:pt x="5360" y="2347"/>
                  <a:pt x="5387" y="2338"/>
                </a:cubicBezTo>
                <a:close/>
                <a:moveTo>
                  <a:pt x="8568" y="2977"/>
                </a:moveTo>
                <a:cubicBezTo>
                  <a:pt x="8566" y="2953"/>
                  <a:pt x="8594" y="2942"/>
                  <a:pt x="8604" y="2938"/>
                </a:cubicBezTo>
                <a:cubicBezTo>
                  <a:pt x="8625" y="2933"/>
                  <a:pt x="8637" y="2953"/>
                  <a:pt x="8640" y="2966"/>
                </a:cubicBezTo>
                <a:lnTo>
                  <a:pt x="8702" y="2948"/>
                </a:lnTo>
                <a:lnTo>
                  <a:pt x="8679" y="3002"/>
                </a:lnTo>
                <a:lnTo>
                  <a:pt x="8588" y="2981"/>
                </a:lnTo>
                <a:lnTo>
                  <a:pt x="8588" y="2981"/>
                </a:lnTo>
                <a:cubicBezTo>
                  <a:pt x="8587" y="2981"/>
                  <a:pt x="8575" y="2983"/>
                  <a:pt x="8573" y="2982"/>
                </a:cubicBezTo>
                <a:lnTo>
                  <a:pt x="8572" y="2981"/>
                </a:lnTo>
                <a:lnTo>
                  <a:pt x="8570" y="2980"/>
                </a:lnTo>
                <a:lnTo>
                  <a:pt x="8570" y="2980"/>
                </a:lnTo>
                <a:lnTo>
                  <a:pt x="8569" y="2978"/>
                </a:lnTo>
                <a:lnTo>
                  <a:pt x="8568" y="2977"/>
                </a:lnTo>
                <a:close/>
                <a:moveTo>
                  <a:pt x="3629" y="2143"/>
                </a:moveTo>
                <a:lnTo>
                  <a:pt x="3672" y="2130"/>
                </a:lnTo>
                <a:lnTo>
                  <a:pt x="3671" y="2159"/>
                </a:lnTo>
                <a:lnTo>
                  <a:pt x="3636" y="2169"/>
                </a:lnTo>
                <a:lnTo>
                  <a:pt x="3555" y="2117"/>
                </a:lnTo>
                <a:lnTo>
                  <a:pt x="3576" y="2092"/>
                </a:lnTo>
                <a:lnTo>
                  <a:pt x="3611" y="2082"/>
                </a:lnTo>
                <a:lnTo>
                  <a:pt x="3629" y="2143"/>
                </a:lnTo>
                <a:close/>
                <a:moveTo>
                  <a:pt x="2617" y="892"/>
                </a:moveTo>
                <a:lnTo>
                  <a:pt x="2682" y="920"/>
                </a:lnTo>
                <a:lnTo>
                  <a:pt x="2644" y="950"/>
                </a:lnTo>
                <a:lnTo>
                  <a:pt x="2642" y="951"/>
                </a:lnTo>
                <a:lnTo>
                  <a:pt x="2641" y="951"/>
                </a:lnTo>
                <a:cubicBezTo>
                  <a:pt x="2609" y="960"/>
                  <a:pt x="2606" y="948"/>
                  <a:pt x="2598" y="925"/>
                </a:cubicBezTo>
                <a:cubicBezTo>
                  <a:pt x="2598" y="922"/>
                  <a:pt x="2596" y="918"/>
                  <a:pt x="2596" y="917"/>
                </a:cubicBezTo>
                <a:lnTo>
                  <a:pt x="2591" y="899"/>
                </a:lnTo>
                <a:lnTo>
                  <a:pt x="2617" y="892"/>
                </a:lnTo>
                <a:close/>
                <a:moveTo>
                  <a:pt x="6145" y="2575"/>
                </a:moveTo>
                <a:cubicBezTo>
                  <a:pt x="6151" y="2593"/>
                  <a:pt x="6141" y="2605"/>
                  <a:pt x="6127" y="2609"/>
                </a:cubicBezTo>
                <a:cubicBezTo>
                  <a:pt x="6101" y="2616"/>
                  <a:pt x="6058" y="2608"/>
                  <a:pt x="6029" y="2599"/>
                </a:cubicBezTo>
                <a:lnTo>
                  <a:pt x="6053" y="2583"/>
                </a:lnTo>
                <a:lnTo>
                  <a:pt x="6125" y="2571"/>
                </a:lnTo>
                <a:lnTo>
                  <a:pt x="6126" y="2573"/>
                </a:lnTo>
                <a:lnTo>
                  <a:pt x="6126" y="2574"/>
                </a:lnTo>
                <a:lnTo>
                  <a:pt x="6127" y="2575"/>
                </a:lnTo>
                <a:lnTo>
                  <a:pt x="6128" y="2576"/>
                </a:lnTo>
                <a:lnTo>
                  <a:pt x="6129" y="2577"/>
                </a:lnTo>
                <a:lnTo>
                  <a:pt x="6130" y="2577"/>
                </a:lnTo>
                <a:lnTo>
                  <a:pt x="6132" y="2577"/>
                </a:lnTo>
                <a:cubicBezTo>
                  <a:pt x="6136" y="2578"/>
                  <a:pt x="6140" y="2576"/>
                  <a:pt x="6143" y="2576"/>
                </a:cubicBezTo>
                <a:lnTo>
                  <a:pt x="6144" y="2575"/>
                </a:lnTo>
                <a:lnTo>
                  <a:pt x="6145" y="2575"/>
                </a:lnTo>
                <a:close/>
                <a:moveTo>
                  <a:pt x="4977" y="2295"/>
                </a:moveTo>
                <a:lnTo>
                  <a:pt x="5005" y="2325"/>
                </a:lnTo>
                <a:lnTo>
                  <a:pt x="4987" y="2330"/>
                </a:lnTo>
                <a:lnTo>
                  <a:pt x="4936" y="2316"/>
                </a:lnTo>
                <a:lnTo>
                  <a:pt x="4906" y="2278"/>
                </a:lnTo>
                <a:lnTo>
                  <a:pt x="4977" y="2295"/>
                </a:lnTo>
                <a:close/>
                <a:moveTo>
                  <a:pt x="3777" y="2166"/>
                </a:moveTo>
                <a:cubicBezTo>
                  <a:pt x="3775" y="2167"/>
                  <a:pt x="3772" y="2168"/>
                  <a:pt x="3771" y="2169"/>
                </a:cubicBezTo>
                <a:cubicBezTo>
                  <a:pt x="3750" y="2174"/>
                  <a:pt x="3716" y="2183"/>
                  <a:pt x="3691" y="2163"/>
                </a:cubicBezTo>
                <a:lnTo>
                  <a:pt x="3761" y="2143"/>
                </a:lnTo>
                <a:lnTo>
                  <a:pt x="3777" y="2166"/>
                </a:lnTo>
                <a:close/>
                <a:moveTo>
                  <a:pt x="8745" y="2936"/>
                </a:moveTo>
                <a:lnTo>
                  <a:pt x="8799" y="2958"/>
                </a:lnTo>
                <a:lnTo>
                  <a:pt x="8825" y="2951"/>
                </a:lnTo>
                <a:cubicBezTo>
                  <a:pt x="8828" y="2959"/>
                  <a:pt x="8803" y="2967"/>
                  <a:pt x="8802" y="2967"/>
                </a:cubicBezTo>
                <a:lnTo>
                  <a:pt x="8802" y="2967"/>
                </a:lnTo>
                <a:lnTo>
                  <a:pt x="8801" y="2967"/>
                </a:lnTo>
                <a:lnTo>
                  <a:pt x="8775" y="2974"/>
                </a:lnTo>
                <a:lnTo>
                  <a:pt x="8728" y="2941"/>
                </a:lnTo>
                <a:lnTo>
                  <a:pt x="8745" y="2936"/>
                </a:lnTo>
                <a:close/>
                <a:moveTo>
                  <a:pt x="4798" y="2460"/>
                </a:moveTo>
                <a:lnTo>
                  <a:pt x="4790" y="2434"/>
                </a:lnTo>
                <a:lnTo>
                  <a:pt x="4873" y="2458"/>
                </a:lnTo>
                <a:cubicBezTo>
                  <a:pt x="4850" y="2464"/>
                  <a:pt x="4820" y="2464"/>
                  <a:pt x="4798" y="2460"/>
                </a:cubicBezTo>
                <a:close/>
                <a:moveTo>
                  <a:pt x="1522" y="733"/>
                </a:moveTo>
                <a:lnTo>
                  <a:pt x="1462" y="788"/>
                </a:lnTo>
                <a:lnTo>
                  <a:pt x="1462" y="787"/>
                </a:lnTo>
                <a:lnTo>
                  <a:pt x="1462" y="786"/>
                </a:lnTo>
                <a:lnTo>
                  <a:pt x="1461" y="785"/>
                </a:lnTo>
                <a:lnTo>
                  <a:pt x="1461" y="784"/>
                </a:lnTo>
                <a:lnTo>
                  <a:pt x="1461" y="783"/>
                </a:lnTo>
                <a:cubicBezTo>
                  <a:pt x="1456" y="768"/>
                  <a:pt x="1456" y="751"/>
                  <a:pt x="1478" y="745"/>
                </a:cubicBezTo>
                <a:lnTo>
                  <a:pt x="1522" y="733"/>
                </a:lnTo>
                <a:close/>
                <a:moveTo>
                  <a:pt x="8339" y="2873"/>
                </a:moveTo>
                <a:lnTo>
                  <a:pt x="8367" y="2902"/>
                </a:lnTo>
                <a:cubicBezTo>
                  <a:pt x="8347" y="2899"/>
                  <a:pt x="8325" y="2896"/>
                  <a:pt x="8308" y="2895"/>
                </a:cubicBezTo>
                <a:cubicBezTo>
                  <a:pt x="8289" y="2893"/>
                  <a:pt x="8266" y="2887"/>
                  <a:pt x="8247" y="2880"/>
                </a:cubicBezTo>
                <a:cubicBezTo>
                  <a:pt x="8279" y="2882"/>
                  <a:pt x="8309" y="2881"/>
                  <a:pt x="8339" y="2873"/>
                </a:cubicBezTo>
                <a:close/>
                <a:moveTo>
                  <a:pt x="1630" y="778"/>
                </a:moveTo>
                <a:cubicBezTo>
                  <a:pt x="1631" y="782"/>
                  <a:pt x="1635" y="785"/>
                  <a:pt x="1636" y="785"/>
                </a:cubicBezTo>
                <a:cubicBezTo>
                  <a:pt x="1640" y="786"/>
                  <a:pt x="1643" y="791"/>
                  <a:pt x="1643" y="793"/>
                </a:cubicBezTo>
                <a:cubicBezTo>
                  <a:pt x="1647" y="803"/>
                  <a:pt x="1635" y="816"/>
                  <a:pt x="1628" y="816"/>
                </a:cubicBezTo>
                <a:cubicBezTo>
                  <a:pt x="1620" y="819"/>
                  <a:pt x="1603" y="820"/>
                  <a:pt x="1600" y="805"/>
                </a:cubicBezTo>
                <a:cubicBezTo>
                  <a:pt x="1602" y="790"/>
                  <a:pt x="1626" y="778"/>
                  <a:pt x="1630" y="778"/>
                </a:cubicBezTo>
                <a:close/>
                <a:moveTo>
                  <a:pt x="8472" y="2939"/>
                </a:moveTo>
                <a:lnTo>
                  <a:pt x="8474" y="2947"/>
                </a:lnTo>
                <a:lnTo>
                  <a:pt x="8475" y="2948"/>
                </a:lnTo>
                <a:lnTo>
                  <a:pt x="8475" y="2950"/>
                </a:lnTo>
                <a:lnTo>
                  <a:pt x="8475" y="2951"/>
                </a:lnTo>
                <a:lnTo>
                  <a:pt x="8476" y="2952"/>
                </a:lnTo>
                <a:cubicBezTo>
                  <a:pt x="8479" y="2964"/>
                  <a:pt x="8481" y="2974"/>
                  <a:pt x="8464" y="2979"/>
                </a:cubicBezTo>
                <a:lnTo>
                  <a:pt x="8463" y="2979"/>
                </a:lnTo>
                <a:lnTo>
                  <a:pt x="8462" y="2979"/>
                </a:lnTo>
                <a:cubicBezTo>
                  <a:pt x="8458" y="2980"/>
                  <a:pt x="8454" y="2981"/>
                  <a:pt x="8451" y="2981"/>
                </a:cubicBezTo>
                <a:lnTo>
                  <a:pt x="8449" y="2981"/>
                </a:lnTo>
                <a:lnTo>
                  <a:pt x="8448" y="2980"/>
                </a:lnTo>
                <a:lnTo>
                  <a:pt x="8447" y="2979"/>
                </a:lnTo>
                <a:lnTo>
                  <a:pt x="8446" y="2979"/>
                </a:lnTo>
                <a:lnTo>
                  <a:pt x="8446" y="2978"/>
                </a:lnTo>
                <a:lnTo>
                  <a:pt x="8445" y="2976"/>
                </a:lnTo>
                <a:lnTo>
                  <a:pt x="8444" y="2975"/>
                </a:lnTo>
                <a:lnTo>
                  <a:pt x="8439" y="2957"/>
                </a:lnTo>
                <a:cubicBezTo>
                  <a:pt x="8447" y="2944"/>
                  <a:pt x="8458" y="2943"/>
                  <a:pt x="8467" y="2940"/>
                </a:cubicBezTo>
                <a:lnTo>
                  <a:pt x="8469" y="2939"/>
                </a:lnTo>
                <a:lnTo>
                  <a:pt x="8470" y="2939"/>
                </a:lnTo>
                <a:lnTo>
                  <a:pt x="8471" y="2939"/>
                </a:lnTo>
                <a:lnTo>
                  <a:pt x="8472" y="2939"/>
                </a:lnTo>
                <a:close/>
                <a:moveTo>
                  <a:pt x="6495" y="2541"/>
                </a:moveTo>
                <a:lnTo>
                  <a:pt x="6455" y="2533"/>
                </a:lnTo>
                <a:lnTo>
                  <a:pt x="6455" y="2533"/>
                </a:lnTo>
                <a:lnTo>
                  <a:pt x="6454" y="2532"/>
                </a:lnTo>
                <a:lnTo>
                  <a:pt x="6454" y="2531"/>
                </a:lnTo>
                <a:cubicBezTo>
                  <a:pt x="6453" y="2526"/>
                  <a:pt x="6450" y="2517"/>
                  <a:pt x="6452" y="2509"/>
                </a:cubicBezTo>
                <a:lnTo>
                  <a:pt x="6452" y="2508"/>
                </a:lnTo>
                <a:lnTo>
                  <a:pt x="6453" y="2507"/>
                </a:lnTo>
                <a:lnTo>
                  <a:pt x="6454" y="2506"/>
                </a:lnTo>
                <a:lnTo>
                  <a:pt x="6455" y="2505"/>
                </a:lnTo>
                <a:lnTo>
                  <a:pt x="6456" y="2505"/>
                </a:lnTo>
                <a:cubicBezTo>
                  <a:pt x="6478" y="2502"/>
                  <a:pt x="6494" y="2537"/>
                  <a:pt x="6495" y="2541"/>
                </a:cubicBezTo>
                <a:close/>
                <a:moveTo>
                  <a:pt x="7558" y="2718"/>
                </a:moveTo>
                <a:cubicBezTo>
                  <a:pt x="7549" y="2689"/>
                  <a:pt x="7569" y="2677"/>
                  <a:pt x="7590" y="2671"/>
                </a:cubicBezTo>
                <a:lnTo>
                  <a:pt x="7591" y="2671"/>
                </a:lnTo>
                <a:lnTo>
                  <a:pt x="7600" y="2668"/>
                </a:lnTo>
                <a:lnTo>
                  <a:pt x="7558" y="2718"/>
                </a:lnTo>
                <a:close/>
                <a:moveTo>
                  <a:pt x="1678" y="1672"/>
                </a:moveTo>
                <a:lnTo>
                  <a:pt x="1679" y="1709"/>
                </a:lnTo>
                <a:lnTo>
                  <a:pt x="1678" y="1709"/>
                </a:lnTo>
                <a:lnTo>
                  <a:pt x="1678" y="1710"/>
                </a:lnTo>
                <a:lnTo>
                  <a:pt x="1677" y="1710"/>
                </a:lnTo>
                <a:cubicBezTo>
                  <a:pt x="1668" y="1713"/>
                  <a:pt x="1651" y="1714"/>
                  <a:pt x="1648" y="1699"/>
                </a:cubicBezTo>
                <a:cubicBezTo>
                  <a:pt x="1650" y="1684"/>
                  <a:pt x="1674" y="1672"/>
                  <a:pt x="1678" y="1672"/>
                </a:cubicBezTo>
                <a:close/>
                <a:moveTo>
                  <a:pt x="1227" y="1186"/>
                </a:moveTo>
                <a:cubicBezTo>
                  <a:pt x="1232" y="1201"/>
                  <a:pt x="1229" y="1223"/>
                  <a:pt x="1210" y="1229"/>
                </a:cubicBezTo>
                <a:lnTo>
                  <a:pt x="1205" y="1211"/>
                </a:lnTo>
                <a:cubicBezTo>
                  <a:pt x="1200" y="1194"/>
                  <a:pt x="1218" y="1189"/>
                  <a:pt x="1224" y="1187"/>
                </a:cubicBezTo>
                <a:lnTo>
                  <a:pt x="1225" y="1187"/>
                </a:lnTo>
                <a:lnTo>
                  <a:pt x="1226" y="1186"/>
                </a:lnTo>
                <a:lnTo>
                  <a:pt x="1227" y="1186"/>
                </a:lnTo>
                <a:close/>
                <a:moveTo>
                  <a:pt x="498" y="327"/>
                </a:moveTo>
                <a:lnTo>
                  <a:pt x="499" y="364"/>
                </a:lnTo>
                <a:cubicBezTo>
                  <a:pt x="490" y="367"/>
                  <a:pt x="478" y="359"/>
                  <a:pt x="477" y="352"/>
                </a:cubicBezTo>
                <a:cubicBezTo>
                  <a:pt x="476" y="339"/>
                  <a:pt x="493" y="328"/>
                  <a:pt x="498" y="327"/>
                </a:cubicBezTo>
                <a:close/>
                <a:moveTo>
                  <a:pt x="3498" y="2114"/>
                </a:moveTo>
                <a:lnTo>
                  <a:pt x="3490" y="2088"/>
                </a:lnTo>
                <a:cubicBezTo>
                  <a:pt x="3511" y="2091"/>
                  <a:pt x="3522" y="2100"/>
                  <a:pt x="3526" y="2116"/>
                </a:cubicBezTo>
                <a:cubicBezTo>
                  <a:pt x="3522" y="2117"/>
                  <a:pt x="3515" y="2116"/>
                  <a:pt x="3512" y="2115"/>
                </a:cubicBezTo>
                <a:cubicBezTo>
                  <a:pt x="3507" y="2113"/>
                  <a:pt x="3500" y="2114"/>
                  <a:pt x="3498" y="2114"/>
                </a:cubicBezTo>
                <a:close/>
                <a:moveTo>
                  <a:pt x="578" y="342"/>
                </a:moveTo>
                <a:cubicBezTo>
                  <a:pt x="584" y="359"/>
                  <a:pt x="574" y="372"/>
                  <a:pt x="559" y="375"/>
                </a:cubicBezTo>
                <a:lnTo>
                  <a:pt x="557" y="367"/>
                </a:lnTo>
                <a:cubicBezTo>
                  <a:pt x="551" y="350"/>
                  <a:pt x="569" y="344"/>
                  <a:pt x="575" y="342"/>
                </a:cubicBezTo>
                <a:lnTo>
                  <a:pt x="576" y="342"/>
                </a:lnTo>
                <a:lnTo>
                  <a:pt x="577" y="342"/>
                </a:lnTo>
                <a:lnTo>
                  <a:pt x="578" y="342"/>
                </a:lnTo>
                <a:close/>
                <a:moveTo>
                  <a:pt x="921" y="1075"/>
                </a:moveTo>
                <a:lnTo>
                  <a:pt x="913" y="1115"/>
                </a:lnTo>
                <a:lnTo>
                  <a:pt x="897" y="1092"/>
                </a:lnTo>
                <a:lnTo>
                  <a:pt x="897" y="1090"/>
                </a:lnTo>
                <a:lnTo>
                  <a:pt x="897" y="1089"/>
                </a:lnTo>
                <a:lnTo>
                  <a:pt x="897" y="1088"/>
                </a:lnTo>
                <a:lnTo>
                  <a:pt x="898" y="1087"/>
                </a:lnTo>
                <a:lnTo>
                  <a:pt x="898" y="1086"/>
                </a:lnTo>
                <a:cubicBezTo>
                  <a:pt x="907" y="1078"/>
                  <a:pt x="914" y="1078"/>
                  <a:pt x="918" y="1076"/>
                </a:cubicBezTo>
                <a:lnTo>
                  <a:pt x="919" y="1076"/>
                </a:lnTo>
                <a:lnTo>
                  <a:pt x="920" y="1076"/>
                </a:lnTo>
                <a:lnTo>
                  <a:pt x="921" y="1075"/>
                </a:lnTo>
                <a:close/>
                <a:moveTo>
                  <a:pt x="4372" y="2393"/>
                </a:moveTo>
                <a:cubicBezTo>
                  <a:pt x="4358" y="2398"/>
                  <a:pt x="4337" y="2395"/>
                  <a:pt x="4323" y="2388"/>
                </a:cubicBezTo>
                <a:lnTo>
                  <a:pt x="4324" y="2388"/>
                </a:lnTo>
                <a:lnTo>
                  <a:pt x="4325" y="2388"/>
                </a:lnTo>
                <a:lnTo>
                  <a:pt x="4326" y="2387"/>
                </a:lnTo>
                <a:lnTo>
                  <a:pt x="4327" y="2387"/>
                </a:lnTo>
                <a:cubicBezTo>
                  <a:pt x="4342" y="2383"/>
                  <a:pt x="4353" y="2381"/>
                  <a:pt x="4369" y="2384"/>
                </a:cubicBezTo>
                <a:lnTo>
                  <a:pt x="4372" y="2393"/>
                </a:lnTo>
                <a:close/>
                <a:moveTo>
                  <a:pt x="7881" y="2890"/>
                </a:moveTo>
                <a:lnTo>
                  <a:pt x="7883" y="2891"/>
                </a:lnTo>
                <a:lnTo>
                  <a:pt x="7884" y="2892"/>
                </a:lnTo>
                <a:lnTo>
                  <a:pt x="7886" y="2892"/>
                </a:lnTo>
                <a:lnTo>
                  <a:pt x="7887" y="2892"/>
                </a:lnTo>
                <a:lnTo>
                  <a:pt x="7888" y="2892"/>
                </a:lnTo>
                <a:lnTo>
                  <a:pt x="7889" y="2892"/>
                </a:lnTo>
                <a:lnTo>
                  <a:pt x="7889" y="2892"/>
                </a:lnTo>
                <a:cubicBezTo>
                  <a:pt x="7888" y="2892"/>
                  <a:pt x="7882" y="2891"/>
                  <a:pt x="7881" y="2890"/>
                </a:cubicBezTo>
                <a:close/>
                <a:moveTo>
                  <a:pt x="7889" y="2892"/>
                </a:moveTo>
                <a:lnTo>
                  <a:pt x="7889" y="2892"/>
                </a:lnTo>
                <a:lnTo>
                  <a:pt x="7890" y="2891"/>
                </a:lnTo>
                <a:lnTo>
                  <a:pt x="7891" y="2890"/>
                </a:lnTo>
                <a:cubicBezTo>
                  <a:pt x="7891" y="2888"/>
                  <a:pt x="7895" y="2880"/>
                  <a:pt x="7896" y="2877"/>
                </a:cubicBezTo>
                <a:lnTo>
                  <a:pt x="7930" y="2895"/>
                </a:lnTo>
                <a:cubicBezTo>
                  <a:pt x="7921" y="2898"/>
                  <a:pt x="7899" y="2894"/>
                  <a:pt x="7889" y="2892"/>
                </a:cubicBezTo>
                <a:close/>
                <a:moveTo>
                  <a:pt x="6149" y="2489"/>
                </a:moveTo>
                <a:lnTo>
                  <a:pt x="6154" y="2506"/>
                </a:lnTo>
                <a:cubicBezTo>
                  <a:pt x="6145" y="2509"/>
                  <a:pt x="6123" y="2504"/>
                  <a:pt x="6114" y="2499"/>
                </a:cubicBezTo>
                <a:lnTo>
                  <a:pt x="6149" y="2489"/>
                </a:lnTo>
                <a:close/>
                <a:moveTo>
                  <a:pt x="7345" y="2704"/>
                </a:moveTo>
                <a:lnTo>
                  <a:pt x="7317" y="2702"/>
                </a:lnTo>
                <a:lnTo>
                  <a:pt x="7352" y="2692"/>
                </a:lnTo>
                <a:lnTo>
                  <a:pt x="7345" y="2704"/>
                </a:lnTo>
                <a:close/>
                <a:moveTo>
                  <a:pt x="3400" y="2038"/>
                </a:moveTo>
                <a:lnTo>
                  <a:pt x="3403" y="2047"/>
                </a:lnTo>
                <a:lnTo>
                  <a:pt x="3376" y="2054"/>
                </a:lnTo>
                <a:cubicBezTo>
                  <a:pt x="3382" y="2044"/>
                  <a:pt x="3392" y="2041"/>
                  <a:pt x="3398" y="2039"/>
                </a:cubicBezTo>
                <a:lnTo>
                  <a:pt x="3399" y="2038"/>
                </a:lnTo>
                <a:lnTo>
                  <a:pt x="3400" y="2038"/>
                </a:lnTo>
                <a:close/>
                <a:moveTo>
                  <a:pt x="2850" y="976"/>
                </a:moveTo>
                <a:lnTo>
                  <a:pt x="2841" y="979"/>
                </a:lnTo>
                <a:cubicBezTo>
                  <a:pt x="2833" y="982"/>
                  <a:pt x="2819" y="974"/>
                  <a:pt x="2810" y="969"/>
                </a:cubicBezTo>
                <a:lnTo>
                  <a:pt x="2850" y="976"/>
                </a:lnTo>
                <a:close/>
                <a:moveTo>
                  <a:pt x="8043" y="2863"/>
                </a:moveTo>
                <a:lnTo>
                  <a:pt x="8048" y="2880"/>
                </a:lnTo>
                <a:lnTo>
                  <a:pt x="8036" y="2862"/>
                </a:lnTo>
                <a:lnTo>
                  <a:pt x="8036" y="2862"/>
                </a:lnTo>
                <a:lnTo>
                  <a:pt x="8037" y="2863"/>
                </a:lnTo>
                <a:lnTo>
                  <a:pt x="8038" y="2863"/>
                </a:lnTo>
                <a:lnTo>
                  <a:pt x="8039" y="2863"/>
                </a:lnTo>
                <a:lnTo>
                  <a:pt x="8040" y="2863"/>
                </a:lnTo>
                <a:lnTo>
                  <a:pt x="8042" y="2863"/>
                </a:lnTo>
                <a:lnTo>
                  <a:pt x="8043" y="2863"/>
                </a:lnTo>
                <a:close/>
                <a:moveTo>
                  <a:pt x="8036" y="2862"/>
                </a:moveTo>
                <a:lnTo>
                  <a:pt x="8032" y="2857"/>
                </a:lnTo>
                <a:lnTo>
                  <a:pt x="8032" y="2857"/>
                </a:lnTo>
                <a:lnTo>
                  <a:pt x="8033" y="2858"/>
                </a:lnTo>
                <a:lnTo>
                  <a:pt x="8033" y="2859"/>
                </a:lnTo>
                <a:lnTo>
                  <a:pt x="8035" y="2861"/>
                </a:lnTo>
                <a:lnTo>
                  <a:pt x="8035" y="2861"/>
                </a:lnTo>
                <a:lnTo>
                  <a:pt x="8036" y="2862"/>
                </a:lnTo>
                <a:close/>
              </a:path>
            </a:pathLst>
          </a:custGeom>
          <a:solidFill>
            <a:srgbClr val="D3969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 name="文本框 1"/>
          <p:cNvSpPr txBox="1"/>
          <p:nvPr/>
        </p:nvSpPr>
        <p:spPr>
          <a:xfrm>
            <a:off x="619760" y="1546860"/>
            <a:ext cx="1473200" cy="460375"/>
          </a:xfrm>
          <a:prstGeom prst="rect">
            <a:avLst/>
          </a:prstGeom>
          <a:noFill/>
        </p:spPr>
        <p:txBody>
          <a:bodyPr wrap="square" rtlCol="0">
            <a:spAutoFit/>
          </a:bodyPr>
          <a:p>
            <a:pPr algn="just" fontAlgn="auto">
              <a:lnSpc>
                <a:spcPct val="150000"/>
              </a:lnSpc>
            </a:pPr>
            <a:r>
              <a:rPr lang="zh-CN" altLang="en-US" sz="1600" smtClean="0">
                <a:solidFill>
                  <a:srgbClr val="71838F"/>
                </a:solidFill>
                <a:latin typeface="方正兰亭圆_GBK" panose="02000000000000000000" charset="-122"/>
                <a:ea typeface="方正兰亭圆_GBK" panose="02000000000000000000" charset="-122"/>
              </a:rPr>
              <a:t>全</a:t>
            </a:r>
            <a:r>
              <a:rPr lang="zh-CN" altLang="en-US" sz="1600" smtClean="0">
                <a:solidFill>
                  <a:srgbClr val="71838F"/>
                </a:solidFill>
                <a:latin typeface="方正兰亭圆_GBK" panose="02000000000000000000" charset="-122"/>
                <a:ea typeface="方正兰亭圆_GBK" panose="02000000000000000000" charset="-122"/>
              </a:rPr>
              <a:t>局数据段</a:t>
            </a:r>
            <a:endParaRPr lang="zh-CN" altLang="en-US" sz="1600" smtClean="0">
              <a:solidFill>
                <a:srgbClr val="71838F"/>
              </a:solidFill>
              <a:latin typeface="方正兰亭圆_GBK" panose="02000000000000000000" charset="-122"/>
              <a:ea typeface="方正兰亭圆_GBK" panose="02000000000000000000" charset="-122"/>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任意多边形 4"/>
          <p:cNvSpPr/>
          <p:nvPr/>
        </p:nvSpPr>
        <p:spPr>
          <a:xfrm rot="660000">
            <a:off x="5591175" y="1141095"/>
            <a:ext cx="5995035" cy="1646555"/>
          </a:xfrm>
          <a:custGeom>
            <a:avLst/>
            <a:gdLst/>
            <a:ahLst/>
            <a:cxnLst>
              <a:cxn ang="3">
                <a:pos x="hc" y="t"/>
              </a:cxn>
              <a:cxn ang="cd2">
                <a:pos x="l" y="vc"/>
              </a:cxn>
              <a:cxn ang="cd4">
                <a:pos x="hc" y="b"/>
              </a:cxn>
              <a:cxn ang="0">
                <a:pos x="r" y="vc"/>
              </a:cxn>
            </a:cxnLst>
            <a:rect l="l" t="t" r="r" b="b"/>
            <a:pathLst>
              <a:path w="11833" h="3250">
                <a:moveTo>
                  <a:pt x="10180" y="2827"/>
                </a:moveTo>
                <a:cubicBezTo>
                  <a:pt x="10155" y="2857"/>
                  <a:pt x="10150" y="2889"/>
                  <a:pt x="10156" y="2909"/>
                </a:cubicBezTo>
                <a:cubicBezTo>
                  <a:pt x="10137" y="2911"/>
                  <a:pt x="10116" y="2913"/>
                  <a:pt x="10099" y="2915"/>
                </a:cubicBezTo>
                <a:cubicBezTo>
                  <a:pt x="10080" y="2918"/>
                  <a:pt x="10063" y="2916"/>
                  <a:pt x="10053" y="2911"/>
                </a:cubicBezTo>
                <a:cubicBezTo>
                  <a:pt x="10027" y="2919"/>
                  <a:pt x="10002" y="2905"/>
                  <a:pt x="9973" y="2896"/>
                </a:cubicBezTo>
                <a:cubicBezTo>
                  <a:pt x="9983" y="2880"/>
                  <a:pt x="9990" y="2859"/>
                  <a:pt x="9986" y="2850"/>
                </a:cubicBezTo>
                <a:cubicBezTo>
                  <a:pt x="9970" y="2831"/>
                  <a:pt x="10008" y="2859"/>
                  <a:pt x="9948" y="2809"/>
                </a:cubicBezTo>
                <a:lnTo>
                  <a:pt x="9939" y="2877"/>
                </a:lnTo>
                <a:cubicBezTo>
                  <a:pt x="9931" y="2866"/>
                  <a:pt x="9922" y="2854"/>
                  <a:pt x="9917" y="2847"/>
                </a:cubicBezTo>
                <a:cubicBezTo>
                  <a:pt x="9911" y="2838"/>
                  <a:pt x="9906" y="2828"/>
                  <a:pt x="9904" y="2821"/>
                </a:cubicBezTo>
                <a:cubicBezTo>
                  <a:pt x="9890" y="2781"/>
                  <a:pt x="9843" y="2779"/>
                  <a:pt x="9809" y="2773"/>
                </a:cubicBezTo>
                <a:cubicBezTo>
                  <a:pt x="9777" y="2768"/>
                  <a:pt x="9733" y="2768"/>
                  <a:pt x="9718" y="2733"/>
                </a:cubicBezTo>
                <a:lnTo>
                  <a:pt x="9741" y="2716"/>
                </a:lnTo>
                <a:cubicBezTo>
                  <a:pt x="9770" y="2718"/>
                  <a:pt x="9801" y="2722"/>
                  <a:pt x="9826" y="2727"/>
                </a:cubicBezTo>
                <a:cubicBezTo>
                  <a:pt x="9852" y="2732"/>
                  <a:pt x="9884" y="2738"/>
                  <a:pt x="9910" y="2744"/>
                </a:cubicBezTo>
                <a:lnTo>
                  <a:pt x="9991" y="2796"/>
                </a:lnTo>
                <a:cubicBezTo>
                  <a:pt x="9994" y="2791"/>
                  <a:pt x="10003" y="2787"/>
                  <a:pt x="10010" y="2785"/>
                </a:cubicBezTo>
                <a:cubicBezTo>
                  <a:pt x="10086" y="2765"/>
                  <a:pt x="10355" y="2819"/>
                  <a:pt x="10390" y="2833"/>
                </a:cubicBezTo>
                <a:cubicBezTo>
                  <a:pt x="10395" y="2828"/>
                  <a:pt x="10407" y="2814"/>
                  <a:pt x="10419" y="2800"/>
                </a:cubicBezTo>
                <a:cubicBezTo>
                  <a:pt x="10438" y="2780"/>
                  <a:pt x="10457" y="2759"/>
                  <a:pt x="10482" y="2749"/>
                </a:cubicBezTo>
                <a:cubicBezTo>
                  <a:pt x="10492" y="2745"/>
                  <a:pt x="10502" y="2748"/>
                  <a:pt x="10508" y="2752"/>
                </a:cubicBezTo>
                <a:cubicBezTo>
                  <a:pt x="10517" y="2764"/>
                  <a:pt x="10536" y="2769"/>
                  <a:pt x="10541" y="2767"/>
                </a:cubicBezTo>
                <a:cubicBezTo>
                  <a:pt x="10548" y="2765"/>
                  <a:pt x="10557" y="2755"/>
                  <a:pt x="10563" y="2746"/>
                </a:cubicBezTo>
                <a:cubicBezTo>
                  <a:pt x="10631" y="2783"/>
                  <a:pt x="10803" y="2781"/>
                  <a:pt x="10847" y="2778"/>
                </a:cubicBezTo>
                <a:cubicBezTo>
                  <a:pt x="10854" y="2769"/>
                  <a:pt x="10866" y="2763"/>
                  <a:pt x="10876" y="2761"/>
                </a:cubicBezTo>
                <a:cubicBezTo>
                  <a:pt x="10927" y="2746"/>
                  <a:pt x="11019" y="2785"/>
                  <a:pt x="11053" y="2804"/>
                </a:cubicBezTo>
                <a:cubicBezTo>
                  <a:pt x="11075" y="2816"/>
                  <a:pt x="11095" y="2820"/>
                  <a:pt x="11107" y="2816"/>
                </a:cubicBezTo>
                <a:lnTo>
                  <a:pt x="11108" y="2816"/>
                </a:lnTo>
                <a:cubicBezTo>
                  <a:pt x="11125" y="2811"/>
                  <a:pt x="11143" y="2790"/>
                  <a:pt x="11155" y="2765"/>
                </a:cubicBezTo>
                <a:cubicBezTo>
                  <a:pt x="11164" y="2755"/>
                  <a:pt x="11166" y="2745"/>
                  <a:pt x="11164" y="2740"/>
                </a:cubicBezTo>
                <a:cubicBezTo>
                  <a:pt x="11161" y="2728"/>
                  <a:pt x="11143" y="2722"/>
                  <a:pt x="11123" y="2717"/>
                </a:cubicBezTo>
                <a:cubicBezTo>
                  <a:pt x="11100" y="2697"/>
                  <a:pt x="11071" y="2691"/>
                  <a:pt x="11056" y="2696"/>
                </a:cubicBezTo>
                <a:cubicBezTo>
                  <a:pt x="11052" y="2697"/>
                  <a:pt x="11045" y="2701"/>
                  <a:pt x="11043" y="2703"/>
                </a:cubicBezTo>
                <a:lnTo>
                  <a:pt x="11001" y="2724"/>
                </a:lnTo>
                <a:cubicBezTo>
                  <a:pt x="10947" y="2663"/>
                  <a:pt x="10849" y="2634"/>
                  <a:pt x="10769" y="2639"/>
                </a:cubicBezTo>
                <a:cubicBezTo>
                  <a:pt x="10734" y="2621"/>
                  <a:pt x="10698" y="2606"/>
                  <a:pt x="10660" y="2594"/>
                </a:cubicBezTo>
                <a:cubicBezTo>
                  <a:pt x="10624" y="2582"/>
                  <a:pt x="10585" y="2565"/>
                  <a:pt x="10554" y="2549"/>
                </a:cubicBezTo>
                <a:cubicBezTo>
                  <a:pt x="10550" y="2559"/>
                  <a:pt x="10541" y="2568"/>
                  <a:pt x="10537" y="2568"/>
                </a:cubicBezTo>
                <a:cubicBezTo>
                  <a:pt x="10533" y="2569"/>
                  <a:pt x="10526" y="2569"/>
                  <a:pt x="10522" y="2568"/>
                </a:cubicBezTo>
                <a:cubicBezTo>
                  <a:pt x="10506" y="2558"/>
                  <a:pt x="10496" y="2548"/>
                  <a:pt x="10489" y="2551"/>
                </a:cubicBezTo>
                <a:cubicBezTo>
                  <a:pt x="10485" y="2552"/>
                  <a:pt x="10477" y="2558"/>
                  <a:pt x="10473" y="2563"/>
                </a:cubicBezTo>
                <a:lnTo>
                  <a:pt x="10407" y="2563"/>
                </a:lnTo>
                <a:lnTo>
                  <a:pt x="10287" y="2475"/>
                </a:lnTo>
                <a:lnTo>
                  <a:pt x="10262" y="2454"/>
                </a:lnTo>
                <a:cubicBezTo>
                  <a:pt x="10264" y="2451"/>
                  <a:pt x="10268" y="2449"/>
                  <a:pt x="10270" y="2449"/>
                </a:cubicBezTo>
                <a:cubicBezTo>
                  <a:pt x="10273" y="2448"/>
                  <a:pt x="10281" y="2448"/>
                  <a:pt x="10285" y="2449"/>
                </a:cubicBezTo>
                <a:cubicBezTo>
                  <a:pt x="10295" y="2450"/>
                  <a:pt x="10304" y="2450"/>
                  <a:pt x="10308" y="2450"/>
                </a:cubicBezTo>
                <a:cubicBezTo>
                  <a:pt x="10317" y="2462"/>
                  <a:pt x="10333" y="2464"/>
                  <a:pt x="10348" y="2460"/>
                </a:cubicBezTo>
                <a:cubicBezTo>
                  <a:pt x="10399" y="2452"/>
                  <a:pt x="10427" y="2375"/>
                  <a:pt x="10395" y="2300"/>
                </a:cubicBezTo>
                <a:cubicBezTo>
                  <a:pt x="10392" y="2287"/>
                  <a:pt x="10386" y="2270"/>
                  <a:pt x="10382" y="2260"/>
                </a:cubicBezTo>
                <a:cubicBezTo>
                  <a:pt x="10371" y="2231"/>
                  <a:pt x="10362" y="2206"/>
                  <a:pt x="10357" y="2190"/>
                </a:cubicBezTo>
                <a:cubicBezTo>
                  <a:pt x="10371" y="2204"/>
                  <a:pt x="10396" y="2206"/>
                  <a:pt x="10409" y="2202"/>
                </a:cubicBezTo>
                <a:cubicBezTo>
                  <a:pt x="10422" y="2198"/>
                  <a:pt x="10436" y="2187"/>
                  <a:pt x="10446" y="2174"/>
                </a:cubicBezTo>
                <a:lnTo>
                  <a:pt x="10518" y="2191"/>
                </a:lnTo>
                <a:cubicBezTo>
                  <a:pt x="10544" y="2183"/>
                  <a:pt x="10588" y="2201"/>
                  <a:pt x="10620" y="2219"/>
                </a:cubicBezTo>
                <a:cubicBezTo>
                  <a:pt x="10622" y="2205"/>
                  <a:pt x="10633" y="2194"/>
                  <a:pt x="10639" y="2193"/>
                </a:cubicBezTo>
                <a:cubicBezTo>
                  <a:pt x="10645" y="2191"/>
                  <a:pt x="10655" y="2194"/>
                  <a:pt x="10663" y="2198"/>
                </a:cubicBezTo>
                <a:cubicBezTo>
                  <a:pt x="10677" y="2207"/>
                  <a:pt x="10690" y="2216"/>
                  <a:pt x="10698" y="2214"/>
                </a:cubicBezTo>
                <a:cubicBezTo>
                  <a:pt x="10702" y="2213"/>
                  <a:pt x="10708" y="2207"/>
                  <a:pt x="10710" y="2202"/>
                </a:cubicBezTo>
                <a:cubicBezTo>
                  <a:pt x="10768" y="2208"/>
                  <a:pt x="10831" y="2211"/>
                  <a:pt x="10882" y="2210"/>
                </a:cubicBezTo>
                <a:cubicBezTo>
                  <a:pt x="10935" y="2210"/>
                  <a:pt x="10999" y="2213"/>
                  <a:pt x="11055" y="2217"/>
                </a:cubicBezTo>
                <a:cubicBezTo>
                  <a:pt x="11091" y="2242"/>
                  <a:pt x="11146" y="2249"/>
                  <a:pt x="11181" y="2239"/>
                </a:cubicBezTo>
                <a:cubicBezTo>
                  <a:pt x="11207" y="2233"/>
                  <a:pt x="11233" y="2204"/>
                  <a:pt x="11226" y="2175"/>
                </a:cubicBezTo>
                <a:cubicBezTo>
                  <a:pt x="11225" y="2170"/>
                  <a:pt x="11221" y="2164"/>
                  <a:pt x="11218" y="2161"/>
                </a:cubicBezTo>
                <a:cubicBezTo>
                  <a:pt x="11189" y="2140"/>
                  <a:pt x="11125" y="2144"/>
                  <a:pt x="11068" y="2148"/>
                </a:cubicBezTo>
                <a:cubicBezTo>
                  <a:pt x="10979" y="2162"/>
                  <a:pt x="10918" y="2147"/>
                  <a:pt x="10874" y="2099"/>
                </a:cubicBezTo>
                <a:cubicBezTo>
                  <a:pt x="10861" y="2087"/>
                  <a:pt x="10846" y="2083"/>
                  <a:pt x="10838" y="2086"/>
                </a:cubicBezTo>
                <a:cubicBezTo>
                  <a:pt x="10828" y="2089"/>
                  <a:pt x="10814" y="2106"/>
                  <a:pt x="10802" y="2128"/>
                </a:cubicBezTo>
                <a:cubicBezTo>
                  <a:pt x="10763" y="2097"/>
                  <a:pt x="10723" y="2093"/>
                  <a:pt x="10690" y="2082"/>
                </a:cubicBezTo>
                <a:cubicBezTo>
                  <a:pt x="10670" y="2077"/>
                  <a:pt x="10647" y="2066"/>
                  <a:pt x="10630" y="2055"/>
                </a:cubicBezTo>
                <a:cubicBezTo>
                  <a:pt x="10625" y="2064"/>
                  <a:pt x="10615" y="2070"/>
                  <a:pt x="10608" y="2072"/>
                </a:cubicBezTo>
                <a:cubicBezTo>
                  <a:pt x="10595" y="2076"/>
                  <a:pt x="10579" y="2075"/>
                  <a:pt x="10569" y="2073"/>
                </a:cubicBezTo>
                <a:lnTo>
                  <a:pt x="10566" y="2064"/>
                </a:lnTo>
                <a:lnTo>
                  <a:pt x="10435" y="2101"/>
                </a:lnTo>
                <a:cubicBezTo>
                  <a:pt x="10418" y="2084"/>
                  <a:pt x="10364" y="2029"/>
                  <a:pt x="10337" y="2041"/>
                </a:cubicBezTo>
                <a:cubicBezTo>
                  <a:pt x="10328" y="2043"/>
                  <a:pt x="10317" y="2052"/>
                  <a:pt x="10310" y="2062"/>
                </a:cubicBezTo>
                <a:lnTo>
                  <a:pt x="10309" y="2062"/>
                </a:lnTo>
                <a:lnTo>
                  <a:pt x="10307" y="2062"/>
                </a:lnTo>
                <a:lnTo>
                  <a:pt x="10306" y="2061"/>
                </a:lnTo>
                <a:cubicBezTo>
                  <a:pt x="10301" y="2061"/>
                  <a:pt x="10296" y="2052"/>
                  <a:pt x="10296" y="2052"/>
                </a:cubicBezTo>
                <a:cubicBezTo>
                  <a:pt x="10294" y="2047"/>
                  <a:pt x="10299" y="2039"/>
                  <a:pt x="10303" y="2035"/>
                </a:cubicBezTo>
                <a:cubicBezTo>
                  <a:pt x="10307" y="2027"/>
                  <a:pt x="10334" y="2012"/>
                  <a:pt x="10348" y="2009"/>
                </a:cubicBezTo>
                <a:cubicBezTo>
                  <a:pt x="10356" y="2007"/>
                  <a:pt x="10365" y="2006"/>
                  <a:pt x="10370" y="2007"/>
                </a:cubicBezTo>
                <a:cubicBezTo>
                  <a:pt x="10394" y="2030"/>
                  <a:pt x="10415" y="2024"/>
                  <a:pt x="10433" y="2026"/>
                </a:cubicBezTo>
                <a:cubicBezTo>
                  <a:pt x="10445" y="2026"/>
                  <a:pt x="10461" y="2030"/>
                  <a:pt x="10473" y="2034"/>
                </a:cubicBezTo>
                <a:lnTo>
                  <a:pt x="10569" y="2006"/>
                </a:lnTo>
                <a:lnTo>
                  <a:pt x="10630" y="2055"/>
                </a:lnTo>
                <a:lnTo>
                  <a:pt x="10692" y="2009"/>
                </a:lnTo>
                <a:cubicBezTo>
                  <a:pt x="10759" y="2046"/>
                  <a:pt x="10861" y="2056"/>
                  <a:pt x="10932" y="2053"/>
                </a:cubicBezTo>
                <a:cubicBezTo>
                  <a:pt x="10960" y="2072"/>
                  <a:pt x="10989" y="2078"/>
                  <a:pt x="11010" y="2071"/>
                </a:cubicBezTo>
                <a:cubicBezTo>
                  <a:pt x="11035" y="2064"/>
                  <a:pt x="11059" y="2045"/>
                  <a:pt x="11074" y="2022"/>
                </a:cubicBezTo>
                <a:lnTo>
                  <a:pt x="11260" y="2044"/>
                </a:lnTo>
                <a:cubicBezTo>
                  <a:pt x="11263" y="2041"/>
                  <a:pt x="11270" y="2038"/>
                  <a:pt x="11275" y="2037"/>
                </a:cubicBezTo>
                <a:cubicBezTo>
                  <a:pt x="11338" y="2024"/>
                  <a:pt x="11446" y="2036"/>
                  <a:pt x="11499" y="2052"/>
                </a:cubicBezTo>
                <a:cubicBezTo>
                  <a:pt x="11505" y="2043"/>
                  <a:pt x="11512" y="2038"/>
                  <a:pt x="11517" y="2037"/>
                </a:cubicBezTo>
                <a:cubicBezTo>
                  <a:pt x="11525" y="2034"/>
                  <a:pt x="11541" y="2040"/>
                  <a:pt x="11550" y="2045"/>
                </a:cubicBezTo>
                <a:cubicBezTo>
                  <a:pt x="11560" y="2051"/>
                  <a:pt x="11576" y="2053"/>
                  <a:pt x="11582" y="2051"/>
                </a:cubicBezTo>
                <a:cubicBezTo>
                  <a:pt x="11590" y="2050"/>
                  <a:pt x="11600" y="2040"/>
                  <a:pt x="11606" y="2030"/>
                </a:cubicBezTo>
                <a:cubicBezTo>
                  <a:pt x="11628" y="2046"/>
                  <a:pt x="11640" y="2055"/>
                  <a:pt x="11652" y="2053"/>
                </a:cubicBezTo>
                <a:lnTo>
                  <a:pt x="11653" y="2052"/>
                </a:lnTo>
                <a:cubicBezTo>
                  <a:pt x="11670" y="2044"/>
                  <a:pt x="11677" y="2028"/>
                  <a:pt x="11694" y="2005"/>
                </a:cubicBezTo>
                <a:lnTo>
                  <a:pt x="11565" y="1919"/>
                </a:lnTo>
                <a:cubicBezTo>
                  <a:pt x="11560" y="1922"/>
                  <a:pt x="11553" y="1925"/>
                  <a:pt x="11549" y="1926"/>
                </a:cubicBezTo>
                <a:cubicBezTo>
                  <a:pt x="11536" y="1930"/>
                  <a:pt x="11521" y="1929"/>
                  <a:pt x="11509" y="1924"/>
                </a:cubicBezTo>
                <a:cubicBezTo>
                  <a:pt x="11476" y="1913"/>
                  <a:pt x="11443" y="1893"/>
                  <a:pt x="11418" y="1902"/>
                </a:cubicBezTo>
                <a:cubicBezTo>
                  <a:pt x="11413" y="1904"/>
                  <a:pt x="11405" y="1907"/>
                  <a:pt x="11401" y="1909"/>
                </a:cubicBezTo>
                <a:lnTo>
                  <a:pt x="11322" y="1894"/>
                </a:lnTo>
                <a:cubicBezTo>
                  <a:pt x="11318" y="1901"/>
                  <a:pt x="11311" y="1906"/>
                  <a:pt x="11306" y="1907"/>
                </a:cubicBezTo>
                <a:cubicBezTo>
                  <a:pt x="11254" y="1886"/>
                  <a:pt x="11344" y="1954"/>
                  <a:pt x="11197" y="1855"/>
                </a:cubicBezTo>
                <a:lnTo>
                  <a:pt x="11019" y="1830"/>
                </a:lnTo>
                <a:cubicBezTo>
                  <a:pt x="10995" y="1829"/>
                  <a:pt x="10951" y="1814"/>
                  <a:pt x="10926" y="1800"/>
                </a:cubicBezTo>
                <a:cubicBezTo>
                  <a:pt x="10921" y="1809"/>
                  <a:pt x="10913" y="1814"/>
                  <a:pt x="10908" y="1815"/>
                </a:cubicBezTo>
                <a:cubicBezTo>
                  <a:pt x="10898" y="1818"/>
                  <a:pt x="10882" y="1813"/>
                  <a:pt x="10871" y="1806"/>
                </a:cubicBezTo>
                <a:lnTo>
                  <a:pt x="10803" y="1769"/>
                </a:lnTo>
                <a:cubicBezTo>
                  <a:pt x="10805" y="1765"/>
                  <a:pt x="10811" y="1762"/>
                  <a:pt x="10814" y="1761"/>
                </a:cubicBezTo>
                <a:cubicBezTo>
                  <a:pt x="10835" y="1758"/>
                  <a:pt x="10854" y="1765"/>
                  <a:pt x="10872" y="1769"/>
                </a:cubicBezTo>
                <a:cubicBezTo>
                  <a:pt x="10887" y="1773"/>
                  <a:pt x="10901" y="1776"/>
                  <a:pt x="10909" y="1776"/>
                </a:cubicBezTo>
                <a:lnTo>
                  <a:pt x="10909" y="1774"/>
                </a:lnTo>
                <a:lnTo>
                  <a:pt x="10909" y="1772"/>
                </a:lnTo>
                <a:lnTo>
                  <a:pt x="10909" y="1771"/>
                </a:lnTo>
                <a:lnTo>
                  <a:pt x="10909" y="1769"/>
                </a:lnTo>
                <a:lnTo>
                  <a:pt x="10909" y="1768"/>
                </a:lnTo>
                <a:lnTo>
                  <a:pt x="10910" y="1767"/>
                </a:lnTo>
                <a:lnTo>
                  <a:pt x="10911" y="1766"/>
                </a:lnTo>
                <a:lnTo>
                  <a:pt x="10912" y="1765"/>
                </a:lnTo>
                <a:lnTo>
                  <a:pt x="10913" y="1764"/>
                </a:lnTo>
                <a:lnTo>
                  <a:pt x="10914" y="1763"/>
                </a:lnTo>
                <a:lnTo>
                  <a:pt x="10915" y="1763"/>
                </a:lnTo>
                <a:lnTo>
                  <a:pt x="10917" y="1762"/>
                </a:lnTo>
                <a:cubicBezTo>
                  <a:pt x="10924" y="1761"/>
                  <a:pt x="10934" y="1759"/>
                  <a:pt x="10942" y="1757"/>
                </a:cubicBezTo>
                <a:cubicBezTo>
                  <a:pt x="10959" y="1772"/>
                  <a:pt x="10967" y="1785"/>
                  <a:pt x="10978" y="1783"/>
                </a:cubicBezTo>
                <a:cubicBezTo>
                  <a:pt x="10982" y="1782"/>
                  <a:pt x="10989" y="1776"/>
                  <a:pt x="10993" y="1771"/>
                </a:cubicBezTo>
                <a:cubicBezTo>
                  <a:pt x="11040" y="1771"/>
                  <a:pt x="11096" y="1774"/>
                  <a:pt x="11144" y="1778"/>
                </a:cubicBezTo>
                <a:cubicBezTo>
                  <a:pt x="11245" y="1787"/>
                  <a:pt x="11356" y="1797"/>
                  <a:pt x="11441" y="1784"/>
                </a:cubicBezTo>
                <a:cubicBezTo>
                  <a:pt x="11455" y="1790"/>
                  <a:pt x="11468" y="1790"/>
                  <a:pt x="11477" y="1788"/>
                </a:cubicBezTo>
                <a:cubicBezTo>
                  <a:pt x="11488" y="1785"/>
                  <a:pt x="11500" y="1772"/>
                  <a:pt x="11509" y="1756"/>
                </a:cubicBezTo>
                <a:lnTo>
                  <a:pt x="11506" y="1747"/>
                </a:lnTo>
                <a:cubicBezTo>
                  <a:pt x="11547" y="1770"/>
                  <a:pt x="11771" y="1813"/>
                  <a:pt x="11824" y="1800"/>
                </a:cubicBezTo>
                <a:cubicBezTo>
                  <a:pt x="11827" y="1799"/>
                  <a:pt x="11831" y="1797"/>
                  <a:pt x="11832" y="1795"/>
                </a:cubicBezTo>
                <a:cubicBezTo>
                  <a:pt x="11833" y="1790"/>
                  <a:pt x="11832" y="1782"/>
                  <a:pt x="11831" y="1777"/>
                </a:cubicBezTo>
                <a:cubicBezTo>
                  <a:pt x="11826" y="1759"/>
                  <a:pt x="11809" y="1738"/>
                  <a:pt x="11795" y="1730"/>
                </a:cubicBezTo>
                <a:lnTo>
                  <a:pt x="11723" y="1713"/>
                </a:lnTo>
                <a:cubicBezTo>
                  <a:pt x="11696" y="1698"/>
                  <a:pt x="11655" y="1694"/>
                  <a:pt x="11635" y="1701"/>
                </a:cubicBezTo>
                <a:cubicBezTo>
                  <a:pt x="11597" y="1670"/>
                  <a:pt x="11562" y="1669"/>
                  <a:pt x="11531" y="1662"/>
                </a:cubicBezTo>
                <a:cubicBezTo>
                  <a:pt x="11514" y="1659"/>
                  <a:pt x="11493" y="1651"/>
                  <a:pt x="11476" y="1642"/>
                </a:cubicBezTo>
                <a:lnTo>
                  <a:pt x="10815" y="1482"/>
                </a:lnTo>
                <a:cubicBezTo>
                  <a:pt x="10796" y="1464"/>
                  <a:pt x="10766" y="1446"/>
                  <a:pt x="10750" y="1453"/>
                </a:cubicBezTo>
                <a:cubicBezTo>
                  <a:pt x="10742" y="1454"/>
                  <a:pt x="10733" y="1462"/>
                  <a:pt x="10727" y="1469"/>
                </a:cubicBezTo>
                <a:cubicBezTo>
                  <a:pt x="10687" y="1439"/>
                  <a:pt x="10654" y="1433"/>
                  <a:pt x="10624" y="1442"/>
                </a:cubicBezTo>
                <a:cubicBezTo>
                  <a:pt x="10564" y="1411"/>
                  <a:pt x="10397" y="1398"/>
                  <a:pt x="10350" y="1407"/>
                </a:cubicBezTo>
                <a:lnTo>
                  <a:pt x="10173" y="1354"/>
                </a:lnTo>
                <a:lnTo>
                  <a:pt x="10115" y="1380"/>
                </a:lnTo>
                <a:cubicBezTo>
                  <a:pt x="10037" y="1327"/>
                  <a:pt x="9934" y="1321"/>
                  <a:pt x="9846" y="1306"/>
                </a:cubicBezTo>
                <a:cubicBezTo>
                  <a:pt x="9799" y="1300"/>
                  <a:pt x="9751" y="1285"/>
                  <a:pt x="9714" y="1268"/>
                </a:cubicBezTo>
                <a:cubicBezTo>
                  <a:pt x="9696" y="1272"/>
                  <a:pt x="9678" y="1271"/>
                  <a:pt x="9663" y="1267"/>
                </a:cubicBezTo>
                <a:cubicBezTo>
                  <a:pt x="9545" y="1238"/>
                  <a:pt x="9841" y="1307"/>
                  <a:pt x="9463" y="1217"/>
                </a:cubicBezTo>
                <a:cubicBezTo>
                  <a:pt x="9455" y="1225"/>
                  <a:pt x="9445" y="1232"/>
                  <a:pt x="9437" y="1234"/>
                </a:cubicBezTo>
                <a:cubicBezTo>
                  <a:pt x="9430" y="1237"/>
                  <a:pt x="9417" y="1231"/>
                  <a:pt x="9408" y="1223"/>
                </a:cubicBezTo>
                <a:cubicBezTo>
                  <a:pt x="9388" y="1214"/>
                  <a:pt x="9365" y="1200"/>
                  <a:pt x="9347" y="1187"/>
                </a:cubicBezTo>
                <a:cubicBezTo>
                  <a:pt x="9327" y="1172"/>
                  <a:pt x="9297" y="1166"/>
                  <a:pt x="9269" y="1169"/>
                </a:cubicBezTo>
                <a:cubicBezTo>
                  <a:pt x="9263" y="1175"/>
                  <a:pt x="9255" y="1180"/>
                  <a:pt x="9249" y="1182"/>
                </a:cubicBezTo>
                <a:cubicBezTo>
                  <a:pt x="9235" y="1188"/>
                  <a:pt x="9209" y="1178"/>
                  <a:pt x="9192" y="1162"/>
                </a:cubicBezTo>
                <a:cubicBezTo>
                  <a:pt x="9122" y="1183"/>
                  <a:pt x="8977" y="1147"/>
                  <a:pt x="8915" y="1119"/>
                </a:cubicBezTo>
                <a:cubicBezTo>
                  <a:pt x="8913" y="1131"/>
                  <a:pt x="8904" y="1138"/>
                  <a:pt x="8898" y="1139"/>
                </a:cubicBezTo>
                <a:cubicBezTo>
                  <a:pt x="8893" y="1141"/>
                  <a:pt x="8885" y="1140"/>
                  <a:pt x="8882" y="1138"/>
                </a:cubicBezTo>
                <a:lnTo>
                  <a:pt x="8846" y="1110"/>
                </a:lnTo>
                <a:lnTo>
                  <a:pt x="8846" y="1109"/>
                </a:lnTo>
                <a:lnTo>
                  <a:pt x="8845" y="1108"/>
                </a:lnTo>
                <a:cubicBezTo>
                  <a:pt x="8843" y="1101"/>
                  <a:pt x="8842" y="1090"/>
                  <a:pt x="8847" y="1082"/>
                </a:cubicBezTo>
                <a:cubicBezTo>
                  <a:pt x="8785" y="1091"/>
                  <a:pt x="8657" y="1096"/>
                  <a:pt x="8536" y="1086"/>
                </a:cubicBezTo>
                <a:cubicBezTo>
                  <a:pt x="8483" y="1063"/>
                  <a:pt x="8413" y="1063"/>
                  <a:pt x="8353" y="1072"/>
                </a:cubicBezTo>
                <a:lnTo>
                  <a:pt x="8293" y="1061"/>
                </a:lnTo>
                <a:lnTo>
                  <a:pt x="8210" y="1037"/>
                </a:lnTo>
                <a:lnTo>
                  <a:pt x="8209" y="1037"/>
                </a:lnTo>
                <a:cubicBezTo>
                  <a:pt x="8192" y="1041"/>
                  <a:pt x="8176" y="1039"/>
                  <a:pt x="8161" y="1032"/>
                </a:cubicBezTo>
                <a:cubicBezTo>
                  <a:pt x="8146" y="1025"/>
                  <a:pt x="8128" y="1024"/>
                  <a:pt x="8113" y="1027"/>
                </a:cubicBezTo>
                <a:lnTo>
                  <a:pt x="7982" y="999"/>
                </a:lnTo>
                <a:lnTo>
                  <a:pt x="7946" y="971"/>
                </a:lnTo>
                <a:lnTo>
                  <a:pt x="7866" y="956"/>
                </a:lnTo>
                <a:lnTo>
                  <a:pt x="7865" y="955"/>
                </a:lnTo>
                <a:cubicBezTo>
                  <a:pt x="7857" y="925"/>
                  <a:pt x="7848" y="924"/>
                  <a:pt x="7827" y="930"/>
                </a:cubicBezTo>
                <a:lnTo>
                  <a:pt x="7825" y="930"/>
                </a:lnTo>
                <a:lnTo>
                  <a:pt x="7824" y="930"/>
                </a:lnTo>
                <a:lnTo>
                  <a:pt x="7823" y="931"/>
                </a:lnTo>
                <a:lnTo>
                  <a:pt x="7822" y="931"/>
                </a:lnTo>
                <a:lnTo>
                  <a:pt x="7821" y="931"/>
                </a:lnTo>
                <a:cubicBezTo>
                  <a:pt x="7793" y="938"/>
                  <a:pt x="7787" y="911"/>
                  <a:pt x="7783" y="900"/>
                </a:cubicBezTo>
                <a:lnTo>
                  <a:pt x="7783" y="899"/>
                </a:lnTo>
                <a:lnTo>
                  <a:pt x="7783" y="898"/>
                </a:lnTo>
                <a:lnTo>
                  <a:pt x="7782" y="897"/>
                </a:lnTo>
                <a:lnTo>
                  <a:pt x="7782" y="896"/>
                </a:lnTo>
                <a:lnTo>
                  <a:pt x="7782" y="895"/>
                </a:lnTo>
                <a:cubicBezTo>
                  <a:pt x="7780" y="896"/>
                  <a:pt x="7778" y="897"/>
                  <a:pt x="7777" y="897"/>
                </a:cubicBezTo>
                <a:cubicBezTo>
                  <a:pt x="7693" y="902"/>
                  <a:pt x="7823" y="919"/>
                  <a:pt x="7597" y="910"/>
                </a:cubicBezTo>
                <a:cubicBezTo>
                  <a:pt x="7586" y="904"/>
                  <a:pt x="7573" y="898"/>
                  <a:pt x="7566" y="900"/>
                </a:cubicBezTo>
                <a:lnTo>
                  <a:pt x="7563" y="892"/>
                </a:lnTo>
                <a:cubicBezTo>
                  <a:pt x="7559" y="893"/>
                  <a:pt x="7550" y="893"/>
                  <a:pt x="7545" y="892"/>
                </a:cubicBezTo>
                <a:cubicBezTo>
                  <a:pt x="7536" y="892"/>
                  <a:pt x="7529" y="892"/>
                  <a:pt x="7525" y="893"/>
                </a:cubicBezTo>
                <a:cubicBezTo>
                  <a:pt x="7516" y="896"/>
                  <a:pt x="7505" y="887"/>
                  <a:pt x="7503" y="881"/>
                </a:cubicBezTo>
                <a:cubicBezTo>
                  <a:pt x="7501" y="881"/>
                  <a:pt x="7498" y="882"/>
                  <a:pt x="7497" y="882"/>
                </a:cubicBezTo>
                <a:cubicBezTo>
                  <a:pt x="7474" y="889"/>
                  <a:pt x="7455" y="893"/>
                  <a:pt x="7431" y="892"/>
                </a:cubicBezTo>
                <a:cubicBezTo>
                  <a:pt x="7427" y="893"/>
                  <a:pt x="7420" y="892"/>
                  <a:pt x="7417" y="891"/>
                </a:cubicBezTo>
                <a:cubicBezTo>
                  <a:pt x="7412" y="890"/>
                  <a:pt x="7405" y="890"/>
                  <a:pt x="7402" y="891"/>
                </a:cubicBezTo>
                <a:cubicBezTo>
                  <a:pt x="7261" y="816"/>
                  <a:pt x="7273" y="848"/>
                  <a:pt x="7191" y="847"/>
                </a:cubicBezTo>
                <a:cubicBezTo>
                  <a:pt x="7137" y="829"/>
                  <a:pt x="7062" y="822"/>
                  <a:pt x="7014" y="822"/>
                </a:cubicBezTo>
                <a:cubicBezTo>
                  <a:pt x="6880" y="814"/>
                  <a:pt x="6736" y="795"/>
                  <a:pt x="6617" y="757"/>
                </a:cubicBezTo>
                <a:lnTo>
                  <a:pt x="6616" y="757"/>
                </a:lnTo>
                <a:lnTo>
                  <a:pt x="6615" y="757"/>
                </a:lnTo>
                <a:lnTo>
                  <a:pt x="6614" y="757"/>
                </a:lnTo>
                <a:lnTo>
                  <a:pt x="6613" y="758"/>
                </a:lnTo>
                <a:cubicBezTo>
                  <a:pt x="6579" y="756"/>
                  <a:pt x="6625" y="776"/>
                  <a:pt x="6539" y="750"/>
                </a:cubicBezTo>
                <a:cubicBezTo>
                  <a:pt x="6534" y="761"/>
                  <a:pt x="6532" y="762"/>
                  <a:pt x="6526" y="764"/>
                </a:cubicBezTo>
                <a:cubicBezTo>
                  <a:pt x="6495" y="764"/>
                  <a:pt x="6472" y="748"/>
                  <a:pt x="6466" y="724"/>
                </a:cubicBezTo>
                <a:cubicBezTo>
                  <a:pt x="6449" y="727"/>
                  <a:pt x="6439" y="727"/>
                  <a:pt x="6424" y="719"/>
                </a:cubicBezTo>
                <a:lnTo>
                  <a:pt x="6423" y="718"/>
                </a:lnTo>
                <a:lnTo>
                  <a:pt x="6421" y="718"/>
                </a:lnTo>
                <a:lnTo>
                  <a:pt x="6420" y="717"/>
                </a:lnTo>
                <a:lnTo>
                  <a:pt x="6419" y="716"/>
                </a:lnTo>
                <a:lnTo>
                  <a:pt x="6418" y="716"/>
                </a:lnTo>
                <a:lnTo>
                  <a:pt x="6417" y="715"/>
                </a:lnTo>
                <a:lnTo>
                  <a:pt x="6416" y="715"/>
                </a:lnTo>
                <a:lnTo>
                  <a:pt x="6415" y="714"/>
                </a:lnTo>
                <a:lnTo>
                  <a:pt x="6413" y="714"/>
                </a:lnTo>
                <a:lnTo>
                  <a:pt x="6404" y="709"/>
                </a:lnTo>
                <a:lnTo>
                  <a:pt x="6400" y="707"/>
                </a:lnTo>
                <a:lnTo>
                  <a:pt x="6399" y="706"/>
                </a:lnTo>
                <a:lnTo>
                  <a:pt x="6398" y="705"/>
                </a:lnTo>
                <a:cubicBezTo>
                  <a:pt x="6380" y="695"/>
                  <a:pt x="6369" y="697"/>
                  <a:pt x="6354" y="699"/>
                </a:cubicBezTo>
                <a:lnTo>
                  <a:pt x="6275" y="684"/>
                </a:lnTo>
                <a:cubicBezTo>
                  <a:pt x="6254" y="690"/>
                  <a:pt x="6235" y="688"/>
                  <a:pt x="6221" y="682"/>
                </a:cubicBezTo>
                <a:cubicBezTo>
                  <a:pt x="6184" y="665"/>
                  <a:pt x="6158" y="650"/>
                  <a:pt x="6126" y="661"/>
                </a:cubicBezTo>
                <a:cubicBezTo>
                  <a:pt x="6082" y="665"/>
                  <a:pt x="5933" y="661"/>
                  <a:pt x="5887" y="654"/>
                </a:cubicBezTo>
                <a:cubicBezTo>
                  <a:pt x="5871" y="657"/>
                  <a:pt x="5857" y="655"/>
                  <a:pt x="5849" y="651"/>
                </a:cubicBezTo>
                <a:cubicBezTo>
                  <a:pt x="5840" y="645"/>
                  <a:pt x="5824" y="644"/>
                  <a:pt x="5810" y="647"/>
                </a:cubicBezTo>
                <a:cubicBezTo>
                  <a:pt x="5800" y="609"/>
                  <a:pt x="5766" y="600"/>
                  <a:pt x="5742" y="608"/>
                </a:cubicBezTo>
                <a:cubicBezTo>
                  <a:pt x="5737" y="609"/>
                  <a:pt x="5729" y="613"/>
                  <a:pt x="5725" y="615"/>
                </a:cubicBezTo>
                <a:cubicBezTo>
                  <a:pt x="5253" y="601"/>
                  <a:pt x="5594" y="584"/>
                  <a:pt x="5445" y="563"/>
                </a:cubicBezTo>
                <a:lnTo>
                  <a:pt x="5359" y="559"/>
                </a:lnTo>
                <a:lnTo>
                  <a:pt x="5359" y="560"/>
                </a:lnTo>
                <a:lnTo>
                  <a:pt x="5360" y="561"/>
                </a:lnTo>
                <a:lnTo>
                  <a:pt x="5360" y="562"/>
                </a:lnTo>
                <a:cubicBezTo>
                  <a:pt x="5363" y="570"/>
                  <a:pt x="5364" y="587"/>
                  <a:pt x="5349" y="590"/>
                </a:cubicBezTo>
                <a:cubicBezTo>
                  <a:pt x="5345" y="592"/>
                  <a:pt x="5333" y="586"/>
                  <a:pt x="5326" y="580"/>
                </a:cubicBezTo>
                <a:cubicBezTo>
                  <a:pt x="5318" y="574"/>
                  <a:pt x="5309" y="568"/>
                  <a:pt x="5304" y="566"/>
                </a:cubicBezTo>
                <a:cubicBezTo>
                  <a:pt x="5212" y="593"/>
                  <a:pt x="5087" y="558"/>
                  <a:pt x="4983" y="531"/>
                </a:cubicBezTo>
                <a:cubicBezTo>
                  <a:pt x="4929" y="516"/>
                  <a:pt x="4873" y="506"/>
                  <a:pt x="4832" y="502"/>
                </a:cubicBezTo>
                <a:cubicBezTo>
                  <a:pt x="4823" y="469"/>
                  <a:pt x="4799" y="471"/>
                  <a:pt x="4780" y="476"/>
                </a:cubicBezTo>
                <a:cubicBezTo>
                  <a:pt x="4777" y="477"/>
                  <a:pt x="4772" y="479"/>
                  <a:pt x="4771" y="479"/>
                </a:cubicBezTo>
                <a:cubicBezTo>
                  <a:pt x="4759" y="484"/>
                  <a:pt x="4745" y="489"/>
                  <a:pt x="4735" y="492"/>
                </a:cubicBezTo>
                <a:cubicBezTo>
                  <a:pt x="4693" y="488"/>
                  <a:pt x="4494" y="463"/>
                  <a:pt x="4463" y="466"/>
                </a:cubicBezTo>
                <a:lnTo>
                  <a:pt x="4320" y="432"/>
                </a:lnTo>
                <a:cubicBezTo>
                  <a:pt x="4300" y="437"/>
                  <a:pt x="4282" y="435"/>
                  <a:pt x="4269" y="428"/>
                </a:cubicBezTo>
                <a:cubicBezTo>
                  <a:pt x="4233" y="409"/>
                  <a:pt x="4211" y="396"/>
                  <a:pt x="4180" y="406"/>
                </a:cubicBezTo>
                <a:cubicBezTo>
                  <a:pt x="4128" y="413"/>
                  <a:pt x="4017" y="416"/>
                  <a:pt x="3962" y="402"/>
                </a:cubicBezTo>
                <a:lnTo>
                  <a:pt x="3893" y="393"/>
                </a:lnTo>
                <a:cubicBezTo>
                  <a:pt x="3883" y="356"/>
                  <a:pt x="3852" y="354"/>
                  <a:pt x="3832" y="360"/>
                </a:cubicBezTo>
                <a:cubicBezTo>
                  <a:pt x="3825" y="362"/>
                  <a:pt x="3816" y="366"/>
                  <a:pt x="3811" y="370"/>
                </a:cubicBezTo>
                <a:cubicBezTo>
                  <a:pt x="3791" y="369"/>
                  <a:pt x="3764" y="369"/>
                  <a:pt x="3739" y="368"/>
                </a:cubicBezTo>
                <a:cubicBezTo>
                  <a:pt x="3685" y="367"/>
                  <a:pt x="3621" y="363"/>
                  <a:pt x="3587" y="349"/>
                </a:cubicBezTo>
                <a:lnTo>
                  <a:pt x="3560" y="319"/>
                </a:lnTo>
                <a:lnTo>
                  <a:pt x="3473" y="315"/>
                </a:lnTo>
                <a:lnTo>
                  <a:pt x="3474" y="315"/>
                </a:lnTo>
                <a:lnTo>
                  <a:pt x="3474" y="316"/>
                </a:lnTo>
                <a:cubicBezTo>
                  <a:pt x="3475" y="318"/>
                  <a:pt x="3480" y="344"/>
                  <a:pt x="3472" y="344"/>
                </a:cubicBezTo>
                <a:cubicBezTo>
                  <a:pt x="3463" y="346"/>
                  <a:pt x="3452" y="341"/>
                  <a:pt x="3446" y="335"/>
                </a:cubicBezTo>
                <a:cubicBezTo>
                  <a:pt x="3439" y="328"/>
                  <a:pt x="3431" y="322"/>
                  <a:pt x="3427" y="319"/>
                </a:cubicBezTo>
                <a:cubicBezTo>
                  <a:pt x="3341" y="344"/>
                  <a:pt x="3232" y="314"/>
                  <a:pt x="3138" y="290"/>
                </a:cubicBezTo>
                <a:cubicBezTo>
                  <a:pt x="3089" y="276"/>
                  <a:pt x="3036" y="267"/>
                  <a:pt x="2995" y="263"/>
                </a:cubicBezTo>
                <a:cubicBezTo>
                  <a:pt x="2986" y="232"/>
                  <a:pt x="2957" y="231"/>
                  <a:pt x="2936" y="237"/>
                </a:cubicBezTo>
                <a:cubicBezTo>
                  <a:pt x="2925" y="240"/>
                  <a:pt x="2913" y="246"/>
                  <a:pt x="2906" y="251"/>
                </a:cubicBezTo>
                <a:cubicBezTo>
                  <a:pt x="2859" y="242"/>
                  <a:pt x="2497" y="220"/>
                  <a:pt x="2464" y="226"/>
                </a:cubicBezTo>
                <a:cubicBezTo>
                  <a:pt x="2430" y="189"/>
                  <a:pt x="2379" y="218"/>
                  <a:pt x="2343" y="220"/>
                </a:cubicBezTo>
                <a:cubicBezTo>
                  <a:pt x="2321" y="224"/>
                  <a:pt x="2300" y="216"/>
                  <a:pt x="2287" y="201"/>
                </a:cubicBezTo>
                <a:cubicBezTo>
                  <a:pt x="2266" y="207"/>
                  <a:pt x="2236" y="204"/>
                  <a:pt x="2206" y="197"/>
                </a:cubicBezTo>
                <a:cubicBezTo>
                  <a:pt x="2145" y="183"/>
                  <a:pt x="2070" y="159"/>
                  <a:pt x="2032" y="170"/>
                </a:cubicBezTo>
                <a:lnTo>
                  <a:pt x="1990" y="154"/>
                </a:lnTo>
                <a:cubicBezTo>
                  <a:pt x="1952" y="164"/>
                  <a:pt x="1913" y="169"/>
                  <a:pt x="1884" y="167"/>
                </a:cubicBezTo>
                <a:cubicBezTo>
                  <a:pt x="1820" y="166"/>
                  <a:pt x="1756" y="155"/>
                  <a:pt x="1684" y="176"/>
                </a:cubicBezTo>
                <a:lnTo>
                  <a:pt x="1615" y="167"/>
                </a:lnTo>
                <a:cubicBezTo>
                  <a:pt x="1556" y="123"/>
                  <a:pt x="1417" y="110"/>
                  <a:pt x="1373" y="114"/>
                </a:cubicBezTo>
                <a:cubicBezTo>
                  <a:pt x="1355" y="77"/>
                  <a:pt x="1317" y="89"/>
                  <a:pt x="1295" y="93"/>
                </a:cubicBezTo>
                <a:cubicBezTo>
                  <a:pt x="1279" y="98"/>
                  <a:pt x="1265" y="104"/>
                  <a:pt x="1258" y="109"/>
                </a:cubicBezTo>
                <a:cubicBezTo>
                  <a:pt x="1232" y="95"/>
                  <a:pt x="1184" y="101"/>
                  <a:pt x="1163" y="108"/>
                </a:cubicBezTo>
                <a:lnTo>
                  <a:pt x="1112" y="94"/>
                </a:lnTo>
                <a:lnTo>
                  <a:pt x="1076" y="66"/>
                </a:lnTo>
                <a:lnTo>
                  <a:pt x="782" y="65"/>
                </a:lnTo>
                <a:lnTo>
                  <a:pt x="741" y="87"/>
                </a:lnTo>
                <a:lnTo>
                  <a:pt x="740" y="87"/>
                </a:lnTo>
                <a:cubicBezTo>
                  <a:pt x="720" y="93"/>
                  <a:pt x="691" y="96"/>
                  <a:pt x="670" y="69"/>
                </a:cubicBezTo>
                <a:lnTo>
                  <a:pt x="570" y="51"/>
                </a:lnTo>
                <a:cubicBezTo>
                  <a:pt x="553" y="55"/>
                  <a:pt x="540" y="55"/>
                  <a:pt x="534" y="51"/>
                </a:cubicBezTo>
                <a:cubicBezTo>
                  <a:pt x="501" y="34"/>
                  <a:pt x="491" y="37"/>
                  <a:pt x="455" y="46"/>
                </a:cubicBezTo>
                <a:lnTo>
                  <a:pt x="454" y="46"/>
                </a:lnTo>
                <a:cubicBezTo>
                  <a:pt x="434" y="52"/>
                  <a:pt x="403" y="55"/>
                  <a:pt x="393" y="26"/>
                </a:cubicBezTo>
                <a:cubicBezTo>
                  <a:pt x="363" y="33"/>
                  <a:pt x="331" y="37"/>
                  <a:pt x="306" y="37"/>
                </a:cubicBezTo>
                <a:cubicBezTo>
                  <a:pt x="279" y="36"/>
                  <a:pt x="247" y="40"/>
                  <a:pt x="219" y="47"/>
                </a:cubicBezTo>
                <a:cubicBezTo>
                  <a:pt x="180" y="29"/>
                  <a:pt x="118" y="11"/>
                  <a:pt x="68" y="0"/>
                </a:cubicBezTo>
                <a:lnTo>
                  <a:pt x="51" y="196"/>
                </a:lnTo>
                <a:cubicBezTo>
                  <a:pt x="60" y="196"/>
                  <a:pt x="73" y="194"/>
                  <a:pt x="79" y="191"/>
                </a:cubicBezTo>
                <a:lnTo>
                  <a:pt x="80" y="191"/>
                </a:lnTo>
                <a:lnTo>
                  <a:pt x="81" y="191"/>
                </a:lnTo>
                <a:lnTo>
                  <a:pt x="133" y="242"/>
                </a:lnTo>
                <a:lnTo>
                  <a:pt x="134" y="242"/>
                </a:lnTo>
                <a:lnTo>
                  <a:pt x="135" y="242"/>
                </a:lnTo>
                <a:cubicBezTo>
                  <a:pt x="162" y="234"/>
                  <a:pt x="208" y="226"/>
                  <a:pt x="239" y="250"/>
                </a:cubicBezTo>
                <a:cubicBezTo>
                  <a:pt x="282" y="237"/>
                  <a:pt x="365" y="297"/>
                  <a:pt x="403" y="326"/>
                </a:cubicBezTo>
                <a:lnTo>
                  <a:pt x="429" y="318"/>
                </a:lnTo>
                <a:cubicBezTo>
                  <a:pt x="418" y="340"/>
                  <a:pt x="388" y="355"/>
                  <a:pt x="376" y="362"/>
                </a:cubicBezTo>
                <a:cubicBezTo>
                  <a:pt x="195" y="348"/>
                  <a:pt x="346" y="362"/>
                  <a:pt x="290" y="358"/>
                </a:cubicBezTo>
                <a:cubicBezTo>
                  <a:pt x="266" y="365"/>
                  <a:pt x="246" y="371"/>
                  <a:pt x="256" y="406"/>
                </a:cubicBezTo>
                <a:lnTo>
                  <a:pt x="263" y="432"/>
                </a:lnTo>
                <a:lnTo>
                  <a:pt x="359" y="404"/>
                </a:lnTo>
                <a:cubicBezTo>
                  <a:pt x="366" y="424"/>
                  <a:pt x="378" y="442"/>
                  <a:pt x="392" y="455"/>
                </a:cubicBezTo>
                <a:cubicBezTo>
                  <a:pt x="423" y="484"/>
                  <a:pt x="456" y="508"/>
                  <a:pt x="466" y="544"/>
                </a:cubicBezTo>
                <a:cubicBezTo>
                  <a:pt x="514" y="548"/>
                  <a:pt x="560" y="550"/>
                  <a:pt x="591" y="549"/>
                </a:cubicBezTo>
                <a:cubicBezTo>
                  <a:pt x="695" y="548"/>
                  <a:pt x="755" y="547"/>
                  <a:pt x="847" y="652"/>
                </a:cubicBezTo>
                <a:lnTo>
                  <a:pt x="960" y="620"/>
                </a:lnTo>
                <a:cubicBezTo>
                  <a:pt x="998" y="656"/>
                  <a:pt x="1066" y="684"/>
                  <a:pt x="1116" y="669"/>
                </a:cubicBezTo>
                <a:cubicBezTo>
                  <a:pt x="1141" y="713"/>
                  <a:pt x="1179" y="689"/>
                  <a:pt x="1207" y="687"/>
                </a:cubicBezTo>
                <a:cubicBezTo>
                  <a:pt x="1237" y="683"/>
                  <a:pt x="1279" y="666"/>
                  <a:pt x="1299" y="712"/>
                </a:cubicBezTo>
                <a:cubicBezTo>
                  <a:pt x="1283" y="717"/>
                  <a:pt x="1270" y="729"/>
                  <a:pt x="1264" y="741"/>
                </a:cubicBezTo>
                <a:cubicBezTo>
                  <a:pt x="1258" y="754"/>
                  <a:pt x="1242" y="765"/>
                  <a:pt x="1228" y="770"/>
                </a:cubicBezTo>
                <a:cubicBezTo>
                  <a:pt x="1210" y="774"/>
                  <a:pt x="1174" y="782"/>
                  <a:pt x="1150" y="754"/>
                </a:cubicBezTo>
                <a:cubicBezTo>
                  <a:pt x="1144" y="756"/>
                  <a:pt x="1122" y="763"/>
                  <a:pt x="1106" y="768"/>
                </a:cubicBezTo>
                <a:cubicBezTo>
                  <a:pt x="1084" y="772"/>
                  <a:pt x="1044" y="791"/>
                  <a:pt x="1020" y="763"/>
                </a:cubicBezTo>
                <a:cubicBezTo>
                  <a:pt x="989" y="760"/>
                  <a:pt x="916" y="762"/>
                  <a:pt x="873" y="774"/>
                </a:cubicBezTo>
                <a:cubicBezTo>
                  <a:pt x="861" y="776"/>
                  <a:pt x="821" y="789"/>
                  <a:pt x="828" y="818"/>
                </a:cubicBezTo>
                <a:lnTo>
                  <a:pt x="751" y="812"/>
                </a:lnTo>
                <a:cubicBezTo>
                  <a:pt x="723" y="789"/>
                  <a:pt x="690" y="780"/>
                  <a:pt x="663" y="771"/>
                </a:cubicBezTo>
                <a:lnTo>
                  <a:pt x="584" y="794"/>
                </a:lnTo>
                <a:lnTo>
                  <a:pt x="523" y="745"/>
                </a:lnTo>
                <a:lnTo>
                  <a:pt x="436" y="770"/>
                </a:lnTo>
                <a:lnTo>
                  <a:pt x="382" y="748"/>
                </a:lnTo>
                <a:lnTo>
                  <a:pt x="392" y="783"/>
                </a:lnTo>
                <a:lnTo>
                  <a:pt x="295" y="773"/>
                </a:lnTo>
                <a:cubicBezTo>
                  <a:pt x="290" y="795"/>
                  <a:pt x="283" y="806"/>
                  <a:pt x="279" y="807"/>
                </a:cubicBezTo>
                <a:cubicBezTo>
                  <a:pt x="261" y="802"/>
                  <a:pt x="257" y="771"/>
                  <a:pt x="252" y="760"/>
                </a:cubicBezTo>
                <a:cubicBezTo>
                  <a:pt x="249" y="746"/>
                  <a:pt x="244" y="728"/>
                  <a:pt x="242" y="722"/>
                </a:cubicBezTo>
                <a:cubicBezTo>
                  <a:pt x="234" y="693"/>
                  <a:pt x="211" y="693"/>
                  <a:pt x="190" y="699"/>
                </a:cubicBezTo>
                <a:lnTo>
                  <a:pt x="189" y="699"/>
                </a:lnTo>
                <a:cubicBezTo>
                  <a:pt x="158" y="682"/>
                  <a:pt x="103" y="694"/>
                  <a:pt x="58" y="699"/>
                </a:cubicBezTo>
                <a:cubicBezTo>
                  <a:pt x="40" y="701"/>
                  <a:pt x="19" y="702"/>
                  <a:pt x="7" y="701"/>
                </a:cubicBezTo>
                <a:lnTo>
                  <a:pt x="0" y="782"/>
                </a:lnTo>
                <a:lnTo>
                  <a:pt x="78" y="807"/>
                </a:lnTo>
                <a:lnTo>
                  <a:pt x="79" y="806"/>
                </a:lnTo>
                <a:cubicBezTo>
                  <a:pt x="108" y="798"/>
                  <a:pt x="132" y="821"/>
                  <a:pt x="137" y="840"/>
                </a:cubicBezTo>
                <a:cubicBezTo>
                  <a:pt x="138" y="845"/>
                  <a:pt x="139" y="852"/>
                  <a:pt x="139" y="855"/>
                </a:cubicBezTo>
                <a:lnTo>
                  <a:pt x="140" y="855"/>
                </a:lnTo>
                <a:lnTo>
                  <a:pt x="141" y="855"/>
                </a:lnTo>
                <a:cubicBezTo>
                  <a:pt x="171" y="846"/>
                  <a:pt x="210" y="844"/>
                  <a:pt x="245" y="863"/>
                </a:cubicBezTo>
                <a:lnTo>
                  <a:pt x="315" y="843"/>
                </a:lnTo>
                <a:cubicBezTo>
                  <a:pt x="359" y="868"/>
                  <a:pt x="402" y="875"/>
                  <a:pt x="452" y="860"/>
                </a:cubicBezTo>
                <a:lnTo>
                  <a:pt x="526" y="886"/>
                </a:lnTo>
                <a:cubicBezTo>
                  <a:pt x="796" y="864"/>
                  <a:pt x="600" y="905"/>
                  <a:pt x="674" y="910"/>
                </a:cubicBezTo>
                <a:cubicBezTo>
                  <a:pt x="678" y="921"/>
                  <a:pt x="670" y="929"/>
                  <a:pt x="661" y="931"/>
                </a:cubicBezTo>
                <a:cubicBezTo>
                  <a:pt x="631" y="936"/>
                  <a:pt x="614" y="933"/>
                  <a:pt x="587" y="931"/>
                </a:cubicBezTo>
                <a:cubicBezTo>
                  <a:pt x="564" y="928"/>
                  <a:pt x="547" y="928"/>
                  <a:pt x="538" y="930"/>
                </a:cubicBezTo>
                <a:lnTo>
                  <a:pt x="561" y="1008"/>
                </a:lnTo>
                <a:lnTo>
                  <a:pt x="593" y="990"/>
                </a:lnTo>
                <a:cubicBezTo>
                  <a:pt x="620" y="982"/>
                  <a:pt x="636" y="1007"/>
                  <a:pt x="641" y="1022"/>
                </a:cubicBezTo>
                <a:lnTo>
                  <a:pt x="641" y="1023"/>
                </a:lnTo>
                <a:cubicBezTo>
                  <a:pt x="669" y="1038"/>
                  <a:pt x="701" y="1059"/>
                  <a:pt x="713" y="1078"/>
                </a:cubicBezTo>
                <a:lnTo>
                  <a:pt x="791" y="1084"/>
                </a:lnTo>
                <a:lnTo>
                  <a:pt x="825" y="1169"/>
                </a:lnTo>
                <a:lnTo>
                  <a:pt x="852" y="1199"/>
                </a:lnTo>
                <a:cubicBezTo>
                  <a:pt x="860" y="1229"/>
                  <a:pt x="882" y="1220"/>
                  <a:pt x="893" y="1217"/>
                </a:cubicBezTo>
                <a:lnTo>
                  <a:pt x="893" y="1217"/>
                </a:lnTo>
                <a:cubicBezTo>
                  <a:pt x="899" y="1215"/>
                  <a:pt x="907" y="1212"/>
                  <a:pt x="912" y="1210"/>
                </a:cubicBezTo>
                <a:cubicBezTo>
                  <a:pt x="920" y="1207"/>
                  <a:pt x="934" y="1215"/>
                  <a:pt x="943" y="1220"/>
                </a:cubicBezTo>
                <a:cubicBezTo>
                  <a:pt x="947" y="1222"/>
                  <a:pt x="959" y="1225"/>
                  <a:pt x="967" y="1226"/>
                </a:cubicBezTo>
                <a:cubicBezTo>
                  <a:pt x="980" y="1228"/>
                  <a:pt x="1002" y="1229"/>
                  <a:pt x="1014" y="1237"/>
                </a:cubicBezTo>
                <a:lnTo>
                  <a:pt x="1014" y="1238"/>
                </a:lnTo>
                <a:lnTo>
                  <a:pt x="1014" y="1239"/>
                </a:lnTo>
                <a:lnTo>
                  <a:pt x="1014" y="1240"/>
                </a:lnTo>
                <a:lnTo>
                  <a:pt x="1014" y="1242"/>
                </a:lnTo>
                <a:lnTo>
                  <a:pt x="1013" y="1243"/>
                </a:lnTo>
                <a:lnTo>
                  <a:pt x="1013" y="1244"/>
                </a:lnTo>
                <a:cubicBezTo>
                  <a:pt x="1009" y="1249"/>
                  <a:pt x="999" y="1251"/>
                  <a:pt x="1000" y="1251"/>
                </a:cubicBezTo>
                <a:lnTo>
                  <a:pt x="999" y="1251"/>
                </a:lnTo>
                <a:cubicBezTo>
                  <a:pt x="947" y="1267"/>
                  <a:pt x="892" y="1252"/>
                  <a:pt x="845" y="1247"/>
                </a:cubicBezTo>
                <a:cubicBezTo>
                  <a:pt x="820" y="1243"/>
                  <a:pt x="793" y="1245"/>
                  <a:pt x="772" y="1250"/>
                </a:cubicBezTo>
                <a:cubicBezTo>
                  <a:pt x="754" y="1254"/>
                  <a:pt x="749" y="1270"/>
                  <a:pt x="754" y="1284"/>
                </a:cubicBezTo>
                <a:lnTo>
                  <a:pt x="694" y="1339"/>
                </a:lnTo>
                <a:lnTo>
                  <a:pt x="764" y="1385"/>
                </a:lnTo>
                <a:lnTo>
                  <a:pt x="765" y="1385"/>
                </a:lnTo>
                <a:cubicBezTo>
                  <a:pt x="779" y="1381"/>
                  <a:pt x="793" y="1382"/>
                  <a:pt x="802" y="1385"/>
                </a:cubicBezTo>
                <a:cubicBezTo>
                  <a:pt x="831" y="1393"/>
                  <a:pt x="852" y="1398"/>
                  <a:pt x="878" y="1390"/>
                </a:cubicBezTo>
                <a:lnTo>
                  <a:pt x="889" y="1425"/>
                </a:lnTo>
                <a:cubicBezTo>
                  <a:pt x="894" y="1449"/>
                  <a:pt x="912" y="1448"/>
                  <a:pt x="919" y="1444"/>
                </a:cubicBezTo>
                <a:cubicBezTo>
                  <a:pt x="928" y="1442"/>
                  <a:pt x="939" y="1437"/>
                  <a:pt x="948" y="1433"/>
                </a:cubicBezTo>
                <a:cubicBezTo>
                  <a:pt x="951" y="1431"/>
                  <a:pt x="957" y="1429"/>
                  <a:pt x="959" y="1428"/>
                </a:cubicBezTo>
                <a:cubicBezTo>
                  <a:pt x="989" y="1420"/>
                  <a:pt x="1004" y="1434"/>
                  <a:pt x="1016" y="1474"/>
                </a:cubicBezTo>
                <a:cubicBezTo>
                  <a:pt x="1069" y="1496"/>
                  <a:pt x="1117" y="1523"/>
                  <a:pt x="1162" y="1555"/>
                </a:cubicBezTo>
                <a:cubicBezTo>
                  <a:pt x="1231" y="1534"/>
                  <a:pt x="1291" y="1567"/>
                  <a:pt x="1351" y="1586"/>
                </a:cubicBezTo>
                <a:cubicBezTo>
                  <a:pt x="1327" y="1596"/>
                  <a:pt x="1301" y="1605"/>
                  <a:pt x="1285" y="1610"/>
                </a:cubicBezTo>
                <a:cubicBezTo>
                  <a:pt x="1244" y="1621"/>
                  <a:pt x="1211" y="1623"/>
                  <a:pt x="1184" y="1624"/>
                </a:cubicBezTo>
                <a:cubicBezTo>
                  <a:pt x="1163" y="1624"/>
                  <a:pt x="1139" y="1628"/>
                  <a:pt x="1118" y="1633"/>
                </a:cubicBezTo>
                <a:lnTo>
                  <a:pt x="1136" y="1695"/>
                </a:lnTo>
                <a:lnTo>
                  <a:pt x="1216" y="1776"/>
                </a:lnTo>
                <a:cubicBezTo>
                  <a:pt x="1219" y="1770"/>
                  <a:pt x="1224" y="1758"/>
                  <a:pt x="1228" y="1750"/>
                </a:cubicBezTo>
                <a:cubicBezTo>
                  <a:pt x="1232" y="1739"/>
                  <a:pt x="1238" y="1732"/>
                  <a:pt x="1241" y="1731"/>
                </a:cubicBezTo>
                <a:cubicBezTo>
                  <a:pt x="1261" y="1727"/>
                  <a:pt x="1266" y="1754"/>
                  <a:pt x="1268" y="1758"/>
                </a:cubicBezTo>
                <a:lnTo>
                  <a:pt x="1268" y="1758"/>
                </a:lnTo>
                <a:lnTo>
                  <a:pt x="1268" y="1759"/>
                </a:lnTo>
                <a:lnTo>
                  <a:pt x="1268" y="1760"/>
                </a:lnTo>
                <a:lnTo>
                  <a:pt x="1268" y="1761"/>
                </a:lnTo>
                <a:cubicBezTo>
                  <a:pt x="1768" y="1807"/>
                  <a:pt x="1443" y="1811"/>
                  <a:pt x="1616" y="1850"/>
                </a:cubicBezTo>
                <a:cubicBezTo>
                  <a:pt x="1648" y="1851"/>
                  <a:pt x="1684" y="1854"/>
                  <a:pt x="1712" y="1858"/>
                </a:cubicBezTo>
                <a:cubicBezTo>
                  <a:pt x="1743" y="1862"/>
                  <a:pt x="1778" y="1860"/>
                  <a:pt x="1805" y="1852"/>
                </a:cubicBezTo>
                <a:cubicBezTo>
                  <a:pt x="1871" y="1852"/>
                  <a:pt x="2003" y="1873"/>
                  <a:pt x="2059" y="1912"/>
                </a:cubicBezTo>
                <a:lnTo>
                  <a:pt x="2250" y="1886"/>
                </a:lnTo>
                <a:lnTo>
                  <a:pt x="2306" y="1917"/>
                </a:lnTo>
                <a:lnTo>
                  <a:pt x="2273" y="1964"/>
                </a:lnTo>
                <a:lnTo>
                  <a:pt x="2240" y="1983"/>
                </a:lnTo>
                <a:lnTo>
                  <a:pt x="2076" y="1973"/>
                </a:lnTo>
                <a:lnTo>
                  <a:pt x="2076" y="1973"/>
                </a:lnTo>
                <a:lnTo>
                  <a:pt x="2076" y="1972"/>
                </a:lnTo>
                <a:lnTo>
                  <a:pt x="2076" y="1972"/>
                </a:lnTo>
                <a:cubicBezTo>
                  <a:pt x="2069" y="1957"/>
                  <a:pt x="2069" y="1931"/>
                  <a:pt x="2044" y="1926"/>
                </a:cubicBezTo>
                <a:cubicBezTo>
                  <a:pt x="2040" y="1927"/>
                  <a:pt x="2035" y="1936"/>
                  <a:pt x="2033" y="1941"/>
                </a:cubicBezTo>
                <a:cubicBezTo>
                  <a:pt x="2031" y="1947"/>
                  <a:pt x="2027" y="1956"/>
                  <a:pt x="2025" y="1960"/>
                </a:cubicBezTo>
                <a:lnTo>
                  <a:pt x="1939" y="1956"/>
                </a:lnTo>
                <a:lnTo>
                  <a:pt x="1890" y="2017"/>
                </a:lnTo>
                <a:cubicBezTo>
                  <a:pt x="1951" y="2037"/>
                  <a:pt x="2025" y="2026"/>
                  <a:pt x="2074" y="2012"/>
                </a:cubicBezTo>
                <a:lnTo>
                  <a:pt x="2075" y="2012"/>
                </a:lnTo>
                <a:lnTo>
                  <a:pt x="2076" y="2011"/>
                </a:lnTo>
                <a:lnTo>
                  <a:pt x="2078" y="2011"/>
                </a:lnTo>
                <a:lnTo>
                  <a:pt x="2078" y="2077"/>
                </a:lnTo>
                <a:cubicBezTo>
                  <a:pt x="2099" y="2070"/>
                  <a:pt x="2118" y="2059"/>
                  <a:pt x="2131" y="2048"/>
                </a:cubicBezTo>
                <a:cubicBezTo>
                  <a:pt x="2145" y="2035"/>
                  <a:pt x="2165" y="2025"/>
                  <a:pt x="2184" y="2018"/>
                </a:cubicBezTo>
                <a:cubicBezTo>
                  <a:pt x="2257" y="2045"/>
                  <a:pt x="2353" y="2065"/>
                  <a:pt x="2427" y="2043"/>
                </a:cubicBezTo>
                <a:cubicBezTo>
                  <a:pt x="2477" y="2013"/>
                  <a:pt x="2444" y="1955"/>
                  <a:pt x="2441" y="1923"/>
                </a:cubicBezTo>
                <a:cubicBezTo>
                  <a:pt x="2440" y="1921"/>
                  <a:pt x="2439" y="1918"/>
                  <a:pt x="2439" y="1917"/>
                </a:cubicBezTo>
                <a:lnTo>
                  <a:pt x="2426" y="1873"/>
                </a:lnTo>
                <a:cubicBezTo>
                  <a:pt x="2349" y="1889"/>
                  <a:pt x="2268" y="1862"/>
                  <a:pt x="2194" y="1839"/>
                </a:cubicBezTo>
                <a:cubicBezTo>
                  <a:pt x="2156" y="1827"/>
                  <a:pt x="2113" y="1817"/>
                  <a:pt x="2078" y="1812"/>
                </a:cubicBezTo>
                <a:lnTo>
                  <a:pt x="2077" y="1812"/>
                </a:lnTo>
                <a:lnTo>
                  <a:pt x="2077" y="1813"/>
                </a:lnTo>
                <a:cubicBezTo>
                  <a:pt x="2074" y="1814"/>
                  <a:pt x="2049" y="1818"/>
                  <a:pt x="2049" y="1811"/>
                </a:cubicBezTo>
                <a:cubicBezTo>
                  <a:pt x="2064" y="1799"/>
                  <a:pt x="2097" y="1772"/>
                  <a:pt x="2111" y="1765"/>
                </a:cubicBezTo>
                <a:cubicBezTo>
                  <a:pt x="2147" y="1818"/>
                  <a:pt x="2240" y="1800"/>
                  <a:pt x="2274" y="1803"/>
                </a:cubicBezTo>
                <a:cubicBezTo>
                  <a:pt x="2314" y="1815"/>
                  <a:pt x="2362" y="1828"/>
                  <a:pt x="2402" y="1839"/>
                </a:cubicBezTo>
                <a:cubicBezTo>
                  <a:pt x="2445" y="1850"/>
                  <a:pt x="2493" y="1866"/>
                  <a:pt x="2532" y="1881"/>
                </a:cubicBezTo>
                <a:cubicBezTo>
                  <a:pt x="2576" y="1867"/>
                  <a:pt x="2618" y="1885"/>
                  <a:pt x="2656" y="1894"/>
                </a:cubicBezTo>
                <a:cubicBezTo>
                  <a:pt x="2675" y="1899"/>
                  <a:pt x="2697" y="1899"/>
                  <a:pt x="2716" y="1894"/>
                </a:cubicBezTo>
                <a:lnTo>
                  <a:pt x="2707" y="1963"/>
                </a:lnTo>
                <a:lnTo>
                  <a:pt x="2636" y="1945"/>
                </a:lnTo>
                <a:lnTo>
                  <a:pt x="2567" y="2003"/>
                </a:lnTo>
                <a:cubicBezTo>
                  <a:pt x="2553" y="1994"/>
                  <a:pt x="2525" y="1984"/>
                  <a:pt x="2514" y="1988"/>
                </a:cubicBezTo>
                <a:cubicBezTo>
                  <a:pt x="2503" y="1989"/>
                  <a:pt x="2501" y="2003"/>
                  <a:pt x="2506" y="2020"/>
                </a:cubicBezTo>
                <a:lnTo>
                  <a:pt x="2506" y="2020"/>
                </a:lnTo>
                <a:cubicBezTo>
                  <a:pt x="2505" y="2020"/>
                  <a:pt x="2494" y="2025"/>
                  <a:pt x="2493" y="2028"/>
                </a:cubicBezTo>
                <a:lnTo>
                  <a:pt x="2492" y="2029"/>
                </a:lnTo>
                <a:lnTo>
                  <a:pt x="2492" y="2030"/>
                </a:lnTo>
                <a:lnTo>
                  <a:pt x="2491" y="2031"/>
                </a:lnTo>
                <a:lnTo>
                  <a:pt x="2491" y="2033"/>
                </a:lnTo>
                <a:lnTo>
                  <a:pt x="2491" y="2034"/>
                </a:lnTo>
                <a:cubicBezTo>
                  <a:pt x="2514" y="2045"/>
                  <a:pt x="2555" y="2046"/>
                  <a:pt x="2579" y="2049"/>
                </a:cubicBezTo>
                <a:cubicBezTo>
                  <a:pt x="2599" y="2051"/>
                  <a:pt x="2613" y="2053"/>
                  <a:pt x="2620" y="2054"/>
                </a:cubicBezTo>
                <a:lnTo>
                  <a:pt x="2636" y="2078"/>
                </a:lnTo>
                <a:lnTo>
                  <a:pt x="2592" y="2090"/>
                </a:lnTo>
                <a:cubicBezTo>
                  <a:pt x="2605" y="2138"/>
                  <a:pt x="2629" y="2142"/>
                  <a:pt x="2663" y="2143"/>
                </a:cubicBezTo>
                <a:cubicBezTo>
                  <a:pt x="2676" y="2142"/>
                  <a:pt x="2685" y="2153"/>
                  <a:pt x="2690" y="2166"/>
                </a:cubicBezTo>
                <a:lnTo>
                  <a:pt x="2762" y="2155"/>
                </a:lnTo>
                <a:lnTo>
                  <a:pt x="2816" y="2111"/>
                </a:lnTo>
                <a:lnTo>
                  <a:pt x="2856" y="2119"/>
                </a:lnTo>
                <a:lnTo>
                  <a:pt x="2892" y="2146"/>
                </a:lnTo>
                <a:lnTo>
                  <a:pt x="2904" y="2124"/>
                </a:lnTo>
                <a:lnTo>
                  <a:pt x="3042" y="2141"/>
                </a:lnTo>
                <a:lnTo>
                  <a:pt x="3037" y="2190"/>
                </a:lnTo>
                <a:lnTo>
                  <a:pt x="3133" y="2162"/>
                </a:lnTo>
                <a:lnTo>
                  <a:pt x="3133" y="2164"/>
                </a:lnTo>
                <a:lnTo>
                  <a:pt x="3134" y="2165"/>
                </a:lnTo>
                <a:lnTo>
                  <a:pt x="3134" y="2166"/>
                </a:lnTo>
                <a:lnTo>
                  <a:pt x="3135" y="2168"/>
                </a:lnTo>
                <a:cubicBezTo>
                  <a:pt x="3148" y="2213"/>
                  <a:pt x="3160" y="2210"/>
                  <a:pt x="3197" y="2201"/>
                </a:cubicBezTo>
                <a:cubicBezTo>
                  <a:pt x="3201" y="2200"/>
                  <a:pt x="3207" y="2198"/>
                  <a:pt x="3209" y="2197"/>
                </a:cubicBezTo>
                <a:cubicBezTo>
                  <a:pt x="3220" y="2232"/>
                  <a:pt x="3246" y="2223"/>
                  <a:pt x="3265" y="2219"/>
                </a:cubicBezTo>
                <a:cubicBezTo>
                  <a:pt x="3267" y="2218"/>
                  <a:pt x="3271" y="2217"/>
                  <a:pt x="3272" y="2217"/>
                </a:cubicBezTo>
                <a:cubicBezTo>
                  <a:pt x="3289" y="2213"/>
                  <a:pt x="3307" y="2216"/>
                  <a:pt x="3320" y="2222"/>
                </a:cubicBezTo>
                <a:cubicBezTo>
                  <a:pt x="3335" y="2229"/>
                  <a:pt x="3354" y="2230"/>
                  <a:pt x="3369" y="2227"/>
                </a:cubicBezTo>
                <a:lnTo>
                  <a:pt x="3367" y="2218"/>
                </a:lnTo>
                <a:lnTo>
                  <a:pt x="3444" y="2224"/>
                </a:lnTo>
                <a:lnTo>
                  <a:pt x="3445" y="2224"/>
                </a:lnTo>
                <a:cubicBezTo>
                  <a:pt x="3462" y="2221"/>
                  <a:pt x="3480" y="2223"/>
                  <a:pt x="3493" y="2229"/>
                </a:cubicBezTo>
                <a:cubicBezTo>
                  <a:pt x="3508" y="2236"/>
                  <a:pt x="3526" y="2237"/>
                  <a:pt x="3541" y="2234"/>
                </a:cubicBezTo>
                <a:cubicBezTo>
                  <a:pt x="3607" y="2234"/>
                  <a:pt x="3756" y="2250"/>
                  <a:pt x="3815" y="2298"/>
                </a:cubicBezTo>
                <a:lnTo>
                  <a:pt x="3937" y="2262"/>
                </a:lnTo>
                <a:lnTo>
                  <a:pt x="3959" y="2304"/>
                </a:lnTo>
                <a:lnTo>
                  <a:pt x="4055" y="2342"/>
                </a:lnTo>
                <a:cubicBezTo>
                  <a:pt x="4049" y="2354"/>
                  <a:pt x="4023" y="2371"/>
                  <a:pt x="4016" y="2372"/>
                </a:cubicBezTo>
                <a:cubicBezTo>
                  <a:pt x="3956" y="2361"/>
                  <a:pt x="3885" y="2353"/>
                  <a:pt x="3835" y="2367"/>
                </a:cubicBezTo>
                <a:lnTo>
                  <a:pt x="3835" y="2367"/>
                </a:lnTo>
                <a:lnTo>
                  <a:pt x="3835" y="2366"/>
                </a:lnTo>
                <a:lnTo>
                  <a:pt x="3835" y="2366"/>
                </a:lnTo>
                <a:lnTo>
                  <a:pt x="3834" y="2365"/>
                </a:lnTo>
                <a:cubicBezTo>
                  <a:pt x="3827" y="2348"/>
                  <a:pt x="3826" y="2319"/>
                  <a:pt x="3800" y="2311"/>
                </a:cubicBezTo>
                <a:cubicBezTo>
                  <a:pt x="3795" y="2312"/>
                  <a:pt x="3791" y="2321"/>
                  <a:pt x="3789" y="2326"/>
                </a:cubicBezTo>
                <a:cubicBezTo>
                  <a:pt x="3787" y="2333"/>
                  <a:pt x="3783" y="2341"/>
                  <a:pt x="3781" y="2345"/>
                </a:cubicBezTo>
                <a:lnTo>
                  <a:pt x="3686" y="2344"/>
                </a:lnTo>
                <a:lnTo>
                  <a:pt x="3629" y="2408"/>
                </a:lnTo>
                <a:cubicBezTo>
                  <a:pt x="3682" y="2430"/>
                  <a:pt x="3778" y="2422"/>
                  <a:pt x="3836" y="2405"/>
                </a:cubicBezTo>
                <a:cubicBezTo>
                  <a:pt x="3820" y="2432"/>
                  <a:pt x="3812" y="2455"/>
                  <a:pt x="3819" y="2476"/>
                </a:cubicBezTo>
                <a:cubicBezTo>
                  <a:pt x="3821" y="2481"/>
                  <a:pt x="3828" y="2482"/>
                  <a:pt x="3834" y="2480"/>
                </a:cubicBezTo>
                <a:cubicBezTo>
                  <a:pt x="3868" y="2466"/>
                  <a:pt x="3886" y="2451"/>
                  <a:pt x="3912" y="2434"/>
                </a:cubicBezTo>
                <a:cubicBezTo>
                  <a:pt x="3931" y="2421"/>
                  <a:pt x="3945" y="2412"/>
                  <a:pt x="3951" y="2410"/>
                </a:cubicBezTo>
                <a:cubicBezTo>
                  <a:pt x="4035" y="2443"/>
                  <a:pt x="4123" y="2465"/>
                  <a:pt x="4215" y="2438"/>
                </a:cubicBezTo>
                <a:lnTo>
                  <a:pt x="4258" y="2360"/>
                </a:lnTo>
                <a:lnTo>
                  <a:pt x="4301" y="2376"/>
                </a:lnTo>
                <a:lnTo>
                  <a:pt x="4302" y="2413"/>
                </a:lnTo>
                <a:lnTo>
                  <a:pt x="4302" y="2413"/>
                </a:lnTo>
                <a:lnTo>
                  <a:pt x="4301" y="2413"/>
                </a:lnTo>
                <a:cubicBezTo>
                  <a:pt x="4298" y="2414"/>
                  <a:pt x="4275" y="2423"/>
                  <a:pt x="4278" y="2429"/>
                </a:cubicBezTo>
                <a:cubicBezTo>
                  <a:pt x="4324" y="2467"/>
                  <a:pt x="4396" y="2455"/>
                  <a:pt x="4427" y="2453"/>
                </a:cubicBezTo>
                <a:cubicBezTo>
                  <a:pt x="4453" y="2527"/>
                  <a:pt x="4668" y="2530"/>
                  <a:pt x="4772" y="2534"/>
                </a:cubicBezTo>
                <a:cubicBezTo>
                  <a:pt x="4800" y="2535"/>
                  <a:pt x="4820" y="2536"/>
                  <a:pt x="4829" y="2536"/>
                </a:cubicBezTo>
                <a:lnTo>
                  <a:pt x="4901" y="2459"/>
                </a:lnTo>
                <a:cubicBezTo>
                  <a:pt x="4920" y="2462"/>
                  <a:pt x="4938" y="2458"/>
                  <a:pt x="4952" y="2454"/>
                </a:cubicBezTo>
                <a:lnTo>
                  <a:pt x="4953" y="2454"/>
                </a:lnTo>
                <a:lnTo>
                  <a:pt x="4954" y="2453"/>
                </a:lnTo>
                <a:lnTo>
                  <a:pt x="4955" y="2453"/>
                </a:lnTo>
                <a:lnTo>
                  <a:pt x="4955" y="2453"/>
                </a:lnTo>
                <a:lnTo>
                  <a:pt x="4956" y="2453"/>
                </a:lnTo>
                <a:cubicBezTo>
                  <a:pt x="4920" y="2491"/>
                  <a:pt x="4897" y="2547"/>
                  <a:pt x="4884" y="2596"/>
                </a:cubicBezTo>
                <a:lnTo>
                  <a:pt x="4980" y="2569"/>
                </a:lnTo>
                <a:cubicBezTo>
                  <a:pt x="4981" y="2572"/>
                  <a:pt x="4982" y="2576"/>
                  <a:pt x="4982" y="2577"/>
                </a:cubicBezTo>
                <a:cubicBezTo>
                  <a:pt x="4997" y="2627"/>
                  <a:pt x="5009" y="2625"/>
                  <a:pt x="5054" y="2614"/>
                </a:cubicBezTo>
                <a:cubicBezTo>
                  <a:pt x="5058" y="2613"/>
                  <a:pt x="5065" y="2611"/>
                  <a:pt x="5068" y="2610"/>
                </a:cubicBezTo>
                <a:cubicBezTo>
                  <a:pt x="5109" y="2637"/>
                  <a:pt x="5211" y="2641"/>
                  <a:pt x="5236" y="2637"/>
                </a:cubicBezTo>
                <a:cubicBezTo>
                  <a:pt x="5248" y="2614"/>
                  <a:pt x="5269" y="2580"/>
                  <a:pt x="5285" y="2576"/>
                </a:cubicBezTo>
                <a:cubicBezTo>
                  <a:pt x="5302" y="2571"/>
                  <a:pt x="5307" y="2588"/>
                  <a:pt x="5309" y="2594"/>
                </a:cubicBezTo>
                <a:lnTo>
                  <a:pt x="5309" y="2595"/>
                </a:lnTo>
                <a:lnTo>
                  <a:pt x="5310" y="2596"/>
                </a:lnTo>
                <a:lnTo>
                  <a:pt x="5310" y="2597"/>
                </a:lnTo>
                <a:cubicBezTo>
                  <a:pt x="5314" y="2603"/>
                  <a:pt x="5322" y="2604"/>
                  <a:pt x="5326" y="2603"/>
                </a:cubicBezTo>
                <a:cubicBezTo>
                  <a:pt x="5340" y="2599"/>
                  <a:pt x="5351" y="2581"/>
                  <a:pt x="5348" y="2571"/>
                </a:cubicBezTo>
                <a:cubicBezTo>
                  <a:pt x="5347" y="2567"/>
                  <a:pt x="5341" y="2562"/>
                  <a:pt x="5337" y="2561"/>
                </a:cubicBezTo>
                <a:cubicBezTo>
                  <a:pt x="5340" y="2560"/>
                  <a:pt x="5351" y="2556"/>
                  <a:pt x="5361" y="2552"/>
                </a:cubicBezTo>
                <a:cubicBezTo>
                  <a:pt x="5367" y="2550"/>
                  <a:pt x="5374" y="2548"/>
                  <a:pt x="5379" y="2547"/>
                </a:cubicBezTo>
                <a:cubicBezTo>
                  <a:pt x="5390" y="2543"/>
                  <a:pt x="5419" y="2536"/>
                  <a:pt x="5427" y="2544"/>
                </a:cubicBezTo>
                <a:lnTo>
                  <a:pt x="5605" y="2569"/>
                </a:lnTo>
                <a:lnTo>
                  <a:pt x="5607" y="2578"/>
                </a:lnTo>
                <a:lnTo>
                  <a:pt x="5787" y="2612"/>
                </a:lnTo>
                <a:lnTo>
                  <a:pt x="5877" y="2595"/>
                </a:lnTo>
                <a:lnTo>
                  <a:pt x="5923" y="2658"/>
                </a:lnTo>
                <a:cubicBezTo>
                  <a:pt x="5917" y="2659"/>
                  <a:pt x="5899" y="2664"/>
                  <a:pt x="5886" y="2667"/>
                </a:cubicBezTo>
                <a:cubicBezTo>
                  <a:pt x="5870" y="2674"/>
                  <a:pt x="5836" y="2677"/>
                  <a:pt x="5834" y="2711"/>
                </a:cubicBezTo>
                <a:cubicBezTo>
                  <a:pt x="5845" y="2734"/>
                  <a:pt x="5875" y="2728"/>
                  <a:pt x="5886" y="2725"/>
                </a:cubicBezTo>
                <a:cubicBezTo>
                  <a:pt x="5950" y="2754"/>
                  <a:pt x="6034" y="2769"/>
                  <a:pt x="6099" y="2777"/>
                </a:cubicBezTo>
                <a:cubicBezTo>
                  <a:pt x="6116" y="2773"/>
                  <a:pt x="6133" y="2775"/>
                  <a:pt x="6143" y="2779"/>
                </a:cubicBezTo>
                <a:cubicBezTo>
                  <a:pt x="6154" y="2784"/>
                  <a:pt x="6171" y="2784"/>
                  <a:pt x="6185" y="2781"/>
                </a:cubicBezTo>
                <a:cubicBezTo>
                  <a:pt x="6255" y="2827"/>
                  <a:pt x="6402" y="2833"/>
                  <a:pt x="6474" y="2831"/>
                </a:cubicBezTo>
                <a:cubicBezTo>
                  <a:pt x="6478" y="2848"/>
                  <a:pt x="6496" y="2843"/>
                  <a:pt x="6503" y="2841"/>
                </a:cubicBezTo>
                <a:lnTo>
                  <a:pt x="6503" y="2841"/>
                </a:lnTo>
                <a:lnTo>
                  <a:pt x="6504" y="2841"/>
                </a:lnTo>
                <a:lnTo>
                  <a:pt x="6505" y="2841"/>
                </a:lnTo>
                <a:cubicBezTo>
                  <a:pt x="6535" y="2827"/>
                  <a:pt x="6598" y="2798"/>
                  <a:pt x="6601" y="2747"/>
                </a:cubicBezTo>
                <a:cubicBezTo>
                  <a:pt x="6594" y="2738"/>
                  <a:pt x="6570" y="2747"/>
                  <a:pt x="6567" y="2747"/>
                </a:cubicBezTo>
                <a:lnTo>
                  <a:pt x="6566" y="2747"/>
                </a:lnTo>
                <a:lnTo>
                  <a:pt x="6565" y="2748"/>
                </a:lnTo>
                <a:lnTo>
                  <a:pt x="6564" y="2748"/>
                </a:lnTo>
                <a:lnTo>
                  <a:pt x="6564" y="2748"/>
                </a:lnTo>
                <a:lnTo>
                  <a:pt x="6475" y="2736"/>
                </a:lnTo>
                <a:lnTo>
                  <a:pt x="6474" y="2736"/>
                </a:lnTo>
                <a:lnTo>
                  <a:pt x="6473" y="2736"/>
                </a:lnTo>
                <a:cubicBezTo>
                  <a:pt x="6443" y="2745"/>
                  <a:pt x="6412" y="2745"/>
                  <a:pt x="6378" y="2726"/>
                </a:cubicBezTo>
                <a:lnTo>
                  <a:pt x="6376" y="2726"/>
                </a:lnTo>
                <a:cubicBezTo>
                  <a:pt x="6316" y="2744"/>
                  <a:pt x="6238" y="2745"/>
                  <a:pt x="6185" y="2715"/>
                </a:cubicBezTo>
                <a:lnTo>
                  <a:pt x="6220" y="2572"/>
                </a:lnTo>
                <a:lnTo>
                  <a:pt x="6229" y="2570"/>
                </a:lnTo>
                <a:lnTo>
                  <a:pt x="6230" y="2570"/>
                </a:lnTo>
                <a:cubicBezTo>
                  <a:pt x="6248" y="2582"/>
                  <a:pt x="6256" y="2606"/>
                  <a:pt x="6261" y="2617"/>
                </a:cubicBezTo>
                <a:cubicBezTo>
                  <a:pt x="6267" y="2638"/>
                  <a:pt x="6282" y="2643"/>
                  <a:pt x="6291" y="2639"/>
                </a:cubicBezTo>
                <a:cubicBezTo>
                  <a:pt x="6306" y="2636"/>
                  <a:pt x="6332" y="2610"/>
                  <a:pt x="6340" y="2595"/>
                </a:cubicBezTo>
                <a:lnTo>
                  <a:pt x="6369" y="2596"/>
                </a:lnTo>
                <a:cubicBezTo>
                  <a:pt x="6371" y="2606"/>
                  <a:pt x="6375" y="2618"/>
                  <a:pt x="6377" y="2625"/>
                </a:cubicBezTo>
                <a:cubicBezTo>
                  <a:pt x="6382" y="2674"/>
                  <a:pt x="6417" y="2697"/>
                  <a:pt x="6459" y="2674"/>
                </a:cubicBezTo>
                <a:cubicBezTo>
                  <a:pt x="6461" y="2674"/>
                  <a:pt x="6466" y="2672"/>
                  <a:pt x="6466" y="2672"/>
                </a:cubicBezTo>
                <a:cubicBezTo>
                  <a:pt x="6527" y="2654"/>
                  <a:pt x="6720" y="2657"/>
                  <a:pt x="6783" y="2657"/>
                </a:cubicBezTo>
                <a:lnTo>
                  <a:pt x="6855" y="2674"/>
                </a:lnTo>
                <a:lnTo>
                  <a:pt x="6852" y="2732"/>
                </a:lnTo>
                <a:lnTo>
                  <a:pt x="6605" y="2793"/>
                </a:lnTo>
                <a:cubicBezTo>
                  <a:pt x="6619" y="2837"/>
                  <a:pt x="6662" y="2832"/>
                  <a:pt x="6693" y="2832"/>
                </a:cubicBezTo>
                <a:cubicBezTo>
                  <a:pt x="6720" y="2833"/>
                  <a:pt x="6757" y="2821"/>
                  <a:pt x="6775" y="2858"/>
                </a:cubicBezTo>
                <a:lnTo>
                  <a:pt x="6946" y="2894"/>
                </a:lnTo>
                <a:cubicBezTo>
                  <a:pt x="6986" y="2881"/>
                  <a:pt x="7018" y="2898"/>
                  <a:pt x="7057" y="2911"/>
                </a:cubicBezTo>
                <a:cubicBezTo>
                  <a:pt x="7073" y="2917"/>
                  <a:pt x="7094" y="2917"/>
                  <a:pt x="7112" y="2912"/>
                </a:cubicBezTo>
                <a:lnTo>
                  <a:pt x="7171" y="2952"/>
                </a:lnTo>
                <a:lnTo>
                  <a:pt x="7268" y="2962"/>
                </a:lnTo>
                <a:lnTo>
                  <a:pt x="7349" y="3015"/>
                </a:lnTo>
                <a:lnTo>
                  <a:pt x="7454" y="2985"/>
                </a:lnTo>
                <a:cubicBezTo>
                  <a:pt x="7514" y="2996"/>
                  <a:pt x="7597" y="3010"/>
                  <a:pt x="7646" y="2996"/>
                </a:cubicBezTo>
                <a:lnTo>
                  <a:pt x="7683" y="3023"/>
                </a:lnTo>
                <a:lnTo>
                  <a:pt x="7874" y="3063"/>
                </a:lnTo>
                <a:lnTo>
                  <a:pt x="7972" y="3044"/>
                </a:lnTo>
                <a:lnTo>
                  <a:pt x="7980" y="3070"/>
                </a:lnTo>
                <a:cubicBezTo>
                  <a:pt x="7990" y="3105"/>
                  <a:pt x="8020" y="3106"/>
                  <a:pt x="8043" y="3099"/>
                </a:cubicBezTo>
                <a:lnTo>
                  <a:pt x="8044" y="3099"/>
                </a:lnTo>
                <a:lnTo>
                  <a:pt x="8045" y="3099"/>
                </a:lnTo>
                <a:cubicBezTo>
                  <a:pt x="8063" y="3117"/>
                  <a:pt x="8095" y="3123"/>
                  <a:pt x="8107" y="3119"/>
                </a:cubicBezTo>
                <a:lnTo>
                  <a:pt x="8109" y="3118"/>
                </a:lnTo>
                <a:lnTo>
                  <a:pt x="8110" y="3117"/>
                </a:lnTo>
                <a:lnTo>
                  <a:pt x="8111" y="3117"/>
                </a:lnTo>
                <a:lnTo>
                  <a:pt x="8112" y="3116"/>
                </a:lnTo>
                <a:lnTo>
                  <a:pt x="8113" y="3115"/>
                </a:lnTo>
                <a:lnTo>
                  <a:pt x="8113" y="3114"/>
                </a:lnTo>
                <a:cubicBezTo>
                  <a:pt x="8114" y="3108"/>
                  <a:pt x="8112" y="3104"/>
                  <a:pt x="8112" y="3101"/>
                </a:cubicBezTo>
                <a:lnTo>
                  <a:pt x="8111" y="3100"/>
                </a:lnTo>
                <a:lnTo>
                  <a:pt x="8111" y="3099"/>
                </a:lnTo>
                <a:lnTo>
                  <a:pt x="8166" y="3026"/>
                </a:lnTo>
                <a:cubicBezTo>
                  <a:pt x="8197" y="3019"/>
                  <a:pt x="8228" y="3016"/>
                  <a:pt x="8260" y="3019"/>
                </a:cubicBezTo>
                <a:cubicBezTo>
                  <a:pt x="8290" y="3021"/>
                  <a:pt x="8323" y="3018"/>
                  <a:pt x="8351" y="3011"/>
                </a:cubicBezTo>
                <a:lnTo>
                  <a:pt x="8351" y="3012"/>
                </a:lnTo>
                <a:cubicBezTo>
                  <a:pt x="8356" y="3031"/>
                  <a:pt x="8374" y="3044"/>
                  <a:pt x="8398" y="3045"/>
                </a:cubicBezTo>
                <a:lnTo>
                  <a:pt x="8403" y="3062"/>
                </a:lnTo>
                <a:cubicBezTo>
                  <a:pt x="8411" y="3071"/>
                  <a:pt x="8419" y="3074"/>
                  <a:pt x="8422" y="3072"/>
                </a:cubicBezTo>
                <a:cubicBezTo>
                  <a:pt x="8426" y="3072"/>
                  <a:pt x="8431" y="3067"/>
                  <a:pt x="8432" y="3063"/>
                </a:cubicBezTo>
                <a:lnTo>
                  <a:pt x="8429" y="3055"/>
                </a:lnTo>
                <a:cubicBezTo>
                  <a:pt x="8461" y="3054"/>
                  <a:pt x="8494" y="3046"/>
                  <a:pt x="8521" y="3038"/>
                </a:cubicBezTo>
                <a:cubicBezTo>
                  <a:pt x="8523" y="3037"/>
                  <a:pt x="8527" y="3036"/>
                  <a:pt x="8528" y="3036"/>
                </a:cubicBezTo>
                <a:cubicBezTo>
                  <a:pt x="8575" y="3063"/>
                  <a:pt x="8635" y="3064"/>
                  <a:pt x="8679" y="3075"/>
                </a:cubicBezTo>
                <a:cubicBezTo>
                  <a:pt x="8699" y="3079"/>
                  <a:pt x="8715" y="3082"/>
                  <a:pt x="8722" y="3084"/>
                </a:cubicBezTo>
                <a:cubicBezTo>
                  <a:pt x="8785" y="3066"/>
                  <a:pt x="8836" y="3095"/>
                  <a:pt x="8882" y="3108"/>
                </a:cubicBezTo>
                <a:cubicBezTo>
                  <a:pt x="8905" y="3117"/>
                  <a:pt x="8933" y="3118"/>
                  <a:pt x="8956" y="3112"/>
                </a:cubicBezTo>
                <a:lnTo>
                  <a:pt x="9059" y="3139"/>
                </a:lnTo>
                <a:lnTo>
                  <a:pt x="9085" y="3132"/>
                </a:lnTo>
                <a:lnTo>
                  <a:pt x="9090" y="3149"/>
                </a:lnTo>
                <a:cubicBezTo>
                  <a:pt x="9113" y="3161"/>
                  <a:pt x="9143" y="3172"/>
                  <a:pt x="9172" y="3179"/>
                </a:cubicBezTo>
                <a:cubicBezTo>
                  <a:pt x="9231" y="3195"/>
                  <a:pt x="9303" y="3210"/>
                  <a:pt x="9354" y="3244"/>
                </a:cubicBezTo>
                <a:lnTo>
                  <a:pt x="9497" y="3250"/>
                </a:lnTo>
                <a:lnTo>
                  <a:pt x="9537" y="3191"/>
                </a:lnTo>
                <a:lnTo>
                  <a:pt x="9516" y="3150"/>
                </a:lnTo>
                <a:lnTo>
                  <a:pt x="9617" y="3140"/>
                </a:lnTo>
                <a:lnTo>
                  <a:pt x="9623" y="3062"/>
                </a:lnTo>
                <a:cubicBezTo>
                  <a:pt x="9562" y="3080"/>
                  <a:pt x="9494" y="3050"/>
                  <a:pt x="9443" y="3029"/>
                </a:cubicBezTo>
                <a:cubicBezTo>
                  <a:pt x="9468" y="3030"/>
                  <a:pt x="9499" y="3031"/>
                  <a:pt x="9518" y="3026"/>
                </a:cubicBezTo>
                <a:lnTo>
                  <a:pt x="9589" y="3044"/>
                </a:lnTo>
                <a:cubicBezTo>
                  <a:pt x="9593" y="3038"/>
                  <a:pt x="9601" y="3034"/>
                  <a:pt x="9605" y="3033"/>
                </a:cubicBezTo>
                <a:cubicBezTo>
                  <a:pt x="9631" y="3028"/>
                  <a:pt x="9660" y="3043"/>
                  <a:pt x="9688" y="3054"/>
                </a:cubicBezTo>
                <a:cubicBezTo>
                  <a:pt x="9717" y="3066"/>
                  <a:pt x="9745" y="3079"/>
                  <a:pt x="9768" y="3074"/>
                </a:cubicBezTo>
                <a:cubicBezTo>
                  <a:pt x="9775" y="3073"/>
                  <a:pt x="9781" y="3067"/>
                  <a:pt x="9784" y="3063"/>
                </a:cubicBezTo>
                <a:cubicBezTo>
                  <a:pt x="9794" y="3061"/>
                  <a:pt x="9807" y="3062"/>
                  <a:pt x="9818" y="3064"/>
                </a:cubicBezTo>
                <a:cubicBezTo>
                  <a:pt x="9829" y="3066"/>
                  <a:pt x="9838" y="3066"/>
                  <a:pt x="9842" y="3066"/>
                </a:cubicBezTo>
                <a:cubicBezTo>
                  <a:pt x="9789" y="3046"/>
                  <a:pt x="9922" y="3059"/>
                  <a:pt x="9726" y="3024"/>
                </a:cubicBezTo>
                <a:lnTo>
                  <a:pt x="9692" y="3005"/>
                </a:lnTo>
                <a:lnTo>
                  <a:pt x="9770" y="2982"/>
                </a:lnTo>
                <a:lnTo>
                  <a:pt x="9844" y="3008"/>
                </a:lnTo>
                <a:cubicBezTo>
                  <a:pt x="9869" y="3037"/>
                  <a:pt x="9902" y="3028"/>
                  <a:pt x="9924" y="3023"/>
                </a:cubicBezTo>
                <a:cubicBezTo>
                  <a:pt x="9964" y="3044"/>
                  <a:pt x="10013" y="3073"/>
                  <a:pt x="10047" y="3067"/>
                </a:cubicBezTo>
                <a:cubicBezTo>
                  <a:pt x="10051" y="3066"/>
                  <a:pt x="10056" y="3063"/>
                  <a:pt x="10058" y="3061"/>
                </a:cubicBezTo>
                <a:cubicBezTo>
                  <a:pt x="10059" y="3052"/>
                  <a:pt x="10057" y="3040"/>
                  <a:pt x="10054" y="3031"/>
                </a:cubicBezTo>
                <a:cubicBezTo>
                  <a:pt x="10053" y="3028"/>
                  <a:pt x="10052" y="3023"/>
                  <a:pt x="10051" y="3022"/>
                </a:cubicBezTo>
                <a:cubicBezTo>
                  <a:pt x="10051" y="3020"/>
                  <a:pt x="10050" y="3017"/>
                  <a:pt x="10050" y="3016"/>
                </a:cubicBezTo>
                <a:cubicBezTo>
                  <a:pt x="10046" y="3004"/>
                  <a:pt x="10044" y="2990"/>
                  <a:pt x="10044" y="2980"/>
                </a:cubicBezTo>
                <a:cubicBezTo>
                  <a:pt x="10079" y="2991"/>
                  <a:pt x="10123" y="3005"/>
                  <a:pt x="10153" y="2996"/>
                </a:cubicBezTo>
                <a:cubicBezTo>
                  <a:pt x="10171" y="2992"/>
                  <a:pt x="10176" y="2976"/>
                  <a:pt x="10171" y="2962"/>
                </a:cubicBezTo>
                <a:lnTo>
                  <a:pt x="10187" y="2919"/>
                </a:lnTo>
                <a:cubicBezTo>
                  <a:pt x="10203" y="2924"/>
                  <a:pt x="10220" y="2926"/>
                  <a:pt x="10232" y="2927"/>
                </a:cubicBezTo>
                <a:cubicBezTo>
                  <a:pt x="10246" y="2927"/>
                  <a:pt x="10264" y="2933"/>
                  <a:pt x="10279" y="2941"/>
                </a:cubicBezTo>
                <a:lnTo>
                  <a:pt x="10271" y="2848"/>
                </a:lnTo>
                <a:cubicBezTo>
                  <a:pt x="10243" y="2857"/>
                  <a:pt x="10213" y="2853"/>
                  <a:pt x="10180" y="2827"/>
                </a:cubicBezTo>
                <a:close/>
                <a:moveTo>
                  <a:pt x="7134" y="2726"/>
                </a:moveTo>
                <a:cubicBezTo>
                  <a:pt x="7186" y="2711"/>
                  <a:pt x="7255" y="2744"/>
                  <a:pt x="7314" y="2759"/>
                </a:cubicBezTo>
                <a:cubicBezTo>
                  <a:pt x="7345" y="2769"/>
                  <a:pt x="7376" y="2769"/>
                  <a:pt x="7400" y="2764"/>
                </a:cubicBezTo>
                <a:cubicBezTo>
                  <a:pt x="7402" y="2763"/>
                  <a:pt x="7406" y="2762"/>
                  <a:pt x="7407" y="2761"/>
                </a:cubicBezTo>
                <a:cubicBezTo>
                  <a:pt x="7428" y="2756"/>
                  <a:pt x="7462" y="2747"/>
                  <a:pt x="7486" y="2767"/>
                </a:cubicBezTo>
                <a:lnTo>
                  <a:pt x="7575" y="2780"/>
                </a:lnTo>
                <a:cubicBezTo>
                  <a:pt x="7645" y="2759"/>
                  <a:pt x="7707" y="2801"/>
                  <a:pt x="7766" y="2819"/>
                </a:cubicBezTo>
                <a:cubicBezTo>
                  <a:pt x="7770" y="2818"/>
                  <a:pt x="7781" y="2819"/>
                  <a:pt x="7788" y="2819"/>
                </a:cubicBezTo>
                <a:cubicBezTo>
                  <a:pt x="7797" y="2820"/>
                  <a:pt x="7812" y="2821"/>
                  <a:pt x="7824" y="2822"/>
                </a:cubicBezTo>
                <a:lnTo>
                  <a:pt x="7811" y="2844"/>
                </a:lnTo>
                <a:cubicBezTo>
                  <a:pt x="7907" y="2932"/>
                  <a:pt x="7844" y="2867"/>
                  <a:pt x="7874" y="2891"/>
                </a:cubicBezTo>
                <a:cubicBezTo>
                  <a:pt x="7802" y="2894"/>
                  <a:pt x="7731" y="2905"/>
                  <a:pt x="7708" y="2912"/>
                </a:cubicBezTo>
                <a:lnTo>
                  <a:pt x="7608" y="2893"/>
                </a:lnTo>
                <a:lnTo>
                  <a:pt x="7607" y="2892"/>
                </a:lnTo>
                <a:lnTo>
                  <a:pt x="7607" y="2890"/>
                </a:lnTo>
                <a:cubicBezTo>
                  <a:pt x="7598" y="2858"/>
                  <a:pt x="7586" y="2863"/>
                  <a:pt x="7562" y="2868"/>
                </a:cubicBezTo>
                <a:cubicBezTo>
                  <a:pt x="7560" y="2869"/>
                  <a:pt x="7555" y="2870"/>
                  <a:pt x="7554" y="2871"/>
                </a:cubicBezTo>
                <a:cubicBezTo>
                  <a:pt x="7528" y="2874"/>
                  <a:pt x="7521" y="2852"/>
                  <a:pt x="7515" y="2835"/>
                </a:cubicBezTo>
                <a:lnTo>
                  <a:pt x="7206" y="2810"/>
                </a:lnTo>
                <a:cubicBezTo>
                  <a:pt x="7197" y="2780"/>
                  <a:pt x="7176" y="2789"/>
                  <a:pt x="7165" y="2792"/>
                </a:cubicBezTo>
                <a:lnTo>
                  <a:pt x="7164" y="2793"/>
                </a:lnTo>
                <a:cubicBezTo>
                  <a:pt x="7159" y="2794"/>
                  <a:pt x="7150" y="2797"/>
                  <a:pt x="7146" y="2799"/>
                </a:cubicBezTo>
                <a:cubicBezTo>
                  <a:pt x="7124" y="2802"/>
                  <a:pt x="7123" y="2782"/>
                  <a:pt x="7119" y="2774"/>
                </a:cubicBezTo>
                <a:lnTo>
                  <a:pt x="7119" y="2773"/>
                </a:lnTo>
                <a:lnTo>
                  <a:pt x="7119" y="2772"/>
                </a:lnTo>
                <a:lnTo>
                  <a:pt x="7119" y="2771"/>
                </a:lnTo>
                <a:lnTo>
                  <a:pt x="7118" y="2770"/>
                </a:lnTo>
                <a:lnTo>
                  <a:pt x="7118" y="2769"/>
                </a:lnTo>
                <a:cubicBezTo>
                  <a:pt x="7066" y="2785"/>
                  <a:pt x="6950" y="2749"/>
                  <a:pt x="6917" y="2694"/>
                </a:cubicBezTo>
                <a:lnTo>
                  <a:pt x="6978" y="2677"/>
                </a:lnTo>
                <a:cubicBezTo>
                  <a:pt x="6998" y="2681"/>
                  <a:pt x="7021" y="2686"/>
                  <a:pt x="7039" y="2691"/>
                </a:cubicBezTo>
                <a:cubicBezTo>
                  <a:pt x="7059" y="2696"/>
                  <a:pt x="7081" y="2699"/>
                  <a:pt x="7098" y="2699"/>
                </a:cubicBezTo>
                <a:lnTo>
                  <a:pt x="7134" y="2726"/>
                </a:lnTo>
                <a:close/>
                <a:moveTo>
                  <a:pt x="7874" y="2891"/>
                </a:moveTo>
                <a:cubicBezTo>
                  <a:pt x="7875" y="2891"/>
                  <a:pt x="7881" y="2891"/>
                  <a:pt x="7881" y="2890"/>
                </a:cubicBezTo>
                <a:lnTo>
                  <a:pt x="7879" y="2891"/>
                </a:lnTo>
                <a:lnTo>
                  <a:pt x="7877" y="2891"/>
                </a:lnTo>
                <a:lnTo>
                  <a:pt x="7876" y="2891"/>
                </a:lnTo>
                <a:lnTo>
                  <a:pt x="7874" y="2891"/>
                </a:lnTo>
                <a:lnTo>
                  <a:pt x="7874" y="2891"/>
                </a:lnTo>
                <a:close/>
                <a:moveTo>
                  <a:pt x="5496" y="2421"/>
                </a:moveTo>
                <a:lnTo>
                  <a:pt x="5456" y="2413"/>
                </a:lnTo>
                <a:cubicBezTo>
                  <a:pt x="5458" y="2410"/>
                  <a:pt x="5458" y="2406"/>
                  <a:pt x="5457" y="2406"/>
                </a:cubicBezTo>
                <a:lnTo>
                  <a:pt x="5457" y="2405"/>
                </a:lnTo>
                <a:lnTo>
                  <a:pt x="5457" y="2404"/>
                </a:lnTo>
                <a:lnTo>
                  <a:pt x="5456" y="2403"/>
                </a:lnTo>
                <a:lnTo>
                  <a:pt x="5456" y="2402"/>
                </a:lnTo>
                <a:lnTo>
                  <a:pt x="5455" y="2402"/>
                </a:lnTo>
                <a:lnTo>
                  <a:pt x="5454" y="2401"/>
                </a:lnTo>
                <a:lnTo>
                  <a:pt x="5453" y="2401"/>
                </a:lnTo>
                <a:lnTo>
                  <a:pt x="5452" y="2401"/>
                </a:lnTo>
                <a:lnTo>
                  <a:pt x="5451" y="2401"/>
                </a:lnTo>
                <a:cubicBezTo>
                  <a:pt x="5449" y="2401"/>
                  <a:pt x="5445" y="2406"/>
                  <a:pt x="5445" y="2407"/>
                </a:cubicBezTo>
                <a:lnTo>
                  <a:pt x="5449" y="2358"/>
                </a:lnTo>
                <a:lnTo>
                  <a:pt x="5511" y="2341"/>
                </a:lnTo>
                <a:lnTo>
                  <a:pt x="5516" y="2358"/>
                </a:lnTo>
                <a:lnTo>
                  <a:pt x="5611" y="2359"/>
                </a:lnTo>
                <a:lnTo>
                  <a:pt x="5687" y="2394"/>
                </a:lnTo>
                <a:cubicBezTo>
                  <a:pt x="5688" y="2390"/>
                  <a:pt x="5692" y="2387"/>
                  <a:pt x="5693" y="2387"/>
                </a:cubicBezTo>
                <a:cubicBezTo>
                  <a:pt x="5706" y="2385"/>
                  <a:pt x="5723" y="2401"/>
                  <a:pt x="5724" y="2408"/>
                </a:cubicBezTo>
                <a:cubicBezTo>
                  <a:pt x="5726" y="2412"/>
                  <a:pt x="5725" y="2419"/>
                  <a:pt x="5723" y="2422"/>
                </a:cubicBezTo>
                <a:cubicBezTo>
                  <a:pt x="5760" y="2442"/>
                  <a:pt x="5798" y="2438"/>
                  <a:pt x="5827" y="2430"/>
                </a:cubicBezTo>
                <a:lnTo>
                  <a:pt x="5828" y="2429"/>
                </a:lnTo>
                <a:lnTo>
                  <a:pt x="5829" y="2429"/>
                </a:lnTo>
                <a:cubicBezTo>
                  <a:pt x="5866" y="2436"/>
                  <a:pt x="5919" y="2450"/>
                  <a:pt x="5954" y="2469"/>
                </a:cubicBezTo>
                <a:lnTo>
                  <a:pt x="6018" y="2460"/>
                </a:lnTo>
                <a:lnTo>
                  <a:pt x="6002" y="2503"/>
                </a:lnTo>
                <a:lnTo>
                  <a:pt x="6005" y="2549"/>
                </a:lnTo>
                <a:cubicBezTo>
                  <a:pt x="5968" y="2529"/>
                  <a:pt x="5921" y="2534"/>
                  <a:pt x="5888" y="2535"/>
                </a:cubicBezTo>
                <a:lnTo>
                  <a:pt x="5902" y="2484"/>
                </a:lnTo>
                <a:cubicBezTo>
                  <a:pt x="5845" y="2459"/>
                  <a:pt x="5696" y="2463"/>
                  <a:pt x="5652" y="2471"/>
                </a:cubicBezTo>
                <a:lnTo>
                  <a:pt x="5529" y="2439"/>
                </a:lnTo>
                <a:cubicBezTo>
                  <a:pt x="5521" y="2438"/>
                  <a:pt x="5503" y="2434"/>
                  <a:pt x="5496" y="2427"/>
                </a:cubicBezTo>
                <a:lnTo>
                  <a:pt x="5496" y="2426"/>
                </a:lnTo>
                <a:lnTo>
                  <a:pt x="5495" y="2425"/>
                </a:lnTo>
                <a:lnTo>
                  <a:pt x="5495" y="2424"/>
                </a:lnTo>
                <a:lnTo>
                  <a:pt x="5495" y="2423"/>
                </a:lnTo>
                <a:lnTo>
                  <a:pt x="5495" y="2422"/>
                </a:lnTo>
                <a:lnTo>
                  <a:pt x="5496" y="2421"/>
                </a:lnTo>
                <a:close/>
                <a:moveTo>
                  <a:pt x="2329" y="842"/>
                </a:moveTo>
                <a:lnTo>
                  <a:pt x="2294" y="918"/>
                </a:lnTo>
                <a:cubicBezTo>
                  <a:pt x="2247" y="893"/>
                  <a:pt x="2158" y="900"/>
                  <a:pt x="2097" y="898"/>
                </a:cubicBezTo>
                <a:cubicBezTo>
                  <a:pt x="2073" y="898"/>
                  <a:pt x="2053" y="897"/>
                  <a:pt x="2042" y="896"/>
                </a:cubicBezTo>
                <a:cubicBezTo>
                  <a:pt x="2031" y="862"/>
                  <a:pt x="2051" y="826"/>
                  <a:pt x="2083" y="808"/>
                </a:cubicBezTo>
                <a:cubicBezTo>
                  <a:pt x="2168" y="812"/>
                  <a:pt x="2253" y="828"/>
                  <a:pt x="2329" y="842"/>
                </a:cubicBezTo>
                <a:close/>
                <a:moveTo>
                  <a:pt x="3042" y="1942"/>
                </a:moveTo>
                <a:cubicBezTo>
                  <a:pt x="3010" y="1967"/>
                  <a:pt x="2973" y="1984"/>
                  <a:pt x="2939" y="1992"/>
                </a:cubicBezTo>
                <a:cubicBezTo>
                  <a:pt x="2914" y="1999"/>
                  <a:pt x="2886" y="2007"/>
                  <a:pt x="2863" y="2013"/>
                </a:cubicBezTo>
                <a:cubicBezTo>
                  <a:pt x="2840" y="1984"/>
                  <a:pt x="2812" y="1990"/>
                  <a:pt x="2793" y="1995"/>
                </a:cubicBezTo>
                <a:lnTo>
                  <a:pt x="2792" y="1995"/>
                </a:lnTo>
                <a:lnTo>
                  <a:pt x="2770" y="2049"/>
                </a:lnTo>
                <a:lnTo>
                  <a:pt x="2741" y="2048"/>
                </a:lnTo>
                <a:lnTo>
                  <a:pt x="2750" y="1979"/>
                </a:lnTo>
                <a:lnTo>
                  <a:pt x="2750" y="1978"/>
                </a:lnTo>
                <a:cubicBezTo>
                  <a:pt x="2757" y="1971"/>
                  <a:pt x="2766" y="1962"/>
                  <a:pt x="2771" y="1955"/>
                </a:cubicBezTo>
                <a:cubicBezTo>
                  <a:pt x="2778" y="1946"/>
                  <a:pt x="2787" y="1940"/>
                  <a:pt x="2794" y="1938"/>
                </a:cubicBezTo>
                <a:cubicBezTo>
                  <a:pt x="2811" y="1932"/>
                  <a:pt x="2817" y="1950"/>
                  <a:pt x="2819" y="1956"/>
                </a:cubicBezTo>
                <a:lnTo>
                  <a:pt x="2819" y="1957"/>
                </a:lnTo>
                <a:lnTo>
                  <a:pt x="2819" y="1958"/>
                </a:lnTo>
                <a:lnTo>
                  <a:pt x="2819" y="1959"/>
                </a:lnTo>
                <a:cubicBezTo>
                  <a:pt x="2851" y="1950"/>
                  <a:pt x="2886" y="1931"/>
                  <a:pt x="2908" y="1905"/>
                </a:cubicBezTo>
                <a:lnTo>
                  <a:pt x="3042" y="1942"/>
                </a:lnTo>
                <a:close/>
                <a:moveTo>
                  <a:pt x="9886" y="1900"/>
                </a:moveTo>
                <a:cubicBezTo>
                  <a:pt x="9891" y="1904"/>
                  <a:pt x="9902" y="1904"/>
                  <a:pt x="9910" y="1902"/>
                </a:cubicBezTo>
                <a:cubicBezTo>
                  <a:pt x="9914" y="1901"/>
                  <a:pt x="9921" y="1897"/>
                  <a:pt x="9923" y="1896"/>
                </a:cubicBezTo>
                <a:cubicBezTo>
                  <a:pt x="9934" y="1891"/>
                  <a:pt x="9948" y="1886"/>
                  <a:pt x="9960" y="1883"/>
                </a:cubicBezTo>
                <a:cubicBezTo>
                  <a:pt x="10060" y="1919"/>
                  <a:pt x="9866" y="1781"/>
                  <a:pt x="10159" y="1963"/>
                </a:cubicBezTo>
                <a:lnTo>
                  <a:pt x="10160" y="2000"/>
                </a:lnTo>
                <a:lnTo>
                  <a:pt x="10083" y="1994"/>
                </a:lnTo>
                <a:lnTo>
                  <a:pt x="9999" y="1933"/>
                </a:lnTo>
                <a:lnTo>
                  <a:pt x="9914" y="1967"/>
                </a:lnTo>
                <a:lnTo>
                  <a:pt x="9912" y="1958"/>
                </a:lnTo>
                <a:lnTo>
                  <a:pt x="9886" y="1900"/>
                </a:lnTo>
                <a:close/>
                <a:moveTo>
                  <a:pt x="4228" y="2255"/>
                </a:moveTo>
                <a:cubicBezTo>
                  <a:pt x="4225" y="2247"/>
                  <a:pt x="4236" y="2230"/>
                  <a:pt x="4243" y="2229"/>
                </a:cubicBezTo>
                <a:cubicBezTo>
                  <a:pt x="4277" y="2240"/>
                  <a:pt x="4172" y="2200"/>
                  <a:pt x="4334" y="2262"/>
                </a:cubicBezTo>
                <a:cubicBezTo>
                  <a:pt x="4380" y="2249"/>
                  <a:pt x="4422" y="2271"/>
                  <a:pt x="4463" y="2281"/>
                </a:cubicBezTo>
                <a:cubicBezTo>
                  <a:pt x="4484" y="2288"/>
                  <a:pt x="4508" y="2287"/>
                  <a:pt x="4529" y="2282"/>
                </a:cubicBezTo>
                <a:lnTo>
                  <a:pt x="4544" y="2334"/>
                </a:lnTo>
                <a:cubicBezTo>
                  <a:pt x="4527" y="2325"/>
                  <a:pt x="4502" y="2319"/>
                  <a:pt x="4480" y="2316"/>
                </a:cubicBezTo>
                <a:cubicBezTo>
                  <a:pt x="4456" y="2312"/>
                  <a:pt x="4432" y="2309"/>
                  <a:pt x="4413" y="2306"/>
                </a:cubicBezTo>
                <a:cubicBezTo>
                  <a:pt x="4361" y="2321"/>
                  <a:pt x="4298" y="2309"/>
                  <a:pt x="4252" y="2305"/>
                </a:cubicBezTo>
                <a:lnTo>
                  <a:pt x="4228" y="2255"/>
                </a:lnTo>
                <a:close/>
                <a:moveTo>
                  <a:pt x="1988" y="807"/>
                </a:moveTo>
                <a:lnTo>
                  <a:pt x="1927" y="891"/>
                </a:lnTo>
                <a:lnTo>
                  <a:pt x="1822" y="855"/>
                </a:lnTo>
                <a:cubicBezTo>
                  <a:pt x="1828" y="832"/>
                  <a:pt x="1832" y="786"/>
                  <a:pt x="1854" y="770"/>
                </a:cubicBezTo>
                <a:cubicBezTo>
                  <a:pt x="1863" y="767"/>
                  <a:pt x="1872" y="800"/>
                  <a:pt x="1873" y="801"/>
                </a:cubicBezTo>
                <a:lnTo>
                  <a:pt x="1873" y="802"/>
                </a:lnTo>
                <a:lnTo>
                  <a:pt x="1873" y="802"/>
                </a:lnTo>
                <a:lnTo>
                  <a:pt x="1873" y="802"/>
                </a:lnTo>
                <a:lnTo>
                  <a:pt x="1988" y="807"/>
                </a:lnTo>
                <a:close/>
                <a:moveTo>
                  <a:pt x="1905" y="1342"/>
                </a:moveTo>
                <a:cubicBezTo>
                  <a:pt x="1939" y="1378"/>
                  <a:pt x="1983" y="1386"/>
                  <a:pt x="2018" y="1375"/>
                </a:cubicBezTo>
                <a:lnTo>
                  <a:pt x="2019" y="1375"/>
                </a:lnTo>
                <a:lnTo>
                  <a:pt x="2020" y="1375"/>
                </a:lnTo>
                <a:lnTo>
                  <a:pt x="2020" y="1375"/>
                </a:lnTo>
                <a:lnTo>
                  <a:pt x="2021" y="1374"/>
                </a:lnTo>
                <a:lnTo>
                  <a:pt x="2022" y="1374"/>
                </a:lnTo>
                <a:cubicBezTo>
                  <a:pt x="2028" y="1372"/>
                  <a:pt x="2061" y="1364"/>
                  <a:pt x="2067" y="1380"/>
                </a:cubicBezTo>
                <a:lnTo>
                  <a:pt x="2067" y="1381"/>
                </a:lnTo>
                <a:cubicBezTo>
                  <a:pt x="2054" y="1400"/>
                  <a:pt x="2024" y="1409"/>
                  <a:pt x="2011" y="1415"/>
                </a:cubicBezTo>
                <a:cubicBezTo>
                  <a:pt x="1932" y="1401"/>
                  <a:pt x="1848" y="1384"/>
                  <a:pt x="1775" y="1351"/>
                </a:cubicBezTo>
                <a:cubicBezTo>
                  <a:pt x="1797" y="1345"/>
                  <a:pt x="1821" y="1344"/>
                  <a:pt x="1841" y="1346"/>
                </a:cubicBezTo>
                <a:cubicBezTo>
                  <a:pt x="1862" y="1348"/>
                  <a:pt x="1885" y="1346"/>
                  <a:pt x="1905" y="1342"/>
                </a:cubicBezTo>
                <a:close/>
                <a:moveTo>
                  <a:pt x="4638" y="2430"/>
                </a:moveTo>
                <a:lnTo>
                  <a:pt x="4557" y="2444"/>
                </a:lnTo>
                <a:lnTo>
                  <a:pt x="4547" y="2409"/>
                </a:lnTo>
                <a:lnTo>
                  <a:pt x="4608" y="2325"/>
                </a:lnTo>
                <a:cubicBezTo>
                  <a:pt x="4624" y="2321"/>
                  <a:pt x="4634" y="2339"/>
                  <a:pt x="4635" y="2345"/>
                </a:cubicBezTo>
                <a:cubicBezTo>
                  <a:pt x="4638" y="2352"/>
                  <a:pt x="4636" y="2367"/>
                  <a:pt x="4626" y="2368"/>
                </a:cubicBezTo>
                <a:lnTo>
                  <a:pt x="4625" y="2369"/>
                </a:lnTo>
                <a:lnTo>
                  <a:pt x="4623" y="2369"/>
                </a:lnTo>
                <a:lnTo>
                  <a:pt x="4622" y="2369"/>
                </a:lnTo>
                <a:lnTo>
                  <a:pt x="4620" y="2369"/>
                </a:lnTo>
                <a:lnTo>
                  <a:pt x="4688" y="2407"/>
                </a:lnTo>
                <a:lnTo>
                  <a:pt x="4638" y="2430"/>
                </a:lnTo>
                <a:close/>
                <a:moveTo>
                  <a:pt x="1721" y="1328"/>
                </a:moveTo>
                <a:lnTo>
                  <a:pt x="1720" y="1328"/>
                </a:lnTo>
                <a:cubicBezTo>
                  <a:pt x="1706" y="1332"/>
                  <a:pt x="1672" y="1351"/>
                  <a:pt x="1679" y="1378"/>
                </a:cubicBezTo>
                <a:lnTo>
                  <a:pt x="1620" y="1338"/>
                </a:lnTo>
                <a:cubicBezTo>
                  <a:pt x="1617" y="1318"/>
                  <a:pt x="1607" y="1279"/>
                  <a:pt x="1615" y="1255"/>
                </a:cubicBezTo>
                <a:lnTo>
                  <a:pt x="1615" y="1255"/>
                </a:lnTo>
                <a:lnTo>
                  <a:pt x="1616" y="1255"/>
                </a:lnTo>
                <a:lnTo>
                  <a:pt x="1617" y="1255"/>
                </a:lnTo>
                <a:cubicBezTo>
                  <a:pt x="1629" y="1266"/>
                  <a:pt x="1631" y="1284"/>
                  <a:pt x="1636" y="1295"/>
                </a:cubicBezTo>
                <a:lnTo>
                  <a:pt x="1636" y="1296"/>
                </a:lnTo>
                <a:lnTo>
                  <a:pt x="1636" y="1296"/>
                </a:lnTo>
                <a:lnTo>
                  <a:pt x="1645" y="1293"/>
                </a:lnTo>
                <a:cubicBezTo>
                  <a:pt x="1698" y="1277"/>
                  <a:pt x="1750" y="1294"/>
                  <a:pt x="1764" y="1344"/>
                </a:cubicBezTo>
                <a:lnTo>
                  <a:pt x="1721" y="1328"/>
                </a:lnTo>
                <a:close/>
                <a:moveTo>
                  <a:pt x="3840" y="2186"/>
                </a:moveTo>
                <a:lnTo>
                  <a:pt x="3839" y="2187"/>
                </a:lnTo>
                <a:lnTo>
                  <a:pt x="3838" y="2187"/>
                </a:lnTo>
                <a:lnTo>
                  <a:pt x="3837" y="2187"/>
                </a:lnTo>
                <a:cubicBezTo>
                  <a:pt x="3832" y="2188"/>
                  <a:pt x="3824" y="2191"/>
                  <a:pt x="3815" y="2189"/>
                </a:cubicBezTo>
                <a:lnTo>
                  <a:pt x="3814" y="2189"/>
                </a:lnTo>
                <a:lnTo>
                  <a:pt x="3813" y="2188"/>
                </a:lnTo>
                <a:lnTo>
                  <a:pt x="3812" y="2187"/>
                </a:lnTo>
                <a:lnTo>
                  <a:pt x="3812" y="2186"/>
                </a:lnTo>
                <a:lnTo>
                  <a:pt x="3811" y="2185"/>
                </a:lnTo>
                <a:cubicBezTo>
                  <a:pt x="3824" y="2164"/>
                  <a:pt x="3859" y="2147"/>
                  <a:pt x="3873" y="2139"/>
                </a:cubicBezTo>
                <a:cubicBezTo>
                  <a:pt x="3892" y="2180"/>
                  <a:pt x="3964" y="2173"/>
                  <a:pt x="4007" y="2176"/>
                </a:cubicBezTo>
                <a:lnTo>
                  <a:pt x="4017" y="2211"/>
                </a:lnTo>
                <a:cubicBezTo>
                  <a:pt x="3974" y="2223"/>
                  <a:pt x="3891" y="2205"/>
                  <a:pt x="3840" y="2186"/>
                </a:cubicBezTo>
                <a:close/>
                <a:moveTo>
                  <a:pt x="1887" y="1772"/>
                </a:moveTo>
                <a:cubicBezTo>
                  <a:pt x="1894" y="1770"/>
                  <a:pt x="1903" y="1767"/>
                  <a:pt x="1910" y="1765"/>
                </a:cubicBezTo>
                <a:lnTo>
                  <a:pt x="1911" y="1765"/>
                </a:lnTo>
                <a:cubicBezTo>
                  <a:pt x="1949" y="1755"/>
                  <a:pt x="2004" y="1735"/>
                  <a:pt x="2024" y="1790"/>
                </a:cubicBezTo>
                <a:cubicBezTo>
                  <a:pt x="2002" y="1795"/>
                  <a:pt x="1978" y="1796"/>
                  <a:pt x="1959" y="1794"/>
                </a:cubicBezTo>
                <a:cubicBezTo>
                  <a:pt x="1938" y="1792"/>
                  <a:pt x="1914" y="1794"/>
                  <a:pt x="1894" y="1799"/>
                </a:cubicBezTo>
                <a:cubicBezTo>
                  <a:pt x="1882" y="1746"/>
                  <a:pt x="1802" y="1737"/>
                  <a:pt x="1764" y="1741"/>
                </a:cubicBezTo>
                <a:lnTo>
                  <a:pt x="1838" y="1701"/>
                </a:lnTo>
                <a:cubicBezTo>
                  <a:pt x="1864" y="1717"/>
                  <a:pt x="1881" y="1752"/>
                  <a:pt x="1887" y="1772"/>
                </a:cubicBezTo>
                <a:close/>
                <a:moveTo>
                  <a:pt x="8118" y="2993"/>
                </a:moveTo>
                <a:cubicBezTo>
                  <a:pt x="8110" y="2995"/>
                  <a:pt x="8085" y="2981"/>
                  <a:pt x="8076" y="2976"/>
                </a:cubicBezTo>
                <a:lnTo>
                  <a:pt x="7981" y="2975"/>
                </a:lnTo>
                <a:cubicBezTo>
                  <a:pt x="7994" y="2953"/>
                  <a:pt x="7997" y="2931"/>
                  <a:pt x="7992" y="2915"/>
                </a:cubicBezTo>
                <a:cubicBezTo>
                  <a:pt x="8013" y="2923"/>
                  <a:pt x="8036" y="2928"/>
                  <a:pt x="8054" y="2930"/>
                </a:cubicBezTo>
                <a:cubicBezTo>
                  <a:pt x="8073" y="2932"/>
                  <a:pt x="8095" y="2935"/>
                  <a:pt x="8112" y="2938"/>
                </a:cubicBezTo>
                <a:cubicBezTo>
                  <a:pt x="8116" y="2948"/>
                  <a:pt x="8120" y="2960"/>
                  <a:pt x="8125" y="2973"/>
                </a:cubicBezTo>
                <a:cubicBezTo>
                  <a:pt x="8128" y="2983"/>
                  <a:pt x="8124" y="2991"/>
                  <a:pt x="8118" y="2993"/>
                </a:cubicBezTo>
                <a:close/>
                <a:moveTo>
                  <a:pt x="4783" y="2275"/>
                </a:moveTo>
                <a:lnTo>
                  <a:pt x="4826" y="2263"/>
                </a:lnTo>
                <a:cubicBezTo>
                  <a:pt x="4831" y="2261"/>
                  <a:pt x="4836" y="2264"/>
                  <a:pt x="4837" y="2265"/>
                </a:cubicBezTo>
                <a:cubicBezTo>
                  <a:pt x="4839" y="2267"/>
                  <a:pt x="4845" y="2267"/>
                  <a:pt x="4846" y="2267"/>
                </a:cubicBezTo>
                <a:lnTo>
                  <a:pt x="4850" y="2313"/>
                </a:lnTo>
                <a:lnTo>
                  <a:pt x="4685" y="2332"/>
                </a:lnTo>
                <a:cubicBezTo>
                  <a:pt x="4709" y="2304"/>
                  <a:pt x="4752" y="2284"/>
                  <a:pt x="4783" y="2275"/>
                </a:cubicBezTo>
                <a:close/>
                <a:moveTo>
                  <a:pt x="5387" y="2338"/>
                </a:moveTo>
                <a:lnTo>
                  <a:pt x="5378" y="2407"/>
                </a:lnTo>
                <a:lnTo>
                  <a:pt x="5278" y="2389"/>
                </a:lnTo>
                <a:cubicBezTo>
                  <a:pt x="5244" y="2399"/>
                  <a:pt x="5212" y="2396"/>
                  <a:pt x="5192" y="2385"/>
                </a:cubicBezTo>
                <a:cubicBezTo>
                  <a:pt x="5219" y="2385"/>
                  <a:pt x="5253" y="2379"/>
                  <a:pt x="5283" y="2371"/>
                </a:cubicBezTo>
                <a:cubicBezTo>
                  <a:pt x="5322" y="2359"/>
                  <a:pt x="5360" y="2347"/>
                  <a:pt x="5387" y="2338"/>
                </a:cubicBezTo>
                <a:close/>
                <a:moveTo>
                  <a:pt x="8568" y="2977"/>
                </a:moveTo>
                <a:cubicBezTo>
                  <a:pt x="8566" y="2953"/>
                  <a:pt x="8594" y="2942"/>
                  <a:pt x="8604" y="2938"/>
                </a:cubicBezTo>
                <a:cubicBezTo>
                  <a:pt x="8625" y="2933"/>
                  <a:pt x="8637" y="2953"/>
                  <a:pt x="8640" y="2966"/>
                </a:cubicBezTo>
                <a:lnTo>
                  <a:pt x="8702" y="2948"/>
                </a:lnTo>
                <a:lnTo>
                  <a:pt x="8679" y="3002"/>
                </a:lnTo>
                <a:lnTo>
                  <a:pt x="8588" y="2981"/>
                </a:lnTo>
                <a:lnTo>
                  <a:pt x="8588" y="2981"/>
                </a:lnTo>
                <a:cubicBezTo>
                  <a:pt x="8587" y="2981"/>
                  <a:pt x="8575" y="2983"/>
                  <a:pt x="8573" y="2982"/>
                </a:cubicBezTo>
                <a:lnTo>
                  <a:pt x="8572" y="2981"/>
                </a:lnTo>
                <a:lnTo>
                  <a:pt x="8570" y="2980"/>
                </a:lnTo>
                <a:lnTo>
                  <a:pt x="8570" y="2980"/>
                </a:lnTo>
                <a:lnTo>
                  <a:pt x="8569" y="2978"/>
                </a:lnTo>
                <a:lnTo>
                  <a:pt x="8568" y="2977"/>
                </a:lnTo>
                <a:close/>
                <a:moveTo>
                  <a:pt x="3629" y="2143"/>
                </a:moveTo>
                <a:lnTo>
                  <a:pt x="3672" y="2130"/>
                </a:lnTo>
                <a:lnTo>
                  <a:pt x="3671" y="2159"/>
                </a:lnTo>
                <a:lnTo>
                  <a:pt x="3636" y="2169"/>
                </a:lnTo>
                <a:lnTo>
                  <a:pt x="3555" y="2117"/>
                </a:lnTo>
                <a:lnTo>
                  <a:pt x="3576" y="2092"/>
                </a:lnTo>
                <a:lnTo>
                  <a:pt x="3611" y="2082"/>
                </a:lnTo>
                <a:lnTo>
                  <a:pt x="3629" y="2143"/>
                </a:lnTo>
                <a:close/>
                <a:moveTo>
                  <a:pt x="2617" y="892"/>
                </a:moveTo>
                <a:lnTo>
                  <a:pt x="2682" y="920"/>
                </a:lnTo>
                <a:lnTo>
                  <a:pt x="2644" y="950"/>
                </a:lnTo>
                <a:lnTo>
                  <a:pt x="2642" y="951"/>
                </a:lnTo>
                <a:lnTo>
                  <a:pt x="2641" y="951"/>
                </a:lnTo>
                <a:cubicBezTo>
                  <a:pt x="2609" y="960"/>
                  <a:pt x="2606" y="948"/>
                  <a:pt x="2598" y="925"/>
                </a:cubicBezTo>
                <a:cubicBezTo>
                  <a:pt x="2598" y="922"/>
                  <a:pt x="2596" y="918"/>
                  <a:pt x="2596" y="917"/>
                </a:cubicBezTo>
                <a:lnTo>
                  <a:pt x="2591" y="899"/>
                </a:lnTo>
                <a:lnTo>
                  <a:pt x="2617" y="892"/>
                </a:lnTo>
                <a:close/>
                <a:moveTo>
                  <a:pt x="6145" y="2575"/>
                </a:moveTo>
                <a:cubicBezTo>
                  <a:pt x="6151" y="2593"/>
                  <a:pt x="6141" y="2605"/>
                  <a:pt x="6127" y="2609"/>
                </a:cubicBezTo>
                <a:cubicBezTo>
                  <a:pt x="6101" y="2616"/>
                  <a:pt x="6058" y="2608"/>
                  <a:pt x="6029" y="2599"/>
                </a:cubicBezTo>
                <a:lnTo>
                  <a:pt x="6053" y="2583"/>
                </a:lnTo>
                <a:lnTo>
                  <a:pt x="6125" y="2571"/>
                </a:lnTo>
                <a:lnTo>
                  <a:pt x="6126" y="2573"/>
                </a:lnTo>
                <a:lnTo>
                  <a:pt x="6126" y="2574"/>
                </a:lnTo>
                <a:lnTo>
                  <a:pt x="6127" y="2575"/>
                </a:lnTo>
                <a:lnTo>
                  <a:pt x="6128" y="2576"/>
                </a:lnTo>
                <a:lnTo>
                  <a:pt x="6129" y="2577"/>
                </a:lnTo>
                <a:lnTo>
                  <a:pt x="6130" y="2577"/>
                </a:lnTo>
                <a:lnTo>
                  <a:pt x="6132" y="2577"/>
                </a:lnTo>
                <a:cubicBezTo>
                  <a:pt x="6136" y="2578"/>
                  <a:pt x="6140" y="2576"/>
                  <a:pt x="6143" y="2576"/>
                </a:cubicBezTo>
                <a:lnTo>
                  <a:pt x="6144" y="2575"/>
                </a:lnTo>
                <a:lnTo>
                  <a:pt x="6145" y="2575"/>
                </a:lnTo>
                <a:close/>
                <a:moveTo>
                  <a:pt x="4977" y="2295"/>
                </a:moveTo>
                <a:lnTo>
                  <a:pt x="5005" y="2325"/>
                </a:lnTo>
                <a:lnTo>
                  <a:pt x="4987" y="2330"/>
                </a:lnTo>
                <a:lnTo>
                  <a:pt x="4936" y="2316"/>
                </a:lnTo>
                <a:lnTo>
                  <a:pt x="4906" y="2278"/>
                </a:lnTo>
                <a:lnTo>
                  <a:pt x="4977" y="2295"/>
                </a:lnTo>
                <a:close/>
                <a:moveTo>
                  <a:pt x="3777" y="2166"/>
                </a:moveTo>
                <a:cubicBezTo>
                  <a:pt x="3775" y="2167"/>
                  <a:pt x="3772" y="2168"/>
                  <a:pt x="3771" y="2169"/>
                </a:cubicBezTo>
                <a:cubicBezTo>
                  <a:pt x="3750" y="2174"/>
                  <a:pt x="3716" y="2183"/>
                  <a:pt x="3691" y="2163"/>
                </a:cubicBezTo>
                <a:lnTo>
                  <a:pt x="3761" y="2143"/>
                </a:lnTo>
                <a:lnTo>
                  <a:pt x="3777" y="2166"/>
                </a:lnTo>
                <a:close/>
                <a:moveTo>
                  <a:pt x="8745" y="2936"/>
                </a:moveTo>
                <a:lnTo>
                  <a:pt x="8799" y="2958"/>
                </a:lnTo>
                <a:lnTo>
                  <a:pt x="8825" y="2951"/>
                </a:lnTo>
                <a:cubicBezTo>
                  <a:pt x="8828" y="2959"/>
                  <a:pt x="8803" y="2967"/>
                  <a:pt x="8802" y="2967"/>
                </a:cubicBezTo>
                <a:lnTo>
                  <a:pt x="8802" y="2967"/>
                </a:lnTo>
                <a:lnTo>
                  <a:pt x="8801" y="2967"/>
                </a:lnTo>
                <a:lnTo>
                  <a:pt x="8775" y="2974"/>
                </a:lnTo>
                <a:lnTo>
                  <a:pt x="8728" y="2941"/>
                </a:lnTo>
                <a:lnTo>
                  <a:pt x="8745" y="2936"/>
                </a:lnTo>
                <a:close/>
                <a:moveTo>
                  <a:pt x="4798" y="2460"/>
                </a:moveTo>
                <a:lnTo>
                  <a:pt x="4790" y="2434"/>
                </a:lnTo>
                <a:lnTo>
                  <a:pt x="4873" y="2458"/>
                </a:lnTo>
                <a:cubicBezTo>
                  <a:pt x="4850" y="2464"/>
                  <a:pt x="4820" y="2464"/>
                  <a:pt x="4798" y="2460"/>
                </a:cubicBezTo>
                <a:close/>
                <a:moveTo>
                  <a:pt x="1522" y="733"/>
                </a:moveTo>
                <a:lnTo>
                  <a:pt x="1462" y="788"/>
                </a:lnTo>
                <a:lnTo>
                  <a:pt x="1462" y="787"/>
                </a:lnTo>
                <a:lnTo>
                  <a:pt x="1462" y="786"/>
                </a:lnTo>
                <a:lnTo>
                  <a:pt x="1461" y="785"/>
                </a:lnTo>
                <a:lnTo>
                  <a:pt x="1461" y="784"/>
                </a:lnTo>
                <a:lnTo>
                  <a:pt x="1461" y="783"/>
                </a:lnTo>
                <a:cubicBezTo>
                  <a:pt x="1456" y="768"/>
                  <a:pt x="1456" y="751"/>
                  <a:pt x="1478" y="745"/>
                </a:cubicBezTo>
                <a:lnTo>
                  <a:pt x="1522" y="733"/>
                </a:lnTo>
                <a:close/>
                <a:moveTo>
                  <a:pt x="8339" y="2873"/>
                </a:moveTo>
                <a:lnTo>
                  <a:pt x="8367" y="2902"/>
                </a:lnTo>
                <a:cubicBezTo>
                  <a:pt x="8347" y="2899"/>
                  <a:pt x="8325" y="2896"/>
                  <a:pt x="8308" y="2895"/>
                </a:cubicBezTo>
                <a:cubicBezTo>
                  <a:pt x="8289" y="2893"/>
                  <a:pt x="8266" y="2887"/>
                  <a:pt x="8247" y="2880"/>
                </a:cubicBezTo>
                <a:cubicBezTo>
                  <a:pt x="8279" y="2882"/>
                  <a:pt x="8309" y="2881"/>
                  <a:pt x="8339" y="2873"/>
                </a:cubicBezTo>
                <a:close/>
                <a:moveTo>
                  <a:pt x="1630" y="778"/>
                </a:moveTo>
                <a:cubicBezTo>
                  <a:pt x="1631" y="782"/>
                  <a:pt x="1635" y="785"/>
                  <a:pt x="1636" y="785"/>
                </a:cubicBezTo>
                <a:cubicBezTo>
                  <a:pt x="1640" y="786"/>
                  <a:pt x="1643" y="791"/>
                  <a:pt x="1643" y="793"/>
                </a:cubicBezTo>
                <a:cubicBezTo>
                  <a:pt x="1647" y="803"/>
                  <a:pt x="1635" y="816"/>
                  <a:pt x="1628" y="816"/>
                </a:cubicBezTo>
                <a:cubicBezTo>
                  <a:pt x="1620" y="819"/>
                  <a:pt x="1603" y="820"/>
                  <a:pt x="1600" y="805"/>
                </a:cubicBezTo>
                <a:cubicBezTo>
                  <a:pt x="1602" y="790"/>
                  <a:pt x="1626" y="778"/>
                  <a:pt x="1630" y="778"/>
                </a:cubicBezTo>
                <a:close/>
                <a:moveTo>
                  <a:pt x="8472" y="2939"/>
                </a:moveTo>
                <a:lnTo>
                  <a:pt x="8474" y="2947"/>
                </a:lnTo>
                <a:lnTo>
                  <a:pt x="8475" y="2948"/>
                </a:lnTo>
                <a:lnTo>
                  <a:pt x="8475" y="2950"/>
                </a:lnTo>
                <a:lnTo>
                  <a:pt x="8475" y="2951"/>
                </a:lnTo>
                <a:lnTo>
                  <a:pt x="8476" y="2952"/>
                </a:lnTo>
                <a:cubicBezTo>
                  <a:pt x="8479" y="2964"/>
                  <a:pt x="8481" y="2974"/>
                  <a:pt x="8464" y="2979"/>
                </a:cubicBezTo>
                <a:lnTo>
                  <a:pt x="8463" y="2979"/>
                </a:lnTo>
                <a:lnTo>
                  <a:pt x="8462" y="2979"/>
                </a:lnTo>
                <a:cubicBezTo>
                  <a:pt x="8458" y="2980"/>
                  <a:pt x="8454" y="2981"/>
                  <a:pt x="8451" y="2981"/>
                </a:cubicBezTo>
                <a:lnTo>
                  <a:pt x="8449" y="2981"/>
                </a:lnTo>
                <a:lnTo>
                  <a:pt x="8448" y="2980"/>
                </a:lnTo>
                <a:lnTo>
                  <a:pt x="8447" y="2979"/>
                </a:lnTo>
                <a:lnTo>
                  <a:pt x="8446" y="2979"/>
                </a:lnTo>
                <a:lnTo>
                  <a:pt x="8446" y="2978"/>
                </a:lnTo>
                <a:lnTo>
                  <a:pt x="8445" y="2976"/>
                </a:lnTo>
                <a:lnTo>
                  <a:pt x="8444" y="2975"/>
                </a:lnTo>
                <a:lnTo>
                  <a:pt x="8439" y="2957"/>
                </a:lnTo>
                <a:cubicBezTo>
                  <a:pt x="8447" y="2944"/>
                  <a:pt x="8458" y="2943"/>
                  <a:pt x="8467" y="2940"/>
                </a:cubicBezTo>
                <a:lnTo>
                  <a:pt x="8469" y="2939"/>
                </a:lnTo>
                <a:lnTo>
                  <a:pt x="8470" y="2939"/>
                </a:lnTo>
                <a:lnTo>
                  <a:pt x="8471" y="2939"/>
                </a:lnTo>
                <a:lnTo>
                  <a:pt x="8472" y="2939"/>
                </a:lnTo>
                <a:close/>
                <a:moveTo>
                  <a:pt x="6495" y="2541"/>
                </a:moveTo>
                <a:lnTo>
                  <a:pt x="6455" y="2533"/>
                </a:lnTo>
                <a:lnTo>
                  <a:pt x="6455" y="2533"/>
                </a:lnTo>
                <a:lnTo>
                  <a:pt x="6454" y="2532"/>
                </a:lnTo>
                <a:lnTo>
                  <a:pt x="6454" y="2531"/>
                </a:lnTo>
                <a:cubicBezTo>
                  <a:pt x="6453" y="2526"/>
                  <a:pt x="6450" y="2517"/>
                  <a:pt x="6452" y="2509"/>
                </a:cubicBezTo>
                <a:lnTo>
                  <a:pt x="6452" y="2508"/>
                </a:lnTo>
                <a:lnTo>
                  <a:pt x="6453" y="2507"/>
                </a:lnTo>
                <a:lnTo>
                  <a:pt x="6454" y="2506"/>
                </a:lnTo>
                <a:lnTo>
                  <a:pt x="6455" y="2505"/>
                </a:lnTo>
                <a:lnTo>
                  <a:pt x="6456" y="2505"/>
                </a:lnTo>
                <a:cubicBezTo>
                  <a:pt x="6478" y="2502"/>
                  <a:pt x="6494" y="2537"/>
                  <a:pt x="6495" y="2541"/>
                </a:cubicBezTo>
                <a:close/>
                <a:moveTo>
                  <a:pt x="7558" y="2718"/>
                </a:moveTo>
                <a:cubicBezTo>
                  <a:pt x="7549" y="2689"/>
                  <a:pt x="7569" y="2677"/>
                  <a:pt x="7590" y="2671"/>
                </a:cubicBezTo>
                <a:lnTo>
                  <a:pt x="7591" y="2671"/>
                </a:lnTo>
                <a:lnTo>
                  <a:pt x="7600" y="2668"/>
                </a:lnTo>
                <a:lnTo>
                  <a:pt x="7558" y="2718"/>
                </a:lnTo>
                <a:close/>
                <a:moveTo>
                  <a:pt x="1678" y="1672"/>
                </a:moveTo>
                <a:lnTo>
                  <a:pt x="1679" y="1709"/>
                </a:lnTo>
                <a:lnTo>
                  <a:pt x="1678" y="1709"/>
                </a:lnTo>
                <a:lnTo>
                  <a:pt x="1678" y="1710"/>
                </a:lnTo>
                <a:lnTo>
                  <a:pt x="1677" y="1710"/>
                </a:lnTo>
                <a:cubicBezTo>
                  <a:pt x="1668" y="1713"/>
                  <a:pt x="1651" y="1714"/>
                  <a:pt x="1648" y="1699"/>
                </a:cubicBezTo>
                <a:cubicBezTo>
                  <a:pt x="1650" y="1684"/>
                  <a:pt x="1674" y="1672"/>
                  <a:pt x="1678" y="1672"/>
                </a:cubicBezTo>
                <a:close/>
                <a:moveTo>
                  <a:pt x="1227" y="1186"/>
                </a:moveTo>
                <a:cubicBezTo>
                  <a:pt x="1232" y="1201"/>
                  <a:pt x="1229" y="1223"/>
                  <a:pt x="1210" y="1229"/>
                </a:cubicBezTo>
                <a:lnTo>
                  <a:pt x="1205" y="1211"/>
                </a:lnTo>
                <a:cubicBezTo>
                  <a:pt x="1200" y="1194"/>
                  <a:pt x="1218" y="1189"/>
                  <a:pt x="1224" y="1187"/>
                </a:cubicBezTo>
                <a:lnTo>
                  <a:pt x="1225" y="1187"/>
                </a:lnTo>
                <a:lnTo>
                  <a:pt x="1226" y="1186"/>
                </a:lnTo>
                <a:lnTo>
                  <a:pt x="1227" y="1186"/>
                </a:lnTo>
                <a:close/>
                <a:moveTo>
                  <a:pt x="498" y="327"/>
                </a:moveTo>
                <a:lnTo>
                  <a:pt x="499" y="364"/>
                </a:lnTo>
                <a:cubicBezTo>
                  <a:pt x="490" y="367"/>
                  <a:pt x="478" y="359"/>
                  <a:pt x="477" y="352"/>
                </a:cubicBezTo>
                <a:cubicBezTo>
                  <a:pt x="476" y="339"/>
                  <a:pt x="493" y="328"/>
                  <a:pt x="498" y="327"/>
                </a:cubicBezTo>
                <a:close/>
                <a:moveTo>
                  <a:pt x="3498" y="2114"/>
                </a:moveTo>
                <a:lnTo>
                  <a:pt x="3490" y="2088"/>
                </a:lnTo>
                <a:cubicBezTo>
                  <a:pt x="3511" y="2091"/>
                  <a:pt x="3522" y="2100"/>
                  <a:pt x="3526" y="2116"/>
                </a:cubicBezTo>
                <a:cubicBezTo>
                  <a:pt x="3522" y="2117"/>
                  <a:pt x="3515" y="2116"/>
                  <a:pt x="3512" y="2115"/>
                </a:cubicBezTo>
                <a:cubicBezTo>
                  <a:pt x="3507" y="2113"/>
                  <a:pt x="3500" y="2114"/>
                  <a:pt x="3498" y="2114"/>
                </a:cubicBezTo>
                <a:close/>
                <a:moveTo>
                  <a:pt x="578" y="342"/>
                </a:moveTo>
                <a:cubicBezTo>
                  <a:pt x="584" y="359"/>
                  <a:pt x="574" y="372"/>
                  <a:pt x="559" y="375"/>
                </a:cubicBezTo>
                <a:lnTo>
                  <a:pt x="557" y="367"/>
                </a:lnTo>
                <a:cubicBezTo>
                  <a:pt x="551" y="350"/>
                  <a:pt x="569" y="344"/>
                  <a:pt x="575" y="342"/>
                </a:cubicBezTo>
                <a:lnTo>
                  <a:pt x="576" y="342"/>
                </a:lnTo>
                <a:lnTo>
                  <a:pt x="577" y="342"/>
                </a:lnTo>
                <a:lnTo>
                  <a:pt x="578" y="342"/>
                </a:lnTo>
                <a:close/>
                <a:moveTo>
                  <a:pt x="921" y="1075"/>
                </a:moveTo>
                <a:lnTo>
                  <a:pt x="913" y="1115"/>
                </a:lnTo>
                <a:lnTo>
                  <a:pt x="897" y="1092"/>
                </a:lnTo>
                <a:lnTo>
                  <a:pt x="897" y="1090"/>
                </a:lnTo>
                <a:lnTo>
                  <a:pt x="897" y="1089"/>
                </a:lnTo>
                <a:lnTo>
                  <a:pt x="897" y="1088"/>
                </a:lnTo>
                <a:lnTo>
                  <a:pt x="898" y="1087"/>
                </a:lnTo>
                <a:lnTo>
                  <a:pt x="898" y="1086"/>
                </a:lnTo>
                <a:cubicBezTo>
                  <a:pt x="907" y="1078"/>
                  <a:pt x="914" y="1078"/>
                  <a:pt x="918" y="1076"/>
                </a:cubicBezTo>
                <a:lnTo>
                  <a:pt x="919" y="1076"/>
                </a:lnTo>
                <a:lnTo>
                  <a:pt x="920" y="1076"/>
                </a:lnTo>
                <a:lnTo>
                  <a:pt x="921" y="1075"/>
                </a:lnTo>
                <a:close/>
                <a:moveTo>
                  <a:pt x="4372" y="2393"/>
                </a:moveTo>
                <a:cubicBezTo>
                  <a:pt x="4358" y="2398"/>
                  <a:pt x="4337" y="2395"/>
                  <a:pt x="4323" y="2388"/>
                </a:cubicBezTo>
                <a:lnTo>
                  <a:pt x="4324" y="2388"/>
                </a:lnTo>
                <a:lnTo>
                  <a:pt x="4325" y="2388"/>
                </a:lnTo>
                <a:lnTo>
                  <a:pt x="4326" y="2387"/>
                </a:lnTo>
                <a:lnTo>
                  <a:pt x="4327" y="2387"/>
                </a:lnTo>
                <a:cubicBezTo>
                  <a:pt x="4342" y="2383"/>
                  <a:pt x="4353" y="2381"/>
                  <a:pt x="4369" y="2384"/>
                </a:cubicBezTo>
                <a:lnTo>
                  <a:pt x="4372" y="2393"/>
                </a:lnTo>
                <a:close/>
                <a:moveTo>
                  <a:pt x="7881" y="2890"/>
                </a:moveTo>
                <a:lnTo>
                  <a:pt x="7883" y="2891"/>
                </a:lnTo>
                <a:lnTo>
                  <a:pt x="7884" y="2892"/>
                </a:lnTo>
                <a:lnTo>
                  <a:pt x="7886" y="2892"/>
                </a:lnTo>
                <a:lnTo>
                  <a:pt x="7887" y="2892"/>
                </a:lnTo>
                <a:lnTo>
                  <a:pt x="7888" y="2892"/>
                </a:lnTo>
                <a:lnTo>
                  <a:pt x="7889" y="2892"/>
                </a:lnTo>
                <a:lnTo>
                  <a:pt x="7889" y="2892"/>
                </a:lnTo>
                <a:cubicBezTo>
                  <a:pt x="7888" y="2892"/>
                  <a:pt x="7882" y="2891"/>
                  <a:pt x="7881" y="2890"/>
                </a:cubicBezTo>
                <a:close/>
                <a:moveTo>
                  <a:pt x="7889" y="2892"/>
                </a:moveTo>
                <a:lnTo>
                  <a:pt x="7889" y="2892"/>
                </a:lnTo>
                <a:lnTo>
                  <a:pt x="7890" y="2891"/>
                </a:lnTo>
                <a:lnTo>
                  <a:pt x="7891" y="2890"/>
                </a:lnTo>
                <a:cubicBezTo>
                  <a:pt x="7891" y="2888"/>
                  <a:pt x="7895" y="2880"/>
                  <a:pt x="7896" y="2877"/>
                </a:cubicBezTo>
                <a:lnTo>
                  <a:pt x="7930" y="2895"/>
                </a:lnTo>
                <a:cubicBezTo>
                  <a:pt x="7921" y="2898"/>
                  <a:pt x="7899" y="2894"/>
                  <a:pt x="7889" y="2892"/>
                </a:cubicBezTo>
                <a:close/>
                <a:moveTo>
                  <a:pt x="6149" y="2489"/>
                </a:moveTo>
                <a:lnTo>
                  <a:pt x="6154" y="2506"/>
                </a:lnTo>
                <a:cubicBezTo>
                  <a:pt x="6145" y="2509"/>
                  <a:pt x="6123" y="2504"/>
                  <a:pt x="6114" y="2499"/>
                </a:cubicBezTo>
                <a:lnTo>
                  <a:pt x="6149" y="2489"/>
                </a:lnTo>
                <a:close/>
                <a:moveTo>
                  <a:pt x="7345" y="2704"/>
                </a:moveTo>
                <a:lnTo>
                  <a:pt x="7317" y="2702"/>
                </a:lnTo>
                <a:lnTo>
                  <a:pt x="7352" y="2692"/>
                </a:lnTo>
                <a:lnTo>
                  <a:pt x="7345" y="2704"/>
                </a:lnTo>
                <a:close/>
                <a:moveTo>
                  <a:pt x="3400" y="2038"/>
                </a:moveTo>
                <a:lnTo>
                  <a:pt x="3403" y="2047"/>
                </a:lnTo>
                <a:lnTo>
                  <a:pt x="3376" y="2054"/>
                </a:lnTo>
                <a:cubicBezTo>
                  <a:pt x="3382" y="2044"/>
                  <a:pt x="3392" y="2041"/>
                  <a:pt x="3398" y="2039"/>
                </a:cubicBezTo>
                <a:lnTo>
                  <a:pt x="3399" y="2038"/>
                </a:lnTo>
                <a:lnTo>
                  <a:pt x="3400" y="2038"/>
                </a:lnTo>
                <a:close/>
                <a:moveTo>
                  <a:pt x="2850" y="976"/>
                </a:moveTo>
                <a:lnTo>
                  <a:pt x="2841" y="979"/>
                </a:lnTo>
                <a:cubicBezTo>
                  <a:pt x="2833" y="982"/>
                  <a:pt x="2819" y="974"/>
                  <a:pt x="2810" y="969"/>
                </a:cubicBezTo>
                <a:lnTo>
                  <a:pt x="2850" y="976"/>
                </a:lnTo>
                <a:close/>
                <a:moveTo>
                  <a:pt x="8043" y="2863"/>
                </a:moveTo>
                <a:lnTo>
                  <a:pt x="8048" y="2880"/>
                </a:lnTo>
                <a:lnTo>
                  <a:pt x="8036" y="2862"/>
                </a:lnTo>
                <a:lnTo>
                  <a:pt x="8036" y="2862"/>
                </a:lnTo>
                <a:lnTo>
                  <a:pt x="8037" y="2863"/>
                </a:lnTo>
                <a:lnTo>
                  <a:pt x="8038" y="2863"/>
                </a:lnTo>
                <a:lnTo>
                  <a:pt x="8039" y="2863"/>
                </a:lnTo>
                <a:lnTo>
                  <a:pt x="8040" y="2863"/>
                </a:lnTo>
                <a:lnTo>
                  <a:pt x="8042" y="2863"/>
                </a:lnTo>
                <a:lnTo>
                  <a:pt x="8043" y="2863"/>
                </a:lnTo>
                <a:close/>
                <a:moveTo>
                  <a:pt x="8036" y="2862"/>
                </a:moveTo>
                <a:lnTo>
                  <a:pt x="8032" y="2857"/>
                </a:lnTo>
                <a:lnTo>
                  <a:pt x="8032" y="2857"/>
                </a:lnTo>
                <a:lnTo>
                  <a:pt x="8033" y="2858"/>
                </a:lnTo>
                <a:lnTo>
                  <a:pt x="8033" y="2859"/>
                </a:lnTo>
                <a:lnTo>
                  <a:pt x="8035" y="2861"/>
                </a:lnTo>
                <a:lnTo>
                  <a:pt x="8035" y="2861"/>
                </a:lnTo>
                <a:lnTo>
                  <a:pt x="8036" y="2862"/>
                </a:lnTo>
                <a:close/>
              </a:path>
            </a:pathLst>
          </a:custGeom>
          <a:solidFill>
            <a:srgbClr val="E6EBD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3" name="直接连接符 2"/>
          <p:cNvCxnSpPr/>
          <p:nvPr/>
        </p:nvCxnSpPr>
        <p:spPr>
          <a:xfrm flipH="1">
            <a:off x="537845" y="584200"/>
            <a:ext cx="1731645" cy="2554605"/>
          </a:xfrm>
          <a:prstGeom prst="line">
            <a:avLst/>
          </a:prstGeom>
          <a:ln>
            <a:solidFill>
              <a:srgbClr val="E6EBDC"/>
            </a:solidFill>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5915660" y="2630170"/>
            <a:ext cx="3124200" cy="1445260"/>
          </a:xfrm>
          <a:prstGeom prst="rect">
            <a:avLst/>
          </a:prstGeom>
          <a:noFill/>
        </p:spPr>
        <p:txBody>
          <a:bodyPr wrap="square" rtlCol="0">
            <a:spAutoFit/>
          </a:bodyPr>
          <a:p>
            <a:pPr algn="ctr"/>
            <a:r>
              <a:rPr lang="en-US" sz="8800">
                <a:solidFill>
                  <a:srgbClr val="D7C8B4"/>
                </a:solidFill>
                <a:latin typeface="汉仪综艺体简" panose="02010600000101010101" charset="-122"/>
                <a:ea typeface="汉仪综艺体简" panose="02010600000101010101" charset="-122"/>
                <a:cs typeface="汉仪综艺体简" panose="02010600000101010101" charset="-122"/>
              </a:rPr>
              <a:t>03</a:t>
            </a:r>
            <a:endParaRPr lang="en-US" sz="8800">
              <a:solidFill>
                <a:srgbClr val="D7C8B4"/>
              </a:solidFill>
              <a:latin typeface="汉仪综艺体简" panose="02010600000101010101" charset="-122"/>
              <a:ea typeface="汉仪综艺体简" panose="02010600000101010101" charset="-122"/>
              <a:cs typeface="汉仪综艺体简" panose="02010600000101010101" charset="-122"/>
            </a:endParaRPr>
          </a:p>
        </p:txBody>
      </p:sp>
      <p:sp>
        <p:nvSpPr>
          <p:cNvPr id="13" name="文本框 12"/>
          <p:cNvSpPr txBox="1"/>
          <p:nvPr/>
        </p:nvSpPr>
        <p:spPr>
          <a:xfrm>
            <a:off x="1261110" y="3458210"/>
            <a:ext cx="3874135" cy="706755"/>
          </a:xfrm>
          <a:prstGeom prst="rect">
            <a:avLst/>
          </a:prstGeom>
          <a:noFill/>
        </p:spPr>
        <p:txBody>
          <a:bodyPr wrap="square" rtlCol="0">
            <a:spAutoFit/>
          </a:bodyPr>
          <a:p>
            <a:pPr algn="ctr"/>
            <a:r>
              <a:rPr lang="zh-CN" altLang="en-US" sz="4000" smtClean="0">
                <a:solidFill>
                  <a:srgbClr val="71838F"/>
                </a:solidFill>
                <a:latin typeface="华康华综体W5" panose="040B0509000000000000" charset="-122"/>
                <a:ea typeface="华康华综体W5" panose="040B0509000000000000" charset="-122"/>
                <a:sym typeface="+mn-ea"/>
              </a:rPr>
              <a:t>生成方法</a:t>
            </a:r>
            <a:endParaRPr lang="zh-CN" altLang="en-US" sz="4000" smtClean="0">
              <a:solidFill>
                <a:srgbClr val="71838F"/>
              </a:solidFill>
              <a:latin typeface="华康华综体W5" panose="040B0509000000000000" charset="-122"/>
              <a:ea typeface="华康华综体W5" panose="040B0509000000000000" charset="-122"/>
              <a:sym typeface="+mn-ea"/>
            </a:endParaRPr>
          </a:p>
        </p:txBody>
      </p:sp>
      <p:grpSp>
        <p:nvGrpSpPr>
          <p:cNvPr id="41" name="组合 40"/>
          <p:cNvGrpSpPr/>
          <p:nvPr/>
        </p:nvGrpSpPr>
        <p:grpSpPr>
          <a:xfrm>
            <a:off x="1694180" y="4770120"/>
            <a:ext cx="1491615" cy="410845"/>
            <a:chOff x="2788" y="7013"/>
            <a:chExt cx="2349" cy="647"/>
          </a:xfrm>
        </p:grpSpPr>
        <p:sp>
          <p:nvSpPr>
            <p:cNvPr id="46" name="文本框 7"/>
            <p:cNvSpPr txBox="1"/>
            <p:nvPr/>
          </p:nvSpPr>
          <p:spPr>
            <a:xfrm>
              <a:off x="3161" y="7013"/>
              <a:ext cx="1976" cy="64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buClrTx/>
                <a:buSzTx/>
                <a:buNone/>
              </a:pPr>
              <a:r>
                <a:rPr lang="zh-CN" altLang="en-US" sz="1600" dirty="0">
                  <a:solidFill>
                    <a:srgbClr val="71838F"/>
                  </a:solidFill>
                  <a:latin typeface="方正兰亭圆_GBK" panose="02000000000000000000" charset="-122"/>
                  <a:ea typeface="方正兰亭圆_GBK" panose="02000000000000000000" charset="-122"/>
                </a:rPr>
                <a:t>中间代码</a:t>
              </a:r>
              <a:endParaRPr lang="zh-CN" altLang="en-US" sz="1600" dirty="0">
                <a:solidFill>
                  <a:srgbClr val="71838F"/>
                </a:solidFill>
                <a:latin typeface="方正兰亭圆_GBK" panose="02000000000000000000" charset="-122"/>
                <a:ea typeface="方正兰亭圆_GBK" panose="02000000000000000000" charset="-122"/>
              </a:endParaRPr>
            </a:p>
          </p:txBody>
        </p:sp>
        <p:sp>
          <p:nvSpPr>
            <p:cNvPr id="15" name="椭圆 14"/>
            <p:cNvSpPr/>
            <p:nvPr/>
          </p:nvSpPr>
          <p:spPr>
            <a:xfrm flipH="1" flipV="1">
              <a:off x="2788" y="7246"/>
              <a:ext cx="277" cy="277"/>
            </a:xfrm>
            <a:prstGeom prst="ellipse">
              <a:avLst/>
            </a:prstGeom>
            <a:solidFill>
              <a:srgbClr val="7183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42" name="组合 41"/>
          <p:cNvGrpSpPr/>
          <p:nvPr/>
        </p:nvGrpSpPr>
        <p:grpSpPr>
          <a:xfrm>
            <a:off x="3681730" y="4770120"/>
            <a:ext cx="1491615" cy="410845"/>
            <a:chOff x="4318" y="8042"/>
            <a:chExt cx="2349" cy="647"/>
          </a:xfrm>
        </p:grpSpPr>
        <p:sp>
          <p:nvSpPr>
            <p:cNvPr id="18" name="椭圆 17"/>
            <p:cNvSpPr/>
            <p:nvPr/>
          </p:nvSpPr>
          <p:spPr>
            <a:xfrm flipH="1" flipV="1">
              <a:off x="4318" y="8275"/>
              <a:ext cx="277" cy="277"/>
            </a:xfrm>
            <a:prstGeom prst="ellipse">
              <a:avLst/>
            </a:prstGeom>
            <a:solidFill>
              <a:srgbClr val="E5CB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7"/>
            <p:cNvSpPr txBox="1"/>
            <p:nvPr/>
          </p:nvSpPr>
          <p:spPr>
            <a:xfrm>
              <a:off x="4691" y="8042"/>
              <a:ext cx="1976" cy="64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buClrTx/>
                <a:buSzTx/>
                <a:buNone/>
              </a:pPr>
              <a:r>
                <a:rPr lang="zh-CN" altLang="en-US" sz="1600" dirty="0">
                  <a:solidFill>
                    <a:srgbClr val="71838F"/>
                  </a:solidFill>
                  <a:latin typeface="方正兰亭圆_GBK" panose="02000000000000000000" charset="-122"/>
                  <a:ea typeface="方正兰亭圆_GBK" panose="02000000000000000000" charset="-122"/>
                </a:rPr>
                <a:t>最终代码</a:t>
              </a:r>
              <a:endParaRPr lang="zh-CN" altLang="en-US" sz="1600" dirty="0">
                <a:solidFill>
                  <a:srgbClr val="71838F"/>
                </a:solidFill>
                <a:latin typeface="方正兰亭圆_GBK" panose="02000000000000000000" charset="-122"/>
                <a:ea typeface="方正兰亭圆_GBK" panose="02000000000000000000" charset="-122"/>
              </a:endParaRPr>
            </a:p>
          </p:txBody>
        </p:sp>
      </p:grpSp>
      <p:sp>
        <p:nvSpPr>
          <p:cNvPr id="36" name="任意多边形 35"/>
          <p:cNvSpPr/>
          <p:nvPr/>
        </p:nvSpPr>
        <p:spPr>
          <a:xfrm>
            <a:off x="5488749" y="1513660"/>
            <a:ext cx="133211" cy="47593"/>
          </a:xfrm>
          <a:custGeom>
            <a:avLst/>
            <a:gdLst/>
            <a:ahLst/>
            <a:cxnLst>
              <a:cxn ang="3">
                <a:pos x="hc" y="t"/>
              </a:cxn>
              <a:cxn ang="cd2">
                <a:pos x="l" y="vc"/>
              </a:cxn>
              <a:cxn ang="cd4">
                <a:pos x="hc" y="b"/>
              </a:cxn>
              <a:cxn ang="0">
                <a:pos x="r" y="vc"/>
              </a:cxn>
            </a:cxnLst>
            <a:rect l="l" t="t" r="r" b="b"/>
            <a:pathLst>
              <a:path w="210" h="75">
                <a:moveTo>
                  <a:pt x="210" y="11"/>
                </a:moveTo>
                <a:cubicBezTo>
                  <a:pt x="186" y="17"/>
                  <a:pt x="160" y="18"/>
                  <a:pt x="139" y="14"/>
                </a:cubicBezTo>
                <a:cubicBezTo>
                  <a:pt x="93" y="7"/>
                  <a:pt x="44" y="-8"/>
                  <a:pt x="0" y="5"/>
                </a:cubicBezTo>
                <a:cubicBezTo>
                  <a:pt x="11" y="48"/>
                  <a:pt x="31" y="50"/>
                  <a:pt x="62" y="51"/>
                </a:cubicBezTo>
                <a:cubicBezTo>
                  <a:pt x="73" y="50"/>
                  <a:pt x="82" y="61"/>
                  <a:pt x="86" y="75"/>
                </a:cubicBezTo>
                <a:lnTo>
                  <a:pt x="159" y="64"/>
                </a:lnTo>
                <a:lnTo>
                  <a:pt x="210" y="11"/>
                </a:lnTo>
                <a:close/>
              </a:path>
            </a:pathLst>
          </a:custGeom>
          <a:solidFill>
            <a:srgbClr val="E6EBD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38" name="直接连接符 37"/>
          <p:cNvCxnSpPr/>
          <p:nvPr/>
        </p:nvCxnSpPr>
        <p:spPr>
          <a:xfrm flipH="1">
            <a:off x="1770380" y="1038225"/>
            <a:ext cx="1101090" cy="1624965"/>
          </a:xfrm>
          <a:prstGeom prst="line">
            <a:avLst/>
          </a:prstGeom>
          <a:ln>
            <a:solidFill>
              <a:srgbClr val="E6EBDC"/>
            </a:solidFill>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rot="600000">
            <a:off x="5554345" y="1686560"/>
            <a:ext cx="5244465" cy="1212215"/>
          </a:xfrm>
          <a:custGeom>
            <a:avLst/>
            <a:gdLst/>
            <a:ahLst/>
            <a:cxnLst>
              <a:cxn ang="3">
                <a:pos x="hc" y="t"/>
              </a:cxn>
              <a:cxn ang="cd2">
                <a:pos x="l" y="vc"/>
              </a:cxn>
              <a:cxn ang="cd4">
                <a:pos x="hc" y="b"/>
              </a:cxn>
              <a:cxn ang="0">
                <a:pos x="r" y="vc"/>
              </a:cxn>
            </a:cxnLst>
            <a:rect l="l" t="t" r="r" b="b"/>
            <a:pathLst>
              <a:path w="11833" h="3250">
                <a:moveTo>
                  <a:pt x="10180" y="2827"/>
                </a:moveTo>
                <a:cubicBezTo>
                  <a:pt x="10155" y="2857"/>
                  <a:pt x="10150" y="2889"/>
                  <a:pt x="10156" y="2909"/>
                </a:cubicBezTo>
                <a:cubicBezTo>
                  <a:pt x="10137" y="2911"/>
                  <a:pt x="10116" y="2913"/>
                  <a:pt x="10099" y="2915"/>
                </a:cubicBezTo>
                <a:cubicBezTo>
                  <a:pt x="10080" y="2918"/>
                  <a:pt x="10063" y="2916"/>
                  <a:pt x="10053" y="2911"/>
                </a:cubicBezTo>
                <a:cubicBezTo>
                  <a:pt x="10027" y="2919"/>
                  <a:pt x="10002" y="2905"/>
                  <a:pt x="9973" y="2896"/>
                </a:cubicBezTo>
                <a:cubicBezTo>
                  <a:pt x="9983" y="2880"/>
                  <a:pt x="9990" y="2859"/>
                  <a:pt x="9986" y="2850"/>
                </a:cubicBezTo>
                <a:cubicBezTo>
                  <a:pt x="9970" y="2831"/>
                  <a:pt x="10008" y="2859"/>
                  <a:pt x="9948" y="2809"/>
                </a:cubicBezTo>
                <a:lnTo>
                  <a:pt x="9939" y="2877"/>
                </a:lnTo>
                <a:cubicBezTo>
                  <a:pt x="9931" y="2866"/>
                  <a:pt x="9922" y="2854"/>
                  <a:pt x="9917" y="2847"/>
                </a:cubicBezTo>
                <a:cubicBezTo>
                  <a:pt x="9911" y="2838"/>
                  <a:pt x="9906" y="2828"/>
                  <a:pt x="9904" y="2821"/>
                </a:cubicBezTo>
                <a:cubicBezTo>
                  <a:pt x="9890" y="2781"/>
                  <a:pt x="9843" y="2779"/>
                  <a:pt x="9809" y="2773"/>
                </a:cubicBezTo>
                <a:cubicBezTo>
                  <a:pt x="9777" y="2768"/>
                  <a:pt x="9733" y="2768"/>
                  <a:pt x="9718" y="2733"/>
                </a:cubicBezTo>
                <a:lnTo>
                  <a:pt x="9741" y="2716"/>
                </a:lnTo>
                <a:cubicBezTo>
                  <a:pt x="9770" y="2718"/>
                  <a:pt x="9801" y="2722"/>
                  <a:pt x="9826" y="2727"/>
                </a:cubicBezTo>
                <a:cubicBezTo>
                  <a:pt x="9852" y="2732"/>
                  <a:pt x="9884" y="2738"/>
                  <a:pt x="9910" y="2744"/>
                </a:cubicBezTo>
                <a:lnTo>
                  <a:pt x="9991" y="2796"/>
                </a:lnTo>
                <a:cubicBezTo>
                  <a:pt x="9994" y="2791"/>
                  <a:pt x="10003" y="2787"/>
                  <a:pt x="10010" y="2785"/>
                </a:cubicBezTo>
                <a:cubicBezTo>
                  <a:pt x="10086" y="2765"/>
                  <a:pt x="10355" y="2819"/>
                  <a:pt x="10390" y="2833"/>
                </a:cubicBezTo>
                <a:cubicBezTo>
                  <a:pt x="10395" y="2828"/>
                  <a:pt x="10407" y="2814"/>
                  <a:pt x="10419" y="2800"/>
                </a:cubicBezTo>
                <a:cubicBezTo>
                  <a:pt x="10438" y="2780"/>
                  <a:pt x="10457" y="2759"/>
                  <a:pt x="10482" y="2749"/>
                </a:cubicBezTo>
                <a:cubicBezTo>
                  <a:pt x="10492" y="2745"/>
                  <a:pt x="10502" y="2748"/>
                  <a:pt x="10508" y="2752"/>
                </a:cubicBezTo>
                <a:cubicBezTo>
                  <a:pt x="10517" y="2764"/>
                  <a:pt x="10536" y="2769"/>
                  <a:pt x="10541" y="2767"/>
                </a:cubicBezTo>
                <a:cubicBezTo>
                  <a:pt x="10548" y="2765"/>
                  <a:pt x="10557" y="2755"/>
                  <a:pt x="10563" y="2746"/>
                </a:cubicBezTo>
                <a:cubicBezTo>
                  <a:pt x="10631" y="2783"/>
                  <a:pt x="10803" y="2781"/>
                  <a:pt x="10847" y="2778"/>
                </a:cubicBezTo>
                <a:cubicBezTo>
                  <a:pt x="10854" y="2769"/>
                  <a:pt x="10866" y="2763"/>
                  <a:pt x="10876" y="2761"/>
                </a:cubicBezTo>
                <a:cubicBezTo>
                  <a:pt x="10927" y="2746"/>
                  <a:pt x="11019" y="2785"/>
                  <a:pt x="11053" y="2804"/>
                </a:cubicBezTo>
                <a:cubicBezTo>
                  <a:pt x="11075" y="2816"/>
                  <a:pt x="11095" y="2820"/>
                  <a:pt x="11107" y="2816"/>
                </a:cubicBezTo>
                <a:lnTo>
                  <a:pt x="11108" y="2816"/>
                </a:lnTo>
                <a:cubicBezTo>
                  <a:pt x="11125" y="2811"/>
                  <a:pt x="11143" y="2790"/>
                  <a:pt x="11155" y="2765"/>
                </a:cubicBezTo>
                <a:cubicBezTo>
                  <a:pt x="11164" y="2755"/>
                  <a:pt x="11166" y="2745"/>
                  <a:pt x="11164" y="2740"/>
                </a:cubicBezTo>
                <a:cubicBezTo>
                  <a:pt x="11161" y="2728"/>
                  <a:pt x="11143" y="2722"/>
                  <a:pt x="11123" y="2717"/>
                </a:cubicBezTo>
                <a:cubicBezTo>
                  <a:pt x="11100" y="2697"/>
                  <a:pt x="11071" y="2691"/>
                  <a:pt x="11056" y="2696"/>
                </a:cubicBezTo>
                <a:cubicBezTo>
                  <a:pt x="11052" y="2697"/>
                  <a:pt x="11045" y="2701"/>
                  <a:pt x="11043" y="2703"/>
                </a:cubicBezTo>
                <a:lnTo>
                  <a:pt x="11001" y="2724"/>
                </a:lnTo>
                <a:cubicBezTo>
                  <a:pt x="10947" y="2663"/>
                  <a:pt x="10849" y="2634"/>
                  <a:pt x="10769" y="2639"/>
                </a:cubicBezTo>
                <a:cubicBezTo>
                  <a:pt x="10734" y="2621"/>
                  <a:pt x="10698" y="2606"/>
                  <a:pt x="10660" y="2594"/>
                </a:cubicBezTo>
                <a:cubicBezTo>
                  <a:pt x="10624" y="2582"/>
                  <a:pt x="10585" y="2565"/>
                  <a:pt x="10554" y="2549"/>
                </a:cubicBezTo>
                <a:cubicBezTo>
                  <a:pt x="10550" y="2559"/>
                  <a:pt x="10541" y="2568"/>
                  <a:pt x="10537" y="2568"/>
                </a:cubicBezTo>
                <a:cubicBezTo>
                  <a:pt x="10533" y="2569"/>
                  <a:pt x="10526" y="2569"/>
                  <a:pt x="10522" y="2568"/>
                </a:cubicBezTo>
                <a:cubicBezTo>
                  <a:pt x="10506" y="2558"/>
                  <a:pt x="10496" y="2548"/>
                  <a:pt x="10489" y="2551"/>
                </a:cubicBezTo>
                <a:cubicBezTo>
                  <a:pt x="10485" y="2552"/>
                  <a:pt x="10477" y="2558"/>
                  <a:pt x="10473" y="2563"/>
                </a:cubicBezTo>
                <a:lnTo>
                  <a:pt x="10407" y="2563"/>
                </a:lnTo>
                <a:lnTo>
                  <a:pt x="10287" y="2475"/>
                </a:lnTo>
                <a:lnTo>
                  <a:pt x="10262" y="2454"/>
                </a:lnTo>
                <a:cubicBezTo>
                  <a:pt x="10264" y="2451"/>
                  <a:pt x="10268" y="2449"/>
                  <a:pt x="10270" y="2449"/>
                </a:cubicBezTo>
                <a:cubicBezTo>
                  <a:pt x="10273" y="2448"/>
                  <a:pt x="10281" y="2448"/>
                  <a:pt x="10285" y="2449"/>
                </a:cubicBezTo>
                <a:cubicBezTo>
                  <a:pt x="10295" y="2450"/>
                  <a:pt x="10304" y="2450"/>
                  <a:pt x="10308" y="2450"/>
                </a:cubicBezTo>
                <a:cubicBezTo>
                  <a:pt x="10317" y="2462"/>
                  <a:pt x="10333" y="2464"/>
                  <a:pt x="10348" y="2460"/>
                </a:cubicBezTo>
                <a:cubicBezTo>
                  <a:pt x="10399" y="2452"/>
                  <a:pt x="10427" y="2375"/>
                  <a:pt x="10395" y="2300"/>
                </a:cubicBezTo>
                <a:cubicBezTo>
                  <a:pt x="10392" y="2287"/>
                  <a:pt x="10386" y="2270"/>
                  <a:pt x="10382" y="2260"/>
                </a:cubicBezTo>
                <a:cubicBezTo>
                  <a:pt x="10371" y="2231"/>
                  <a:pt x="10362" y="2206"/>
                  <a:pt x="10357" y="2190"/>
                </a:cubicBezTo>
                <a:cubicBezTo>
                  <a:pt x="10371" y="2204"/>
                  <a:pt x="10396" y="2206"/>
                  <a:pt x="10409" y="2202"/>
                </a:cubicBezTo>
                <a:cubicBezTo>
                  <a:pt x="10422" y="2198"/>
                  <a:pt x="10436" y="2187"/>
                  <a:pt x="10446" y="2174"/>
                </a:cubicBezTo>
                <a:lnTo>
                  <a:pt x="10518" y="2191"/>
                </a:lnTo>
                <a:cubicBezTo>
                  <a:pt x="10544" y="2183"/>
                  <a:pt x="10588" y="2201"/>
                  <a:pt x="10620" y="2219"/>
                </a:cubicBezTo>
                <a:cubicBezTo>
                  <a:pt x="10622" y="2205"/>
                  <a:pt x="10633" y="2194"/>
                  <a:pt x="10639" y="2193"/>
                </a:cubicBezTo>
                <a:cubicBezTo>
                  <a:pt x="10645" y="2191"/>
                  <a:pt x="10655" y="2194"/>
                  <a:pt x="10663" y="2198"/>
                </a:cubicBezTo>
                <a:cubicBezTo>
                  <a:pt x="10677" y="2207"/>
                  <a:pt x="10690" y="2216"/>
                  <a:pt x="10698" y="2214"/>
                </a:cubicBezTo>
                <a:cubicBezTo>
                  <a:pt x="10702" y="2213"/>
                  <a:pt x="10708" y="2207"/>
                  <a:pt x="10710" y="2202"/>
                </a:cubicBezTo>
                <a:cubicBezTo>
                  <a:pt x="10768" y="2208"/>
                  <a:pt x="10831" y="2211"/>
                  <a:pt x="10882" y="2210"/>
                </a:cubicBezTo>
                <a:cubicBezTo>
                  <a:pt x="10935" y="2210"/>
                  <a:pt x="10999" y="2213"/>
                  <a:pt x="11055" y="2217"/>
                </a:cubicBezTo>
                <a:cubicBezTo>
                  <a:pt x="11091" y="2242"/>
                  <a:pt x="11146" y="2249"/>
                  <a:pt x="11181" y="2239"/>
                </a:cubicBezTo>
                <a:cubicBezTo>
                  <a:pt x="11207" y="2233"/>
                  <a:pt x="11233" y="2204"/>
                  <a:pt x="11226" y="2175"/>
                </a:cubicBezTo>
                <a:cubicBezTo>
                  <a:pt x="11225" y="2170"/>
                  <a:pt x="11221" y="2164"/>
                  <a:pt x="11218" y="2161"/>
                </a:cubicBezTo>
                <a:cubicBezTo>
                  <a:pt x="11189" y="2140"/>
                  <a:pt x="11125" y="2144"/>
                  <a:pt x="11068" y="2148"/>
                </a:cubicBezTo>
                <a:cubicBezTo>
                  <a:pt x="10979" y="2162"/>
                  <a:pt x="10918" y="2147"/>
                  <a:pt x="10874" y="2099"/>
                </a:cubicBezTo>
                <a:cubicBezTo>
                  <a:pt x="10861" y="2087"/>
                  <a:pt x="10846" y="2083"/>
                  <a:pt x="10838" y="2086"/>
                </a:cubicBezTo>
                <a:cubicBezTo>
                  <a:pt x="10828" y="2089"/>
                  <a:pt x="10814" y="2106"/>
                  <a:pt x="10802" y="2128"/>
                </a:cubicBezTo>
                <a:cubicBezTo>
                  <a:pt x="10763" y="2097"/>
                  <a:pt x="10723" y="2093"/>
                  <a:pt x="10690" y="2082"/>
                </a:cubicBezTo>
                <a:cubicBezTo>
                  <a:pt x="10670" y="2077"/>
                  <a:pt x="10647" y="2066"/>
                  <a:pt x="10630" y="2055"/>
                </a:cubicBezTo>
                <a:cubicBezTo>
                  <a:pt x="10625" y="2064"/>
                  <a:pt x="10615" y="2070"/>
                  <a:pt x="10608" y="2072"/>
                </a:cubicBezTo>
                <a:cubicBezTo>
                  <a:pt x="10595" y="2076"/>
                  <a:pt x="10579" y="2075"/>
                  <a:pt x="10569" y="2073"/>
                </a:cubicBezTo>
                <a:lnTo>
                  <a:pt x="10566" y="2064"/>
                </a:lnTo>
                <a:lnTo>
                  <a:pt x="10435" y="2101"/>
                </a:lnTo>
                <a:cubicBezTo>
                  <a:pt x="10418" y="2084"/>
                  <a:pt x="10364" y="2029"/>
                  <a:pt x="10337" y="2041"/>
                </a:cubicBezTo>
                <a:cubicBezTo>
                  <a:pt x="10328" y="2043"/>
                  <a:pt x="10317" y="2052"/>
                  <a:pt x="10310" y="2062"/>
                </a:cubicBezTo>
                <a:lnTo>
                  <a:pt x="10309" y="2062"/>
                </a:lnTo>
                <a:lnTo>
                  <a:pt x="10307" y="2062"/>
                </a:lnTo>
                <a:lnTo>
                  <a:pt x="10306" y="2061"/>
                </a:lnTo>
                <a:cubicBezTo>
                  <a:pt x="10301" y="2061"/>
                  <a:pt x="10296" y="2052"/>
                  <a:pt x="10296" y="2052"/>
                </a:cubicBezTo>
                <a:cubicBezTo>
                  <a:pt x="10294" y="2047"/>
                  <a:pt x="10299" y="2039"/>
                  <a:pt x="10303" y="2035"/>
                </a:cubicBezTo>
                <a:cubicBezTo>
                  <a:pt x="10307" y="2027"/>
                  <a:pt x="10334" y="2012"/>
                  <a:pt x="10348" y="2009"/>
                </a:cubicBezTo>
                <a:cubicBezTo>
                  <a:pt x="10356" y="2007"/>
                  <a:pt x="10365" y="2006"/>
                  <a:pt x="10370" y="2007"/>
                </a:cubicBezTo>
                <a:cubicBezTo>
                  <a:pt x="10394" y="2030"/>
                  <a:pt x="10415" y="2024"/>
                  <a:pt x="10433" y="2026"/>
                </a:cubicBezTo>
                <a:cubicBezTo>
                  <a:pt x="10445" y="2026"/>
                  <a:pt x="10461" y="2030"/>
                  <a:pt x="10473" y="2034"/>
                </a:cubicBezTo>
                <a:lnTo>
                  <a:pt x="10569" y="2006"/>
                </a:lnTo>
                <a:lnTo>
                  <a:pt x="10630" y="2055"/>
                </a:lnTo>
                <a:lnTo>
                  <a:pt x="10692" y="2009"/>
                </a:lnTo>
                <a:cubicBezTo>
                  <a:pt x="10759" y="2046"/>
                  <a:pt x="10861" y="2056"/>
                  <a:pt x="10932" y="2053"/>
                </a:cubicBezTo>
                <a:cubicBezTo>
                  <a:pt x="10960" y="2072"/>
                  <a:pt x="10989" y="2078"/>
                  <a:pt x="11010" y="2071"/>
                </a:cubicBezTo>
                <a:cubicBezTo>
                  <a:pt x="11035" y="2064"/>
                  <a:pt x="11059" y="2045"/>
                  <a:pt x="11074" y="2022"/>
                </a:cubicBezTo>
                <a:lnTo>
                  <a:pt x="11260" y="2044"/>
                </a:lnTo>
                <a:cubicBezTo>
                  <a:pt x="11263" y="2041"/>
                  <a:pt x="11270" y="2038"/>
                  <a:pt x="11275" y="2037"/>
                </a:cubicBezTo>
                <a:cubicBezTo>
                  <a:pt x="11338" y="2024"/>
                  <a:pt x="11446" y="2036"/>
                  <a:pt x="11499" y="2052"/>
                </a:cubicBezTo>
                <a:cubicBezTo>
                  <a:pt x="11505" y="2043"/>
                  <a:pt x="11512" y="2038"/>
                  <a:pt x="11517" y="2037"/>
                </a:cubicBezTo>
                <a:cubicBezTo>
                  <a:pt x="11525" y="2034"/>
                  <a:pt x="11541" y="2040"/>
                  <a:pt x="11550" y="2045"/>
                </a:cubicBezTo>
                <a:cubicBezTo>
                  <a:pt x="11560" y="2051"/>
                  <a:pt x="11576" y="2053"/>
                  <a:pt x="11582" y="2051"/>
                </a:cubicBezTo>
                <a:cubicBezTo>
                  <a:pt x="11590" y="2050"/>
                  <a:pt x="11600" y="2040"/>
                  <a:pt x="11606" y="2030"/>
                </a:cubicBezTo>
                <a:cubicBezTo>
                  <a:pt x="11628" y="2046"/>
                  <a:pt x="11640" y="2055"/>
                  <a:pt x="11652" y="2053"/>
                </a:cubicBezTo>
                <a:lnTo>
                  <a:pt x="11653" y="2052"/>
                </a:lnTo>
                <a:cubicBezTo>
                  <a:pt x="11670" y="2044"/>
                  <a:pt x="11677" y="2028"/>
                  <a:pt x="11694" y="2005"/>
                </a:cubicBezTo>
                <a:lnTo>
                  <a:pt x="11565" y="1919"/>
                </a:lnTo>
                <a:cubicBezTo>
                  <a:pt x="11560" y="1922"/>
                  <a:pt x="11553" y="1925"/>
                  <a:pt x="11549" y="1926"/>
                </a:cubicBezTo>
                <a:cubicBezTo>
                  <a:pt x="11536" y="1930"/>
                  <a:pt x="11521" y="1929"/>
                  <a:pt x="11509" y="1924"/>
                </a:cubicBezTo>
                <a:cubicBezTo>
                  <a:pt x="11476" y="1913"/>
                  <a:pt x="11443" y="1893"/>
                  <a:pt x="11418" y="1902"/>
                </a:cubicBezTo>
                <a:cubicBezTo>
                  <a:pt x="11413" y="1904"/>
                  <a:pt x="11405" y="1907"/>
                  <a:pt x="11401" y="1909"/>
                </a:cubicBezTo>
                <a:lnTo>
                  <a:pt x="11322" y="1894"/>
                </a:lnTo>
                <a:cubicBezTo>
                  <a:pt x="11318" y="1901"/>
                  <a:pt x="11311" y="1906"/>
                  <a:pt x="11306" y="1907"/>
                </a:cubicBezTo>
                <a:cubicBezTo>
                  <a:pt x="11254" y="1886"/>
                  <a:pt x="11344" y="1954"/>
                  <a:pt x="11197" y="1855"/>
                </a:cubicBezTo>
                <a:lnTo>
                  <a:pt x="11019" y="1830"/>
                </a:lnTo>
                <a:cubicBezTo>
                  <a:pt x="10995" y="1829"/>
                  <a:pt x="10951" y="1814"/>
                  <a:pt x="10926" y="1800"/>
                </a:cubicBezTo>
                <a:cubicBezTo>
                  <a:pt x="10921" y="1809"/>
                  <a:pt x="10913" y="1814"/>
                  <a:pt x="10908" y="1815"/>
                </a:cubicBezTo>
                <a:cubicBezTo>
                  <a:pt x="10898" y="1818"/>
                  <a:pt x="10882" y="1813"/>
                  <a:pt x="10871" y="1806"/>
                </a:cubicBezTo>
                <a:lnTo>
                  <a:pt x="10803" y="1769"/>
                </a:lnTo>
                <a:cubicBezTo>
                  <a:pt x="10805" y="1765"/>
                  <a:pt x="10811" y="1762"/>
                  <a:pt x="10814" y="1761"/>
                </a:cubicBezTo>
                <a:cubicBezTo>
                  <a:pt x="10835" y="1758"/>
                  <a:pt x="10854" y="1765"/>
                  <a:pt x="10872" y="1769"/>
                </a:cubicBezTo>
                <a:cubicBezTo>
                  <a:pt x="10887" y="1773"/>
                  <a:pt x="10901" y="1776"/>
                  <a:pt x="10909" y="1776"/>
                </a:cubicBezTo>
                <a:lnTo>
                  <a:pt x="10909" y="1774"/>
                </a:lnTo>
                <a:lnTo>
                  <a:pt x="10909" y="1772"/>
                </a:lnTo>
                <a:lnTo>
                  <a:pt x="10909" y="1771"/>
                </a:lnTo>
                <a:lnTo>
                  <a:pt x="10909" y="1769"/>
                </a:lnTo>
                <a:lnTo>
                  <a:pt x="10909" y="1768"/>
                </a:lnTo>
                <a:lnTo>
                  <a:pt x="10910" y="1767"/>
                </a:lnTo>
                <a:lnTo>
                  <a:pt x="10911" y="1766"/>
                </a:lnTo>
                <a:lnTo>
                  <a:pt x="10912" y="1765"/>
                </a:lnTo>
                <a:lnTo>
                  <a:pt x="10913" y="1764"/>
                </a:lnTo>
                <a:lnTo>
                  <a:pt x="10914" y="1763"/>
                </a:lnTo>
                <a:lnTo>
                  <a:pt x="10915" y="1763"/>
                </a:lnTo>
                <a:lnTo>
                  <a:pt x="10917" y="1762"/>
                </a:lnTo>
                <a:cubicBezTo>
                  <a:pt x="10924" y="1761"/>
                  <a:pt x="10934" y="1759"/>
                  <a:pt x="10942" y="1757"/>
                </a:cubicBezTo>
                <a:cubicBezTo>
                  <a:pt x="10959" y="1772"/>
                  <a:pt x="10967" y="1785"/>
                  <a:pt x="10978" y="1783"/>
                </a:cubicBezTo>
                <a:cubicBezTo>
                  <a:pt x="10982" y="1782"/>
                  <a:pt x="10989" y="1776"/>
                  <a:pt x="10993" y="1771"/>
                </a:cubicBezTo>
                <a:cubicBezTo>
                  <a:pt x="11040" y="1771"/>
                  <a:pt x="11096" y="1774"/>
                  <a:pt x="11144" y="1778"/>
                </a:cubicBezTo>
                <a:cubicBezTo>
                  <a:pt x="11245" y="1787"/>
                  <a:pt x="11356" y="1797"/>
                  <a:pt x="11441" y="1784"/>
                </a:cubicBezTo>
                <a:cubicBezTo>
                  <a:pt x="11455" y="1790"/>
                  <a:pt x="11468" y="1790"/>
                  <a:pt x="11477" y="1788"/>
                </a:cubicBezTo>
                <a:cubicBezTo>
                  <a:pt x="11488" y="1785"/>
                  <a:pt x="11500" y="1772"/>
                  <a:pt x="11509" y="1756"/>
                </a:cubicBezTo>
                <a:lnTo>
                  <a:pt x="11506" y="1747"/>
                </a:lnTo>
                <a:cubicBezTo>
                  <a:pt x="11547" y="1770"/>
                  <a:pt x="11771" y="1813"/>
                  <a:pt x="11824" y="1800"/>
                </a:cubicBezTo>
                <a:cubicBezTo>
                  <a:pt x="11827" y="1799"/>
                  <a:pt x="11831" y="1797"/>
                  <a:pt x="11832" y="1795"/>
                </a:cubicBezTo>
                <a:cubicBezTo>
                  <a:pt x="11833" y="1790"/>
                  <a:pt x="11832" y="1782"/>
                  <a:pt x="11831" y="1777"/>
                </a:cubicBezTo>
                <a:cubicBezTo>
                  <a:pt x="11826" y="1759"/>
                  <a:pt x="11809" y="1738"/>
                  <a:pt x="11795" y="1730"/>
                </a:cubicBezTo>
                <a:lnTo>
                  <a:pt x="11723" y="1713"/>
                </a:lnTo>
                <a:cubicBezTo>
                  <a:pt x="11696" y="1698"/>
                  <a:pt x="11655" y="1694"/>
                  <a:pt x="11635" y="1701"/>
                </a:cubicBezTo>
                <a:cubicBezTo>
                  <a:pt x="11597" y="1670"/>
                  <a:pt x="11562" y="1669"/>
                  <a:pt x="11531" y="1662"/>
                </a:cubicBezTo>
                <a:cubicBezTo>
                  <a:pt x="11514" y="1659"/>
                  <a:pt x="11493" y="1651"/>
                  <a:pt x="11476" y="1642"/>
                </a:cubicBezTo>
                <a:lnTo>
                  <a:pt x="10815" y="1482"/>
                </a:lnTo>
                <a:cubicBezTo>
                  <a:pt x="10796" y="1464"/>
                  <a:pt x="10766" y="1446"/>
                  <a:pt x="10750" y="1453"/>
                </a:cubicBezTo>
                <a:cubicBezTo>
                  <a:pt x="10742" y="1454"/>
                  <a:pt x="10733" y="1462"/>
                  <a:pt x="10727" y="1469"/>
                </a:cubicBezTo>
                <a:cubicBezTo>
                  <a:pt x="10687" y="1439"/>
                  <a:pt x="10654" y="1433"/>
                  <a:pt x="10624" y="1442"/>
                </a:cubicBezTo>
                <a:cubicBezTo>
                  <a:pt x="10564" y="1411"/>
                  <a:pt x="10397" y="1398"/>
                  <a:pt x="10350" y="1407"/>
                </a:cubicBezTo>
                <a:lnTo>
                  <a:pt x="10173" y="1354"/>
                </a:lnTo>
                <a:lnTo>
                  <a:pt x="10115" y="1380"/>
                </a:lnTo>
                <a:cubicBezTo>
                  <a:pt x="10037" y="1327"/>
                  <a:pt x="9934" y="1321"/>
                  <a:pt x="9846" y="1306"/>
                </a:cubicBezTo>
                <a:cubicBezTo>
                  <a:pt x="9799" y="1300"/>
                  <a:pt x="9751" y="1285"/>
                  <a:pt x="9714" y="1268"/>
                </a:cubicBezTo>
                <a:cubicBezTo>
                  <a:pt x="9696" y="1272"/>
                  <a:pt x="9678" y="1271"/>
                  <a:pt x="9663" y="1267"/>
                </a:cubicBezTo>
                <a:cubicBezTo>
                  <a:pt x="9545" y="1238"/>
                  <a:pt x="9841" y="1307"/>
                  <a:pt x="9463" y="1217"/>
                </a:cubicBezTo>
                <a:cubicBezTo>
                  <a:pt x="9455" y="1225"/>
                  <a:pt x="9445" y="1232"/>
                  <a:pt x="9437" y="1234"/>
                </a:cubicBezTo>
                <a:cubicBezTo>
                  <a:pt x="9430" y="1237"/>
                  <a:pt x="9417" y="1231"/>
                  <a:pt x="9408" y="1223"/>
                </a:cubicBezTo>
                <a:cubicBezTo>
                  <a:pt x="9388" y="1214"/>
                  <a:pt x="9365" y="1200"/>
                  <a:pt x="9347" y="1187"/>
                </a:cubicBezTo>
                <a:cubicBezTo>
                  <a:pt x="9327" y="1172"/>
                  <a:pt x="9297" y="1166"/>
                  <a:pt x="9269" y="1169"/>
                </a:cubicBezTo>
                <a:cubicBezTo>
                  <a:pt x="9263" y="1175"/>
                  <a:pt x="9255" y="1180"/>
                  <a:pt x="9249" y="1182"/>
                </a:cubicBezTo>
                <a:cubicBezTo>
                  <a:pt x="9235" y="1188"/>
                  <a:pt x="9209" y="1178"/>
                  <a:pt x="9192" y="1162"/>
                </a:cubicBezTo>
                <a:cubicBezTo>
                  <a:pt x="9122" y="1183"/>
                  <a:pt x="8977" y="1147"/>
                  <a:pt x="8915" y="1119"/>
                </a:cubicBezTo>
                <a:cubicBezTo>
                  <a:pt x="8913" y="1131"/>
                  <a:pt x="8904" y="1138"/>
                  <a:pt x="8898" y="1139"/>
                </a:cubicBezTo>
                <a:cubicBezTo>
                  <a:pt x="8893" y="1141"/>
                  <a:pt x="8885" y="1140"/>
                  <a:pt x="8882" y="1138"/>
                </a:cubicBezTo>
                <a:lnTo>
                  <a:pt x="8846" y="1110"/>
                </a:lnTo>
                <a:lnTo>
                  <a:pt x="8846" y="1109"/>
                </a:lnTo>
                <a:lnTo>
                  <a:pt x="8845" y="1108"/>
                </a:lnTo>
                <a:cubicBezTo>
                  <a:pt x="8843" y="1101"/>
                  <a:pt x="8842" y="1090"/>
                  <a:pt x="8847" y="1082"/>
                </a:cubicBezTo>
                <a:cubicBezTo>
                  <a:pt x="8785" y="1091"/>
                  <a:pt x="8657" y="1096"/>
                  <a:pt x="8536" y="1086"/>
                </a:cubicBezTo>
                <a:cubicBezTo>
                  <a:pt x="8483" y="1063"/>
                  <a:pt x="8413" y="1063"/>
                  <a:pt x="8353" y="1072"/>
                </a:cubicBezTo>
                <a:lnTo>
                  <a:pt x="8293" y="1061"/>
                </a:lnTo>
                <a:lnTo>
                  <a:pt x="8210" y="1037"/>
                </a:lnTo>
                <a:lnTo>
                  <a:pt x="8209" y="1037"/>
                </a:lnTo>
                <a:cubicBezTo>
                  <a:pt x="8192" y="1041"/>
                  <a:pt x="8176" y="1039"/>
                  <a:pt x="8161" y="1032"/>
                </a:cubicBezTo>
                <a:cubicBezTo>
                  <a:pt x="8146" y="1025"/>
                  <a:pt x="8128" y="1024"/>
                  <a:pt x="8113" y="1027"/>
                </a:cubicBezTo>
                <a:lnTo>
                  <a:pt x="7982" y="999"/>
                </a:lnTo>
                <a:lnTo>
                  <a:pt x="7946" y="971"/>
                </a:lnTo>
                <a:lnTo>
                  <a:pt x="7866" y="956"/>
                </a:lnTo>
                <a:lnTo>
                  <a:pt x="7865" y="955"/>
                </a:lnTo>
                <a:cubicBezTo>
                  <a:pt x="7857" y="925"/>
                  <a:pt x="7848" y="924"/>
                  <a:pt x="7827" y="930"/>
                </a:cubicBezTo>
                <a:lnTo>
                  <a:pt x="7825" y="930"/>
                </a:lnTo>
                <a:lnTo>
                  <a:pt x="7824" y="930"/>
                </a:lnTo>
                <a:lnTo>
                  <a:pt x="7823" y="931"/>
                </a:lnTo>
                <a:lnTo>
                  <a:pt x="7822" y="931"/>
                </a:lnTo>
                <a:lnTo>
                  <a:pt x="7821" y="931"/>
                </a:lnTo>
                <a:cubicBezTo>
                  <a:pt x="7793" y="938"/>
                  <a:pt x="7787" y="911"/>
                  <a:pt x="7783" y="900"/>
                </a:cubicBezTo>
                <a:lnTo>
                  <a:pt x="7783" y="899"/>
                </a:lnTo>
                <a:lnTo>
                  <a:pt x="7783" y="898"/>
                </a:lnTo>
                <a:lnTo>
                  <a:pt x="7782" y="897"/>
                </a:lnTo>
                <a:lnTo>
                  <a:pt x="7782" y="896"/>
                </a:lnTo>
                <a:lnTo>
                  <a:pt x="7782" y="895"/>
                </a:lnTo>
                <a:cubicBezTo>
                  <a:pt x="7780" y="896"/>
                  <a:pt x="7778" y="897"/>
                  <a:pt x="7777" y="897"/>
                </a:cubicBezTo>
                <a:cubicBezTo>
                  <a:pt x="7693" y="902"/>
                  <a:pt x="7823" y="919"/>
                  <a:pt x="7597" y="910"/>
                </a:cubicBezTo>
                <a:cubicBezTo>
                  <a:pt x="7586" y="904"/>
                  <a:pt x="7573" y="898"/>
                  <a:pt x="7566" y="900"/>
                </a:cubicBezTo>
                <a:lnTo>
                  <a:pt x="7563" y="892"/>
                </a:lnTo>
                <a:cubicBezTo>
                  <a:pt x="7559" y="893"/>
                  <a:pt x="7550" y="893"/>
                  <a:pt x="7545" y="892"/>
                </a:cubicBezTo>
                <a:cubicBezTo>
                  <a:pt x="7536" y="892"/>
                  <a:pt x="7529" y="892"/>
                  <a:pt x="7525" y="893"/>
                </a:cubicBezTo>
                <a:cubicBezTo>
                  <a:pt x="7516" y="896"/>
                  <a:pt x="7505" y="887"/>
                  <a:pt x="7503" y="881"/>
                </a:cubicBezTo>
                <a:cubicBezTo>
                  <a:pt x="7501" y="881"/>
                  <a:pt x="7498" y="882"/>
                  <a:pt x="7497" y="882"/>
                </a:cubicBezTo>
                <a:cubicBezTo>
                  <a:pt x="7474" y="889"/>
                  <a:pt x="7455" y="893"/>
                  <a:pt x="7431" y="892"/>
                </a:cubicBezTo>
                <a:cubicBezTo>
                  <a:pt x="7427" y="893"/>
                  <a:pt x="7420" y="892"/>
                  <a:pt x="7417" y="891"/>
                </a:cubicBezTo>
                <a:cubicBezTo>
                  <a:pt x="7412" y="890"/>
                  <a:pt x="7405" y="890"/>
                  <a:pt x="7402" y="891"/>
                </a:cubicBezTo>
                <a:cubicBezTo>
                  <a:pt x="7261" y="816"/>
                  <a:pt x="7273" y="848"/>
                  <a:pt x="7191" y="847"/>
                </a:cubicBezTo>
                <a:cubicBezTo>
                  <a:pt x="7137" y="829"/>
                  <a:pt x="7062" y="822"/>
                  <a:pt x="7014" y="822"/>
                </a:cubicBezTo>
                <a:cubicBezTo>
                  <a:pt x="6880" y="814"/>
                  <a:pt x="6736" y="795"/>
                  <a:pt x="6617" y="757"/>
                </a:cubicBezTo>
                <a:lnTo>
                  <a:pt x="6616" y="757"/>
                </a:lnTo>
                <a:lnTo>
                  <a:pt x="6615" y="757"/>
                </a:lnTo>
                <a:lnTo>
                  <a:pt x="6614" y="757"/>
                </a:lnTo>
                <a:lnTo>
                  <a:pt x="6613" y="758"/>
                </a:lnTo>
                <a:cubicBezTo>
                  <a:pt x="6579" y="756"/>
                  <a:pt x="6625" y="776"/>
                  <a:pt x="6539" y="750"/>
                </a:cubicBezTo>
                <a:cubicBezTo>
                  <a:pt x="6534" y="761"/>
                  <a:pt x="6532" y="762"/>
                  <a:pt x="6526" y="764"/>
                </a:cubicBezTo>
                <a:cubicBezTo>
                  <a:pt x="6495" y="764"/>
                  <a:pt x="6472" y="748"/>
                  <a:pt x="6466" y="724"/>
                </a:cubicBezTo>
                <a:cubicBezTo>
                  <a:pt x="6449" y="727"/>
                  <a:pt x="6439" y="727"/>
                  <a:pt x="6424" y="719"/>
                </a:cubicBezTo>
                <a:lnTo>
                  <a:pt x="6423" y="718"/>
                </a:lnTo>
                <a:lnTo>
                  <a:pt x="6421" y="718"/>
                </a:lnTo>
                <a:lnTo>
                  <a:pt x="6420" y="717"/>
                </a:lnTo>
                <a:lnTo>
                  <a:pt x="6419" y="716"/>
                </a:lnTo>
                <a:lnTo>
                  <a:pt x="6418" y="716"/>
                </a:lnTo>
                <a:lnTo>
                  <a:pt x="6417" y="715"/>
                </a:lnTo>
                <a:lnTo>
                  <a:pt x="6416" y="715"/>
                </a:lnTo>
                <a:lnTo>
                  <a:pt x="6415" y="714"/>
                </a:lnTo>
                <a:lnTo>
                  <a:pt x="6413" y="714"/>
                </a:lnTo>
                <a:lnTo>
                  <a:pt x="6404" y="709"/>
                </a:lnTo>
                <a:lnTo>
                  <a:pt x="6400" y="707"/>
                </a:lnTo>
                <a:lnTo>
                  <a:pt x="6399" y="706"/>
                </a:lnTo>
                <a:lnTo>
                  <a:pt x="6398" y="705"/>
                </a:lnTo>
                <a:cubicBezTo>
                  <a:pt x="6380" y="695"/>
                  <a:pt x="6369" y="697"/>
                  <a:pt x="6354" y="699"/>
                </a:cubicBezTo>
                <a:lnTo>
                  <a:pt x="6275" y="684"/>
                </a:lnTo>
                <a:cubicBezTo>
                  <a:pt x="6254" y="690"/>
                  <a:pt x="6235" y="688"/>
                  <a:pt x="6221" y="682"/>
                </a:cubicBezTo>
                <a:cubicBezTo>
                  <a:pt x="6184" y="665"/>
                  <a:pt x="6158" y="650"/>
                  <a:pt x="6126" y="661"/>
                </a:cubicBezTo>
                <a:cubicBezTo>
                  <a:pt x="6082" y="665"/>
                  <a:pt x="5933" y="661"/>
                  <a:pt x="5887" y="654"/>
                </a:cubicBezTo>
                <a:cubicBezTo>
                  <a:pt x="5871" y="657"/>
                  <a:pt x="5857" y="655"/>
                  <a:pt x="5849" y="651"/>
                </a:cubicBezTo>
                <a:cubicBezTo>
                  <a:pt x="5840" y="645"/>
                  <a:pt x="5824" y="644"/>
                  <a:pt x="5810" y="647"/>
                </a:cubicBezTo>
                <a:cubicBezTo>
                  <a:pt x="5800" y="609"/>
                  <a:pt x="5766" y="600"/>
                  <a:pt x="5742" y="608"/>
                </a:cubicBezTo>
                <a:cubicBezTo>
                  <a:pt x="5737" y="609"/>
                  <a:pt x="5729" y="613"/>
                  <a:pt x="5725" y="615"/>
                </a:cubicBezTo>
                <a:cubicBezTo>
                  <a:pt x="5253" y="601"/>
                  <a:pt x="5594" y="584"/>
                  <a:pt x="5445" y="563"/>
                </a:cubicBezTo>
                <a:lnTo>
                  <a:pt x="5359" y="559"/>
                </a:lnTo>
                <a:lnTo>
                  <a:pt x="5359" y="560"/>
                </a:lnTo>
                <a:lnTo>
                  <a:pt x="5360" y="561"/>
                </a:lnTo>
                <a:lnTo>
                  <a:pt x="5360" y="562"/>
                </a:lnTo>
                <a:cubicBezTo>
                  <a:pt x="5363" y="570"/>
                  <a:pt x="5364" y="587"/>
                  <a:pt x="5349" y="590"/>
                </a:cubicBezTo>
                <a:cubicBezTo>
                  <a:pt x="5345" y="592"/>
                  <a:pt x="5333" y="586"/>
                  <a:pt x="5326" y="580"/>
                </a:cubicBezTo>
                <a:cubicBezTo>
                  <a:pt x="5318" y="574"/>
                  <a:pt x="5309" y="568"/>
                  <a:pt x="5304" y="566"/>
                </a:cubicBezTo>
                <a:cubicBezTo>
                  <a:pt x="5212" y="593"/>
                  <a:pt x="5087" y="558"/>
                  <a:pt x="4983" y="531"/>
                </a:cubicBezTo>
                <a:cubicBezTo>
                  <a:pt x="4929" y="516"/>
                  <a:pt x="4873" y="506"/>
                  <a:pt x="4832" y="502"/>
                </a:cubicBezTo>
                <a:cubicBezTo>
                  <a:pt x="4823" y="469"/>
                  <a:pt x="4799" y="471"/>
                  <a:pt x="4780" y="476"/>
                </a:cubicBezTo>
                <a:cubicBezTo>
                  <a:pt x="4777" y="477"/>
                  <a:pt x="4772" y="479"/>
                  <a:pt x="4771" y="479"/>
                </a:cubicBezTo>
                <a:cubicBezTo>
                  <a:pt x="4759" y="484"/>
                  <a:pt x="4745" y="489"/>
                  <a:pt x="4735" y="492"/>
                </a:cubicBezTo>
                <a:cubicBezTo>
                  <a:pt x="4693" y="488"/>
                  <a:pt x="4494" y="463"/>
                  <a:pt x="4463" y="466"/>
                </a:cubicBezTo>
                <a:lnTo>
                  <a:pt x="4320" y="432"/>
                </a:lnTo>
                <a:cubicBezTo>
                  <a:pt x="4300" y="437"/>
                  <a:pt x="4282" y="435"/>
                  <a:pt x="4269" y="428"/>
                </a:cubicBezTo>
                <a:cubicBezTo>
                  <a:pt x="4233" y="409"/>
                  <a:pt x="4211" y="396"/>
                  <a:pt x="4180" y="406"/>
                </a:cubicBezTo>
                <a:cubicBezTo>
                  <a:pt x="4128" y="413"/>
                  <a:pt x="4017" y="416"/>
                  <a:pt x="3962" y="402"/>
                </a:cubicBezTo>
                <a:lnTo>
                  <a:pt x="3893" y="393"/>
                </a:lnTo>
                <a:cubicBezTo>
                  <a:pt x="3883" y="356"/>
                  <a:pt x="3852" y="354"/>
                  <a:pt x="3832" y="360"/>
                </a:cubicBezTo>
                <a:cubicBezTo>
                  <a:pt x="3825" y="362"/>
                  <a:pt x="3816" y="366"/>
                  <a:pt x="3811" y="370"/>
                </a:cubicBezTo>
                <a:cubicBezTo>
                  <a:pt x="3791" y="369"/>
                  <a:pt x="3764" y="369"/>
                  <a:pt x="3739" y="368"/>
                </a:cubicBezTo>
                <a:cubicBezTo>
                  <a:pt x="3685" y="367"/>
                  <a:pt x="3621" y="363"/>
                  <a:pt x="3587" y="349"/>
                </a:cubicBezTo>
                <a:lnTo>
                  <a:pt x="3560" y="319"/>
                </a:lnTo>
                <a:lnTo>
                  <a:pt x="3473" y="315"/>
                </a:lnTo>
                <a:lnTo>
                  <a:pt x="3474" y="315"/>
                </a:lnTo>
                <a:lnTo>
                  <a:pt x="3474" y="316"/>
                </a:lnTo>
                <a:cubicBezTo>
                  <a:pt x="3475" y="318"/>
                  <a:pt x="3480" y="344"/>
                  <a:pt x="3472" y="344"/>
                </a:cubicBezTo>
                <a:cubicBezTo>
                  <a:pt x="3463" y="346"/>
                  <a:pt x="3452" y="341"/>
                  <a:pt x="3446" y="335"/>
                </a:cubicBezTo>
                <a:cubicBezTo>
                  <a:pt x="3439" y="328"/>
                  <a:pt x="3431" y="322"/>
                  <a:pt x="3427" y="319"/>
                </a:cubicBezTo>
                <a:cubicBezTo>
                  <a:pt x="3341" y="344"/>
                  <a:pt x="3232" y="314"/>
                  <a:pt x="3138" y="290"/>
                </a:cubicBezTo>
                <a:cubicBezTo>
                  <a:pt x="3089" y="276"/>
                  <a:pt x="3036" y="267"/>
                  <a:pt x="2995" y="263"/>
                </a:cubicBezTo>
                <a:cubicBezTo>
                  <a:pt x="2986" y="232"/>
                  <a:pt x="2957" y="231"/>
                  <a:pt x="2936" y="237"/>
                </a:cubicBezTo>
                <a:cubicBezTo>
                  <a:pt x="2925" y="240"/>
                  <a:pt x="2913" y="246"/>
                  <a:pt x="2906" y="251"/>
                </a:cubicBezTo>
                <a:cubicBezTo>
                  <a:pt x="2859" y="242"/>
                  <a:pt x="2497" y="220"/>
                  <a:pt x="2464" y="226"/>
                </a:cubicBezTo>
                <a:cubicBezTo>
                  <a:pt x="2430" y="189"/>
                  <a:pt x="2379" y="218"/>
                  <a:pt x="2343" y="220"/>
                </a:cubicBezTo>
                <a:cubicBezTo>
                  <a:pt x="2321" y="224"/>
                  <a:pt x="2300" y="216"/>
                  <a:pt x="2287" y="201"/>
                </a:cubicBezTo>
                <a:cubicBezTo>
                  <a:pt x="2266" y="207"/>
                  <a:pt x="2236" y="204"/>
                  <a:pt x="2206" y="197"/>
                </a:cubicBezTo>
                <a:cubicBezTo>
                  <a:pt x="2145" y="183"/>
                  <a:pt x="2070" y="159"/>
                  <a:pt x="2032" y="170"/>
                </a:cubicBezTo>
                <a:lnTo>
                  <a:pt x="1990" y="154"/>
                </a:lnTo>
                <a:cubicBezTo>
                  <a:pt x="1952" y="164"/>
                  <a:pt x="1913" y="169"/>
                  <a:pt x="1884" y="167"/>
                </a:cubicBezTo>
                <a:cubicBezTo>
                  <a:pt x="1820" y="166"/>
                  <a:pt x="1756" y="155"/>
                  <a:pt x="1684" y="176"/>
                </a:cubicBezTo>
                <a:lnTo>
                  <a:pt x="1615" y="167"/>
                </a:lnTo>
                <a:cubicBezTo>
                  <a:pt x="1556" y="123"/>
                  <a:pt x="1417" y="110"/>
                  <a:pt x="1373" y="114"/>
                </a:cubicBezTo>
                <a:cubicBezTo>
                  <a:pt x="1355" y="77"/>
                  <a:pt x="1317" y="89"/>
                  <a:pt x="1295" y="93"/>
                </a:cubicBezTo>
                <a:cubicBezTo>
                  <a:pt x="1279" y="98"/>
                  <a:pt x="1265" y="104"/>
                  <a:pt x="1258" y="109"/>
                </a:cubicBezTo>
                <a:cubicBezTo>
                  <a:pt x="1232" y="95"/>
                  <a:pt x="1184" y="101"/>
                  <a:pt x="1163" y="108"/>
                </a:cubicBezTo>
                <a:lnTo>
                  <a:pt x="1112" y="94"/>
                </a:lnTo>
                <a:lnTo>
                  <a:pt x="1076" y="66"/>
                </a:lnTo>
                <a:lnTo>
                  <a:pt x="782" y="65"/>
                </a:lnTo>
                <a:lnTo>
                  <a:pt x="741" y="87"/>
                </a:lnTo>
                <a:lnTo>
                  <a:pt x="740" y="87"/>
                </a:lnTo>
                <a:cubicBezTo>
                  <a:pt x="720" y="93"/>
                  <a:pt x="691" y="96"/>
                  <a:pt x="670" y="69"/>
                </a:cubicBezTo>
                <a:lnTo>
                  <a:pt x="570" y="51"/>
                </a:lnTo>
                <a:cubicBezTo>
                  <a:pt x="553" y="55"/>
                  <a:pt x="540" y="55"/>
                  <a:pt x="534" y="51"/>
                </a:cubicBezTo>
                <a:cubicBezTo>
                  <a:pt x="501" y="34"/>
                  <a:pt x="491" y="37"/>
                  <a:pt x="455" y="46"/>
                </a:cubicBezTo>
                <a:lnTo>
                  <a:pt x="454" y="46"/>
                </a:lnTo>
                <a:cubicBezTo>
                  <a:pt x="434" y="52"/>
                  <a:pt x="403" y="55"/>
                  <a:pt x="393" y="26"/>
                </a:cubicBezTo>
                <a:cubicBezTo>
                  <a:pt x="363" y="33"/>
                  <a:pt x="331" y="37"/>
                  <a:pt x="306" y="37"/>
                </a:cubicBezTo>
                <a:cubicBezTo>
                  <a:pt x="279" y="36"/>
                  <a:pt x="247" y="40"/>
                  <a:pt x="219" y="47"/>
                </a:cubicBezTo>
                <a:cubicBezTo>
                  <a:pt x="180" y="29"/>
                  <a:pt x="118" y="11"/>
                  <a:pt x="68" y="0"/>
                </a:cubicBezTo>
                <a:lnTo>
                  <a:pt x="51" y="196"/>
                </a:lnTo>
                <a:cubicBezTo>
                  <a:pt x="60" y="196"/>
                  <a:pt x="73" y="194"/>
                  <a:pt x="79" y="191"/>
                </a:cubicBezTo>
                <a:lnTo>
                  <a:pt x="80" y="191"/>
                </a:lnTo>
                <a:lnTo>
                  <a:pt x="81" y="191"/>
                </a:lnTo>
                <a:lnTo>
                  <a:pt x="133" y="242"/>
                </a:lnTo>
                <a:lnTo>
                  <a:pt x="134" y="242"/>
                </a:lnTo>
                <a:lnTo>
                  <a:pt x="135" y="242"/>
                </a:lnTo>
                <a:cubicBezTo>
                  <a:pt x="162" y="234"/>
                  <a:pt x="208" y="226"/>
                  <a:pt x="239" y="250"/>
                </a:cubicBezTo>
                <a:cubicBezTo>
                  <a:pt x="282" y="237"/>
                  <a:pt x="365" y="297"/>
                  <a:pt x="403" y="326"/>
                </a:cubicBezTo>
                <a:lnTo>
                  <a:pt x="429" y="318"/>
                </a:lnTo>
                <a:cubicBezTo>
                  <a:pt x="418" y="340"/>
                  <a:pt x="388" y="355"/>
                  <a:pt x="376" y="362"/>
                </a:cubicBezTo>
                <a:cubicBezTo>
                  <a:pt x="195" y="348"/>
                  <a:pt x="346" y="362"/>
                  <a:pt x="290" y="358"/>
                </a:cubicBezTo>
                <a:cubicBezTo>
                  <a:pt x="266" y="365"/>
                  <a:pt x="246" y="371"/>
                  <a:pt x="256" y="406"/>
                </a:cubicBezTo>
                <a:lnTo>
                  <a:pt x="263" y="432"/>
                </a:lnTo>
                <a:lnTo>
                  <a:pt x="359" y="404"/>
                </a:lnTo>
                <a:cubicBezTo>
                  <a:pt x="366" y="424"/>
                  <a:pt x="378" y="442"/>
                  <a:pt x="392" y="455"/>
                </a:cubicBezTo>
                <a:cubicBezTo>
                  <a:pt x="423" y="484"/>
                  <a:pt x="456" y="508"/>
                  <a:pt x="466" y="544"/>
                </a:cubicBezTo>
                <a:cubicBezTo>
                  <a:pt x="514" y="548"/>
                  <a:pt x="560" y="550"/>
                  <a:pt x="591" y="549"/>
                </a:cubicBezTo>
                <a:cubicBezTo>
                  <a:pt x="695" y="548"/>
                  <a:pt x="755" y="547"/>
                  <a:pt x="847" y="652"/>
                </a:cubicBezTo>
                <a:lnTo>
                  <a:pt x="960" y="620"/>
                </a:lnTo>
                <a:cubicBezTo>
                  <a:pt x="998" y="656"/>
                  <a:pt x="1066" y="684"/>
                  <a:pt x="1116" y="669"/>
                </a:cubicBezTo>
                <a:cubicBezTo>
                  <a:pt x="1141" y="713"/>
                  <a:pt x="1179" y="689"/>
                  <a:pt x="1207" y="687"/>
                </a:cubicBezTo>
                <a:cubicBezTo>
                  <a:pt x="1237" y="683"/>
                  <a:pt x="1279" y="666"/>
                  <a:pt x="1299" y="712"/>
                </a:cubicBezTo>
                <a:cubicBezTo>
                  <a:pt x="1283" y="717"/>
                  <a:pt x="1270" y="729"/>
                  <a:pt x="1264" y="741"/>
                </a:cubicBezTo>
                <a:cubicBezTo>
                  <a:pt x="1258" y="754"/>
                  <a:pt x="1242" y="765"/>
                  <a:pt x="1228" y="770"/>
                </a:cubicBezTo>
                <a:cubicBezTo>
                  <a:pt x="1210" y="774"/>
                  <a:pt x="1174" y="782"/>
                  <a:pt x="1150" y="754"/>
                </a:cubicBezTo>
                <a:cubicBezTo>
                  <a:pt x="1144" y="756"/>
                  <a:pt x="1122" y="763"/>
                  <a:pt x="1106" y="768"/>
                </a:cubicBezTo>
                <a:cubicBezTo>
                  <a:pt x="1084" y="772"/>
                  <a:pt x="1044" y="791"/>
                  <a:pt x="1020" y="763"/>
                </a:cubicBezTo>
                <a:cubicBezTo>
                  <a:pt x="989" y="760"/>
                  <a:pt x="916" y="762"/>
                  <a:pt x="873" y="774"/>
                </a:cubicBezTo>
                <a:cubicBezTo>
                  <a:pt x="861" y="776"/>
                  <a:pt x="821" y="789"/>
                  <a:pt x="828" y="818"/>
                </a:cubicBezTo>
                <a:lnTo>
                  <a:pt x="751" y="812"/>
                </a:lnTo>
                <a:cubicBezTo>
                  <a:pt x="723" y="789"/>
                  <a:pt x="690" y="780"/>
                  <a:pt x="663" y="771"/>
                </a:cubicBezTo>
                <a:lnTo>
                  <a:pt x="584" y="794"/>
                </a:lnTo>
                <a:lnTo>
                  <a:pt x="523" y="745"/>
                </a:lnTo>
                <a:lnTo>
                  <a:pt x="436" y="770"/>
                </a:lnTo>
                <a:lnTo>
                  <a:pt x="382" y="748"/>
                </a:lnTo>
                <a:lnTo>
                  <a:pt x="392" y="783"/>
                </a:lnTo>
                <a:lnTo>
                  <a:pt x="295" y="773"/>
                </a:lnTo>
                <a:cubicBezTo>
                  <a:pt x="290" y="795"/>
                  <a:pt x="283" y="806"/>
                  <a:pt x="279" y="807"/>
                </a:cubicBezTo>
                <a:cubicBezTo>
                  <a:pt x="261" y="802"/>
                  <a:pt x="257" y="771"/>
                  <a:pt x="252" y="760"/>
                </a:cubicBezTo>
                <a:cubicBezTo>
                  <a:pt x="249" y="746"/>
                  <a:pt x="244" y="728"/>
                  <a:pt x="242" y="722"/>
                </a:cubicBezTo>
                <a:cubicBezTo>
                  <a:pt x="234" y="693"/>
                  <a:pt x="211" y="693"/>
                  <a:pt x="190" y="699"/>
                </a:cubicBezTo>
                <a:lnTo>
                  <a:pt x="189" y="699"/>
                </a:lnTo>
                <a:cubicBezTo>
                  <a:pt x="158" y="682"/>
                  <a:pt x="103" y="694"/>
                  <a:pt x="58" y="699"/>
                </a:cubicBezTo>
                <a:cubicBezTo>
                  <a:pt x="40" y="701"/>
                  <a:pt x="19" y="702"/>
                  <a:pt x="7" y="701"/>
                </a:cubicBezTo>
                <a:lnTo>
                  <a:pt x="0" y="782"/>
                </a:lnTo>
                <a:lnTo>
                  <a:pt x="78" y="807"/>
                </a:lnTo>
                <a:lnTo>
                  <a:pt x="79" y="806"/>
                </a:lnTo>
                <a:cubicBezTo>
                  <a:pt x="108" y="798"/>
                  <a:pt x="132" y="821"/>
                  <a:pt x="137" y="840"/>
                </a:cubicBezTo>
                <a:cubicBezTo>
                  <a:pt x="138" y="845"/>
                  <a:pt x="139" y="852"/>
                  <a:pt x="139" y="855"/>
                </a:cubicBezTo>
                <a:lnTo>
                  <a:pt x="140" y="855"/>
                </a:lnTo>
                <a:lnTo>
                  <a:pt x="141" y="855"/>
                </a:lnTo>
                <a:cubicBezTo>
                  <a:pt x="171" y="846"/>
                  <a:pt x="210" y="844"/>
                  <a:pt x="245" y="863"/>
                </a:cubicBezTo>
                <a:lnTo>
                  <a:pt x="315" y="843"/>
                </a:lnTo>
                <a:cubicBezTo>
                  <a:pt x="359" y="868"/>
                  <a:pt x="402" y="875"/>
                  <a:pt x="452" y="860"/>
                </a:cubicBezTo>
                <a:lnTo>
                  <a:pt x="526" y="886"/>
                </a:lnTo>
                <a:cubicBezTo>
                  <a:pt x="796" y="864"/>
                  <a:pt x="600" y="905"/>
                  <a:pt x="674" y="910"/>
                </a:cubicBezTo>
                <a:cubicBezTo>
                  <a:pt x="678" y="921"/>
                  <a:pt x="670" y="929"/>
                  <a:pt x="661" y="931"/>
                </a:cubicBezTo>
                <a:cubicBezTo>
                  <a:pt x="631" y="936"/>
                  <a:pt x="614" y="933"/>
                  <a:pt x="587" y="931"/>
                </a:cubicBezTo>
                <a:cubicBezTo>
                  <a:pt x="564" y="928"/>
                  <a:pt x="547" y="928"/>
                  <a:pt x="538" y="930"/>
                </a:cubicBezTo>
                <a:lnTo>
                  <a:pt x="561" y="1008"/>
                </a:lnTo>
                <a:lnTo>
                  <a:pt x="593" y="990"/>
                </a:lnTo>
                <a:cubicBezTo>
                  <a:pt x="620" y="982"/>
                  <a:pt x="636" y="1007"/>
                  <a:pt x="641" y="1022"/>
                </a:cubicBezTo>
                <a:lnTo>
                  <a:pt x="641" y="1023"/>
                </a:lnTo>
                <a:cubicBezTo>
                  <a:pt x="669" y="1038"/>
                  <a:pt x="701" y="1059"/>
                  <a:pt x="713" y="1078"/>
                </a:cubicBezTo>
                <a:lnTo>
                  <a:pt x="791" y="1084"/>
                </a:lnTo>
                <a:lnTo>
                  <a:pt x="825" y="1169"/>
                </a:lnTo>
                <a:lnTo>
                  <a:pt x="852" y="1199"/>
                </a:lnTo>
                <a:cubicBezTo>
                  <a:pt x="860" y="1229"/>
                  <a:pt x="882" y="1220"/>
                  <a:pt x="893" y="1217"/>
                </a:cubicBezTo>
                <a:lnTo>
                  <a:pt x="893" y="1217"/>
                </a:lnTo>
                <a:cubicBezTo>
                  <a:pt x="899" y="1215"/>
                  <a:pt x="907" y="1212"/>
                  <a:pt x="912" y="1210"/>
                </a:cubicBezTo>
                <a:cubicBezTo>
                  <a:pt x="920" y="1207"/>
                  <a:pt x="934" y="1215"/>
                  <a:pt x="943" y="1220"/>
                </a:cubicBezTo>
                <a:cubicBezTo>
                  <a:pt x="947" y="1222"/>
                  <a:pt x="959" y="1225"/>
                  <a:pt x="967" y="1226"/>
                </a:cubicBezTo>
                <a:cubicBezTo>
                  <a:pt x="980" y="1228"/>
                  <a:pt x="1002" y="1229"/>
                  <a:pt x="1014" y="1237"/>
                </a:cubicBezTo>
                <a:lnTo>
                  <a:pt x="1014" y="1238"/>
                </a:lnTo>
                <a:lnTo>
                  <a:pt x="1014" y="1239"/>
                </a:lnTo>
                <a:lnTo>
                  <a:pt x="1014" y="1240"/>
                </a:lnTo>
                <a:lnTo>
                  <a:pt x="1014" y="1242"/>
                </a:lnTo>
                <a:lnTo>
                  <a:pt x="1013" y="1243"/>
                </a:lnTo>
                <a:lnTo>
                  <a:pt x="1013" y="1244"/>
                </a:lnTo>
                <a:cubicBezTo>
                  <a:pt x="1009" y="1249"/>
                  <a:pt x="999" y="1251"/>
                  <a:pt x="1000" y="1251"/>
                </a:cubicBezTo>
                <a:lnTo>
                  <a:pt x="999" y="1251"/>
                </a:lnTo>
                <a:cubicBezTo>
                  <a:pt x="947" y="1267"/>
                  <a:pt x="892" y="1252"/>
                  <a:pt x="845" y="1247"/>
                </a:cubicBezTo>
                <a:cubicBezTo>
                  <a:pt x="820" y="1243"/>
                  <a:pt x="793" y="1245"/>
                  <a:pt x="772" y="1250"/>
                </a:cubicBezTo>
                <a:cubicBezTo>
                  <a:pt x="754" y="1254"/>
                  <a:pt x="749" y="1270"/>
                  <a:pt x="754" y="1284"/>
                </a:cubicBezTo>
                <a:lnTo>
                  <a:pt x="694" y="1339"/>
                </a:lnTo>
                <a:lnTo>
                  <a:pt x="764" y="1385"/>
                </a:lnTo>
                <a:lnTo>
                  <a:pt x="765" y="1385"/>
                </a:lnTo>
                <a:cubicBezTo>
                  <a:pt x="779" y="1381"/>
                  <a:pt x="793" y="1382"/>
                  <a:pt x="802" y="1385"/>
                </a:cubicBezTo>
                <a:cubicBezTo>
                  <a:pt x="831" y="1393"/>
                  <a:pt x="852" y="1398"/>
                  <a:pt x="878" y="1390"/>
                </a:cubicBezTo>
                <a:lnTo>
                  <a:pt x="889" y="1425"/>
                </a:lnTo>
                <a:cubicBezTo>
                  <a:pt x="894" y="1449"/>
                  <a:pt x="912" y="1448"/>
                  <a:pt x="919" y="1444"/>
                </a:cubicBezTo>
                <a:cubicBezTo>
                  <a:pt x="928" y="1442"/>
                  <a:pt x="939" y="1437"/>
                  <a:pt x="948" y="1433"/>
                </a:cubicBezTo>
                <a:cubicBezTo>
                  <a:pt x="951" y="1431"/>
                  <a:pt x="957" y="1429"/>
                  <a:pt x="959" y="1428"/>
                </a:cubicBezTo>
                <a:cubicBezTo>
                  <a:pt x="989" y="1420"/>
                  <a:pt x="1004" y="1434"/>
                  <a:pt x="1016" y="1474"/>
                </a:cubicBezTo>
                <a:cubicBezTo>
                  <a:pt x="1069" y="1496"/>
                  <a:pt x="1117" y="1523"/>
                  <a:pt x="1162" y="1555"/>
                </a:cubicBezTo>
                <a:cubicBezTo>
                  <a:pt x="1231" y="1534"/>
                  <a:pt x="1291" y="1567"/>
                  <a:pt x="1351" y="1586"/>
                </a:cubicBezTo>
                <a:cubicBezTo>
                  <a:pt x="1327" y="1596"/>
                  <a:pt x="1301" y="1605"/>
                  <a:pt x="1285" y="1610"/>
                </a:cubicBezTo>
                <a:cubicBezTo>
                  <a:pt x="1244" y="1621"/>
                  <a:pt x="1211" y="1623"/>
                  <a:pt x="1184" y="1624"/>
                </a:cubicBezTo>
                <a:cubicBezTo>
                  <a:pt x="1163" y="1624"/>
                  <a:pt x="1139" y="1628"/>
                  <a:pt x="1118" y="1633"/>
                </a:cubicBezTo>
                <a:lnTo>
                  <a:pt x="1136" y="1695"/>
                </a:lnTo>
                <a:lnTo>
                  <a:pt x="1216" y="1776"/>
                </a:lnTo>
                <a:cubicBezTo>
                  <a:pt x="1219" y="1770"/>
                  <a:pt x="1224" y="1758"/>
                  <a:pt x="1228" y="1750"/>
                </a:cubicBezTo>
                <a:cubicBezTo>
                  <a:pt x="1232" y="1739"/>
                  <a:pt x="1238" y="1732"/>
                  <a:pt x="1241" y="1731"/>
                </a:cubicBezTo>
                <a:cubicBezTo>
                  <a:pt x="1261" y="1727"/>
                  <a:pt x="1266" y="1754"/>
                  <a:pt x="1268" y="1758"/>
                </a:cubicBezTo>
                <a:lnTo>
                  <a:pt x="1268" y="1758"/>
                </a:lnTo>
                <a:lnTo>
                  <a:pt x="1268" y="1759"/>
                </a:lnTo>
                <a:lnTo>
                  <a:pt x="1268" y="1760"/>
                </a:lnTo>
                <a:lnTo>
                  <a:pt x="1268" y="1761"/>
                </a:lnTo>
                <a:cubicBezTo>
                  <a:pt x="1768" y="1807"/>
                  <a:pt x="1443" y="1811"/>
                  <a:pt x="1616" y="1850"/>
                </a:cubicBezTo>
                <a:cubicBezTo>
                  <a:pt x="1648" y="1851"/>
                  <a:pt x="1684" y="1854"/>
                  <a:pt x="1712" y="1858"/>
                </a:cubicBezTo>
                <a:cubicBezTo>
                  <a:pt x="1743" y="1862"/>
                  <a:pt x="1778" y="1860"/>
                  <a:pt x="1805" y="1852"/>
                </a:cubicBezTo>
                <a:cubicBezTo>
                  <a:pt x="1871" y="1852"/>
                  <a:pt x="2003" y="1873"/>
                  <a:pt x="2059" y="1912"/>
                </a:cubicBezTo>
                <a:lnTo>
                  <a:pt x="2250" y="1886"/>
                </a:lnTo>
                <a:lnTo>
                  <a:pt x="2306" y="1917"/>
                </a:lnTo>
                <a:lnTo>
                  <a:pt x="2273" y="1964"/>
                </a:lnTo>
                <a:lnTo>
                  <a:pt x="2240" y="1983"/>
                </a:lnTo>
                <a:lnTo>
                  <a:pt x="2076" y="1973"/>
                </a:lnTo>
                <a:lnTo>
                  <a:pt x="2076" y="1973"/>
                </a:lnTo>
                <a:lnTo>
                  <a:pt x="2076" y="1972"/>
                </a:lnTo>
                <a:lnTo>
                  <a:pt x="2076" y="1972"/>
                </a:lnTo>
                <a:cubicBezTo>
                  <a:pt x="2069" y="1957"/>
                  <a:pt x="2069" y="1931"/>
                  <a:pt x="2044" y="1926"/>
                </a:cubicBezTo>
                <a:cubicBezTo>
                  <a:pt x="2040" y="1927"/>
                  <a:pt x="2035" y="1936"/>
                  <a:pt x="2033" y="1941"/>
                </a:cubicBezTo>
                <a:cubicBezTo>
                  <a:pt x="2031" y="1947"/>
                  <a:pt x="2027" y="1956"/>
                  <a:pt x="2025" y="1960"/>
                </a:cubicBezTo>
                <a:lnTo>
                  <a:pt x="1939" y="1956"/>
                </a:lnTo>
                <a:lnTo>
                  <a:pt x="1890" y="2017"/>
                </a:lnTo>
                <a:cubicBezTo>
                  <a:pt x="1951" y="2037"/>
                  <a:pt x="2025" y="2026"/>
                  <a:pt x="2074" y="2012"/>
                </a:cubicBezTo>
                <a:lnTo>
                  <a:pt x="2075" y="2012"/>
                </a:lnTo>
                <a:lnTo>
                  <a:pt x="2076" y="2011"/>
                </a:lnTo>
                <a:lnTo>
                  <a:pt x="2078" y="2011"/>
                </a:lnTo>
                <a:lnTo>
                  <a:pt x="2078" y="2077"/>
                </a:lnTo>
                <a:cubicBezTo>
                  <a:pt x="2099" y="2070"/>
                  <a:pt x="2118" y="2059"/>
                  <a:pt x="2131" y="2048"/>
                </a:cubicBezTo>
                <a:cubicBezTo>
                  <a:pt x="2145" y="2035"/>
                  <a:pt x="2165" y="2025"/>
                  <a:pt x="2184" y="2018"/>
                </a:cubicBezTo>
                <a:cubicBezTo>
                  <a:pt x="2257" y="2045"/>
                  <a:pt x="2353" y="2065"/>
                  <a:pt x="2427" y="2043"/>
                </a:cubicBezTo>
                <a:cubicBezTo>
                  <a:pt x="2477" y="2013"/>
                  <a:pt x="2444" y="1955"/>
                  <a:pt x="2441" y="1923"/>
                </a:cubicBezTo>
                <a:cubicBezTo>
                  <a:pt x="2440" y="1921"/>
                  <a:pt x="2439" y="1918"/>
                  <a:pt x="2439" y="1917"/>
                </a:cubicBezTo>
                <a:lnTo>
                  <a:pt x="2426" y="1873"/>
                </a:lnTo>
                <a:cubicBezTo>
                  <a:pt x="2349" y="1889"/>
                  <a:pt x="2268" y="1862"/>
                  <a:pt x="2194" y="1839"/>
                </a:cubicBezTo>
                <a:cubicBezTo>
                  <a:pt x="2156" y="1827"/>
                  <a:pt x="2113" y="1817"/>
                  <a:pt x="2078" y="1812"/>
                </a:cubicBezTo>
                <a:lnTo>
                  <a:pt x="2077" y="1812"/>
                </a:lnTo>
                <a:lnTo>
                  <a:pt x="2077" y="1813"/>
                </a:lnTo>
                <a:cubicBezTo>
                  <a:pt x="2074" y="1814"/>
                  <a:pt x="2049" y="1818"/>
                  <a:pt x="2049" y="1811"/>
                </a:cubicBezTo>
                <a:cubicBezTo>
                  <a:pt x="2064" y="1799"/>
                  <a:pt x="2097" y="1772"/>
                  <a:pt x="2111" y="1765"/>
                </a:cubicBezTo>
                <a:cubicBezTo>
                  <a:pt x="2147" y="1818"/>
                  <a:pt x="2240" y="1800"/>
                  <a:pt x="2274" y="1803"/>
                </a:cubicBezTo>
                <a:cubicBezTo>
                  <a:pt x="2314" y="1815"/>
                  <a:pt x="2362" y="1828"/>
                  <a:pt x="2402" y="1839"/>
                </a:cubicBezTo>
                <a:cubicBezTo>
                  <a:pt x="2445" y="1850"/>
                  <a:pt x="2493" y="1866"/>
                  <a:pt x="2532" y="1881"/>
                </a:cubicBezTo>
                <a:cubicBezTo>
                  <a:pt x="2576" y="1867"/>
                  <a:pt x="2618" y="1885"/>
                  <a:pt x="2656" y="1894"/>
                </a:cubicBezTo>
                <a:cubicBezTo>
                  <a:pt x="2675" y="1899"/>
                  <a:pt x="2697" y="1899"/>
                  <a:pt x="2716" y="1894"/>
                </a:cubicBezTo>
                <a:lnTo>
                  <a:pt x="2707" y="1963"/>
                </a:lnTo>
                <a:lnTo>
                  <a:pt x="2636" y="1945"/>
                </a:lnTo>
                <a:lnTo>
                  <a:pt x="2567" y="2003"/>
                </a:lnTo>
                <a:cubicBezTo>
                  <a:pt x="2553" y="1994"/>
                  <a:pt x="2525" y="1984"/>
                  <a:pt x="2514" y="1988"/>
                </a:cubicBezTo>
                <a:cubicBezTo>
                  <a:pt x="2503" y="1989"/>
                  <a:pt x="2501" y="2003"/>
                  <a:pt x="2506" y="2020"/>
                </a:cubicBezTo>
                <a:lnTo>
                  <a:pt x="2506" y="2020"/>
                </a:lnTo>
                <a:cubicBezTo>
                  <a:pt x="2505" y="2020"/>
                  <a:pt x="2494" y="2025"/>
                  <a:pt x="2493" y="2028"/>
                </a:cubicBezTo>
                <a:lnTo>
                  <a:pt x="2492" y="2029"/>
                </a:lnTo>
                <a:lnTo>
                  <a:pt x="2492" y="2030"/>
                </a:lnTo>
                <a:lnTo>
                  <a:pt x="2491" y="2031"/>
                </a:lnTo>
                <a:lnTo>
                  <a:pt x="2491" y="2033"/>
                </a:lnTo>
                <a:lnTo>
                  <a:pt x="2491" y="2034"/>
                </a:lnTo>
                <a:cubicBezTo>
                  <a:pt x="2514" y="2045"/>
                  <a:pt x="2555" y="2046"/>
                  <a:pt x="2579" y="2049"/>
                </a:cubicBezTo>
                <a:cubicBezTo>
                  <a:pt x="2599" y="2051"/>
                  <a:pt x="2613" y="2053"/>
                  <a:pt x="2620" y="2054"/>
                </a:cubicBezTo>
                <a:lnTo>
                  <a:pt x="2636" y="2078"/>
                </a:lnTo>
                <a:lnTo>
                  <a:pt x="2592" y="2090"/>
                </a:lnTo>
                <a:cubicBezTo>
                  <a:pt x="2605" y="2138"/>
                  <a:pt x="2629" y="2142"/>
                  <a:pt x="2663" y="2143"/>
                </a:cubicBezTo>
                <a:cubicBezTo>
                  <a:pt x="2676" y="2142"/>
                  <a:pt x="2685" y="2153"/>
                  <a:pt x="2690" y="2166"/>
                </a:cubicBezTo>
                <a:lnTo>
                  <a:pt x="2762" y="2155"/>
                </a:lnTo>
                <a:lnTo>
                  <a:pt x="2816" y="2111"/>
                </a:lnTo>
                <a:lnTo>
                  <a:pt x="2856" y="2119"/>
                </a:lnTo>
                <a:lnTo>
                  <a:pt x="2892" y="2146"/>
                </a:lnTo>
                <a:lnTo>
                  <a:pt x="2904" y="2124"/>
                </a:lnTo>
                <a:lnTo>
                  <a:pt x="3042" y="2141"/>
                </a:lnTo>
                <a:lnTo>
                  <a:pt x="3037" y="2190"/>
                </a:lnTo>
                <a:lnTo>
                  <a:pt x="3133" y="2162"/>
                </a:lnTo>
                <a:lnTo>
                  <a:pt x="3133" y="2164"/>
                </a:lnTo>
                <a:lnTo>
                  <a:pt x="3134" y="2165"/>
                </a:lnTo>
                <a:lnTo>
                  <a:pt x="3134" y="2166"/>
                </a:lnTo>
                <a:lnTo>
                  <a:pt x="3135" y="2168"/>
                </a:lnTo>
                <a:cubicBezTo>
                  <a:pt x="3148" y="2213"/>
                  <a:pt x="3160" y="2210"/>
                  <a:pt x="3197" y="2201"/>
                </a:cubicBezTo>
                <a:cubicBezTo>
                  <a:pt x="3201" y="2200"/>
                  <a:pt x="3207" y="2198"/>
                  <a:pt x="3209" y="2197"/>
                </a:cubicBezTo>
                <a:cubicBezTo>
                  <a:pt x="3220" y="2232"/>
                  <a:pt x="3246" y="2223"/>
                  <a:pt x="3265" y="2219"/>
                </a:cubicBezTo>
                <a:cubicBezTo>
                  <a:pt x="3267" y="2218"/>
                  <a:pt x="3271" y="2217"/>
                  <a:pt x="3272" y="2217"/>
                </a:cubicBezTo>
                <a:cubicBezTo>
                  <a:pt x="3289" y="2213"/>
                  <a:pt x="3307" y="2216"/>
                  <a:pt x="3320" y="2222"/>
                </a:cubicBezTo>
                <a:cubicBezTo>
                  <a:pt x="3335" y="2229"/>
                  <a:pt x="3354" y="2230"/>
                  <a:pt x="3369" y="2227"/>
                </a:cubicBezTo>
                <a:lnTo>
                  <a:pt x="3367" y="2218"/>
                </a:lnTo>
                <a:lnTo>
                  <a:pt x="3444" y="2224"/>
                </a:lnTo>
                <a:lnTo>
                  <a:pt x="3445" y="2224"/>
                </a:lnTo>
                <a:cubicBezTo>
                  <a:pt x="3462" y="2221"/>
                  <a:pt x="3480" y="2223"/>
                  <a:pt x="3493" y="2229"/>
                </a:cubicBezTo>
                <a:cubicBezTo>
                  <a:pt x="3508" y="2236"/>
                  <a:pt x="3526" y="2237"/>
                  <a:pt x="3541" y="2234"/>
                </a:cubicBezTo>
                <a:cubicBezTo>
                  <a:pt x="3607" y="2234"/>
                  <a:pt x="3756" y="2250"/>
                  <a:pt x="3815" y="2298"/>
                </a:cubicBezTo>
                <a:lnTo>
                  <a:pt x="3937" y="2262"/>
                </a:lnTo>
                <a:lnTo>
                  <a:pt x="3959" y="2304"/>
                </a:lnTo>
                <a:lnTo>
                  <a:pt x="4055" y="2342"/>
                </a:lnTo>
                <a:cubicBezTo>
                  <a:pt x="4049" y="2354"/>
                  <a:pt x="4023" y="2371"/>
                  <a:pt x="4016" y="2372"/>
                </a:cubicBezTo>
                <a:cubicBezTo>
                  <a:pt x="3956" y="2361"/>
                  <a:pt x="3885" y="2353"/>
                  <a:pt x="3835" y="2367"/>
                </a:cubicBezTo>
                <a:lnTo>
                  <a:pt x="3835" y="2367"/>
                </a:lnTo>
                <a:lnTo>
                  <a:pt x="3835" y="2366"/>
                </a:lnTo>
                <a:lnTo>
                  <a:pt x="3835" y="2366"/>
                </a:lnTo>
                <a:lnTo>
                  <a:pt x="3834" y="2365"/>
                </a:lnTo>
                <a:cubicBezTo>
                  <a:pt x="3827" y="2348"/>
                  <a:pt x="3826" y="2319"/>
                  <a:pt x="3800" y="2311"/>
                </a:cubicBezTo>
                <a:cubicBezTo>
                  <a:pt x="3795" y="2312"/>
                  <a:pt x="3791" y="2321"/>
                  <a:pt x="3789" y="2326"/>
                </a:cubicBezTo>
                <a:cubicBezTo>
                  <a:pt x="3787" y="2333"/>
                  <a:pt x="3783" y="2341"/>
                  <a:pt x="3781" y="2345"/>
                </a:cubicBezTo>
                <a:lnTo>
                  <a:pt x="3686" y="2344"/>
                </a:lnTo>
                <a:lnTo>
                  <a:pt x="3629" y="2408"/>
                </a:lnTo>
                <a:cubicBezTo>
                  <a:pt x="3682" y="2430"/>
                  <a:pt x="3778" y="2422"/>
                  <a:pt x="3836" y="2405"/>
                </a:cubicBezTo>
                <a:cubicBezTo>
                  <a:pt x="3820" y="2432"/>
                  <a:pt x="3812" y="2455"/>
                  <a:pt x="3819" y="2476"/>
                </a:cubicBezTo>
                <a:cubicBezTo>
                  <a:pt x="3821" y="2481"/>
                  <a:pt x="3828" y="2482"/>
                  <a:pt x="3834" y="2480"/>
                </a:cubicBezTo>
                <a:cubicBezTo>
                  <a:pt x="3868" y="2466"/>
                  <a:pt x="3886" y="2451"/>
                  <a:pt x="3912" y="2434"/>
                </a:cubicBezTo>
                <a:cubicBezTo>
                  <a:pt x="3931" y="2421"/>
                  <a:pt x="3945" y="2412"/>
                  <a:pt x="3951" y="2410"/>
                </a:cubicBezTo>
                <a:cubicBezTo>
                  <a:pt x="4035" y="2443"/>
                  <a:pt x="4123" y="2465"/>
                  <a:pt x="4215" y="2438"/>
                </a:cubicBezTo>
                <a:lnTo>
                  <a:pt x="4258" y="2360"/>
                </a:lnTo>
                <a:lnTo>
                  <a:pt x="4301" y="2376"/>
                </a:lnTo>
                <a:lnTo>
                  <a:pt x="4302" y="2413"/>
                </a:lnTo>
                <a:lnTo>
                  <a:pt x="4302" y="2413"/>
                </a:lnTo>
                <a:lnTo>
                  <a:pt x="4301" y="2413"/>
                </a:lnTo>
                <a:cubicBezTo>
                  <a:pt x="4298" y="2414"/>
                  <a:pt x="4275" y="2423"/>
                  <a:pt x="4278" y="2429"/>
                </a:cubicBezTo>
                <a:cubicBezTo>
                  <a:pt x="4324" y="2467"/>
                  <a:pt x="4396" y="2455"/>
                  <a:pt x="4427" y="2453"/>
                </a:cubicBezTo>
                <a:cubicBezTo>
                  <a:pt x="4453" y="2527"/>
                  <a:pt x="4668" y="2530"/>
                  <a:pt x="4772" y="2534"/>
                </a:cubicBezTo>
                <a:cubicBezTo>
                  <a:pt x="4800" y="2535"/>
                  <a:pt x="4820" y="2536"/>
                  <a:pt x="4829" y="2536"/>
                </a:cubicBezTo>
                <a:lnTo>
                  <a:pt x="4901" y="2459"/>
                </a:lnTo>
                <a:cubicBezTo>
                  <a:pt x="4920" y="2462"/>
                  <a:pt x="4938" y="2458"/>
                  <a:pt x="4952" y="2454"/>
                </a:cubicBezTo>
                <a:lnTo>
                  <a:pt x="4953" y="2454"/>
                </a:lnTo>
                <a:lnTo>
                  <a:pt x="4954" y="2453"/>
                </a:lnTo>
                <a:lnTo>
                  <a:pt x="4955" y="2453"/>
                </a:lnTo>
                <a:lnTo>
                  <a:pt x="4955" y="2453"/>
                </a:lnTo>
                <a:lnTo>
                  <a:pt x="4956" y="2453"/>
                </a:lnTo>
                <a:cubicBezTo>
                  <a:pt x="4920" y="2491"/>
                  <a:pt x="4897" y="2547"/>
                  <a:pt x="4884" y="2596"/>
                </a:cubicBezTo>
                <a:lnTo>
                  <a:pt x="4980" y="2569"/>
                </a:lnTo>
                <a:cubicBezTo>
                  <a:pt x="4981" y="2572"/>
                  <a:pt x="4982" y="2576"/>
                  <a:pt x="4982" y="2577"/>
                </a:cubicBezTo>
                <a:cubicBezTo>
                  <a:pt x="4997" y="2627"/>
                  <a:pt x="5009" y="2625"/>
                  <a:pt x="5054" y="2614"/>
                </a:cubicBezTo>
                <a:cubicBezTo>
                  <a:pt x="5058" y="2613"/>
                  <a:pt x="5065" y="2611"/>
                  <a:pt x="5068" y="2610"/>
                </a:cubicBezTo>
                <a:cubicBezTo>
                  <a:pt x="5109" y="2637"/>
                  <a:pt x="5211" y="2641"/>
                  <a:pt x="5236" y="2637"/>
                </a:cubicBezTo>
                <a:cubicBezTo>
                  <a:pt x="5248" y="2614"/>
                  <a:pt x="5269" y="2580"/>
                  <a:pt x="5285" y="2576"/>
                </a:cubicBezTo>
                <a:cubicBezTo>
                  <a:pt x="5302" y="2571"/>
                  <a:pt x="5307" y="2588"/>
                  <a:pt x="5309" y="2594"/>
                </a:cubicBezTo>
                <a:lnTo>
                  <a:pt x="5309" y="2595"/>
                </a:lnTo>
                <a:lnTo>
                  <a:pt x="5310" y="2596"/>
                </a:lnTo>
                <a:lnTo>
                  <a:pt x="5310" y="2597"/>
                </a:lnTo>
                <a:cubicBezTo>
                  <a:pt x="5314" y="2603"/>
                  <a:pt x="5322" y="2604"/>
                  <a:pt x="5326" y="2603"/>
                </a:cubicBezTo>
                <a:cubicBezTo>
                  <a:pt x="5340" y="2599"/>
                  <a:pt x="5351" y="2581"/>
                  <a:pt x="5348" y="2571"/>
                </a:cubicBezTo>
                <a:cubicBezTo>
                  <a:pt x="5347" y="2567"/>
                  <a:pt x="5341" y="2562"/>
                  <a:pt x="5337" y="2561"/>
                </a:cubicBezTo>
                <a:cubicBezTo>
                  <a:pt x="5340" y="2560"/>
                  <a:pt x="5351" y="2556"/>
                  <a:pt x="5361" y="2552"/>
                </a:cubicBezTo>
                <a:cubicBezTo>
                  <a:pt x="5367" y="2550"/>
                  <a:pt x="5374" y="2548"/>
                  <a:pt x="5379" y="2547"/>
                </a:cubicBezTo>
                <a:cubicBezTo>
                  <a:pt x="5390" y="2543"/>
                  <a:pt x="5419" y="2536"/>
                  <a:pt x="5427" y="2544"/>
                </a:cubicBezTo>
                <a:lnTo>
                  <a:pt x="5605" y="2569"/>
                </a:lnTo>
                <a:lnTo>
                  <a:pt x="5607" y="2578"/>
                </a:lnTo>
                <a:lnTo>
                  <a:pt x="5787" y="2612"/>
                </a:lnTo>
                <a:lnTo>
                  <a:pt x="5877" y="2595"/>
                </a:lnTo>
                <a:lnTo>
                  <a:pt x="5923" y="2658"/>
                </a:lnTo>
                <a:cubicBezTo>
                  <a:pt x="5917" y="2659"/>
                  <a:pt x="5899" y="2664"/>
                  <a:pt x="5886" y="2667"/>
                </a:cubicBezTo>
                <a:cubicBezTo>
                  <a:pt x="5870" y="2674"/>
                  <a:pt x="5836" y="2677"/>
                  <a:pt x="5834" y="2711"/>
                </a:cubicBezTo>
                <a:cubicBezTo>
                  <a:pt x="5845" y="2734"/>
                  <a:pt x="5875" y="2728"/>
                  <a:pt x="5886" y="2725"/>
                </a:cubicBezTo>
                <a:cubicBezTo>
                  <a:pt x="5950" y="2754"/>
                  <a:pt x="6034" y="2769"/>
                  <a:pt x="6099" y="2777"/>
                </a:cubicBezTo>
                <a:cubicBezTo>
                  <a:pt x="6116" y="2773"/>
                  <a:pt x="6133" y="2775"/>
                  <a:pt x="6143" y="2779"/>
                </a:cubicBezTo>
                <a:cubicBezTo>
                  <a:pt x="6154" y="2784"/>
                  <a:pt x="6171" y="2784"/>
                  <a:pt x="6185" y="2781"/>
                </a:cubicBezTo>
                <a:cubicBezTo>
                  <a:pt x="6255" y="2827"/>
                  <a:pt x="6402" y="2833"/>
                  <a:pt x="6474" y="2831"/>
                </a:cubicBezTo>
                <a:cubicBezTo>
                  <a:pt x="6478" y="2848"/>
                  <a:pt x="6496" y="2843"/>
                  <a:pt x="6503" y="2841"/>
                </a:cubicBezTo>
                <a:lnTo>
                  <a:pt x="6503" y="2841"/>
                </a:lnTo>
                <a:lnTo>
                  <a:pt x="6504" y="2841"/>
                </a:lnTo>
                <a:lnTo>
                  <a:pt x="6505" y="2841"/>
                </a:lnTo>
                <a:cubicBezTo>
                  <a:pt x="6535" y="2827"/>
                  <a:pt x="6598" y="2798"/>
                  <a:pt x="6601" y="2747"/>
                </a:cubicBezTo>
                <a:cubicBezTo>
                  <a:pt x="6594" y="2738"/>
                  <a:pt x="6570" y="2747"/>
                  <a:pt x="6567" y="2747"/>
                </a:cubicBezTo>
                <a:lnTo>
                  <a:pt x="6566" y="2747"/>
                </a:lnTo>
                <a:lnTo>
                  <a:pt x="6565" y="2748"/>
                </a:lnTo>
                <a:lnTo>
                  <a:pt x="6564" y="2748"/>
                </a:lnTo>
                <a:lnTo>
                  <a:pt x="6564" y="2748"/>
                </a:lnTo>
                <a:lnTo>
                  <a:pt x="6475" y="2736"/>
                </a:lnTo>
                <a:lnTo>
                  <a:pt x="6474" y="2736"/>
                </a:lnTo>
                <a:lnTo>
                  <a:pt x="6473" y="2736"/>
                </a:lnTo>
                <a:cubicBezTo>
                  <a:pt x="6443" y="2745"/>
                  <a:pt x="6412" y="2745"/>
                  <a:pt x="6378" y="2726"/>
                </a:cubicBezTo>
                <a:lnTo>
                  <a:pt x="6376" y="2726"/>
                </a:lnTo>
                <a:cubicBezTo>
                  <a:pt x="6316" y="2744"/>
                  <a:pt x="6238" y="2745"/>
                  <a:pt x="6185" y="2715"/>
                </a:cubicBezTo>
                <a:lnTo>
                  <a:pt x="6220" y="2572"/>
                </a:lnTo>
                <a:lnTo>
                  <a:pt x="6229" y="2570"/>
                </a:lnTo>
                <a:lnTo>
                  <a:pt x="6230" y="2570"/>
                </a:lnTo>
                <a:cubicBezTo>
                  <a:pt x="6248" y="2582"/>
                  <a:pt x="6256" y="2606"/>
                  <a:pt x="6261" y="2617"/>
                </a:cubicBezTo>
                <a:cubicBezTo>
                  <a:pt x="6267" y="2638"/>
                  <a:pt x="6282" y="2643"/>
                  <a:pt x="6291" y="2639"/>
                </a:cubicBezTo>
                <a:cubicBezTo>
                  <a:pt x="6306" y="2636"/>
                  <a:pt x="6332" y="2610"/>
                  <a:pt x="6340" y="2595"/>
                </a:cubicBezTo>
                <a:lnTo>
                  <a:pt x="6369" y="2596"/>
                </a:lnTo>
                <a:cubicBezTo>
                  <a:pt x="6371" y="2606"/>
                  <a:pt x="6375" y="2618"/>
                  <a:pt x="6377" y="2625"/>
                </a:cubicBezTo>
                <a:cubicBezTo>
                  <a:pt x="6382" y="2674"/>
                  <a:pt x="6417" y="2697"/>
                  <a:pt x="6459" y="2674"/>
                </a:cubicBezTo>
                <a:cubicBezTo>
                  <a:pt x="6461" y="2674"/>
                  <a:pt x="6466" y="2672"/>
                  <a:pt x="6466" y="2672"/>
                </a:cubicBezTo>
                <a:cubicBezTo>
                  <a:pt x="6527" y="2654"/>
                  <a:pt x="6720" y="2657"/>
                  <a:pt x="6783" y="2657"/>
                </a:cubicBezTo>
                <a:lnTo>
                  <a:pt x="6855" y="2674"/>
                </a:lnTo>
                <a:lnTo>
                  <a:pt x="6852" y="2732"/>
                </a:lnTo>
                <a:lnTo>
                  <a:pt x="6605" y="2793"/>
                </a:lnTo>
                <a:cubicBezTo>
                  <a:pt x="6619" y="2837"/>
                  <a:pt x="6662" y="2832"/>
                  <a:pt x="6693" y="2832"/>
                </a:cubicBezTo>
                <a:cubicBezTo>
                  <a:pt x="6720" y="2833"/>
                  <a:pt x="6757" y="2821"/>
                  <a:pt x="6775" y="2858"/>
                </a:cubicBezTo>
                <a:lnTo>
                  <a:pt x="6946" y="2894"/>
                </a:lnTo>
                <a:cubicBezTo>
                  <a:pt x="6986" y="2881"/>
                  <a:pt x="7018" y="2898"/>
                  <a:pt x="7057" y="2911"/>
                </a:cubicBezTo>
                <a:cubicBezTo>
                  <a:pt x="7073" y="2917"/>
                  <a:pt x="7094" y="2917"/>
                  <a:pt x="7112" y="2912"/>
                </a:cubicBezTo>
                <a:lnTo>
                  <a:pt x="7171" y="2952"/>
                </a:lnTo>
                <a:lnTo>
                  <a:pt x="7268" y="2962"/>
                </a:lnTo>
                <a:lnTo>
                  <a:pt x="7349" y="3015"/>
                </a:lnTo>
                <a:lnTo>
                  <a:pt x="7454" y="2985"/>
                </a:lnTo>
                <a:cubicBezTo>
                  <a:pt x="7514" y="2996"/>
                  <a:pt x="7597" y="3010"/>
                  <a:pt x="7646" y="2996"/>
                </a:cubicBezTo>
                <a:lnTo>
                  <a:pt x="7683" y="3023"/>
                </a:lnTo>
                <a:lnTo>
                  <a:pt x="7874" y="3063"/>
                </a:lnTo>
                <a:lnTo>
                  <a:pt x="7972" y="3044"/>
                </a:lnTo>
                <a:lnTo>
                  <a:pt x="7980" y="3070"/>
                </a:lnTo>
                <a:cubicBezTo>
                  <a:pt x="7990" y="3105"/>
                  <a:pt x="8020" y="3106"/>
                  <a:pt x="8043" y="3099"/>
                </a:cubicBezTo>
                <a:lnTo>
                  <a:pt x="8044" y="3099"/>
                </a:lnTo>
                <a:lnTo>
                  <a:pt x="8045" y="3099"/>
                </a:lnTo>
                <a:cubicBezTo>
                  <a:pt x="8063" y="3117"/>
                  <a:pt x="8095" y="3123"/>
                  <a:pt x="8107" y="3119"/>
                </a:cubicBezTo>
                <a:lnTo>
                  <a:pt x="8109" y="3118"/>
                </a:lnTo>
                <a:lnTo>
                  <a:pt x="8110" y="3117"/>
                </a:lnTo>
                <a:lnTo>
                  <a:pt x="8111" y="3117"/>
                </a:lnTo>
                <a:lnTo>
                  <a:pt x="8112" y="3116"/>
                </a:lnTo>
                <a:lnTo>
                  <a:pt x="8113" y="3115"/>
                </a:lnTo>
                <a:lnTo>
                  <a:pt x="8113" y="3114"/>
                </a:lnTo>
                <a:cubicBezTo>
                  <a:pt x="8114" y="3108"/>
                  <a:pt x="8112" y="3104"/>
                  <a:pt x="8112" y="3101"/>
                </a:cubicBezTo>
                <a:lnTo>
                  <a:pt x="8111" y="3100"/>
                </a:lnTo>
                <a:lnTo>
                  <a:pt x="8111" y="3099"/>
                </a:lnTo>
                <a:lnTo>
                  <a:pt x="8166" y="3026"/>
                </a:lnTo>
                <a:cubicBezTo>
                  <a:pt x="8197" y="3019"/>
                  <a:pt x="8228" y="3016"/>
                  <a:pt x="8260" y="3019"/>
                </a:cubicBezTo>
                <a:cubicBezTo>
                  <a:pt x="8290" y="3021"/>
                  <a:pt x="8323" y="3018"/>
                  <a:pt x="8351" y="3011"/>
                </a:cubicBezTo>
                <a:lnTo>
                  <a:pt x="8351" y="3012"/>
                </a:lnTo>
                <a:cubicBezTo>
                  <a:pt x="8356" y="3031"/>
                  <a:pt x="8374" y="3044"/>
                  <a:pt x="8398" y="3045"/>
                </a:cubicBezTo>
                <a:lnTo>
                  <a:pt x="8403" y="3062"/>
                </a:lnTo>
                <a:cubicBezTo>
                  <a:pt x="8411" y="3071"/>
                  <a:pt x="8419" y="3074"/>
                  <a:pt x="8422" y="3072"/>
                </a:cubicBezTo>
                <a:cubicBezTo>
                  <a:pt x="8426" y="3072"/>
                  <a:pt x="8431" y="3067"/>
                  <a:pt x="8432" y="3063"/>
                </a:cubicBezTo>
                <a:lnTo>
                  <a:pt x="8429" y="3055"/>
                </a:lnTo>
                <a:cubicBezTo>
                  <a:pt x="8461" y="3054"/>
                  <a:pt x="8494" y="3046"/>
                  <a:pt x="8521" y="3038"/>
                </a:cubicBezTo>
                <a:cubicBezTo>
                  <a:pt x="8523" y="3037"/>
                  <a:pt x="8527" y="3036"/>
                  <a:pt x="8528" y="3036"/>
                </a:cubicBezTo>
                <a:cubicBezTo>
                  <a:pt x="8575" y="3063"/>
                  <a:pt x="8635" y="3064"/>
                  <a:pt x="8679" y="3075"/>
                </a:cubicBezTo>
                <a:cubicBezTo>
                  <a:pt x="8699" y="3079"/>
                  <a:pt x="8715" y="3082"/>
                  <a:pt x="8722" y="3084"/>
                </a:cubicBezTo>
                <a:cubicBezTo>
                  <a:pt x="8785" y="3066"/>
                  <a:pt x="8836" y="3095"/>
                  <a:pt x="8882" y="3108"/>
                </a:cubicBezTo>
                <a:cubicBezTo>
                  <a:pt x="8905" y="3117"/>
                  <a:pt x="8933" y="3118"/>
                  <a:pt x="8956" y="3112"/>
                </a:cubicBezTo>
                <a:lnTo>
                  <a:pt x="9059" y="3139"/>
                </a:lnTo>
                <a:lnTo>
                  <a:pt x="9085" y="3132"/>
                </a:lnTo>
                <a:lnTo>
                  <a:pt x="9090" y="3149"/>
                </a:lnTo>
                <a:cubicBezTo>
                  <a:pt x="9113" y="3161"/>
                  <a:pt x="9143" y="3172"/>
                  <a:pt x="9172" y="3179"/>
                </a:cubicBezTo>
                <a:cubicBezTo>
                  <a:pt x="9231" y="3195"/>
                  <a:pt x="9303" y="3210"/>
                  <a:pt x="9354" y="3244"/>
                </a:cubicBezTo>
                <a:lnTo>
                  <a:pt x="9497" y="3250"/>
                </a:lnTo>
                <a:lnTo>
                  <a:pt x="9537" y="3191"/>
                </a:lnTo>
                <a:lnTo>
                  <a:pt x="9516" y="3150"/>
                </a:lnTo>
                <a:lnTo>
                  <a:pt x="9617" y="3140"/>
                </a:lnTo>
                <a:lnTo>
                  <a:pt x="9623" y="3062"/>
                </a:lnTo>
                <a:cubicBezTo>
                  <a:pt x="9562" y="3080"/>
                  <a:pt x="9494" y="3050"/>
                  <a:pt x="9443" y="3029"/>
                </a:cubicBezTo>
                <a:cubicBezTo>
                  <a:pt x="9468" y="3030"/>
                  <a:pt x="9499" y="3031"/>
                  <a:pt x="9518" y="3026"/>
                </a:cubicBezTo>
                <a:lnTo>
                  <a:pt x="9589" y="3044"/>
                </a:lnTo>
                <a:cubicBezTo>
                  <a:pt x="9593" y="3038"/>
                  <a:pt x="9601" y="3034"/>
                  <a:pt x="9605" y="3033"/>
                </a:cubicBezTo>
                <a:cubicBezTo>
                  <a:pt x="9631" y="3028"/>
                  <a:pt x="9660" y="3043"/>
                  <a:pt x="9688" y="3054"/>
                </a:cubicBezTo>
                <a:cubicBezTo>
                  <a:pt x="9717" y="3066"/>
                  <a:pt x="9745" y="3079"/>
                  <a:pt x="9768" y="3074"/>
                </a:cubicBezTo>
                <a:cubicBezTo>
                  <a:pt x="9775" y="3073"/>
                  <a:pt x="9781" y="3067"/>
                  <a:pt x="9784" y="3063"/>
                </a:cubicBezTo>
                <a:cubicBezTo>
                  <a:pt x="9794" y="3061"/>
                  <a:pt x="9807" y="3062"/>
                  <a:pt x="9818" y="3064"/>
                </a:cubicBezTo>
                <a:cubicBezTo>
                  <a:pt x="9829" y="3066"/>
                  <a:pt x="9838" y="3066"/>
                  <a:pt x="9842" y="3066"/>
                </a:cubicBezTo>
                <a:cubicBezTo>
                  <a:pt x="9789" y="3046"/>
                  <a:pt x="9922" y="3059"/>
                  <a:pt x="9726" y="3024"/>
                </a:cubicBezTo>
                <a:lnTo>
                  <a:pt x="9692" y="3005"/>
                </a:lnTo>
                <a:lnTo>
                  <a:pt x="9770" y="2982"/>
                </a:lnTo>
                <a:lnTo>
                  <a:pt x="9844" y="3008"/>
                </a:lnTo>
                <a:cubicBezTo>
                  <a:pt x="9869" y="3037"/>
                  <a:pt x="9902" y="3028"/>
                  <a:pt x="9924" y="3023"/>
                </a:cubicBezTo>
                <a:cubicBezTo>
                  <a:pt x="9964" y="3044"/>
                  <a:pt x="10013" y="3073"/>
                  <a:pt x="10047" y="3067"/>
                </a:cubicBezTo>
                <a:cubicBezTo>
                  <a:pt x="10051" y="3066"/>
                  <a:pt x="10056" y="3063"/>
                  <a:pt x="10058" y="3061"/>
                </a:cubicBezTo>
                <a:cubicBezTo>
                  <a:pt x="10059" y="3052"/>
                  <a:pt x="10057" y="3040"/>
                  <a:pt x="10054" y="3031"/>
                </a:cubicBezTo>
                <a:cubicBezTo>
                  <a:pt x="10053" y="3028"/>
                  <a:pt x="10052" y="3023"/>
                  <a:pt x="10051" y="3022"/>
                </a:cubicBezTo>
                <a:cubicBezTo>
                  <a:pt x="10051" y="3020"/>
                  <a:pt x="10050" y="3017"/>
                  <a:pt x="10050" y="3016"/>
                </a:cubicBezTo>
                <a:cubicBezTo>
                  <a:pt x="10046" y="3004"/>
                  <a:pt x="10044" y="2990"/>
                  <a:pt x="10044" y="2980"/>
                </a:cubicBezTo>
                <a:cubicBezTo>
                  <a:pt x="10079" y="2991"/>
                  <a:pt x="10123" y="3005"/>
                  <a:pt x="10153" y="2996"/>
                </a:cubicBezTo>
                <a:cubicBezTo>
                  <a:pt x="10171" y="2992"/>
                  <a:pt x="10176" y="2976"/>
                  <a:pt x="10171" y="2962"/>
                </a:cubicBezTo>
                <a:lnTo>
                  <a:pt x="10187" y="2919"/>
                </a:lnTo>
                <a:cubicBezTo>
                  <a:pt x="10203" y="2924"/>
                  <a:pt x="10220" y="2926"/>
                  <a:pt x="10232" y="2927"/>
                </a:cubicBezTo>
                <a:cubicBezTo>
                  <a:pt x="10246" y="2927"/>
                  <a:pt x="10264" y="2933"/>
                  <a:pt x="10279" y="2941"/>
                </a:cubicBezTo>
                <a:lnTo>
                  <a:pt x="10271" y="2848"/>
                </a:lnTo>
                <a:cubicBezTo>
                  <a:pt x="10243" y="2857"/>
                  <a:pt x="10213" y="2853"/>
                  <a:pt x="10180" y="2827"/>
                </a:cubicBezTo>
                <a:close/>
                <a:moveTo>
                  <a:pt x="7134" y="2726"/>
                </a:moveTo>
                <a:cubicBezTo>
                  <a:pt x="7186" y="2711"/>
                  <a:pt x="7255" y="2744"/>
                  <a:pt x="7314" y="2759"/>
                </a:cubicBezTo>
                <a:cubicBezTo>
                  <a:pt x="7345" y="2769"/>
                  <a:pt x="7376" y="2769"/>
                  <a:pt x="7400" y="2764"/>
                </a:cubicBezTo>
                <a:cubicBezTo>
                  <a:pt x="7402" y="2763"/>
                  <a:pt x="7406" y="2762"/>
                  <a:pt x="7407" y="2761"/>
                </a:cubicBezTo>
                <a:cubicBezTo>
                  <a:pt x="7428" y="2756"/>
                  <a:pt x="7462" y="2747"/>
                  <a:pt x="7486" y="2767"/>
                </a:cubicBezTo>
                <a:lnTo>
                  <a:pt x="7575" y="2780"/>
                </a:lnTo>
                <a:cubicBezTo>
                  <a:pt x="7645" y="2759"/>
                  <a:pt x="7707" y="2801"/>
                  <a:pt x="7766" y="2819"/>
                </a:cubicBezTo>
                <a:cubicBezTo>
                  <a:pt x="7770" y="2818"/>
                  <a:pt x="7781" y="2819"/>
                  <a:pt x="7788" y="2819"/>
                </a:cubicBezTo>
                <a:cubicBezTo>
                  <a:pt x="7797" y="2820"/>
                  <a:pt x="7812" y="2821"/>
                  <a:pt x="7824" y="2822"/>
                </a:cubicBezTo>
                <a:lnTo>
                  <a:pt x="7811" y="2844"/>
                </a:lnTo>
                <a:cubicBezTo>
                  <a:pt x="7907" y="2932"/>
                  <a:pt x="7844" y="2867"/>
                  <a:pt x="7874" y="2891"/>
                </a:cubicBezTo>
                <a:cubicBezTo>
                  <a:pt x="7802" y="2894"/>
                  <a:pt x="7731" y="2905"/>
                  <a:pt x="7708" y="2912"/>
                </a:cubicBezTo>
                <a:lnTo>
                  <a:pt x="7608" y="2893"/>
                </a:lnTo>
                <a:lnTo>
                  <a:pt x="7607" y="2892"/>
                </a:lnTo>
                <a:lnTo>
                  <a:pt x="7607" y="2890"/>
                </a:lnTo>
                <a:cubicBezTo>
                  <a:pt x="7598" y="2858"/>
                  <a:pt x="7586" y="2863"/>
                  <a:pt x="7562" y="2868"/>
                </a:cubicBezTo>
                <a:cubicBezTo>
                  <a:pt x="7560" y="2869"/>
                  <a:pt x="7555" y="2870"/>
                  <a:pt x="7554" y="2871"/>
                </a:cubicBezTo>
                <a:cubicBezTo>
                  <a:pt x="7528" y="2874"/>
                  <a:pt x="7521" y="2852"/>
                  <a:pt x="7515" y="2835"/>
                </a:cubicBezTo>
                <a:lnTo>
                  <a:pt x="7206" y="2810"/>
                </a:lnTo>
                <a:cubicBezTo>
                  <a:pt x="7197" y="2780"/>
                  <a:pt x="7176" y="2789"/>
                  <a:pt x="7165" y="2792"/>
                </a:cubicBezTo>
                <a:lnTo>
                  <a:pt x="7164" y="2793"/>
                </a:lnTo>
                <a:cubicBezTo>
                  <a:pt x="7159" y="2794"/>
                  <a:pt x="7150" y="2797"/>
                  <a:pt x="7146" y="2799"/>
                </a:cubicBezTo>
                <a:cubicBezTo>
                  <a:pt x="7124" y="2802"/>
                  <a:pt x="7123" y="2782"/>
                  <a:pt x="7119" y="2774"/>
                </a:cubicBezTo>
                <a:lnTo>
                  <a:pt x="7119" y="2773"/>
                </a:lnTo>
                <a:lnTo>
                  <a:pt x="7119" y="2772"/>
                </a:lnTo>
                <a:lnTo>
                  <a:pt x="7119" y="2771"/>
                </a:lnTo>
                <a:lnTo>
                  <a:pt x="7118" y="2770"/>
                </a:lnTo>
                <a:lnTo>
                  <a:pt x="7118" y="2769"/>
                </a:lnTo>
                <a:cubicBezTo>
                  <a:pt x="7066" y="2785"/>
                  <a:pt x="6950" y="2749"/>
                  <a:pt x="6917" y="2694"/>
                </a:cubicBezTo>
                <a:lnTo>
                  <a:pt x="6978" y="2677"/>
                </a:lnTo>
                <a:cubicBezTo>
                  <a:pt x="6998" y="2681"/>
                  <a:pt x="7021" y="2686"/>
                  <a:pt x="7039" y="2691"/>
                </a:cubicBezTo>
                <a:cubicBezTo>
                  <a:pt x="7059" y="2696"/>
                  <a:pt x="7081" y="2699"/>
                  <a:pt x="7098" y="2699"/>
                </a:cubicBezTo>
                <a:lnTo>
                  <a:pt x="7134" y="2726"/>
                </a:lnTo>
                <a:close/>
                <a:moveTo>
                  <a:pt x="7874" y="2891"/>
                </a:moveTo>
                <a:cubicBezTo>
                  <a:pt x="7875" y="2891"/>
                  <a:pt x="7881" y="2891"/>
                  <a:pt x="7881" y="2890"/>
                </a:cubicBezTo>
                <a:lnTo>
                  <a:pt x="7879" y="2891"/>
                </a:lnTo>
                <a:lnTo>
                  <a:pt x="7877" y="2891"/>
                </a:lnTo>
                <a:lnTo>
                  <a:pt x="7876" y="2891"/>
                </a:lnTo>
                <a:lnTo>
                  <a:pt x="7874" y="2891"/>
                </a:lnTo>
                <a:lnTo>
                  <a:pt x="7874" y="2891"/>
                </a:lnTo>
                <a:close/>
                <a:moveTo>
                  <a:pt x="5496" y="2421"/>
                </a:moveTo>
                <a:lnTo>
                  <a:pt x="5456" y="2413"/>
                </a:lnTo>
                <a:cubicBezTo>
                  <a:pt x="5458" y="2410"/>
                  <a:pt x="5458" y="2406"/>
                  <a:pt x="5457" y="2406"/>
                </a:cubicBezTo>
                <a:lnTo>
                  <a:pt x="5457" y="2405"/>
                </a:lnTo>
                <a:lnTo>
                  <a:pt x="5457" y="2404"/>
                </a:lnTo>
                <a:lnTo>
                  <a:pt x="5456" y="2403"/>
                </a:lnTo>
                <a:lnTo>
                  <a:pt x="5456" y="2402"/>
                </a:lnTo>
                <a:lnTo>
                  <a:pt x="5455" y="2402"/>
                </a:lnTo>
                <a:lnTo>
                  <a:pt x="5454" y="2401"/>
                </a:lnTo>
                <a:lnTo>
                  <a:pt x="5453" y="2401"/>
                </a:lnTo>
                <a:lnTo>
                  <a:pt x="5452" y="2401"/>
                </a:lnTo>
                <a:lnTo>
                  <a:pt x="5451" y="2401"/>
                </a:lnTo>
                <a:cubicBezTo>
                  <a:pt x="5449" y="2401"/>
                  <a:pt x="5445" y="2406"/>
                  <a:pt x="5445" y="2407"/>
                </a:cubicBezTo>
                <a:lnTo>
                  <a:pt x="5449" y="2358"/>
                </a:lnTo>
                <a:lnTo>
                  <a:pt x="5511" y="2341"/>
                </a:lnTo>
                <a:lnTo>
                  <a:pt x="5516" y="2358"/>
                </a:lnTo>
                <a:lnTo>
                  <a:pt x="5611" y="2359"/>
                </a:lnTo>
                <a:lnTo>
                  <a:pt x="5687" y="2394"/>
                </a:lnTo>
                <a:cubicBezTo>
                  <a:pt x="5688" y="2390"/>
                  <a:pt x="5692" y="2387"/>
                  <a:pt x="5693" y="2387"/>
                </a:cubicBezTo>
                <a:cubicBezTo>
                  <a:pt x="5706" y="2385"/>
                  <a:pt x="5723" y="2401"/>
                  <a:pt x="5724" y="2408"/>
                </a:cubicBezTo>
                <a:cubicBezTo>
                  <a:pt x="5726" y="2412"/>
                  <a:pt x="5725" y="2419"/>
                  <a:pt x="5723" y="2422"/>
                </a:cubicBezTo>
                <a:cubicBezTo>
                  <a:pt x="5760" y="2442"/>
                  <a:pt x="5798" y="2438"/>
                  <a:pt x="5827" y="2430"/>
                </a:cubicBezTo>
                <a:lnTo>
                  <a:pt x="5828" y="2429"/>
                </a:lnTo>
                <a:lnTo>
                  <a:pt x="5829" y="2429"/>
                </a:lnTo>
                <a:cubicBezTo>
                  <a:pt x="5866" y="2436"/>
                  <a:pt x="5919" y="2450"/>
                  <a:pt x="5954" y="2469"/>
                </a:cubicBezTo>
                <a:lnTo>
                  <a:pt x="6018" y="2460"/>
                </a:lnTo>
                <a:lnTo>
                  <a:pt x="6002" y="2503"/>
                </a:lnTo>
                <a:lnTo>
                  <a:pt x="6005" y="2549"/>
                </a:lnTo>
                <a:cubicBezTo>
                  <a:pt x="5968" y="2529"/>
                  <a:pt x="5921" y="2534"/>
                  <a:pt x="5888" y="2535"/>
                </a:cubicBezTo>
                <a:lnTo>
                  <a:pt x="5902" y="2484"/>
                </a:lnTo>
                <a:cubicBezTo>
                  <a:pt x="5845" y="2459"/>
                  <a:pt x="5696" y="2463"/>
                  <a:pt x="5652" y="2471"/>
                </a:cubicBezTo>
                <a:lnTo>
                  <a:pt x="5529" y="2439"/>
                </a:lnTo>
                <a:cubicBezTo>
                  <a:pt x="5521" y="2438"/>
                  <a:pt x="5503" y="2434"/>
                  <a:pt x="5496" y="2427"/>
                </a:cubicBezTo>
                <a:lnTo>
                  <a:pt x="5496" y="2426"/>
                </a:lnTo>
                <a:lnTo>
                  <a:pt x="5495" y="2425"/>
                </a:lnTo>
                <a:lnTo>
                  <a:pt x="5495" y="2424"/>
                </a:lnTo>
                <a:lnTo>
                  <a:pt x="5495" y="2423"/>
                </a:lnTo>
                <a:lnTo>
                  <a:pt x="5495" y="2422"/>
                </a:lnTo>
                <a:lnTo>
                  <a:pt x="5496" y="2421"/>
                </a:lnTo>
                <a:close/>
                <a:moveTo>
                  <a:pt x="2329" y="842"/>
                </a:moveTo>
                <a:lnTo>
                  <a:pt x="2294" y="918"/>
                </a:lnTo>
                <a:cubicBezTo>
                  <a:pt x="2247" y="893"/>
                  <a:pt x="2158" y="900"/>
                  <a:pt x="2097" y="898"/>
                </a:cubicBezTo>
                <a:cubicBezTo>
                  <a:pt x="2073" y="898"/>
                  <a:pt x="2053" y="897"/>
                  <a:pt x="2042" y="896"/>
                </a:cubicBezTo>
                <a:cubicBezTo>
                  <a:pt x="2031" y="862"/>
                  <a:pt x="2051" y="826"/>
                  <a:pt x="2083" y="808"/>
                </a:cubicBezTo>
                <a:cubicBezTo>
                  <a:pt x="2168" y="812"/>
                  <a:pt x="2253" y="828"/>
                  <a:pt x="2329" y="842"/>
                </a:cubicBezTo>
                <a:close/>
                <a:moveTo>
                  <a:pt x="3042" y="1942"/>
                </a:moveTo>
                <a:cubicBezTo>
                  <a:pt x="3010" y="1967"/>
                  <a:pt x="2973" y="1984"/>
                  <a:pt x="2939" y="1992"/>
                </a:cubicBezTo>
                <a:cubicBezTo>
                  <a:pt x="2914" y="1999"/>
                  <a:pt x="2886" y="2007"/>
                  <a:pt x="2863" y="2013"/>
                </a:cubicBezTo>
                <a:cubicBezTo>
                  <a:pt x="2840" y="1984"/>
                  <a:pt x="2812" y="1990"/>
                  <a:pt x="2793" y="1995"/>
                </a:cubicBezTo>
                <a:lnTo>
                  <a:pt x="2792" y="1995"/>
                </a:lnTo>
                <a:lnTo>
                  <a:pt x="2770" y="2049"/>
                </a:lnTo>
                <a:lnTo>
                  <a:pt x="2741" y="2048"/>
                </a:lnTo>
                <a:lnTo>
                  <a:pt x="2750" y="1979"/>
                </a:lnTo>
                <a:lnTo>
                  <a:pt x="2750" y="1978"/>
                </a:lnTo>
                <a:cubicBezTo>
                  <a:pt x="2757" y="1971"/>
                  <a:pt x="2766" y="1962"/>
                  <a:pt x="2771" y="1955"/>
                </a:cubicBezTo>
                <a:cubicBezTo>
                  <a:pt x="2778" y="1946"/>
                  <a:pt x="2787" y="1940"/>
                  <a:pt x="2794" y="1938"/>
                </a:cubicBezTo>
                <a:cubicBezTo>
                  <a:pt x="2811" y="1932"/>
                  <a:pt x="2817" y="1950"/>
                  <a:pt x="2819" y="1956"/>
                </a:cubicBezTo>
                <a:lnTo>
                  <a:pt x="2819" y="1957"/>
                </a:lnTo>
                <a:lnTo>
                  <a:pt x="2819" y="1958"/>
                </a:lnTo>
                <a:lnTo>
                  <a:pt x="2819" y="1959"/>
                </a:lnTo>
                <a:cubicBezTo>
                  <a:pt x="2851" y="1950"/>
                  <a:pt x="2886" y="1931"/>
                  <a:pt x="2908" y="1905"/>
                </a:cubicBezTo>
                <a:lnTo>
                  <a:pt x="3042" y="1942"/>
                </a:lnTo>
                <a:close/>
                <a:moveTo>
                  <a:pt x="9886" y="1900"/>
                </a:moveTo>
                <a:cubicBezTo>
                  <a:pt x="9891" y="1904"/>
                  <a:pt x="9902" y="1904"/>
                  <a:pt x="9910" y="1902"/>
                </a:cubicBezTo>
                <a:cubicBezTo>
                  <a:pt x="9914" y="1901"/>
                  <a:pt x="9921" y="1897"/>
                  <a:pt x="9923" y="1896"/>
                </a:cubicBezTo>
                <a:cubicBezTo>
                  <a:pt x="9934" y="1891"/>
                  <a:pt x="9948" y="1886"/>
                  <a:pt x="9960" y="1883"/>
                </a:cubicBezTo>
                <a:cubicBezTo>
                  <a:pt x="10060" y="1919"/>
                  <a:pt x="9866" y="1781"/>
                  <a:pt x="10159" y="1963"/>
                </a:cubicBezTo>
                <a:lnTo>
                  <a:pt x="10160" y="2000"/>
                </a:lnTo>
                <a:lnTo>
                  <a:pt x="10083" y="1994"/>
                </a:lnTo>
                <a:lnTo>
                  <a:pt x="9999" y="1933"/>
                </a:lnTo>
                <a:lnTo>
                  <a:pt x="9914" y="1967"/>
                </a:lnTo>
                <a:lnTo>
                  <a:pt x="9912" y="1958"/>
                </a:lnTo>
                <a:lnTo>
                  <a:pt x="9886" y="1900"/>
                </a:lnTo>
                <a:close/>
                <a:moveTo>
                  <a:pt x="4228" y="2255"/>
                </a:moveTo>
                <a:cubicBezTo>
                  <a:pt x="4225" y="2247"/>
                  <a:pt x="4236" y="2230"/>
                  <a:pt x="4243" y="2229"/>
                </a:cubicBezTo>
                <a:cubicBezTo>
                  <a:pt x="4277" y="2240"/>
                  <a:pt x="4172" y="2200"/>
                  <a:pt x="4334" y="2262"/>
                </a:cubicBezTo>
                <a:cubicBezTo>
                  <a:pt x="4380" y="2249"/>
                  <a:pt x="4422" y="2271"/>
                  <a:pt x="4463" y="2281"/>
                </a:cubicBezTo>
                <a:cubicBezTo>
                  <a:pt x="4484" y="2288"/>
                  <a:pt x="4508" y="2287"/>
                  <a:pt x="4529" y="2282"/>
                </a:cubicBezTo>
                <a:lnTo>
                  <a:pt x="4544" y="2334"/>
                </a:lnTo>
                <a:cubicBezTo>
                  <a:pt x="4527" y="2325"/>
                  <a:pt x="4502" y="2319"/>
                  <a:pt x="4480" y="2316"/>
                </a:cubicBezTo>
                <a:cubicBezTo>
                  <a:pt x="4456" y="2312"/>
                  <a:pt x="4432" y="2309"/>
                  <a:pt x="4413" y="2306"/>
                </a:cubicBezTo>
                <a:cubicBezTo>
                  <a:pt x="4361" y="2321"/>
                  <a:pt x="4298" y="2309"/>
                  <a:pt x="4252" y="2305"/>
                </a:cubicBezTo>
                <a:lnTo>
                  <a:pt x="4228" y="2255"/>
                </a:lnTo>
                <a:close/>
                <a:moveTo>
                  <a:pt x="1988" y="807"/>
                </a:moveTo>
                <a:lnTo>
                  <a:pt x="1927" y="891"/>
                </a:lnTo>
                <a:lnTo>
                  <a:pt x="1822" y="855"/>
                </a:lnTo>
                <a:cubicBezTo>
                  <a:pt x="1828" y="832"/>
                  <a:pt x="1832" y="786"/>
                  <a:pt x="1854" y="770"/>
                </a:cubicBezTo>
                <a:cubicBezTo>
                  <a:pt x="1863" y="767"/>
                  <a:pt x="1872" y="800"/>
                  <a:pt x="1873" y="801"/>
                </a:cubicBezTo>
                <a:lnTo>
                  <a:pt x="1873" y="802"/>
                </a:lnTo>
                <a:lnTo>
                  <a:pt x="1873" y="802"/>
                </a:lnTo>
                <a:lnTo>
                  <a:pt x="1873" y="802"/>
                </a:lnTo>
                <a:lnTo>
                  <a:pt x="1988" y="807"/>
                </a:lnTo>
                <a:close/>
                <a:moveTo>
                  <a:pt x="1905" y="1342"/>
                </a:moveTo>
                <a:cubicBezTo>
                  <a:pt x="1939" y="1378"/>
                  <a:pt x="1983" y="1386"/>
                  <a:pt x="2018" y="1375"/>
                </a:cubicBezTo>
                <a:lnTo>
                  <a:pt x="2019" y="1375"/>
                </a:lnTo>
                <a:lnTo>
                  <a:pt x="2020" y="1375"/>
                </a:lnTo>
                <a:lnTo>
                  <a:pt x="2020" y="1375"/>
                </a:lnTo>
                <a:lnTo>
                  <a:pt x="2021" y="1374"/>
                </a:lnTo>
                <a:lnTo>
                  <a:pt x="2022" y="1374"/>
                </a:lnTo>
                <a:cubicBezTo>
                  <a:pt x="2028" y="1372"/>
                  <a:pt x="2061" y="1364"/>
                  <a:pt x="2067" y="1380"/>
                </a:cubicBezTo>
                <a:lnTo>
                  <a:pt x="2067" y="1381"/>
                </a:lnTo>
                <a:cubicBezTo>
                  <a:pt x="2054" y="1400"/>
                  <a:pt x="2024" y="1409"/>
                  <a:pt x="2011" y="1415"/>
                </a:cubicBezTo>
                <a:cubicBezTo>
                  <a:pt x="1932" y="1401"/>
                  <a:pt x="1848" y="1384"/>
                  <a:pt x="1775" y="1351"/>
                </a:cubicBezTo>
                <a:cubicBezTo>
                  <a:pt x="1797" y="1345"/>
                  <a:pt x="1821" y="1344"/>
                  <a:pt x="1841" y="1346"/>
                </a:cubicBezTo>
                <a:cubicBezTo>
                  <a:pt x="1862" y="1348"/>
                  <a:pt x="1885" y="1346"/>
                  <a:pt x="1905" y="1342"/>
                </a:cubicBezTo>
                <a:close/>
                <a:moveTo>
                  <a:pt x="4638" y="2430"/>
                </a:moveTo>
                <a:lnTo>
                  <a:pt x="4557" y="2444"/>
                </a:lnTo>
                <a:lnTo>
                  <a:pt x="4547" y="2409"/>
                </a:lnTo>
                <a:lnTo>
                  <a:pt x="4608" y="2325"/>
                </a:lnTo>
                <a:cubicBezTo>
                  <a:pt x="4624" y="2321"/>
                  <a:pt x="4634" y="2339"/>
                  <a:pt x="4635" y="2345"/>
                </a:cubicBezTo>
                <a:cubicBezTo>
                  <a:pt x="4638" y="2352"/>
                  <a:pt x="4636" y="2367"/>
                  <a:pt x="4626" y="2368"/>
                </a:cubicBezTo>
                <a:lnTo>
                  <a:pt x="4625" y="2369"/>
                </a:lnTo>
                <a:lnTo>
                  <a:pt x="4623" y="2369"/>
                </a:lnTo>
                <a:lnTo>
                  <a:pt x="4622" y="2369"/>
                </a:lnTo>
                <a:lnTo>
                  <a:pt x="4620" y="2369"/>
                </a:lnTo>
                <a:lnTo>
                  <a:pt x="4688" y="2407"/>
                </a:lnTo>
                <a:lnTo>
                  <a:pt x="4638" y="2430"/>
                </a:lnTo>
                <a:close/>
                <a:moveTo>
                  <a:pt x="1721" y="1328"/>
                </a:moveTo>
                <a:lnTo>
                  <a:pt x="1720" y="1328"/>
                </a:lnTo>
                <a:cubicBezTo>
                  <a:pt x="1706" y="1332"/>
                  <a:pt x="1672" y="1351"/>
                  <a:pt x="1679" y="1378"/>
                </a:cubicBezTo>
                <a:lnTo>
                  <a:pt x="1620" y="1338"/>
                </a:lnTo>
                <a:cubicBezTo>
                  <a:pt x="1617" y="1318"/>
                  <a:pt x="1607" y="1279"/>
                  <a:pt x="1615" y="1255"/>
                </a:cubicBezTo>
                <a:lnTo>
                  <a:pt x="1615" y="1255"/>
                </a:lnTo>
                <a:lnTo>
                  <a:pt x="1616" y="1255"/>
                </a:lnTo>
                <a:lnTo>
                  <a:pt x="1617" y="1255"/>
                </a:lnTo>
                <a:cubicBezTo>
                  <a:pt x="1629" y="1266"/>
                  <a:pt x="1631" y="1284"/>
                  <a:pt x="1636" y="1295"/>
                </a:cubicBezTo>
                <a:lnTo>
                  <a:pt x="1636" y="1296"/>
                </a:lnTo>
                <a:lnTo>
                  <a:pt x="1636" y="1296"/>
                </a:lnTo>
                <a:lnTo>
                  <a:pt x="1645" y="1293"/>
                </a:lnTo>
                <a:cubicBezTo>
                  <a:pt x="1698" y="1277"/>
                  <a:pt x="1750" y="1294"/>
                  <a:pt x="1764" y="1344"/>
                </a:cubicBezTo>
                <a:lnTo>
                  <a:pt x="1721" y="1328"/>
                </a:lnTo>
                <a:close/>
                <a:moveTo>
                  <a:pt x="3840" y="2186"/>
                </a:moveTo>
                <a:lnTo>
                  <a:pt x="3839" y="2187"/>
                </a:lnTo>
                <a:lnTo>
                  <a:pt x="3838" y="2187"/>
                </a:lnTo>
                <a:lnTo>
                  <a:pt x="3837" y="2187"/>
                </a:lnTo>
                <a:cubicBezTo>
                  <a:pt x="3832" y="2188"/>
                  <a:pt x="3824" y="2191"/>
                  <a:pt x="3815" y="2189"/>
                </a:cubicBezTo>
                <a:lnTo>
                  <a:pt x="3814" y="2189"/>
                </a:lnTo>
                <a:lnTo>
                  <a:pt x="3813" y="2188"/>
                </a:lnTo>
                <a:lnTo>
                  <a:pt x="3812" y="2187"/>
                </a:lnTo>
                <a:lnTo>
                  <a:pt x="3812" y="2186"/>
                </a:lnTo>
                <a:lnTo>
                  <a:pt x="3811" y="2185"/>
                </a:lnTo>
                <a:cubicBezTo>
                  <a:pt x="3824" y="2164"/>
                  <a:pt x="3859" y="2147"/>
                  <a:pt x="3873" y="2139"/>
                </a:cubicBezTo>
                <a:cubicBezTo>
                  <a:pt x="3892" y="2180"/>
                  <a:pt x="3964" y="2173"/>
                  <a:pt x="4007" y="2176"/>
                </a:cubicBezTo>
                <a:lnTo>
                  <a:pt x="4017" y="2211"/>
                </a:lnTo>
                <a:cubicBezTo>
                  <a:pt x="3974" y="2223"/>
                  <a:pt x="3891" y="2205"/>
                  <a:pt x="3840" y="2186"/>
                </a:cubicBezTo>
                <a:close/>
                <a:moveTo>
                  <a:pt x="1887" y="1772"/>
                </a:moveTo>
                <a:cubicBezTo>
                  <a:pt x="1894" y="1770"/>
                  <a:pt x="1903" y="1767"/>
                  <a:pt x="1910" y="1765"/>
                </a:cubicBezTo>
                <a:lnTo>
                  <a:pt x="1911" y="1765"/>
                </a:lnTo>
                <a:cubicBezTo>
                  <a:pt x="1949" y="1755"/>
                  <a:pt x="2004" y="1735"/>
                  <a:pt x="2024" y="1790"/>
                </a:cubicBezTo>
                <a:cubicBezTo>
                  <a:pt x="2002" y="1795"/>
                  <a:pt x="1978" y="1796"/>
                  <a:pt x="1959" y="1794"/>
                </a:cubicBezTo>
                <a:cubicBezTo>
                  <a:pt x="1938" y="1792"/>
                  <a:pt x="1914" y="1794"/>
                  <a:pt x="1894" y="1799"/>
                </a:cubicBezTo>
                <a:cubicBezTo>
                  <a:pt x="1882" y="1746"/>
                  <a:pt x="1802" y="1737"/>
                  <a:pt x="1764" y="1741"/>
                </a:cubicBezTo>
                <a:lnTo>
                  <a:pt x="1838" y="1701"/>
                </a:lnTo>
                <a:cubicBezTo>
                  <a:pt x="1864" y="1717"/>
                  <a:pt x="1881" y="1752"/>
                  <a:pt x="1887" y="1772"/>
                </a:cubicBezTo>
                <a:close/>
                <a:moveTo>
                  <a:pt x="8118" y="2993"/>
                </a:moveTo>
                <a:cubicBezTo>
                  <a:pt x="8110" y="2995"/>
                  <a:pt x="8085" y="2981"/>
                  <a:pt x="8076" y="2976"/>
                </a:cubicBezTo>
                <a:lnTo>
                  <a:pt x="7981" y="2975"/>
                </a:lnTo>
                <a:cubicBezTo>
                  <a:pt x="7994" y="2953"/>
                  <a:pt x="7997" y="2931"/>
                  <a:pt x="7992" y="2915"/>
                </a:cubicBezTo>
                <a:cubicBezTo>
                  <a:pt x="8013" y="2923"/>
                  <a:pt x="8036" y="2928"/>
                  <a:pt x="8054" y="2930"/>
                </a:cubicBezTo>
                <a:cubicBezTo>
                  <a:pt x="8073" y="2932"/>
                  <a:pt x="8095" y="2935"/>
                  <a:pt x="8112" y="2938"/>
                </a:cubicBezTo>
                <a:cubicBezTo>
                  <a:pt x="8116" y="2948"/>
                  <a:pt x="8120" y="2960"/>
                  <a:pt x="8125" y="2973"/>
                </a:cubicBezTo>
                <a:cubicBezTo>
                  <a:pt x="8128" y="2983"/>
                  <a:pt x="8124" y="2991"/>
                  <a:pt x="8118" y="2993"/>
                </a:cubicBezTo>
                <a:close/>
                <a:moveTo>
                  <a:pt x="4783" y="2275"/>
                </a:moveTo>
                <a:lnTo>
                  <a:pt x="4826" y="2263"/>
                </a:lnTo>
                <a:cubicBezTo>
                  <a:pt x="4831" y="2261"/>
                  <a:pt x="4836" y="2264"/>
                  <a:pt x="4837" y="2265"/>
                </a:cubicBezTo>
                <a:cubicBezTo>
                  <a:pt x="4839" y="2267"/>
                  <a:pt x="4845" y="2267"/>
                  <a:pt x="4846" y="2267"/>
                </a:cubicBezTo>
                <a:lnTo>
                  <a:pt x="4850" y="2313"/>
                </a:lnTo>
                <a:lnTo>
                  <a:pt x="4685" y="2332"/>
                </a:lnTo>
                <a:cubicBezTo>
                  <a:pt x="4709" y="2304"/>
                  <a:pt x="4752" y="2284"/>
                  <a:pt x="4783" y="2275"/>
                </a:cubicBezTo>
                <a:close/>
                <a:moveTo>
                  <a:pt x="5387" y="2338"/>
                </a:moveTo>
                <a:lnTo>
                  <a:pt x="5378" y="2407"/>
                </a:lnTo>
                <a:lnTo>
                  <a:pt x="5278" y="2389"/>
                </a:lnTo>
                <a:cubicBezTo>
                  <a:pt x="5244" y="2399"/>
                  <a:pt x="5212" y="2396"/>
                  <a:pt x="5192" y="2385"/>
                </a:cubicBezTo>
                <a:cubicBezTo>
                  <a:pt x="5219" y="2385"/>
                  <a:pt x="5253" y="2379"/>
                  <a:pt x="5283" y="2371"/>
                </a:cubicBezTo>
                <a:cubicBezTo>
                  <a:pt x="5322" y="2359"/>
                  <a:pt x="5360" y="2347"/>
                  <a:pt x="5387" y="2338"/>
                </a:cubicBezTo>
                <a:close/>
                <a:moveTo>
                  <a:pt x="8568" y="2977"/>
                </a:moveTo>
                <a:cubicBezTo>
                  <a:pt x="8566" y="2953"/>
                  <a:pt x="8594" y="2942"/>
                  <a:pt x="8604" y="2938"/>
                </a:cubicBezTo>
                <a:cubicBezTo>
                  <a:pt x="8625" y="2933"/>
                  <a:pt x="8637" y="2953"/>
                  <a:pt x="8640" y="2966"/>
                </a:cubicBezTo>
                <a:lnTo>
                  <a:pt x="8702" y="2948"/>
                </a:lnTo>
                <a:lnTo>
                  <a:pt x="8679" y="3002"/>
                </a:lnTo>
                <a:lnTo>
                  <a:pt x="8588" y="2981"/>
                </a:lnTo>
                <a:lnTo>
                  <a:pt x="8588" y="2981"/>
                </a:lnTo>
                <a:cubicBezTo>
                  <a:pt x="8587" y="2981"/>
                  <a:pt x="8575" y="2983"/>
                  <a:pt x="8573" y="2982"/>
                </a:cubicBezTo>
                <a:lnTo>
                  <a:pt x="8572" y="2981"/>
                </a:lnTo>
                <a:lnTo>
                  <a:pt x="8570" y="2980"/>
                </a:lnTo>
                <a:lnTo>
                  <a:pt x="8570" y="2980"/>
                </a:lnTo>
                <a:lnTo>
                  <a:pt x="8569" y="2978"/>
                </a:lnTo>
                <a:lnTo>
                  <a:pt x="8568" y="2977"/>
                </a:lnTo>
                <a:close/>
                <a:moveTo>
                  <a:pt x="3629" y="2143"/>
                </a:moveTo>
                <a:lnTo>
                  <a:pt x="3672" y="2130"/>
                </a:lnTo>
                <a:lnTo>
                  <a:pt x="3671" y="2159"/>
                </a:lnTo>
                <a:lnTo>
                  <a:pt x="3636" y="2169"/>
                </a:lnTo>
                <a:lnTo>
                  <a:pt x="3555" y="2117"/>
                </a:lnTo>
                <a:lnTo>
                  <a:pt x="3576" y="2092"/>
                </a:lnTo>
                <a:lnTo>
                  <a:pt x="3611" y="2082"/>
                </a:lnTo>
                <a:lnTo>
                  <a:pt x="3629" y="2143"/>
                </a:lnTo>
                <a:close/>
                <a:moveTo>
                  <a:pt x="2617" y="892"/>
                </a:moveTo>
                <a:lnTo>
                  <a:pt x="2682" y="920"/>
                </a:lnTo>
                <a:lnTo>
                  <a:pt x="2644" y="950"/>
                </a:lnTo>
                <a:lnTo>
                  <a:pt x="2642" y="951"/>
                </a:lnTo>
                <a:lnTo>
                  <a:pt x="2641" y="951"/>
                </a:lnTo>
                <a:cubicBezTo>
                  <a:pt x="2609" y="960"/>
                  <a:pt x="2606" y="948"/>
                  <a:pt x="2598" y="925"/>
                </a:cubicBezTo>
                <a:cubicBezTo>
                  <a:pt x="2598" y="922"/>
                  <a:pt x="2596" y="918"/>
                  <a:pt x="2596" y="917"/>
                </a:cubicBezTo>
                <a:lnTo>
                  <a:pt x="2591" y="899"/>
                </a:lnTo>
                <a:lnTo>
                  <a:pt x="2617" y="892"/>
                </a:lnTo>
                <a:close/>
                <a:moveTo>
                  <a:pt x="6145" y="2575"/>
                </a:moveTo>
                <a:cubicBezTo>
                  <a:pt x="6151" y="2593"/>
                  <a:pt x="6141" y="2605"/>
                  <a:pt x="6127" y="2609"/>
                </a:cubicBezTo>
                <a:cubicBezTo>
                  <a:pt x="6101" y="2616"/>
                  <a:pt x="6058" y="2608"/>
                  <a:pt x="6029" y="2599"/>
                </a:cubicBezTo>
                <a:lnTo>
                  <a:pt x="6053" y="2583"/>
                </a:lnTo>
                <a:lnTo>
                  <a:pt x="6125" y="2571"/>
                </a:lnTo>
                <a:lnTo>
                  <a:pt x="6126" y="2573"/>
                </a:lnTo>
                <a:lnTo>
                  <a:pt x="6126" y="2574"/>
                </a:lnTo>
                <a:lnTo>
                  <a:pt x="6127" y="2575"/>
                </a:lnTo>
                <a:lnTo>
                  <a:pt x="6128" y="2576"/>
                </a:lnTo>
                <a:lnTo>
                  <a:pt x="6129" y="2577"/>
                </a:lnTo>
                <a:lnTo>
                  <a:pt x="6130" y="2577"/>
                </a:lnTo>
                <a:lnTo>
                  <a:pt x="6132" y="2577"/>
                </a:lnTo>
                <a:cubicBezTo>
                  <a:pt x="6136" y="2578"/>
                  <a:pt x="6140" y="2576"/>
                  <a:pt x="6143" y="2576"/>
                </a:cubicBezTo>
                <a:lnTo>
                  <a:pt x="6144" y="2575"/>
                </a:lnTo>
                <a:lnTo>
                  <a:pt x="6145" y="2575"/>
                </a:lnTo>
                <a:close/>
                <a:moveTo>
                  <a:pt x="4977" y="2295"/>
                </a:moveTo>
                <a:lnTo>
                  <a:pt x="5005" y="2325"/>
                </a:lnTo>
                <a:lnTo>
                  <a:pt x="4987" y="2330"/>
                </a:lnTo>
                <a:lnTo>
                  <a:pt x="4936" y="2316"/>
                </a:lnTo>
                <a:lnTo>
                  <a:pt x="4906" y="2278"/>
                </a:lnTo>
                <a:lnTo>
                  <a:pt x="4977" y="2295"/>
                </a:lnTo>
                <a:close/>
                <a:moveTo>
                  <a:pt x="3777" y="2166"/>
                </a:moveTo>
                <a:cubicBezTo>
                  <a:pt x="3775" y="2167"/>
                  <a:pt x="3772" y="2168"/>
                  <a:pt x="3771" y="2169"/>
                </a:cubicBezTo>
                <a:cubicBezTo>
                  <a:pt x="3750" y="2174"/>
                  <a:pt x="3716" y="2183"/>
                  <a:pt x="3691" y="2163"/>
                </a:cubicBezTo>
                <a:lnTo>
                  <a:pt x="3761" y="2143"/>
                </a:lnTo>
                <a:lnTo>
                  <a:pt x="3777" y="2166"/>
                </a:lnTo>
                <a:close/>
                <a:moveTo>
                  <a:pt x="8745" y="2936"/>
                </a:moveTo>
                <a:lnTo>
                  <a:pt x="8799" y="2958"/>
                </a:lnTo>
                <a:lnTo>
                  <a:pt x="8825" y="2951"/>
                </a:lnTo>
                <a:cubicBezTo>
                  <a:pt x="8828" y="2959"/>
                  <a:pt x="8803" y="2967"/>
                  <a:pt x="8802" y="2967"/>
                </a:cubicBezTo>
                <a:lnTo>
                  <a:pt x="8802" y="2967"/>
                </a:lnTo>
                <a:lnTo>
                  <a:pt x="8801" y="2967"/>
                </a:lnTo>
                <a:lnTo>
                  <a:pt x="8775" y="2974"/>
                </a:lnTo>
                <a:lnTo>
                  <a:pt x="8728" y="2941"/>
                </a:lnTo>
                <a:lnTo>
                  <a:pt x="8745" y="2936"/>
                </a:lnTo>
                <a:close/>
                <a:moveTo>
                  <a:pt x="4798" y="2460"/>
                </a:moveTo>
                <a:lnTo>
                  <a:pt x="4790" y="2434"/>
                </a:lnTo>
                <a:lnTo>
                  <a:pt x="4873" y="2458"/>
                </a:lnTo>
                <a:cubicBezTo>
                  <a:pt x="4850" y="2464"/>
                  <a:pt x="4820" y="2464"/>
                  <a:pt x="4798" y="2460"/>
                </a:cubicBezTo>
                <a:close/>
                <a:moveTo>
                  <a:pt x="1522" y="733"/>
                </a:moveTo>
                <a:lnTo>
                  <a:pt x="1462" y="788"/>
                </a:lnTo>
                <a:lnTo>
                  <a:pt x="1462" y="787"/>
                </a:lnTo>
                <a:lnTo>
                  <a:pt x="1462" y="786"/>
                </a:lnTo>
                <a:lnTo>
                  <a:pt x="1461" y="785"/>
                </a:lnTo>
                <a:lnTo>
                  <a:pt x="1461" y="784"/>
                </a:lnTo>
                <a:lnTo>
                  <a:pt x="1461" y="783"/>
                </a:lnTo>
                <a:cubicBezTo>
                  <a:pt x="1456" y="768"/>
                  <a:pt x="1456" y="751"/>
                  <a:pt x="1478" y="745"/>
                </a:cubicBezTo>
                <a:lnTo>
                  <a:pt x="1522" y="733"/>
                </a:lnTo>
                <a:close/>
                <a:moveTo>
                  <a:pt x="8339" y="2873"/>
                </a:moveTo>
                <a:lnTo>
                  <a:pt x="8367" y="2902"/>
                </a:lnTo>
                <a:cubicBezTo>
                  <a:pt x="8347" y="2899"/>
                  <a:pt x="8325" y="2896"/>
                  <a:pt x="8308" y="2895"/>
                </a:cubicBezTo>
                <a:cubicBezTo>
                  <a:pt x="8289" y="2893"/>
                  <a:pt x="8266" y="2887"/>
                  <a:pt x="8247" y="2880"/>
                </a:cubicBezTo>
                <a:cubicBezTo>
                  <a:pt x="8279" y="2882"/>
                  <a:pt x="8309" y="2881"/>
                  <a:pt x="8339" y="2873"/>
                </a:cubicBezTo>
                <a:close/>
                <a:moveTo>
                  <a:pt x="1630" y="778"/>
                </a:moveTo>
                <a:cubicBezTo>
                  <a:pt x="1631" y="782"/>
                  <a:pt x="1635" y="785"/>
                  <a:pt x="1636" y="785"/>
                </a:cubicBezTo>
                <a:cubicBezTo>
                  <a:pt x="1640" y="786"/>
                  <a:pt x="1643" y="791"/>
                  <a:pt x="1643" y="793"/>
                </a:cubicBezTo>
                <a:cubicBezTo>
                  <a:pt x="1647" y="803"/>
                  <a:pt x="1635" y="816"/>
                  <a:pt x="1628" y="816"/>
                </a:cubicBezTo>
                <a:cubicBezTo>
                  <a:pt x="1620" y="819"/>
                  <a:pt x="1603" y="820"/>
                  <a:pt x="1600" y="805"/>
                </a:cubicBezTo>
                <a:cubicBezTo>
                  <a:pt x="1602" y="790"/>
                  <a:pt x="1626" y="778"/>
                  <a:pt x="1630" y="778"/>
                </a:cubicBezTo>
                <a:close/>
                <a:moveTo>
                  <a:pt x="8472" y="2939"/>
                </a:moveTo>
                <a:lnTo>
                  <a:pt x="8474" y="2947"/>
                </a:lnTo>
                <a:lnTo>
                  <a:pt x="8475" y="2948"/>
                </a:lnTo>
                <a:lnTo>
                  <a:pt x="8475" y="2950"/>
                </a:lnTo>
                <a:lnTo>
                  <a:pt x="8475" y="2951"/>
                </a:lnTo>
                <a:lnTo>
                  <a:pt x="8476" y="2952"/>
                </a:lnTo>
                <a:cubicBezTo>
                  <a:pt x="8479" y="2964"/>
                  <a:pt x="8481" y="2974"/>
                  <a:pt x="8464" y="2979"/>
                </a:cubicBezTo>
                <a:lnTo>
                  <a:pt x="8463" y="2979"/>
                </a:lnTo>
                <a:lnTo>
                  <a:pt x="8462" y="2979"/>
                </a:lnTo>
                <a:cubicBezTo>
                  <a:pt x="8458" y="2980"/>
                  <a:pt x="8454" y="2981"/>
                  <a:pt x="8451" y="2981"/>
                </a:cubicBezTo>
                <a:lnTo>
                  <a:pt x="8449" y="2981"/>
                </a:lnTo>
                <a:lnTo>
                  <a:pt x="8448" y="2980"/>
                </a:lnTo>
                <a:lnTo>
                  <a:pt x="8447" y="2979"/>
                </a:lnTo>
                <a:lnTo>
                  <a:pt x="8446" y="2979"/>
                </a:lnTo>
                <a:lnTo>
                  <a:pt x="8446" y="2978"/>
                </a:lnTo>
                <a:lnTo>
                  <a:pt x="8445" y="2976"/>
                </a:lnTo>
                <a:lnTo>
                  <a:pt x="8444" y="2975"/>
                </a:lnTo>
                <a:lnTo>
                  <a:pt x="8439" y="2957"/>
                </a:lnTo>
                <a:cubicBezTo>
                  <a:pt x="8447" y="2944"/>
                  <a:pt x="8458" y="2943"/>
                  <a:pt x="8467" y="2940"/>
                </a:cubicBezTo>
                <a:lnTo>
                  <a:pt x="8469" y="2939"/>
                </a:lnTo>
                <a:lnTo>
                  <a:pt x="8470" y="2939"/>
                </a:lnTo>
                <a:lnTo>
                  <a:pt x="8471" y="2939"/>
                </a:lnTo>
                <a:lnTo>
                  <a:pt x="8472" y="2939"/>
                </a:lnTo>
                <a:close/>
                <a:moveTo>
                  <a:pt x="6495" y="2541"/>
                </a:moveTo>
                <a:lnTo>
                  <a:pt x="6455" y="2533"/>
                </a:lnTo>
                <a:lnTo>
                  <a:pt x="6455" y="2533"/>
                </a:lnTo>
                <a:lnTo>
                  <a:pt x="6454" y="2532"/>
                </a:lnTo>
                <a:lnTo>
                  <a:pt x="6454" y="2531"/>
                </a:lnTo>
                <a:cubicBezTo>
                  <a:pt x="6453" y="2526"/>
                  <a:pt x="6450" y="2517"/>
                  <a:pt x="6452" y="2509"/>
                </a:cubicBezTo>
                <a:lnTo>
                  <a:pt x="6452" y="2508"/>
                </a:lnTo>
                <a:lnTo>
                  <a:pt x="6453" y="2507"/>
                </a:lnTo>
                <a:lnTo>
                  <a:pt x="6454" y="2506"/>
                </a:lnTo>
                <a:lnTo>
                  <a:pt x="6455" y="2505"/>
                </a:lnTo>
                <a:lnTo>
                  <a:pt x="6456" y="2505"/>
                </a:lnTo>
                <a:cubicBezTo>
                  <a:pt x="6478" y="2502"/>
                  <a:pt x="6494" y="2537"/>
                  <a:pt x="6495" y="2541"/>
                </a:cubicBezTo>
                <a:close/>
                <a:moveTo>
                  <a:pt x="7558" y="2718"/>
                </a:moveTo>
                <a:cubicBezTo>
                  <a:pt x="7549" y="2689"/>
                  <a:pt x="7569" y="2677"/>
                  <a:pt x="7590" y="2671"/>
                </a:cubicBezTo>
                <a:lnTo>
                  <a:pt x="7591" y="2671"/>
                </a:lnTo>
                <a:lnTo>
                  <a:pt x="7600" y="2668"/>
                </a:lnTo>
                <a:lnTo>
                  <a:pt x="7558" y="2718"/>
                </a:lnTo>
                <a:close/>
                <a:moveTo>
                  <a:pt x="1678" y="1672"/>
                </a:moveTo>
                <a:lnTo>
                  <a:pt x="1679" y="1709"/>
                </a:lnTo>
                <a:lnTo>
                  <a:pt x="1678" y="1709"/>
                </a:lnTo>
                <a:lnTo>
                  <a:pt x="1678" y="1710"/>
                </a:lnTo>
                <a:lnTo>
                  <a:pt x="1677" y="1710"/>
                </a:lnTo>
                <a:cubicBezTo>
                  <a:pt x="1668" y="1713"/>
                  <a:pt x="1651" y="1714"/>
                  <a:pt x="1648" y="1699"/>
                </a:cubicBezTo>
                <a:cubicBezTo>
                  <a:pt x="1650" y="1684"/>
                  <a:pt x="1674" y="1672"/>
                  <a:pt x="1678" y="1672"/>
                </a:cubicBezTo>
                <a:close/>
                <a:moveTo>
                  <a:pt x="1227" y="1186"/>
                </a:moveTo>
                <a:cubicBezTo>
                  <a:pt x="1232" y="1201"/>
                  <a:pt x="1229" y="1223"/>
                  <a:pt x="1210" y="1229"/>
                </a:cubicBezTo>
                <a:lnTo>
                  <a:pt x="1205" y="1211"/>
                </a:lnTo>
                <a:cubicBezTo>
                  <a:pt x="1200" y="1194"/>
                  <a:pt x="1218" y="1189"/>
                  <a:pt x="1224" y="1187"/>
                </a:cubicBezTo>
                <a:lnTo>
                  <a:pt x="1225" y="1187"/>
                </a:lnTo>
                <a:lnTo>
                  <a:pt x="1226" y="1186"/>
                </a:lnTo>
                <a:lnTo>
                  <a:pt x="1227" y="1186"/>
                </a:lnTo>
                <a:close/>
                <a:moveTo>
                  <a:pt x="498" y="327"/>
                </a:moveTo>
                <a:lnTo>
                  <a:pt x="499" y="364"/>
                </a:lnTo>
                <a:cubicBezTo>
                  <a:pt x="490" y="367"/>
                  <a:pt x="478" y="359"/>
                  <a:pt x="477" y="352"/>
                </a:cubicBezTo>
                <a:cubicBezTo>
                  <a:pt x="476" y="339"/>
                  <a:pt x="493" y="328"/>
                  <a:pt x="498" y="327"/>
                </a:cubicBezTo>
                <a:close/>
                <a:moveTo>
                  <a:pt x="3498" y="2114"/>
                </a:moveTo>
                <a:lnTo>
                  <a:pt x="3490" y="2088"/>
                </a:lnTo>
                <a:cubicBezTo>
                  <a:pt x="3511" y="2091"/>
                  <a:pt x="3522" y="2100"/>
                  <a:pt x="3526" y="2116"/>
                </a:cubicBezTo>
                <a:cubicBezTo>
                  <a:pt x="3522" y="2117"/>
                  <a:pt x="3515" y="2116"/>
                  <a:pt x="3512" y="2115"/>
                </a:cubicBezTo>
                <a:cubicBezTo>
                  <a:pt x="3507" y="2113"/>
                  <a:pt x="3500" y="2114"/>
                  <a:pt x="3498" y="2114"/>
                </a:cubicBezTo>
                <a:close/>
                <a:moveTo>
                  <a:pt x="578" y="342"/>
                </a:moveTo>
                <a:cubicBezTo>
                  <a:pt x="584" y="359"/>
                  <a:pt x="574" y="372"/>
                  <a:pt x="559" y="375"/>
                </a:cubicBezTo>
                <a:lnTo>
                  <a:pt x="557" y="367"/>
                </a:lnTo>
                <a:cubicBezTo>
                  <a:pt x="551" y="350"/>
                  <a:pt x="569" y="344"/>
                  <a:pt x="575" y="342"/>
                </a:cubicBezTo>
                <a:lnTo>
                  <a:pt x="576" y="342"/>
                </a:lnTo>
                <a:lnTo>
                  <a:pt x="577" y="342"/>
                </a:lnTo>
                <a:lnTo>
                  <a:pt x="578" y="342"/>
                </a:lnTo>
                <a:close/>
                <a:moveTo>
                  <a:pt x="921" y="1075"/>
                </a:moveTo>
                <a:lnTo>
                  <a:pt x="913" y="1115"/>
                </a:lnTo>
                <a:lnTo>
                  <a:pt x="897" y="1092"/>
                </a:lnTo>
                <a:lnTo>
                  <a:pt x="897" y="1090"/>
                </a:lnTo>
                <a:lnTo>
                  <a:pt x="897" y="1089"/>
                </a:lnTo>
                <a:lnTo>
                  <a:pt x="897" y="1088"/>
                </a:lnTo>
                <a:lnTo>
                  <a:pt x="898" y="1087"/>
                </a:lnTo>
                <a:lnTo>
                  <a:pt x="898" y="1086"/>
                </a:lnTo>
                <a:cubicBezTo>
                  <a:pt x="907" y="1078"/>
                  <a:pt x="914" y="1078"/>
                  <a:pt x="918" y="1076"/>
                </a:cubicBezTo>
                <a:lnTo>
                  <a:pt x="919" y="1076"/>
                </a:lnTo>
                <a:lnTo>
                  <a:pt x="920" y="1076"/>
                </a:lnTo>
                <a:lnTo>
                  <a:pt x="921" y="1075"/>
                </a:lnTo>
                <a:close/>
                <a:moveTo>
                  <a:pt x="4372" y="2393"/>
                </a:moveTo>
                <a:cubicBezTo>
                  <a:pt x="4358" y="2398"/>
                  <a:pt x="4337" y="2395"/>
                  <a:pt x="4323" y="2388"/>
                </a:cubicBezTo>
                <a:lnTo>
                  <a:pt x="4324" y="2388"/>
                </a:lnTo>
                <a:lnTo>
                  <a:pt x="4325" y="2388"/>
                </a:lnTo>
                <a:lnTo>
                  <a:pt x="4326" y="2387"/>
                </a:lnTo>
                <a:lnTo>
                  <a:pt x="4327" y="2387"/>
                </a:lnTo>
                <a:cubicBezTo>
                  <a:pt x="4342" y="2383"/>
                  <a:pt x="4353" y="2381"/>
                  <a:pt x="4369" y="2384"/>
                </a:cubicBezTo>
                <a:lnTo>
                  <a:pt x="4372" y="2393"/>
                </a:lnTo>
                <a:close/>
                <a:moveTo>
                  <a:pt x="7881" y="2890"/>
                </a:moveTo>
                <a:lnTo>
                  <a:pt x="7883" y="2891"/>
                </a:lnTo>
                <a:lnTo>
                  <a:pt x="7884" y="2892"/>
                </a:lnTo>
                <a:lnTo>
                  <a:pt x="7886" y="2892"/>
                </a:lnTo>
                <a:lnTo>
                  <a:pt x="7887" y="2892"/>
                </a:lnTo>
                <a:lnTo>
                  <a:pt x="7888" y="2892"/>
                </a:lnTo>
                <a:lnTo>
                  <a:pt x="7889" y="2892"/>
                </a:lnTo>
                <a:lnTo>
                  <a:pt x="7889" y="2892"/>
                </a:lnTo>
                <a:cubicBezTo>
                  <a:pt x="7888" y="2892"/>
                  <a:pt x="7882" y="2891"/>
                  <a:pt x="7881" y="2890"/>
                </a:cubicBezTo>
                <a:close/>
                <a:moveTo>
                  <a:pt x="7889" y="2892"/>
                </a:moveTo>
                <a:lnTo>
                  <a:pt x="7889" y="2892"/>
                </a:lnTo>
                <a:lnTo>
                  <a:pt x="7890" y="2891"/>
                </a:lnTo>
                <a:lnTo>
                  <a:pt x="7891" y="2890"/>
                </a:lnTo>
                <a:cubicBezTo>
                  <a:pt x="7891" y="2888"/>
                  <a:pt x="7895" y="2880"/>
                  <a:pt x="7896" y="2877"/>
                </a:cubicBezTo>
                <a:lnTo>
                  <a:pt x="7930" y="2895"/>
                </a:lnTo>
                <a:cubicBezTo>
                  <a:pt x="7921" y="2898"/>
                  <a:pt x="7899" y="2894"/>
                  <a:pt x="7889" y="2892"/>
                </a:cubicBezTo>
                <a:close/>
                <a:moveTo>
                  <a:pt x="6149" y="2489"/>
                </a:moveTo>
                <a:lnTo>
                  <a:pt x="6154" y="2506"/>
                </a:lnTo>
                <a:cubicBezTo>
                  <a:pt x="6145" y="2509"/>
                  <a:pt x="6123" y="2504"/>
                  <a:pt x="6114" y="2499"/>
                </a:cubicBezTo>
                <a:lnTo>
                  <a:pt x="6149" y="2489"/>
                </a:lnTo>
                <a:close/>
                <a:moveTo>
                  <a:pt x="7345" y="2704"/>
                </a:moveTo>
                <a:lnTo>
                  <a:pt x="7317" y="2702"/>
                </a:lnTo>
                <a:lnTo>
                  <a:pt x="7352" y="2692"/>
                </a:lnTo>
                <a:lnTo>
                  <a:pt x="7345" y="2704"/>
                </a:lnTo>
                <a:close/>
                <a:moveTo>
                  <a:pt x="3400" y="2038"/>
                </a:moveTo>
                <a:lnTo>
                  <a:pt x="3403" y="2047"/>
                </a:lnTo>
                <a:lnTo>
                  <a:pt x="3376" y="2054"/>
                </a:lnTo>
                <a:cubicBezTo>
                  <a:pt x="3382" y="2044"/>
                  <a:pt x="3392" y="2041"/>
                  <a:pt x="3398" y="2039"/>
                </a:cubicBezTo>
                <a:lnTo>
                  <a:pt x="3399" y="2038"/>
                </a:lnTo>
                <a:lnTo>
                  <a:pt x="3400" y="2038"/>
                </a:lnTo>
                <a:close/>
                <a:moveTo>
                  <a:pt x="2850" y="976"/>
                </a:moveTo>
                <a:lnTo>
                  <a:pt x="2841" y="979"/>
                </a:lnTo>
                <a:cubicBezTo>
                  <a:pt x="2833" y="982"/>
                  <a:pt x="2819" y="974"/>
                  <a:pt x="2810" y="969"/>
                </a:cubicBezTo>
                <a:lnTo>
                  <a:pt x="2850" y="976"/>
                </a:lnTo>
                <a:close/>
                <a:moveTo>
                  <a:pt x="8043" y="2863"/>
                </a:moveTo>
                <a:lnTo>
                  <a:pt x="8048" y="2880"/>
                </a:lnTo>
                <a:lnTo>
                  <a:pt x="8036" y="2862"/>
                </a:lnTo>
                <a:lnTo>
                  <a:pt x="8036" y="2862"/>
                </a:lnTo>
                <a:lnTo>
                  <a:pt x="8037" y="2863"/>
                </a:lnTo>
                <a:lnTo>
                  <a:pt x="8038" y="2863"/>
                </a:lnTo>
                <a:lnTo>
                  <a:pt x="8039" y="2863"/>
                </a:lnTo>
                <a:lnTo>
                  <a:pt x="8040" y="2863"/>
                </a:lnTo>
                <a:lnTo>
                  <a:pt x="8042" y="2863"/>
                </a:lnTo>
                <a:lnTo>
                  <a:pt x="8043" y="2863"/>
                </a:lnTo>
                <a:close/>
                <a:moveTo>
                  <a:pt x="8036" y="2862"/>
                </a:moveTo>
                <a:lnTo>
                  <a:pt x="8032" y="2857"/>
                </a:lnTo>
                <a:lnTo>
                  <a:pt x="8032" y="2857"/>
                </a:lnTo>
                <a:lnTo>
                  <a:pt x="8033" y="2858"/>
                </a:lnTo>
                <a:lnTo>
                  <a:pt x="8033" y="2859"/>
                </a:lnTo>
                <a:lnTo>
                  <a:pt x="8035" y="2861"/>
                </a:lnTo>
                <a:lnTo>
                  <a:pt x="8035" y="2861"/>
                </a:lnTo>
                <a:lnTo>
                  <a:pt x="8036" y="2862"/>
                </a:lnTo>
                <a:close/>
              </a:path>
            </a:pathLst>
          </a:custGeom>
          <a:solidFill>
            <a:srgbClr val="D6C6B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nvSpPr>
        <p:spPr>
          <a:xfrm rot="16020000" flipH="1">
            <a:off x="908685" y="2392680"/>
            <a:ext cx="5901055" cy="4560570"/>
          </a:xfrm>
          <a:custGeom>
            <a:avLst/>
            <a:gdLst/>
            <a:ahLst/>
            <a:cxnLst>
              <a:cxn ang="3">
                <a:pos x="hc" y="t"/>
              </a:cxn>
              <a:cxn ang="cd2">
                <a:pos x="l" y="vc"/>
              </a:cxn>
              <a:cxn ang="cd4">
                <a:pos x="hc" y="b"/>
              </a:cxn>
              <a:cxn ang="0">
                <a:pos x="r" y="vc"/>
              </a:cxn>
            </a:cxnLst>
            <a:rect l="l" t="t" r="r" b="b"/>
            <a:pathLst>
              <a:path w="7900" h="7035">
                <a:moveTo>
                  <a:pt x="6662" y="5384"/>
                </a:moveTo>
                <a:lnTo>
                  <a:pt x="6664" y="5384"/>
                </a:lnTo>
                <a:lnTo>
                  <a:pt x="6665" y="5384"/>
                </a:lnTo>
                <a:lnTo>
                  <a:pt x="6666" y="5383"/>
                </a:lnTo>
                <a:lnTo>
                  <a:pt x="6667" y="5383"/>
                </a:lnTo>
                <a:lnTo>
                  <a:pt x="6667" y="5382"/>
                </a:lnTo>
                <a:lnTo>
                  <a:pt x="6667" y="5381"/>
                </a:lnTo>
                <a:lnTo>
                  <a:pt x="6668" y="5380"/>
                </a:lnTo>
                <a:cubicBezTo>
                  <a:pt x="6669" y="5372"/>
                  <a:pt x="6660" y="5366"/>
                  <a:pt x="6656" y="5366"/>
                </a:cubicBezTo>
                <a:lnTo>
                  <a:pt x="6650" y="5366"/>
                </a:lnTo>
                <a:lnTo>
                  <a:pt x="6645" y="5384"/>
                </a:lnTo>
                <a:cubicBezTo>
                  <a:pt x="6628" y="5382"/>
                  <a:pt x="6609" y="5381"/>
                  <a:pt x="6594" y="5381"/>
                </a:cubicBezTo>
                <a:cubicBezTo>
                  <a:pt x="6591" y="5381"/>
                  <a:pt x="6587" y="5381"/>
                  <a:pt x="6583" y="5381"/>
                </a:cubicBezTo>
                <a:cubicBezTo>
                  <a:pt x="6581" y="5381"/>
                  <a:pt x="6576" y="5381"/>
                  <a:pt x="6575" y="5381"/>
                </a:cubicBezTo>
                <a:cubicBezTo>
                  <a:pt x="6558" y="5381"/>
                  <a:pt x="6539" y="5380"/>
                  <a:pt x="6524" y="5378"/>
                </a:cubicBezTo>
                <a:lnTo>
                  <a:pt x="6518" y="5349"/>
                </a:lnTo>
                <a:lnTo>
                  <a:pt x="6473" y="5349"/>
                </a:lnTo>
                <a:cubicBezTo>
                  <a:pt x="6444" y="5329"/>
                  <a:pt x="6319" y="5314"/>
                  <a:pt x="6257" y="5314"/>
                </a:cubicBezTo>
                <a:cubicBezTo>
                  <a:pt x="6248" y="5314"/>
                  <a:pt x="6237" y="5314"/>
                  <a:pt x="6232" y="5315"/>
                </a:cubicBezTo>
                <a:cubicBezTo>
                  <a:pt x="6212" y="5301"/>
                  <a:pt x="6187" y="5291"/>
                  <a:pt x="6168" y="5292"/>
                </a:cubicBezTo>
                <a:cubicBezTo>
                  <a:pt x="6165" y="5292"/>
                  <a:pt x="6161" y="5292"/>
                  <a:pt x="6161" y="5293"/>
                </a:cubicBezTo>
                <a:lnTo>
                  <a:pt x="6159" y="5293"/>
                </a:lnTo>
                <a:lnTo>
                  <a:pt x="6158" y="5294"/>
                </a:lnTo>
                <a:lnTo>
                  <a:pt x="6158" y="5296"/>
                </a:lnTo>
                <a:lnTo>
                  <a:pt x="6157" y="5298"/>
                </a:lnTo>
                <a:cubicBezTo>
                  <a:pt x="6161" y="5312"/>
                  <a:pt x="6196" y="5315"/>
                  <a:pt x="6197" y="5315"/>
                </a:cubicBezTo>
                <a:lnTo>
                  <a:pt x="6220" y="5332"/>
                </a:lnTo>
                <a:cubicBezTo>
                  <a:pt x="6223" y="5332"/>
                  <a:pt x="6227" y="5332"/>
                  <a:pt x="6228" y="5332"/>
                </a:cubicBezTo>
                <a:cubicBezTo>
                  <a:pt x="6259" y="5332"/>
                  <a:pt x="6288" y="5333"/>
                  <a:pt x="6318" y="5338"/>
                </a:cubicBezTo>
                <a:lnTo>
                  <a:pt x="6335" y="5361"/>
                </a:lnTo>
                <a:lnTo>
                  <a:pt x="6375" y="5361"/>
                </a:lnTo>
                <a:lnTo>
                  <a:pt x="6392" y="5384"/>
                </a:lnTo>
                <a:lnTo>
                  <a:pt x="6438" y="5384"/>
                </a:lnTo>
                <a:lnTo>
                  <a:pt x="6439" y="5386"/>
                </a:lnTo>
                <a:lnTo>
                  <a:pt x="6439" y="5387"/>
                </a:lnTo>
                <a:lnTo>
                  <a:pt x="6440" y="5389"/>
                </a:lnTo>
                <a:lnTo>
                  <a:pt x="6440" y="5390"/>
                </a:lnTo>
                <a:lnTo>
                  <a:pt x="6441" y="5391"/>
                </a:lnTo>
                <a:lnTo>
                  <a:pt x="6442" y="5392"/>
                </a:lnTo>
                <a:lnTo>
                  <a:pt x="6444" y="5393"/>
                </a:lnTo>
                <a:lnTo>
                  <a:pt x="6445" y="5393"/>
                </a:lnTo>
                <a:lnTo>
                  <a:pt x="6447" y="5393"/>
                </a:lnTo>
                <a:cubicBezTo>
                  <a:pt x="6457" y="5392"/>
                  <a:pt x="6464" y="5390"/>
                  <a:pt x="6467" y="5389"/>
                </a:cubicBezTo>
                <a:cubicBezTo>
                  <a:pt x="6481" y="5390"/>
                  <a:pt x="6493" y="5395"/>
                  <a:pt x="6499" y="5401"/>
                </a:cubicBezTo>
                <a:cubicBezTo>
                  <a:pt x="6506" y="5408"/>
                  <a:pt x="6519" y="5412"/>
                  <a:pt x="6530" y="5412"/>
                </a:cubicBezTo>
                <a:lnTo>
                  <a:pt x="6559" y="5435"/>
                </a:lnTo>
                <a:lnTo>
                  <a:pt x="6564" y="5435"/>
                </a:lnTo>
                <a:lnTo>
                  <a:pt x="6565" y="5435"/>
                </a:lnTo>
                <a:cubicBezTo>
                  <a:pt x="6578" y="5435"/>
                  <a:pt x="6597" y="5439"/>
                  <a:pt x="6604" y="5458"/>
                </a:cubicBezTo>
                <a:cubicBezTo>
                  <a:pt x="6636" y="5468"/>
                  <a:pt x="6668" y="5479"/>
                  <a:pt x="6692" y="5489"/>
                </a:cubicBezTo>
                <a:cubicBezTo>
                  <a:pt x="6746" y="5509"/>
                  <a:pt x="6801" y="5527"/>
                  <a:pt x="6874" y="5527"/>
                </a:cubicBezTo>
                <a:lnTo>
                  <a:pt x="6885" y="5538"/>
                </a:lnTo>
                <a:lnTo>
                  <a:pt x="6887" y="5538"/>
                </a:lnTo>
                <a:lnTo>
                  <a:pt x="6889" y="5538"/>
                </a:lnTo>
                <a:cubicBezTo>
                  <a:pt x="6967" y="5538"/>
                  <a:pt x="7039" y="5545"/>
                  <a:pt x="7115" y="5561"/>
                </a:cubicBezTo>
                <a:cubicBezTo>
                  <a:pt x="7117" y="5580"/>
                  <a:pt x="7155" y="5581"/>
                  <a:pt x="7163" y="5580"/>
                </a:cubicBezTo>
                <a:cubicBezTo>
                  <a:pt x="7176" y="5580"/>
                  <a:pt x="7191" y="5579"/>
                  <a:pt x="7203" y="5577"/>
                </a:cubicBezTo>
                <a:cubicBezTo>
                  <a:pt x="7222" y="5575"/>
                  <a:pt x="7235" y="5573"/>
                  <a:pt x="7241" y="5573"/>
                </a:cubicBezTo>
                <a:lnTo>
                  <a:pt x="7258" y="5601"/>
                </a:lnTo>
                <a:lnTo>
                  <a:pt x="7310" y="5584"/>
                </a:lnTo>
                <a:lnTo>
                  <a:pt x="7338" y="5630"/>
                </a:lnTo>
                <a:lnTo>
                  <a:pt x="7264" y="5636"/>
                </a:lnTo>
                <a:cubicBezTo>
                  <a:pt x="7304" y="5643"/>
                  <a:pt x="7354" y="5653"/>
                  <a:pt x="7398" y="5662"/>
                </a:cubicBezTo>
                <a:cubicBezTo>
                  <a:pt x="7431" y="5669"/>
                  <a:pt x="7466" y="5672"/>
                  <a:pt x="7491" y="5672"/>
                </a:cubicBezTo>
                <a:cubicBezTo>
                  <a:pt x="7503" y="5672"/>
                  <a:pt x="7519" y="5671"/>
                  <a:pt x="7527" y="5670"/>
                </a:cubicBezTo>
                <a:lnTo>
                  <a:pt x="7539" y="5682"/>
                </a:lnTo>
                <a:cubicBezTo>
                  <a:pt x="7550" y="5681"/>
                  <a:pt x="7565" y="5680"/>
                  <a:pt x="7574" y="5680"/>
                </a:cubicBezTo>
                <a:cubicBezTo>
                  <a:pt x="7626" y="5680"/>
                  <a:pt x="7681" y="5694"/>
                  <a:pt x="7730" y="5701"/>
                </a:cubicBezTo>
                <a:cubicBezTo>
                  <a:pt x="7749" y="5705"/>
                  <a:pt x="7773" y="5706"/>
                  <a:pt x="7790" y="5706"/>
                </a:cubicBezTo>
                <a:cubicBezTo>
                  <a:pt x="7802" y="5706"/>
                  <a:pt x="7817" y="5706"/>
                  <a:pt x="7826" y="5705"/>
                </a:cubicBezTo>
                <a:lnTo>
                  <a:pt x="7843" y="5733"/>
                </a:lnTo>
                <a:lnTo>
                  <a:pt x="7877" y="5716"/>
                </a:lnTo>
                <a:lnTo>
                  <a:pt x="7900" y="5756"/>
                </a:lnTo>
                <a:lnTo>
                  <a:pt x="7849" y="5762"/>
                </a:lnTo>
                <a:lnTo>
                  <a:pt x="7848" y="5761"/>
                </a:lnTo>
                <a:lnTo>
                  <a:pt x="7848" y="5760"/>
                </a:lnTo>
                <a:lnTo>
                  <a:pt x="7847" y="5759"/>
                </a:lnTo>
                <a:cubicBezTo>
                  <a:pt x="7846" y="5756"/>
                  <a:pt x="7839" y="5755"/>
                  <a:pt x="7835" y="5755"/>
                </a:cubicBezTo>
                <a:cubicBezTo>
                  <a:pt x="7825" y="5755"/>
                  <a:pt x="7817" y="5756"/>
                  <a:pt x="7814" y="5756"/>
                </a:cubicBezTo>
                <a:cubicBezTo>
                  <a:pt x="7769" y="5752"/>
                  <a:pt x="7720" y="5743"/>
                  <a:pt x="7678" y="5743"/>
                </a:cubicBezTo>
                <a:cubicBezTo>
                  <a:pt x="7666" y="5743"/>
                  <a:pt x="7651" y="5744"/>
                  <a:pt x="7642" y="5745"/>
                </a:cubicBezTo>
                <a:cubicBezTo>
                  <a:pt x="7631" y="5722"/>
                  <a:pt x="7608" y="5723"/>
                  <a:pt x="7597" y="5722"/>
                </a:cubicBezTo>
                <a:lnTo>
                  <a:pt x="7596" y="5722"/>
                </a:lnTo>
                <a:cubicBezTo>
                  <a:pt x="7593" y="5719"/>
                  <a:pt x="7588" y="5712"/>
                  <a:pt x="7585" y="5708"/>
                </a:cubicBezTo>
                <a:cubicBezTo>
                  <a:pt x="7580" y="5702"/>
                  <a:pt x="7575" y="5699"/>
                  <a:pt x="7573" y="5699"/>
                </a:cubicBezTo>
                <a:lnTo>
                  <a:pt x="7572" y="5699"/>
                </a:lnTo>
                <a:lnTo>
                  <a:pt x="7570" y="5700"/>
                </a:lnTo>
                <a:lnTo>
                  <a:pt x="7569" y="5700"/>
                </a:lnTo>
                <a:lnTo>
                  <a:pt x="7567" y="5701"/>
                </a:lnTo>
                <a:lnTo>
                  <a:pt x="7566" y="5702"/>
                </a:lnTo>
                <a:lnTo>
                  <a:pt x="7565" y="5703"/>
                </a:lnTo>
                <a:cubicBezTo>
                  <a:pt x="7561" y="5711"/>
                  <a:pt x="7562" y="5718"/>
                  <a:pt x="7562" y="5720"/>
                </a:cubicBezTo>
                <a:lnTo>
                  <a:pt x="7562" y="5721"/>
                </a:lnTo>
                <a:lnTo>
                  <a:pt x="7562" y="5722"/>
                </a:lnTo>
                <a:lnTo>
                  <a:pt x="7499" y="5733"/>
                </a:lnTo>
                <a:lnTo>
                  <a:pt x="7470" y="5705"/>
                </a:lnTo>
                <a:lnTo>
                  <a:pt x="7390" y="5710"/>
                </a:lnTo>
                <a:cubicBezTo>
                  <a:pt x="7352" y="5711"/>
                  <a:pt x="7304" y="5692"/>
                  <a:pt x="7269" y="5681"/>
                </a:cubicBezTo>
                <a:cubicBezTo>
                  <a:pt x="7251" y="5674"/>
                  <a:pt x="7234" y="5671"/>
                  <a:pt x="7224" y="5670"/>
                </a:cubicBezTo>
                <a:cubicBezTo>
                  <a:pt x="7209" y="5670"/>
                  <a:pt x="7191" y="5673"/>
                  <a:pt x="7177" y="5677"/>
                </a:cubicBezTo>
                <a:cubicBezTo>
                  <a:pt x="7161" y="5681"/>
                  <a:pt x="7144" y="5685"/>
                  <a:pt x="7132" y="5687"/>
                </a:cubicBezTo>
                <a:cubicBezTo>
                  <a:pt x="7146" y="5693"/>
                  <a:pt x="7156" y="5703"/>
                  <a:pt x="7155" y="5716"/>
                </a:cubicBezTo>
                <a:cubicBezTo>
                  <a:pt x="7185" y="5720"/>
                  <a:pt x="7246" y="5725"/>
                  <a:pt x="7275" y="5745"/>
                </a:cubicBezTo>
                <a:cubicBezTo>
                  <a:pt x="7245" y="5762"/>
                  <a:pt x="7202" y="5763"/>
                  <a:pt x="7167" y="5763"/>
                </a:cubicBezTo>
                <a:cubicBezTo>
                  <a:pt x="7156" y="5763"/>
                  <a:pt x="7141" y="5762"/>
                  <a:pt x="7132" y="5762"/>
                </a:cubicBezTo>
                <a:cubicBezTo>
                  <a:pt x="7129" y="5742"/>
                  <a:pt x="7106" y="5746"/>
                  <a:pt x="7101" y="5745"/>
                </a:cubicBezTo>
                <a:lnTo>
                  <a:pt x="7100" y="5745"/>
                </a:lnTo>
                <a:lnTo>
                  <a:pt x="7099" y="5745"/>
                </a:lnTo>
                <a:lnTo>
                  <a:pt x="7098" y="5745"/>
                </a:lnTo>
                <a:lnTo>
                  <a:pt x="7098" y="5745"/>
                </a:lnTo>
                <a:cubicBezTo>
                  <a:pt x="7069" y="5741"/>
                  <a:pt x="7033" y="5736"/>
                  <a:pt x="7003" y="5731"/>
                </a:cubicBezTo>
                <a:cubicBezTo>
                  <a:pt x="6970" y="5726"/>
                  <a:pt x="6935" y="5722"/>
                  <a:pt x="6908" y="5722"/>
                </a:cubicBezTo>
                <a:cubicBezTo>
                  <a:pt x="6894" y="5721"/>
                  <a:pt x="6864" y="5732"/>
                  <a:pt x="6851" y="5751"/>
                </a:cubicBezTo>
                <a:lnTo>
                  <a:pt x="6811" y="5773"/>
                </a:lnTo>
                <a:lnTo>
                  <a:pt x="6788" y="5756"/>
                </a:lnTo>
                <a:lnTo>
                  <a:pt x="6787" y="5756"/>
                </a:lnTo>
                <a:cubicBezTo>
                  <a:pt x="6752" y="5756"/>
                  <a:pt x="6738" y="5751"/>
                  <a:pt x="6708" y="5745"/>
                </a:cubicBezTo>
                <a:cubicBezTo>
                  <a:pt x="6690" y="5751"/>
                  <a:pt x="6665" y="5757"/>
                  <a:pt x="6649" y="5756"/>
                </a:cubicBezTo>
                <a:cubicBezTo>
                  <a:pt x="6637" y="5756"/>
                  <a:pt x="6614" y="5753"/>
                  <a:pt x="6604" y="5733"/>
                </a:cubicBezTo>
                <a:cubicBezTo>
                  <a:pt x="6587" y="5735"/>
                  <a:pt x="6564" y="5736"/>
                  <a:pt x="6550" y="5736"/>
                </a:cubicBezTo>
                <a:cubicBezTo>
                  <a:pt x="6477" y="5736"/>
                  <a:pt x="6400" y="5717"/>
                  <a:pt x="6335" y="5705"/>
                </a:cubicBezTo>
                <a:cubicBezTo>
                  <a:pt x="6307" y="5716"/>
                  <a:pt x="6275" y="5722"/>
                  <a:pt x="6249" y="5722"/>
                </a:cubicBezTo>
                <a:cubicBezTo>
                  <a:pt x="6239" y="5723"/>
                  <a:pt x="6226" y="5716"/>
                  <a:pt x="6226" y="5705"/>
                </a:cubicBezTo>
                <a:cubicBezTo>
                  <a:pt x="6217" y="5711"/>
                  <a:pt x="6204" y="5714"/>
                  <a:pt x="6195" y="5714"/>
                </a:cubicBezTo>
                <a:cubicBezTo>
                  <a:pt x="6183" y="5716"/>
                  <a:pt x="6174" y="5704"/>
                  <a:pt x="6174" y="5693"/>
                </a:cubicBezTo>
                <a:lnTo>
                  <a:pt x="6140" y="5659"/>
                </a:lnTo>
                <a:lnTo>
                  <a:pt x="6083" y="5676"/>
                </a:lnTo>
                <a:cubicBezTo>
                  <a:pt x="6025" y="5654"/>
                  <a:pt x="5974" y="5631"/>
                  <a:pt x="5921" y="5631"/>
                </a:cubicBezTo>
                <a:cubicBezTo>
                  <a:pt x="5905" y="5631"/>
                  <a:pt x="5885" y="5633"/>
                  <a:pt x="5871" y="5636"/>
                </a:cubicBezTo>
                <a:lnTo>
                  <a:pt x="5836" y="5619"/>
                </a:lnTo>
                <a:lnTo>
                  <a:pt x="5790" y="5624"/>
                </a:lnTo>
                <a:lnTo>
                  <a:pt x="5790" y="5626"/>
                </a:lnTo>
                <a:cubicBezTo>
                  <a:pt x="5778" y="5647"/>
                  <a:pt x="5756" y="5646"/>
                  <a:pt x="5746" y="5647"/>
                </a:cubicBezTo>
                <a:cubicBezTo>
                  <a:pt x="5717" y="5648"/>
                  <a:pt x="5663" y="5624"/>
                  <a:pt x="5636" y="5607"/>
                </a:cubicBezTo>
                <a:lnTo>
                  <a:pt x="5630" y="5607"/>
                </a:lnTo>
                <a:lnTo>
                  <a:pt x="5630" y="5619"/>
                </a:lnTo>
                <a:cubicBezTo>
                  <a:pt x="5630" y="5618"/>
                  <a:pt x="5632" y="5625"/>
                  <a:pt x="5632" y="5626"/>
                </a:cubicBezTo>
                <a:lnTo>
                  <a:pt x="5632" y="5628"/>
                </a:lnTo>
                <a:lnTo>
                  <a:pt x="5632" y="5629"/>
                </a:lnTo>
                <a:lnTo>
                  <a:pt x="5631" y="5630"/>
                </a:lnTo>
                <a:lnTo>
                  <a:pt x="5630" y="5630"/>
                </a:lnTo>
                <a:cubicBezTo>
                  <a:pt x="5624" y="5630"/>
                  <a:pt x="5618" y="5624"/>
                  <a:pt x="5615" y="5620"/>
                </a:cubicBezTo>
                <a:cubicBezTo>
                  <a:pt x="5612" y="5614"/>
                  <a:pt x="5608" y="5609"/>
                  <a:pt x="5607" y="5607"/>
                </a:cubicBezTo>
                <a:cubicBezTo>
                  <a:pt x="5539" y="5602"/>
                  <a:pt x="5463" y="5589"/>
                  <a:pt x="5401" y="5573"/>
                </a:cubicBezTo>
                <a:cubicBezTo>
                  <a:pt x="5367" y="5584"/>
                  <a:pt x="5328" y="5590"/>
                  <a:pt x="5297" y="5590"/>
                </a:cubicBezTo>
                <a:lnTo>
                  <a:pt x="5296" y="5590"/>
                </a:lnTo>
                <a:lnTo>
                  <a:pt x="5295" y="5590"/>
                </a:lnTo>
                <a:lnTo>
                  <a:pt x="5294" y="5590"/>
                </a:lnTo>
                <a:cubicBezTo>
                  <a:pt x="5286" y="5591"/>
                  <a:pt x="5268" y="5589"/>
                  <a:pt x="5269" y="5573"/>
                </a:cubicBezTo>
                <a:lnTo>
                  <a:pt x="5240" y="5567"/>
                </a:lnTo>
                <a:cubicBezTo>
                  <a:pt x="5232" y="5582"/>
                  <a:pt x="5219" y="5584"/>
                  <a:pt x="5211" y="5584"/>
                </a:cubicBezTo>
                <a:lnTo>
                  <a:pt x="5171" y="5561"/>
                </a:lnTo>
                <a:cubicBezTo>
                  <a:pt x="5168" y="5543"/>
                  <a:pt x="5161" y="5534"/>
                  <a:pt x="5155" y="5535"/>
                </a:cubicBezTo>
                <a:cubicBezTo>
                  <a:pt x="5149" y="5534"/>
                  <a:pt x="5141" y="5545"/>
                  <a:pt x="5137" y="5556"/>
                </a:cubicBezTo>
                <a:lnTo>
                  <a:pt x="5125" y="5533"/>
                </a:lnTo>
                <a:lnTo>
                  <a:pt x="5074" y="5550"/>
                </a:lnTo>
                <a:lnTo>
                  <a:pt x="5057" y="5521"/>
                </a:lnTo>
                <a:lnTo>
                  <a:pt x="5051" y="5527"/>
                </a:lnTo>
                <a:cubicBezTo>
                  <a:pt x="5012" y="5521"/>
                  <a:pt x="4944" y="5487"/>
                  <a:pt x="4907" y="5470"/>
                </a:cubicBezTo>
                <a:lnTo>
                  <a:pt x="4844" y="5475"/>
                </a:lnTo>
                <a:cubicBezTo>
                  <a:pt x="4845" y="5479"/>
                  <a:pt x="4850" y="5494"/>
                  <a:pt x="4854" y="5506"/>
                </a:cubicBezTo>
                <a:cubicBezTo>
                  <a:pt x="4861" y="5525"/>
                  <a:pt x="4865" y="5534"/>
                  <a:pt x="4869" y="5556"/>
                </a:cubicBezTo>
                <a:lnTo>
                  <a:pt x="4869" y="5557"/>
                </a:lnTo>
                <a:lnTo>
                  <a:pt x="4869" y="5558"/>
                </a:lnTo>
                <a:lnTo>
                  <a:pt x="4868" y="5559"/>
                </a:lnTo>
                <a:lnTo>
                  <a:pt x="4868" y="5560"/>
                </a:lnTo>
                <a:lnTo>
                  <a:pt x="4868" y="5561"/>
                </a:lnTo>
                <a:lnTo>
                  <a:pt x="4867" y="5561"/>
                </a:lnTo>
                <a:lnTo>
                  <a:pt x="4866" y="5562"/>
                </a:lnTo>
                <a:lnTo>
                  <a:pt x="4866" y="5562"/>
                </a:lnTo>
                <a:lnTo>
                  <a:pt x="4865" y="5562"/>
                </a:lnTo>
                <a:lnTo>
                  <a:pt x="4864" y="5562"/>
                </a:lnTo>
                <a:lnTo>
                  <a:pt x="4863" y="5562"/>
                </a:lnTo>
                <a:lnTo>
                  <a:pt x="4862" y="5561"/>
                </a:lnTo>
                <a:cubicBezTo>
                  <a:pt x="4873" y="5578"/>
                  <a:pt x="4879" y="5598"/>
                  <a:pt x="4885" y="5613"/>
                </a:cubicBezTo>
                <a:cubicBezTo>
                  <a:pt x="4881" y="5616"/>
                  <a:pt x="4873" y="5620"/>
                  <a:pt x="4868" y="5622"/>
                </a:cubicBezTo>
                <a:cubicBezTo>
                  <a:pt x="4861" y="5624"/>
                  <a:pt x="4856" y="5628"/>
                  <a:pt x="4856" y="5629"/>
                </a:cubicBezTo>
                <a:lnTo>
                  <a:pt x="4856" y="5630"/>
                </a:lnTo>
                <a:cubicBezTo>
                  <a:pt x="4856" y="5638"/>
                  <a:pt x="4865" y="5648"/>
                  <a:pt x="4873" y="5654"/>
                </a:cubicBezTo>
                <a:cubicBezTo>
                  <a:pt x="4890" y="5668"/>
                  <a:pt x="4919" y="5686"/>
                  <a:pt x="4919" y="5705"/>
                </a:cubicBezTo>
                <a:cubicBezTo>
                  <a:pt x="4916" y="5722"/>
                  <a:pt x="4895" y="5728"/>
                  <a:pt x="4885" y="5728"/>
                </a:cubicBezTo>
                <a:cubicBezTo>
                  <a:pt x="4846" y="5716"/>
                  <a:pt x="4835" y="5664"/>
                  <a:pt x="4820" y="5643"/>
                </a:cubicBezTo>
                <a:cubicBezTo>
                  <a:pt x="4812" y="5624"/>
                  <a:pt x="4800" y="5614"/>
                  <a:pt x="4793" y="5613"/>
                </a:cubicBezTo>
                <a:lnTo>
                  <a:pt x="4792" y="5613"/>
                </a:lnTo>
                <a:lnTo>
                  <a:pt x="4790" y="5614"/>
                </a:lnTo>
                <a:lnTo>
                  <a:pt x="4789" y="5614"/>
                </a:lnTo>
                <a:lnTo>
                  <a:pt x="4788" y="5615"/>
                </a:lnTo>
                <a:lnTo>
                  <a:pt x="4787" y="5617"/>
                </a:lnTo>
                <a:lnTo>
                  <a:pt x="4787" y="5619"/>
                </a:lnTo>
                <a:cubicBezTo>
                  <a:pt x="4790" y="5627"/>
                  <a:pt x="4792" y="5639"/>
                  <a:pt x="4794" y="5647"/>
                </a:cubicBezTo>
                <a:cubicBezTo>
                  <a:pt x="4795" y="5657"/>
                  <a:pt x="4800" y="5669"/>
                  <a:pt x="4804" y="5676"/>
                </a:cubicBezTo>
                <a:lnTo>
                  <a:pt x="4833" y="5676"/>
                </a:lnTo>
                <a:lnTo>
                  <a:pt x="4827" y="5699"/>
                </a:lnTo>
                <a:cubicBezTo>
                  <a:pt x="4829" y="5703"/>
                  <a:pt x="4832" y="5713"/>
                  <a:pt x="4835" y="5720"/>
                </a:cubicBezTo>
                <a:cubicBezTo>
                  <a:pt x="4840" y="5732"/>
                  <a:pt x="4845" y="5756"/>
                  <a:pt x="4862" y="5762"/>
                </a:cubicBezTo>
                <a:lnTo>
                  <a:pt x="4867" y="5814"/>
                </a:lnTo>
                <a:cubicBezTo>
                  <a:pt x="4893" y="5839"/>
                  <a:pt x="4910" y="5864"/>
                  <a:pt x="4925" y="5888"/>
                </a:cubicBezTo>
                <a:lnTo>
                  <a:pt x="4919" y="5888"/>
                </a:lnTo>
                <a:lnTo>
                  <a:pt x="4918" y="5888"/>
                </a:lnTo>
                <a:cubicBezTo>
                  <a:pt x="4915" y="5888"/>
                  <a:pt x="4912" y="5889"/>
                  <a:pt x="4911" y="5889"/>
                </a:cubicBezTo>
                <a:lnTo>
                  <a:pt x="4910" y="5890"/>
                </a:lnTo>
                <a:lnTo>
                  <a:pt x="4908" y="5891"/>
                </a:lnTo>
                <a:lnTo>
                  <a:pt x="4908" y="5892"/>
                </a:lnTo>
                <a:lnTo>
                  <a:pt x="4907" y="5894"/>
                </a:lnTo>
                <a:cubicBezTo>
                  <a:pt x="4919" y="5916"/>
                  <a:pt x="4954" y="5960"/>
                  <a:pt x="4971" y="5980"/>
                </a:cubicBezTo>
                <a:cubicBezTo>
                  <a:pt x="4981" y="5994"/>
                  <a:pt x="4988" y="6011"/>
                  <a:pt x="4991" y="6024"/>
                </a:cubicBezTo>
                <a:cubicBezTo>
                  <a:pt x="4995" y="6038"/>
                  <a:pt x="5005" y="6057"/>
                  <a:pt x="5016" y="6072"/>
                </a:cubicBezTo>
                <a:cubicBezTo>
                  <a:pt x="5004" y="6077"/>
                  <a:pt x="4993" y="6091"/>
                  <a:pt x="4993" y="6100"/>
                </a:cubicBezTo>
                <a:cubicBezTo>
                  <a:pt x="4992" y="6109"/>
                  <a:pt x="5004" y="6122"/>
                  <a:pt x="5011" y="6129"/>
                </a:cubicBezTo>
                <a:lnTo>
                  <a:pt x="5039" y="6209"/>
                </a:lnTo>
                <a:cubicBezTo>
                  <a:pt x="5039" y="6216"/>
                  <a:pt x="5037" y="6239"/>
                  <a:pt x="5022" y="6244"/>
                </a:cubicBezTo>
                <a:cubicBezTo>
                  <a:pt x="5014" y="6244"/>
                  <a:pt x="5009" y="6241"/>
                  <a:pt x="5006" y="6236"/>
                </a:cubicBezTo>
                <a:lnTo>
                  <a:pt x="5005" y="6235"/>
                </a:lnTo>
                <a:lnTo>
                  <a:pt x="5005" y="6233"/>
                </a:lnTo>
                <a:lnTo>
                  <a:pt x="5005" y="6232"/>
                </a:lnTo>
                <a:lnTo>
                  <a:pt x="5011" y="6221"/>
                </a:lnTo>
                <a:cubicBezTo>
                  <a:pt x="5011" y="6220"/>
                  <a:pt x="4998" y="6204"/>
                  <a:pt x="4988" y="6193"/>
                </a:cubicBezTo>
                <a:cubicBezTo>
                  <a:pt x="4947" y="6145"/>
                  <a:pt x="4874" y="6065"/>
                  <a:pt x="4867" y="6020"/>
                </a:cubicBezTo>
                <a:cubicBezTo>
                  <a:pt x="4867" y="6010"/>
                  <a:pt x="4877" y="6003"/>
                  <a:pt x="4883" y="6003"/>
                </a:cubicBezTo>
                <a:cubicBezTo>
                  <a:pt x="4899" y="5997"/>
                  <a:pt x="4925" y="5994"/>
                  <a:pt x="4925" y="5968"/>
                </a:cubicBezTo>
                <a:cubicBezTo>
                  <a:pt x="4922" y="5953"/>
                  <a:pt x="4902" y="5952"/>
                  <a:pt x="4896" y="5951"/>
                </a:cubicBezTo>
                <a:cubicBezTo>
                  <a:pt x="4885" y="5932"/>
                  <a:pt x="4843" y="5896"/>
                  <a:pt x="4829" y="5882"/>
                </a:cubicBezTo>
                <a:lnTo>
                  <a:pt x="4826" y="5879"/>
                </a:lnTo>
                <a:lnTo>
                  <a:pt x="4824" y="5877"/>
                </a:lnTo>
                <a:lnTo>
                  <a:pt x="4822" y="5876"/>
                </a:lnTo>
                <a:lnTo>
                  <a:pt x="4821" y="5875"/>
                </a:lnTo>
                <a:lnTo>
                  <a:pt x="4821" y="5874"/>
                </a:lnTo>
                <a:lnTo>
                  <a:pt x="4822" y="5874"/>
                </a:lnTo>
                <a:lnTo>
                  <a:pt x="4823" y="5874"/>
                </a:lnTo>
                <a:lnTo>
                  <a:pt x="4825" y="5875"/>
                </a:lnTo>
                <a:lnTo>
                  <a:pt x="4827" y="5877"/>
                </a:lnTo>
                <a:cubicBezTo>
                  <a:pt x="4818" y="5825"/>
                  <a:pt x="4797" y="5805"/>
                  <a:pt x="4753" y="5762"/>
                </a:cubicBezTo>
                <a:lnTo>
                  <a:pt x="4764" y="5733"/>
                </a:lnTo>
                <a:lnTo>
                  <a:pt x="4753" y="5733"/>
                </a:lnTo>
                <a:cubicBezTo>
                  <a:pt x="4753" y="5710"/>
                  <a:pt x="4743" y="5673"/>
                  <a:pt x="4724" y="5653"/>
                </a:cubicBezTo>
                <a:lnTo>
                  <a:pt x="4678" y="5642"/>
                </a:lnTo>
                <a:cubicBezTo>
                  <a:pt x="4677" y="5628"/>
                  <a:pt x="4675" y="5605"/>
                  <a:pt x="4668" y="5591"/>
                </a:cubicBezTo>
                <a:lnTo>
                  <a:pt x="4667" y="5590"/>
                </a:lnTo>
                <a:lnTo>
                  <a:pt x="4667" y="5590"/>
                </a:lnTo>
                <a:lnTo>
                  <a:pt x="4665" y="5590"/>
                </a:lnTo>
                <a:lnTo>
                  <a:pt x="4663" y="5591"/>
                </a:lnTo>
                <a:lnTo>
                  <a:pt x="4662" y="5591"/>
                </a:lnTo>
                <a:lnTo>
                  <a:pt x="4661" y="5592"/>
                </a:lnTo>
                <a:lnTo>
                  <a:pt x="4660" y="5593"/>
                </a:lnTo>
                <a:lnTo>
                  <a:pt x="4659" y="5595"/>
                </a:lnTo>
                <a:cubicBezTo>
                  <a:pt x="4655" y="5602"/>
                  <a:pt x="4656" y="5609"/>
                  <a:pt x="4655" y="5611"/>
                </a:cubicBezTo>
                <a:cubicBezTo>
                  <a:pt x="4657" y="5639"/>
                  <a:pt x="4683" y="5683"/>
                  <a:pt x="4695" y="5712"/>
                </a:cubicBezTo>
                <a:cubicBezTo>
                  <a:pt x="4704" y="5731"/>
                  <a:pt x="4710" y="5750"/>
                  <a:pt x="4713" y="5762"/>
                </a:cubicBezTo>
                <a:lnTo>
                  <a:pt x="4661" y="5739"/>
                </a:lnTo>
                <a:cubicBezTo>
                  <a:pt x="4660" y="5723"/>
                  <a:pt x="4655" y="5710"/>
                  <a:pt x="4649" y="5704"/>
                </a:cubicBezTo>
                <a:cubicBezTo>
                  <a:pt x="4642" y="5697"/>
                  <a:pt x="4639" y="5683"/>
                  <a:pt x="4638" y="5670"/>
                </a:cubicBezTo>
                <a:cubicBezTo>
                  <a:pt x="4623" y="5644"/>
                  <a:pt x="4602" y="5615"/>
                  <a:pt x="4582" y="5592"/>
                </a:cubicBezTo>
                <a:cubicBezTo>
                  <a:pt x="4561" y="5567"/>
                  <a:pt x="4539" y="5538"/>
                  <a:pt x="4523" y="5515"/>
                </a:cubicBezTo>
                <a:lnTo>
                  <a:pt x="4512" y="5561"/>
                </a:lnTo>
                <a:cubicBezTo>
                  <a:pt x="4563" y="5652"/>
                  <a:pt x="4617" y="5749"/>
                  <a:pt x="4661" y="5837"/>
                </a:cubicBezTo>
                <a:cubicBezTo>
                  <a:pt x="4629" y="5860"/>
                  <a:pt x="4637" y="5896"/>
                  <a:pt x="4633" y="5920"/>
                </a:cubicBezTo>
                <a:cubicBezTo>
                  <a:pt x="4632" y="5936"/>
                  <a:pt x="4627" y="5952"/>
                  <a:pt x="4621" y="5963"/>
                </a:cubicBezTo>
                <a:lnTo>
                  <a:pt x="4684" y="6043"/>
                </a:lnTo>
                <a:cubicBezTo>
                  <a:pt x="4678" y="6049"/>
                  <a:pt x="4665" y="6055"/>
                  <a:pt x="4661" y="6054"/>
                </a:cubicBezTo>
                <a:cubicBezTo>
                  <a:pt x="4630" y="6036"/>
                  <a:pt x="4620" y="6000"/>
                  <a:pt x="4604" y="5977"/>
                </a:cubicBezTo>
                <a:cubicBezTo>
                  <a:pt x="4585" y="5947"/>
                  <a:pt x="4561" y="5904"/>
                  <a:pt x="4529" y="5900"/>
                </a:cubicBezTo>
                <a:cubicBezTo>
                  <a:pt x="4529" y="5905"/>
                  <a:pt x="4542" y="5919"/>
                  <a:pt x="4546" y="5923"/>
                </a:cubicBezTo>
                <a:cubicBezTo>
                  <a:pt x="4537" y="5933"/>
                  <a:pt x="4533" y="5950"/>
                  <a:pt x="4533" y="5966"/>
                </a:cubicBezTo>
                <a:cubicBezTo>
                  <a:pt x="4535" y="6036"/>
                  <a:pt x="4595" y="6151"/>
                  <a:pt x="4621" y="6181"/>
                </a:cubicBezTo>
                <a:lnTo>
                  <a:pt x="4627" y="6238"/>
                </a:lnTo>
                <a:cubicBezTo>
                  <a:pt x="4651" y="6269"/>
                  <a:pt x="4656" y="6305"/>
                  <a:pt x="4661" y="6335"/>
                </a:cubicBezTo>
                <a:cubicBezTo>
                  <a:pt x="4676" y="6350"/>
                  <a:pt x="4717" y="6384"/>
                  <a:pt x="4723" y="6406"/>
                </a:cubicBezTo>
                <a:lnTo>
                  <a:pt x="4723" y="6407"/>
                </a:lnTo>
                <a:lnTo>
                  <a:pt x="4723" y="6408"/>
                </a:lnTo>
                <a:lnTo>
                  <a:pt x="4722" y="6408"/>
                </a:lnTo>
                <a:lnTo>
                  <a:pt x="4721" y="6409"/>
                </a:lnTo>
                <a:lnTo>
                  <a:pt x="4721" y="6410"/>
                </a:lnTo>
                <a:lnTo>
                  <a:pt x="4720" y="6410"/>
                </a:lnTo>
                <a:lnTo>
                  <a:pt x="4718" y="6410"/>
                </a:lnTo>
                <a:lnTo>
                  <a:pt x="4717" y="6411"/>
                </a:lnTo>
                <a:lnTo>
                  <a:pt x="4715" y="6411"/>
                </a:lnTo>
                <a:lnTo>
                  <a:pt x="4713" y="6411"/>
                </a:lnTo>
                <a:lnTo>
                  <a:pt x="4711" y="6411"/>
                </a:lnTo>
                <a:lnTo>
                  <a:pt x="4709" y="6410"/>
                </a:lnTo>
                <a:lnTo>
                  <a:pt x="4707" y="6410"/>
                </a:lnTo>
                <a:cubicBezTo>
                  <a:pt x="4742" y="6441"/>
                  <a:pt x="4740" y="6487"/>
                  <a:pt x="4744" y="6518"/>
                </a:cubicBezTo>
                <a:cubicBezTo>
                  <a:pt x="4744" y="6535"/>
                  <a:pt x="4751" y="6550"/>
                  <a:pt x="4758" y="6559"/>
                </a:cubicBezTo>
                <a:lnTo>
                  <a:pt x="4804" y="6719"/>
                </a:lnTo>
                <a:cubicBezTo>
                  <a:pt x="4799" y="6725"/>
                  <a:pt x="4799" y="6732"/>
                  <a:pt x="4799" y="6736"/>
                </a:cubicBezTo>
                <a:cubicBezTo>
                  <a:pt x="4798" y="6744"/>
                  <a:pt x="4806" y="6759"/>
                  <a:pt x="4814" y="6772"/>
                </a:cubicBezTo>
                <a:cubicBezTo>
                  <a:pt x="4825" y="6793"/>
                  <a:pt x="4843" y="6818"/>
                  <a:pt x="4846" y="6839"/>
                </a:cubicBezTo>
                <a:cubicBezTo>
                  <a:pt x="4846" y="6842"/>
                  <a:pt x="4845" y="6845"/>
                  <a:pt x="4844" y="6846"/>
                </a:cubicBezTo>
                <a:cubicBezTo>
                  <a:pt x="4902" y="6880"/>
                  <a:pt x="4909" y="6929"/>
                  <a:pt x="4930" y="6983"/>
                </a:cubicBezTo>
                <a:cubicBezTo>
                  <a:pt x="4933" y="6989"/>
                  <a:pt x="4938" y="6997"/>
                  <a:pt x="4941" y="7000"/>
                </a:cubicBezTo>
                <a:cubicBezTo>
                  <a:pt x="4945" y="7006"/>
                  <a:pt x="4948" y="7014"/>
                  <a:pt x="4948" y="7018"/>
                </a:cubicBezTo>
                <a:cubicBezTo>
                  <a:pt x="4949" y="7030"/>
                  <a:pt x="4939" y="7035"/>
                  <a:pt x="4930" y="7035"/>
                </a:cubicBezTo>
                <a:cubicBezTo>
                  <a:pt x="4888" y="7034"/>
                  <a:pt x="4873" y="6974"/>
                  <a:pt x="4867" y="6949"/>
                </a:cubicBezTo>
                <a:cubicBezTo>
                  <a:pt x="4859" y="6940"/>
                  <a:pt x="4853" y="6928"/>
                  <a:pt x="4850" y="6920"/>
                </a:cubicBezTo>
                <a:cubicBezTo>
                  <a:pt x="4847" y="6910"/>
                  <a:pt x="4839" y="6899"/>
                  <a:pt x="4833" y="6891"/>
                </a:cubicBezTo>
                <a:lnTo>
                  <a:pt x="4793" y="6788"/>
                </a:lnTo>
                <a:cubicBezTo>
                  <a:pt x="4771" y="6773"/>
                  <a:pt x="4725" y="6738"/>
                  <a:pt x="4726" y="6712"/>
                </a:cubicBezTo>
                <a:cubicBezTo>
                  <a:pt x="4726" y="6705"/>
                  <a:pt x="4731" y="6696"/>
                  <a:pt x="4735" y="6691"/>
                </a:cubicBezTo>
                <a:cubicBezTo>
                  <a:pt x="4643" y="6600"/>
                  <a:pt x="4592" y="6461"/>
                  <a:pt x="4546" y="6336"/>
                </a:cubicBezTo>
                <a:cubicBezTo>
                  <a:pt x="4499" y="6207"/>
                  <a:pt x="4447" y="6075"/>
                  <a:pt x="4363" y="5991"/>
                </a:cubicBezTo>
                <a:cubicBezTo>
                  <a:pt x="4340" y="5945"/>
                  <a:pt x="4308" y="5876"/>
                  <a:pt x="4283" y="5831"/>
                </a:cubicBezTo>
                <a:lnTo>
                  <a:pt x="4248" y="5745"/>
                </a:lnTo>
                <a:lnTo>
                  <a:pt x="4254" y="5733"/>
                </a:lnTo>
                <a:cubicBezTo>
                  <a:pt x="4237" y="5691"/>
                  <a:pt x="4115" y="5513"/>
                  <a:pt x="4082" y="5470"/>
                </a:cubicBezTo>
                <a:lnTo>
                  <a:pt x="4082" y="5435"/>
                </a:lnTo>
                <a:cubicBezTo>
                  <a:pt x="4074" y="5428"/>
                  <a:pt x="4062" y="5424"/>
                  <a:pt x="4052" y="5424"/>
                </a:cubicBezTo>
                <a:cubicBezTo>
                  <a:pt x="4035" y="5424"/>
                  <a:pt x="4019" y="5429"/>
                  <a:pt x="4007" y="5435"/>
                </a:cubicBezTo>
                <a:cubicBezTo>
                  <a:pt x="3987" y="5419"/>
                  <a:pt x="3990" y="5394"/>
                  <a:pt x="3984" y="5378"/>
                </a:cubicBezTo>
                <a:cubicBezTo>
                  <a:pt x="3980" y="5358"/>
                  <a:pt x="3975" y="5349"/>
                  <a:pt x="3969" y="5350"/>
                </a:cubicBezTo>
                <a:cubicBezTo>
                  <a:pt x="3964" y="5349"/>
                  <a:pt x="3955" y="5355"/>
                  <a:pt x="3951" y="5359"/>
                </a:cubicBezTo>
                <a:cubicBezTo>
                  <a:pt x="3945" y="5365"/>
                  <a:pt x="3934" y="5370"/>
                  <a:pt x="3927" y="5372"/>
                </a:cubicBezTo>
                <a:lnTo>
                  <a:pt x="3910" y="5349"/>
                </a:lnTo>
                <a:lnTo>
                  <a:pt x="3858" y="5361"/>
                </a:lnTo>
                <a:cubicBezTo>
                  <a:pt x="3839" y="5341"/>
                  <a:pt x="3820" y="5338"/>
                  <a:pt x="3802" y="5338"/>
                </a:cubicBezTo>
                <a:lnTo>
                  <a:pt x="3801" y="5338"/>
                </a:lnTo>
                <a:cubicBezTo>
                  <a:pt x="3798" y="5326"/>
                  <a:pt x="3782" y="5322"/>
                  <a:pt x="3776" y="5323"/>
                </a:cubicBezTo>
                <a:cubicBezTo>
                  <a:pt x="3771" y="5323"/>
                  <a:pt x="3764" y="5325"/>
                  <a:pt x="3761" y="5326"/>
                </a:cubicBezTo>
                <a:cubicBezTo>
                  <a:pt x="3747" y="5306"/>
                  <a:pt x="3722" y="5297"/>
                  <a:pt x="3709" y="5298"/>
                </a:cubicBezTo>
                <a:cubicBezTo>
                  <a:pt x="3700" y="5276"/>
                  <a:pt x="3681" y="5275"/>
                  <a:pt x="3670" y="5275"/>
                </a:cubicBezTo>
                <a:lnTo>
                  <a:pt x="3669" y="5275"/>
                </a:lnTo>
                <a:cubicBezTo>
                  <a:pt x="3661" y="5254"/>
                  <a:pt x="3627" y="5259"/>
                  <a:pt x="3617" y="5258"/>
                </a:cubicBezTo>
                <a:cubicBezTo>
                  <a:pt x="3585" y="5258"/>
                  <a:pt x="3552" y="5262"/>
                  <a:pt x="3526" y="5265"/>
                </a:cubicBezTo>
                <a:cubicBezTo>
                  <a:pt x="3507" y="5267"/>
                  <a:pt x="3492" y="5269"/>
                  <a:pt x="3486" y="5269"/>
                </a:cubicBezTo>
                <a:cubicBezTo>
                  <a:pt x="3486" y="5249"/>
                  <a:pt x="3464" y="5240"/>
                  <a:pt x="3451" y="5240"/>
                </a:cubicBezTo>
                <a:lnTo>
                  <a:pt x="3440" y="5240"/>
                </a:lnTo>
                <a:lnTo>
                  <a:pt x="3439" y="5240"/>
                </a:lnTo>
                <a:lnTo>
                  <a:pt x="3439" y="5239"/>
                </a:lnTo>
                <a:cubicBezTo>
                  <a:pt x="3438" y="5238"/>
                  <a:pt x="3437" y="5232"/>
                  <a:pt x="3437" y="5229"/>
                </a:cubicBezTo>
                <a:cubicBezTo>
                  <a:pt x="3438" y="5222"/>
                  <a:pt x="3425" y="5217"/>
                  <a:pt x="3416" y="5217"/>
                </a:cubicBezTo>
                <a:cubicBezTo>
                  <a:pt x="3388" y="5217"/>
                  <a:pt x="3355" y="5216"/>
                  <a:pt x="3328" y="5214"/>
                </a:cubicBezTo>
                <a:cubicBezTo>
                  <a:pt x="3298" y="5213"/>
                  <a:pt x="3265" y="5212"/>
                  <a:pt x="3239" y="5212"/>
                </a:cubicBezTo>
                <a:cubicBezTo>
                  <a:pt x="3208" y="5181"/>
                  <a:pt x="3185" y="5144"/>
                  <a:pt x="3165" y="5114"/>
                </a:cubicBezTo>
                <a:cubicBezTo>
                  <a:pt x="3171" y="5114"/>
                  <a:pt x="3194" y="5112"/>
                  <a:pt x="3199" y="5097"/>
                </a:cubicBezTo>
                <a:lnTo>
                  <a:pt x="3199" y="5096"/>
                </a:lnTo>
                <a:lnTo>
                  <a:pt x="3198" y="5094"/>
                </a:lnTo>
                <a:lnTo>
                  <a:pt x="3198" y="5093"/>
                </a:lnTo>
                <a:lnTo>
                  <a:pt x="3197" y="5092"/>
                </a:lnTo>
                <a:lnTo>
                  <a:pt x="3196" y="5092"/>
                </a:lnTo>
                <a:lnTo>
                  <a:pt x="3195" y="5091"/>
                </a:lnTo>
                <a:lnTo>
                  <a:pt x="3194" y="5090"/>
                </a:lnTo>
                <a:lnTo>
                  <a:pt x="3192" y="5090"/>
                </a:lnTo>
                <a:lnTo>
                  <a:pt x="3191" y="5090"/>
                </a:lnTo>
                <a:lnTo>
                  <a:pt x="3189" y="5090"/>
                </a:lnTo>
                <a:cubicBezTo>
                  <a:pt x="3181" y="5090"/>
                  <a:pt x="3176" y="5091"/>
                  <a:pt x="3176" y="5091"/>
                </a:cubicBezTo>
                <a:cubicBezTo>
                  <a:pt x="3176" y="5074"/>
                  <a:pt x="3170" y="5065"/>
                  <a:pt x="3165" y="5066"/>
                </a:cubicBezTo>
                <a:cubicBezTo>
                  <a:pt x="3155" y="5067"/>
                  <a:pt x="3141" y="5073"/>
                  <a:pt x="3130" y="5080"/>
                </a:cubicBezTo>
                <a:cubicBezTo>
                  <a:pt x="3103" y="5076"/>
                  <a:pt x="3107" y="5049"/>
                  <a:pt x="3105" y="5038"/>
                </a:cubicBezTo>
                <a:cubicBezTo>
                  <a:pt x="3105" y="5035"/>
                  <a:pt x="3106" y="5031"/>
                  <a:pt x="3106" y="5029"/>
                </a:cubicBezTo>
                <a:cubicBezTo>
                  <a:pt x="3106" y="5016"/>
                  <a:pt x="3107" y="5005"/>
                  <a:pt x="3107" y="4997"/>
                </a:cubicBezTo>
                <a:cubicBezTo>
                  <a:pt x="3107" y="4994"/>
                  <a:pt x="3107" y="4990"/>
                  <a:pt x="3106" y="4987"/>
                </a:cubicBezTo>
                <a:lnTo>
                  <a:pt x="3105" y="4985"/>
                </a:lnTo>
                <a:lnTo>
                  <a:pt x="3104" y="4984"/>
                </a:lnTo>
                <a:lnTo>
                  <a:pt x="3103" y="4983"/>
                </a:lnTo>
                <a:lnTo>
                  <a:pt x="3102" y="4982"/>
                </a:lnTo>
                <a:cubicBezTo>
                  <a:pt x="3087" y="4981"/>
                  <a:pt x="3073" y="4999"/>
                  <a:pt x="3061" y="5011"/>
                </a:cubicBezTo>
                <a:lnTo>
                  <a:pt x="3084" y="5051"/>
                </a:lnTo>
                <a:cubicBezTo>
                  <a:pt x="3073" y="5050"/>
                  <a:pt x="3059" y="5045"/>
                  <a:pt x="3050" y="5039"/>
                </a:cubicBezTo>
                <a:cubicBezTo>
                  <a:pt x="3039" y="5032"/>
                  <a:pt x="3028" y="5029"/>
                  <a:pt x="3021" y="5028"/>
                </a:cubicBezTo>
                <a:cubicBezTo>
                  <a:pt x="3016" y="5029"/>
                  <a:pt x="3008" y="5029"/>
                  <a:pt x="3003" y="5029"/>
                </a:cubicBezTo>
                <a:cubicBezTo>
                  <a:pt x="3001" y="5029"/>
                  <a:pt x="2992" y="5028"/>
                  <a:pt x="2992" y="5027"/>
                </a:cubicBezTo>
                <a:lnTo>
                  <a:pt x="2991" y="5026"/>
                </a:lnTo>
                <a:cubicBezTo>
                  <a:pt x="2988" y="5024"/>
                  <a:pt x="2987" y="5018"/>
                  <a:pt x="2987" y="5017"/>
                </a:cubicBezTo>
                <a:lnTo>
                  <a:pt x="2832" y="5011"/>
                </a:lnTo>
                <a:lnTo>
                  <a:pt x="2831" y="5011"/>
                </a:lnTo>
                <a:lnTo>
                  <a:pt x="2830" y="5011"/>
                </a:lnTo>
                <a:cubicBezTo>
                  <a:pt x="2827" y="5011"/>
                  <a:pt x="2819" y="5010"/>
                  <a:pt x="2814" y="5008"/>
                </a:cubicBezTo>
                <a:lnTo>
                  <a:pt x="2813" y="5007"/>
                </a:lnTo>
                <a:lnTo>
                  <a:pt x="2811" y="5006"/>
                </a:lnTo>
                <a:lnTo>
                  <a:pt x="2811" y="5004"/>
                </a:lnTo>
                <a:lnTo>
                  <a:pt x="2810" y="5003"/>
                </a:lnTo>
                <a:lnTo>
                  <a:pt x="2809" y="5001"/>
                </a:lnTo>
                <a:lnTo>
                  <a:pt x="2809" y="4999"/>
                </a:lnTo>
                <a:cubicBezTo>
                  <a:pt x="2809" y="4977"/>
                  <a:pt x="2856" y="4941"/>
                  <a:pt x="2872" y="4931"/>
                </a:cubicBezTo>
                <a:cubicBezTo>
                  <a:pt x="2852" y="4916"/>
                  <a:pt x="2841" y="4892"/>
                  <a:pt x="2832" y="4879"/>
                </a:cubicBezTo>
                <a:lnTo>
                  <a:pt x="2809" y="4902"/>
                </a:lnTo>
                <a:cubicBezTo>
                  <a:pt x="2810" y="4906"/>
                  <a:pt x="2810" y="4913"/>
                  <a:pt x="2810" y="4916"/>
                </a:cubicBezTo>
                <a:cubicBezTo>
                  <a:pt x="2809" y="4927"/>
                  <a:pt x="2814" y="4968"/>
                  <a:pt x="2781" y="4971"/>
                </a:cubicBezTo>
                <a:cubicBezTo>
                  <a:pt x="2752" y="4971"/>
                  <a:pt x="2710" y="4953"/>
                  <a:pt x="2683" y="4942"/>
                </a:cubicBezTo>
                <a:lnTo>
                  <a:pt x="2666" y="4868"/>
                </a:lnTo>
                <a:cubicBezTo>
                  <a:pt x="2663" y="4868"/>
                  <a:pt x="2659" y="4869"/>
                  <a:pt x="2658" y="4869"/>
                </a:cubicBezTo>
                <a:cubicBezTo>
                  <a:pt x="2652" y="4869"/>
                  <a:pt x="2646" y="4866"/>
                  <a:pt x="2643" y="4863"/>
                </a:cubicBezTo>
                <a:cubicBezTo>
                  <a:pt x="2637" y="4859"/>
                  <a:pt x="2629" y="4856"/>
                  <a:pt x="2626" y="4856"/>
                </a:cubicBezTo>
                <a:cubicBezTo>
                  <a:pt x="2600" y="4855"/>
                  <a:pt x="2569" y="4878"/>
                  <a:pt x="2545" y="4896"/>
                </a:cubicBezTo>
                <a:lnTo>
                  <a:pt x="2545" y="4885"/>
                </a:lnTo>
                <a:lnTo>
                  <a:pt x="2545" y="4883"/>
                </a:lnTo>
                <a:lnTo>
                  <a:pt x="2545" y="4881"/>
                </a:lnTo>
                <a:lnTo>
                  <a:pt x="2544" y="4880"/>
                </a:lnTo>
                <a:lnTo>
                  <a:pt x="2543" y="4879"/>
                </a:lnTo>
                <a:lnTo>
                  <a:pt x="2542" y="4878"/>
                </a:lnTo>
                <a:cubicBezTo>
                  <a:pt x="2534" y="4873"/>
                  <a:pt x="2527" y="4874"/>
                  <a:pt x="2524" y="4873"/>
                </a:cubicBezTo>
                <a:lnTo>
                  <a:pt x="2523" y="4873"/>
                </a:lnTo>
                <a:lnTo>
                  <a:pt x="2523" y="4873"/>
                </a:lnTo>
                <a:cubicBezTo>
                  <a:pt x="2515" y="4867"/>
                  <a:pt x="2503" y="4863"/>
                  <a:pt x="2495" y="4864"/>
                </a:cubicBezTo>
                <a:cubicBezTo>
                  <a:pt x="2492" y="4864"/>
                  <a:pt x="2487" y="4864"/>
                  <a:pt x="2486" y="4864"/>
                </a:cubicBezTo>
                <a:cubicBezTo>
                  <a:pt x="2473" y="4866"/>
                  <a:pt x="2458" y="4867"/>
                  <a:pt x="2448" y="4868"/>
                </a:cubicBezTo>
                <a:cubicBezTo>
                  <a:pt x="2428" y="4867"/>
                  <a:pt x="2419" y="4846"/>
                  <a:pt x="2419" y="4833"/>
                </a:cubicBezTo>
                <a:lnTo>
                  <a:pt x="2402" y="4839"/>
                </a:lnTo>
                <a:lnTo>
                  <a:pt x="2401" y="4839"/>
                </a:lnTo>
                <a:lnTo>
                  <a:pt x="2399" y="4838"/>
                </a:lnTo>
                <a:lnTo>
                  <a:pt x="2398" y="4838"/>
                </a:lnTo>
                <a:lnTo>
                  <a:pt x="2397" y="4837"/>
                </a:lnTo>
                <a:lnTo>
                  <a:pt x="2397" y="4835"/>
                </a:lnTo>
                <a:lnTo>
                  <a:pt x="2396" y="4833"/>
                </a:lnTo>
                <a:cubicBezTo>
                  <a:pt x="2399" y="4818"/>
                  <a:pt x="2436" y="4796"/>
                  <a:pt x="2442" y="4793"/>
                </a:cubicBezTo>
                <a:cubicBezTo>
                  <a:pt x="2443" y="4775"/>
                  <a:pt x="2423" y="4758"/>
                  <a:pt x="2408" y="4759"/>
                </a:cubicBezTo>
                <a:lnTo>
                  <a:pt x="2406" y="4759"/>
                </a:lnTo>
                <a:lnTo>
                  <a:pt x="2405" y="4759"/>
                </a:lnTo>
                <a:lnTo>
                  <a:pt x="2403" y="4760"/>
                </a:lnTo>
                <a:lnTo>
                  <a:pt x="2402" y="4760"/>
                </a:lnTo>
                <a:lnTo>
                  <a:pt x="2401" y="4761"/>
                </a:lnTo>
                <a:lnTo>
                  <a:pt x="2400" y="4762"/>
                </a:lnTo>
                <a:lnTo>
                  <a:pt x="2399" y="4763"/>
                </a:lnTo>
                <a:cubicBezTo>
                  <a:pt x="2397" y="4767"/>
                  <a:pt x="2396" y="4772"/>
                  <a:pt x="2396" y="4774"/>
                </a:cubicBezTo>
                <a:lnTo>
                  <a:pt x="2396" y="4775"/>
                </a:lnTo>
                <a:cubicBezTo>
                  <a:pt x="2396" y="4777"/>
                  <a:pt x="2397" y="4780"/>
                  <a:pt x="2397" y="4780"/>
                </a:cubicBezTo>
                <a:cubicBezTo>
                  <a:pt x="2397" y="4793"/>
                  <a:pt x="2396" y="4816"/>
                  <a:pt x="2373" y="4816"/>
                </a:cubicBezTo>
                <a:cubicBezTo>
                  <a:pt x="2336" y="4795"/>
                  <a:pt x="2288" y="4765"/>
                  <a:pt x="2253" y="4730"/>
                </a:cubicBezTo>
                <a:lnTo>
                  <a:pt x="2219" y="4776"/>
                </a:lnTo>
                <a:lnTo>
                  <a:pt x="2167" y="4736"/>
                </a:lnTo>
                <a:lnTo>
                  <a:pt x="2166" y="4736"/>
                </a:lnTo>
                <a:cubicBezTo>
                  <a:pt x="2157" y="4735"/>
                  <a:pt x="2133" y="4742"/>
                  <a:pt x="2133" y="4759"/>
                </a:cubicBezTo>
                <a:cubicBezTo>
                  <a:pt x="2113" y="4773"/>
                  <a:pt x="2094" y="4788"/>
                  <a:pt x="2075" y="4787"/>
                </a:cubicBezTo>
                <a:cubicBezTo>
                  <a:pt x="2049" y="4774"/>
                  <a:pt x="2035" y="4749"/>
                  <a:pt x="2035" y="4730"/>
                </a:cubicBezTo>
                <a:cubicBezTo>
                  <a:pt x="2046" y="4731"/>
                  <a:pt x="2053" y="4718"/>
                  <a:pt x="2052" y="4713"/>
                </a:cubicBezTo>
                <a:lnTo>
                  <a:pt x="2047" y="4701"/>
                </a:lnTo>
                <a:lnTo>
                  <a:pt x="2024" y="4719"/>
                </a:lnTo>
                <a:lnTo>
                  <a:pt x="1961" y="4730"/>
                </a:lnTo>
                <a:cubicBezTo>
                  <a:pt x="1945" y="4726"/>
                  <a:pt x="1898" y="4695"/>
                  <a:pt x="1898" y="4673"/>
                </a:cubicBezTo>
                <a:cubicBezTo>
                  <a:pt x="1903" y="4655"/>
                  <a:pt x="1937" y="4659"/>
                  <a:pt x="1945" y="4658"/>
                </a:cubicBezTo>
                <a:cubicBezTo>
                  <a:pt x="1952" y="4658"/>
                  <a:pt x="1961" y="4659"/>
                  <a:pt x="1968" y="4659"/>
                </a:cubicBezTo>
                <a:cubicBezTo>
                  <a:pt x="1983" y="4660"/>
                  <a:pt x="1996" y="4661"/>
                  <a:pt x="2001" y="4661"/>
                </a:cubicBezTo>
                <a:lnTo>
                  <a:pt x="1966" y="4610"/>
                </a:lnTo>
                <a:cubicBezTo>
                  <a:pt x="1949" y="4609"/>
                  <a:pt x="1934" y="4604"/>
                  <a:pt x="1924" y="4598"/>
                </a:cubicBezTo>
                <a:cubicBezTo>
                  <a:pt x="1914" y="4591"/>
                  <a:pt x="1901" y="4587"/>
                  <a:pt x="1892" y="4587"/>
                </a:cubicBezTo>
                <a:lnTo>
                  <a:pt x="1880" y="4587"/>
                </a:lnTo>
                <a:lnTo>
                  <a:pt x="1840" y="4638"/>
                </a:lnTo>
                <a:cubicBezTo>
                  <a:pt x="1833" y="4630"/>
                  <a:pt x="1819" y="4614"/>
                  <a:pt x="1812" y="4615"/>
                </a:cubicBezTo>
                <a:lnTo>
                  <a:pt x="1811" y="4616"/>
                </a:lnTo>
                <a:lnTo>
                  <a:pt x="1810" y="4616"/>
                </a:lnTo>
                <a:lnTo>
                  <a:pt x="1809" y="4617"/>
                </a:lnTo>
                <a:cubicBezTo>
                  <a:pt x="1806" y="4621"/>
                  <a:pt x="1806" y="4633"/>
                  <a:pt x="1806" y="4632"/>
                </a:cubicBezTo>
                <a:lnTo>
                  <a:pt x="1806" y="4633"/>
                </a:lnTo>
                <a:lnTo>
                  <a:pt x="1806" y="4634"/>
                </a:lnTo>
                <a:lnTo>
                  <a:pt x="1806" y="4635"/>
                </a:lnTo>
                <a:cubicBezTo>
                  <a:pt x="1806" y="4637"/>
                  <a:pt x="1805" y="4643"/>
                  <a:pt x="1804" y="4645"/>
                </a:cubicBezTo>
                <a:lnTo>
                  <a:pt x="1803" y="4646"/>
                </a:lnTo>
                <a:lnTo>
                  <a:pt x="1803" y="4647"/>
                </a:lnTo>
                <a:lnTo>
                  <a:pt x="1802" y="4647"/>
                </a:lnTo>
                <a:lnTo>
                  <a:pt x="1800" y="4648"/>
                </a:lnTo>
                <a:lnTo>
                  <a:pt x="1799" y="4649"/>
                </a:lnTo>
                <a:lnTo>
                  <a:pt x="1798" y="4649"/>
                </a:lnTo>
                <a:lnTo>
                  <a:pt x="1796" y="4650"/>
                </a:lnTo>
                <a:lnTo>
                  <a:pt x="1794" y="4650"/>
                </a:lnTo>
                <a:cubicBezTo>
                  <a:pt x="1788" y="4650"/>
                  <a:pt x="1781" y="4642"/>
                  <a:pt x="1777" y="4636"/>
                </a:cubicBezTo>
                <a:cubicBezTo>
                  <a:pt x="1772" y="4630"/>
                  <a:pt x="1767" y="4623"/>
                  <a:pt x="1766" y="4621"/>
                </a:cubicBezTo>
                <a:lnTo>
                  <a:pt x="1766" y="4569"/>
                </a:lnTo>
                <a:cubicBezTo>
                  <a:pt x="1740" y="4569"/>
                  <a:pt x="1734" y="4594"/>
                  <a:pt x="1735" y="4606"/>
                </a:cubicBezTo>
                <a:cubicBezTo>
                  <a:pt x="1735" y="4611"/>
                  <a:pt x="1736" y="4618"/>
                  <a:pt x="1737" y="4621"/>
                </a:cubicBezTo>
                <a:lnTo>
                  <a:pt x="1731" y="4621"/>
                </a:lnTo>
                <a:lnTo>
                  <a:pt x="1731" y="4621"/>
                </a:lnTo>
                <a:lnTo>
                  <a:pt x="1730" y="4621"/>
                </a:lnTo>
                <a:cubicBezTo>
                  <a:pt x="1719" y="4621"/>
                  <a:pt x="1679" y="4619"/>
                  <a:pt x="1674" y="4592"/>
                </a:cubicBezTo>
                <a:cubicBezTo>
                  <a:pt x="1681" y="4575"/>
                  <a:pt x="1703" y="4576"/>
                  <a:pt x="1708" y="4575"/>
                </a:cubicBezTo>
                <a:lnTo>
                  <a:pt x="1686" y="4495"/>
                </a:lnTo>
                <a:cubicBezTo>
                  <a:pt x="1677" y="4498"/>
                  <a:pt x="1665" y="4500"/>
                  <a:pt x="1656" y="4500"/>
                </a:cubicBezTo>
                <a:cubicBezTo>
                  <a:pt x="1644" y="4501"/>
                  <a:pt x="1633" y="4493"/>
                  <a:pt x="1628" y="4483"/>
                </a:cubicBezTo>
                <a:cubicBezTo>
                  <a:pt x="1618" y="4482"/>
                  <a:pt x="1611" y="4496"/>
                  <a:pt x="1611" y="4501"/>
                </a:cubicBezTo>
                <a:cubicBezTo>
                  <a:pt x="1611" y="4516"/>
                  <a:pt x="1617" y="4533"/>
                  <a:pt x="1630" y="4536"/>
                </a:cubicBezTo>
                <a:cubicBezTo>
                  <a:pt x="1635" y="4536"/>
                  <a:pt x="1642" y="4529"/>
                  <a:pt x="1645" y="4524"/>
                </a:cubicBezTo>
                <a:lnTo>
                  <a:pt x="1651" y="4541"/>
                </a:lnTo>
                <a:cubicBezTo>
                  <a:pt x="1652" y="4555"/>
                  <a:pt x="1641" y="4574"/>
                  <a:pt x="1622" y="4587"/>
                </a:cubicBezTo>
                <a:cubicBezTo>
                  <a:pt x="1623" y="4576"/>
                  <a:pt x="1613" y="4565"/>
                  <a:pt x="1605" y="4561"/>
                </a:cubicBezTo>
                <a:cubicBezTo>
                  <a:pt x="1575" y="4543"/>
                  <a:pt x="1553" y="4524"/>
                  <a:pt x="1548" y="4489"/>
                </a:cubicBezTo>
                <a:cubicBezTo>
                  <a:pt x="1551" y="4486"/>
                  <a:pt x="1557" y="4482"/>
                  <a:pt x="1559" y="4481"/>
                </a:cubicBezTo>
                <a:cubicBezTo>
                  <a:pt x="1563" y="4478"/>
                  <a:pt x="1565" y="4474"/>
                  <a:pt x="1565" y="4473"/>
                </a:cubicBezTo>
                <a:lnTo>
                  <a:pt x="1565" y="4472"/>
                </a:lnTo>
                <a:lnTo>
                  <a:pt x="1565" y="4471"/>
                </a:lnTo>
                <a:lnTo>
                  <a:pt x="1564" y="4469"/>
                </a:lnTo>
                <a:lnTo>
                  <a:pt x="1564" y="4468"/>
                </a:lnTo>
                <a:lnTo>
                  <a:pt x="1563" y="4467"/>
                </a:lnTo>
                <a:lnTo>
                  <a:pt x="1562" y="4467"/>
                </a:lnTo>
                <a:lnTo>
                  <a:pt x="1561" y="4466"/>
                </a:lnTo>
                <a:lnTo>
                  <a:pt x="1560" y="4465"/>
                </a:lnTo>
                <a:lnTo>
                  <a:pt x="1558" y="4465"/>
                </a:lnTo>
                <a:lnTo>
                  <a:pt x="1557" y="4465"/>
                </a:lnTo>
                <a:lnTo>
                  <a:pt x="1555" y="4465"/>
                </a:lnTo>
                <a:cubicBezTo>
                  <a:pt x="1546" y="4465"/>
                  <a:pt x="1539" y="4466"/>
                  <a:pt x="1536" y="4466"/>
                </a:cubicBezTo>
                <a:lnTo>
                  <a:pt x="1535" y="4466"/>
                </a:lnTo>
                <a:lnTo>
                  <a:pt x="1534" y="4466"/>
                </a:lnTo>
                <a:cubicBezTo>
                  <a:pt x="1516" y="4467"/>
                  <a:pt x="1497" y="4461"/>
                  <a:pt x="1496" y="4438"/>
                </a:cubicBezTo>
                <a:cubicBezTo>
                  <a:pt x="1483" y="4437"/>
                  <a:pt x="1469" y="4432"/>
                  <a:pt x="1460" y="4426"/>
                </a:cubicBezTo>
                <a:cubicBezTo>
                  <a:pt x="1451" y="4419"/>
                  <a:pt x="1433" y="4415"/>
                  <a:pt x="1416" y="4415"/>
                </a:cubicBezTo>
                <a:cubicBezTo>
                  <a:pt x="1411" y="4397"/>
                  <a:pt x="1392" y="4383"/>
                  <a:pt x="1379" y="4385"/>
                </a:cubicBezTo>
                <a:cubicBezTo>
                  <a:pt x="1377" y="4385"/>
                  <a:pt x="1372" y="4386"/>
                  <a:pt x="1370" y="4386"/>
                </a:cubicBezTo>
                <a:lnTo>
                  <a:pt x="1342" y="4357"/>
                </a:lnTo>
                <a:lnTo>
                  <a:pt x="1324" y="4386"/>
                </a:lnTo>
                <a:cubicBezTo>
                  <a:pt x="1308" y="4357"/>
                  <a:pt x="1309" y="4358"/>
                  <a:pt x="1286" y="4357"/>
                </a:cubicBezTo>
                <a:lnTo>
                  <a:pt x="1285" y="4357"/>
                </a:lnTo>
                <a:lnTo>
                  <a:pt x="1283" y="4357"/>
                </a:lnTo>
                <a:lnTo>
                  <a:pt x="1282" y="4357"/>
                </a:lnTo>
                <a:lnTo>
                  <a:pt x="1280" y="4357"/>
                </a:lnTo>
                <a:lnTo>
                  <a:pt x="1278" y="4357"/>
                </a:lnTo>
                <a:lnTo>
                  <a:pt x="1187" y="4277"/>
                </a:lnTo>
                <a:lnTo>
                  <a:pt x="1175" y="4277"/>
                </a:lnTo>
                <a:lnTo>
                  <a:pt x="1174" y="4277"/>
                </a:lnTo>
                <a:cubicBezTo>
                  <a:pt x="1161" y="4277"/>
                  <a:pt x="1142" y="4273"/>
                  <a:pt x="1135" y="4254"/>
                </a:cubicBezTo>
                <a:cubicBezTo>
                  <a:pt x="1120" y="4255"/>
                  <a:pt x="1101" y="4243"/>
                  <a:pt x="1095" y="4225"/>
                </a:cubicBezTo>
                <a:lnTo>
                  <a:pt x="1015" y="4134"/>
                </a:lnTo>
                <a:lnTo>
                  <a:pt x="980" y="4139"/>
                </a:lnTo>
                <a:cubicBezTo>
                  <a:pt x="951" y="4131"/>
                  <a:pt x="958" y="4097"/>
                  <a:pt x="952" y="4088"/>
                </a:cubicBezTo>
                <a:lnTo>
                  <a:pt x="912" y="4071"/>
                </a:lnTo>
                <a:cubicBezTo>
                  <a:pt x="906" y="4030"/>
                  <a:pt x="861" y="4018"/>
                  <a:pt x="836" y="4002"/>
                </a:cubicBezTo>
                <a:cubicBezTo>
                  <a:pt x="820" y="3994"/>
                  <a:pt x="810" y="3980"/>
                  <a:pt x="808" y="3967"/>
                </a:cubicBezTo>
                <a:lnTo>
                  <a:pt x="757" y="3927"/>
                </a:lnTo>
                <a:lnTo>
                  <a:pt x="745" y="3927"/>
                </a:lnTo>
                <a:lnTo>
                  <a:pt x="744" y="3927"/>
                </a:lnTo>
                <a:cubicBezTo>
                  <a:pt x="720" y="3928"/>
                  <a:pt x="695" y="3918"/>
                  <a:pt x="688" y="3887"/>
                </a:cubicBezTo>
                <a:lnTo>
                  <a:pt x="676" y="3887"/>
                </a:lnTo>
                <a:cubicBezTo>
                  <a:pt x="631" y="3883"/>
                  <a:pt x="615" y="3817"/>
                  <a:pt x="608" y="3790"/>
                </a:cubicBezTo>
                <a:lnTo>
                  <a:pt x="522" y="3732"/>
                </a:lnTo>
                <a:lnTo>
                  <a:pt x="510" y="3732"/>
                </a:lnTo>
                <a:cubicBezTo>
                  <a:pt x="505" y="3732"/>
                  <a:pt x="501" y="3731"/>
                  <a:pt x="501" y="3731"/>
                </a:cubicBezTo>
                <a:lnTo>
                  <a:pt x="500" y="3730"/>
                </a:lnTo>
                <a:lnTo>
                  <a:pt x="499" y="3730"/>
                </a:lnTo>
                <a:lnTo>
                  <a:pt x="499" y="3729"/>
                </a:lnTo>
                <a:lnTo>
                  <a:pt x="499" y="3728"/>
                </a:lnTo>
                <a:cubicBezTo>
                  <a:pt x="499" y="3724"/>
                  <a:pt x="506" y="3716"/>
                  <a:pt x="511" y="3713"/>
                </a:cubicBezTo>
                <a:cubicBezTo>
                  <a:pt x="516" y="3708"/>
                  <a:pt x="521" y="3705"/>
                  <a:pt x="522" y="3704"/>
                </a:cubicBezTo>
                <a:cubicBezTo>
                  <a:pt x="522" y="3679"/>
                  <a:pt x="506" y="3682"/>
                  <a:pt x="492" y="3681"/>
                </a:cubicBezTo>
                <a:lnTo>
                  <a:pt x="491" y="3681"/>
                </a:lnTo>
                <a:lnTo>
                  <a:pt x="490" y="3681"/>
                </a:lnTo>
                <a:lnTo>
                  <a:pt x="489" y="3681"/>
                </a:lnTo>
                <a:lnTo>
                  <a:pt x="487" y="3681"/>
                </a:lnTo>
                <a:lnTo>
                  <a:pt x="486" y="3681"/>
                </a:lnTo>
                <a:lnTo>
                  <a:pt x="484" y="3680"/>
                </a:lnTo>
                <a:lnTo>
                  <a:pt x="483" y="3679"/>
                </a:lnTo>
                <a:lnTo>
                  <a:pt x="481" y="3679"/>
                </a:lnTo>
                <a:lnTo>
                  <a:pt x="480" y="3677"/>
                </a:lnTo>
                <a:lnTo>
                  <a:pt x="479" y="3676"/>
                </a:lnTo>
                <a:cubicBezTo>
                  <a:pt x="475" y="3668"/>
                  <a:pt x="476" y="3662"/>
                  <a:pt x="476" y="3660"/>
                </a:cubicBezTo>
                <a:lnTo>
                  <a:pt x="476" y="3659"/>
                </a:lnTo>
                <a:lnTo>
                  <a:pt x="476" y="3658"/>
                </a:lnTo>
                <a:cubicBezTo>
                  <a:pt x="472" y="3638"/>
                  <a:pt x="461" y="3619"/>
                  <a:pt x="448" y="3607"/>
                </a:cubicBezTo>
                <a:cubicBezTo>
                  <a:pt x="434" y="3593"/>
                  <a:pt x="421" y="3578"/>
                  <a:pt x="413" y="3566"/>
                </a:cubicBezTo>
                <a:lnTo>
                  <a:pt x="355" y="3446"/>
                </a:lnTo>
                <a:lnTo>
                  <a:pt x="356" y="3446"/>
                </a:lnTo>
                <a:lnTo>
                  <a:pt x="357" y="3446"/>
                </a:lnTo>
                <a:lnTo>
                  <a:pt x="358" y="3446"/>
                </a:lnTo>
                <a:lnTo>
                  <a:pt x="359" y="3445"/>
                </a:lnTo>
                <a:lnTo>
                  <a:pt x="361" y="3445"/>
                </a:lnTo>
                <a:lnTo>
                  <a:pt x="363" y="3445"/>
                </a:lnTo>
                <a:lnTo>
                  <a:pt x="365" y="3444"/>
                </a:lnTo>
                <a:lnTo>
                  <a:pt x="366" y="3443"/>
                </a:lnTo>
                <a:lnTo>
                  <a:pt x="366" y="3442"/>
                </a:lnTo>
                <a:lnTo>
                  <a:pt x="367" y="3440"/>
                </a:lnTo>
                <a:cubicBezTo>
                  <a:pt x="363" y="3432"/>
                  <a:pt x="322" y="3416"/>
                  <a:pt x="321" y="3417"/>
                </a:cubicBezTo>
                <a:lnTo>
                  <a:pt x="321" y="3406"/>
                </a:lnTo>
                <a:cubicBezTo>
                  <a:pt x="321" y="3401"/>
                  <a:pt x="316" y="3392"/>
                  <a:pt x="312" y="3386"/>
                </a:cubicBezTo>
                <a:cubicBezTo>
                  <a:pt x="307" y="3379"/>
                  <a:pt x="304" y="3366"/>
                  <a:pt x="304" y="3354"/>
                </a:cubicBezTo>
                <a:cubicBezTo>
                  <a:pt x="270" y="3322"/>
                  <a:pt x="241" y="3284"/>
                  <a:pt x="221" y="3252"/>
                </a:cubicBezTo>
                <a:cubicBezTo>
                  <a:pt x="200" y="3218"/>
                  <a:pt x="173" y="3182"/>
                  <a:pt x="149" y="3153"/>
                </a:cubicBezTo>
                <a:lnTo>
                  <a:pt x="138" y="3004"/>
                </a:lnTo>
                <a:lnTo>
                  <a:pt x="132" y="3004"/>
                </a:lnTo>
                <a:cubicBezTo>
                  <a:pt x="106" y="3001"/>
                  <a:pt x="110" y="2968"/>
                  <a:pt x="109" y="2962"/>
                </a:cubicBezTo>
                <a:lnTo>
                  <a:pt x="109" y="2961"/>
                </a:lnTo>
                <a:lnTo>
                  <a:pt x="109" y="2960"/>
                </a:lnTo>
                <a:lnTo>
                  <a:pt x="109" y="2959"/>
                </a:lnTo>
                <a:lnTo>
                  <a:pt x="109" y="2958"/>
                </a:lnTo>
                <a:cubicBezTo>
                  <a:pt x="108" y="2936"/>
                  <a:pt x="88" y="2872"/>
                  <a:pt x="73" y="2823"/>
                </a:cubicBezTo>
                <a:cubicBezTo>
                  <a:pt x="56" y="2765"/>
                  <a:pt x="37" y="2702"/>
                  <a:pt x="34" y="2677"/>
                </a:cubicBezTo>
                <a:lnTo>
                  <a:pt x="40" y="2677"/>
                </a:lnTo>
                <a:cubicBezTo>
                  <a:pt x="72" y="2688"/>
                  <a:pt x="65" y="2723"/>
                  <a:pt x="72" y="2737"/>
                </a:cubicBezTo>
                <a:cubicBezTo>
                  <a:pt x="74" y="2750"/>
                  <a:pt x="81" y="2758"/>
                  <a:pt x="86" y="2758"/>
                </a:cubicBezTo>
                <a:lnTo>
                  <a:pt x="92" y="2758"/>
                </a:lnTo>
                <a:cubicBezTo>
                  <a:pt x="104" y="2759"/>
                  <a:pt x="110" y="2749"/>
                  <a:pt x="109" y="2741"/>
                </a:cubicBezTo>
                <a:cubicBezTo>
                  <a:pt x="110" y="2709"/>
                  <a:pt x="87" y="2672"/>
                  <a:pt x="69" y="2643"/>
                </a:cubicBezTo>
                <a:lnTo>
                  <a:pt x="63" y="2643"/>
                </a:lnTo>
                <a:cubicBezTo>
                  <a:pt x="54" y="2643"/>
                  <a:pt x="47" y="2625"/>
                  <a:pt x="44" y="2608"/>
                </a:cubicBezTo>
                <a:cubicBezTo>
                  <a:pt x="37" y="2583"/>
                  <a:pt x="42" y="2529"/>
                  <a:pt x="11" y="2511"/>
                </a:cubicBezTo>
                <a:lnTo>
                  <a:pt x="0" y="2127"/>
                </a:lnTo>
                <a:cubicBezTo>
                  <a:pt x="30" y="2085"/>
                  <a:pt x="34" y="2060"/>
                  <a:pt x="34" y="2018"/>
                </a:cubicBezTo>
                <a:lnTo>
                  <a:pt x="34" y="2017"/>
                </a:lnTo>
                <a:lnTo>
                  <a:pt x="34" y="2016"/>
                </a:lnTo>
                <a:lnTo>
                  <a:pt x="34" y="2015"/>
                </a:lnTo>
                <a:lnTo>
                  <a:pt x="34" y="2014"/>
                </a:lnTo>
                <a:lnTo>
                  <a:pt x="34" y="2012"/>
                </a:lnTo>
                <a:cubicBezTo>
                  <a:pt x="34" y="1975"/>
                  <a:pt x="51" y="1950"/>
                  <a:pt x="80" y="1915"/>
                </a:cubicBezTo>
                <a:lnTo>
                  <a:pt x="80" y="1909"/>
                </a:lnTo>
                <a:cubicBezTo>
                  <a:pt x="80" y="1893"/>
                  <a:pt x="90" y="1882"/>
                  <a:pt x="101" y="1879"/>
                </a:cubicBezTo>
                <a:cubicBezTo>
                  <a:pt x="140" y="1864"/>
                  <a:pt x="155" y="1845"/>
                  <a:pt x="155" y="1795"/>
                </a:cubicBezTo>
                <a:lnTo>
                  <a:pt x="155" y="1794"/>
                </a:lnTo>
                <a:cubicBezTo>
                  <a:pt x="154" y="1770"/>
                  <a:pt x="170" y="1716"/>
                  <a:pt x="212" y="1714"/>
                </a:cubicBezTo>
                <a:lnTo>
                  <a:pt x="224" y="1645"/>
                </a:lnTo>
                <a:lnTo>
                  <a:pt x="269" y="1600"/>
                </a:lnTo>
                <a:lnTo>
                  <a:pt x="281" y="1519"/>
                </a:lnTo>
                <a:lnTo>
                  <a:pt x="310" y="1468"/>
                </a:lnTo>
                <a:cubicBezTo>
                  <a:pt x="320" y="1463"/>
                  <a:pt x="339" y="1450"/>
                  <a:pt x="338" y="1439"/>
                </a:cubicBezTo>
                <a:lnTo>
                  <a:pt x="338" y="1437"/>
                </a:lnTo>
                <a:lnTo>
                  <a:pt x="337" y="1436"/>
                </a:lnTo>
                <a:lnTo>
                  <a:pt x="337" y="1435"/>
                </a:lnTo>
                <a:lnTo>
                  <a:pt x="335" y="1434"/>
                </a:lnTo>
                <a:lnTo>
                  <a:pt x="333" y="1433"/>
                </a:lnTo>
                <a:lnTo>
                  <a:pt x="333" y="1433"/>
                </a:lnTo>
                <a:lnTo>
                  <a:pt x="321" y="1433"/>
                </a:lnTo>
                <a:lnTo>
                  <a:pt x="281" y="1468"/>
                </a:lnTo>
                <a:lnTo>
                  <a:pt x="281" y="1473"/>
                </a:lnTo>
                <a:cubicBezTo>
                  <a:pt x="279" y="1497"/>
                  <a:pt x="249" y="1551"/>
                  <a:pt x="218" y="1559"/>
                </a:cubicBezTo>
                <a:lnTo>
                  <a:pt x="216" y="1559"/>
                </a:lnTo>
                <a:lnTo>
                  <a:pt x="215" y="1559"/>
                </a:lnTo>
                <a:lnTo>
                  <a:pt x="213" y="1558"/>
                </a:lnTo>
                <a:lnTo>
                  <a:pt x="212" y="1557"/>
                </a:lnTo>
                <a:lnTo>
                  <a:pt x="211" y="1556"/>
                </a:lnTo>
                <a:lnTo>
                  <a:pt x="210" y="1555"/>
                </a:lnTo>
                <a:cubicBezTo>
                  <a:pt x="206" y="1547"/>
                  <a:pt x="207" y="1541"/>
                  <a:pt x="206" y="1538"/>
                </a:cubicBezTo>
                <a:lnTo>
                  <a:pt x="206" y="1537"/>
                </a:lnTo>
                <a:cubicBezTo>
                  <a:pt x="221" y="1506"/>
                  <a:pt x="246" y="1463"/>
                  <a:pt x="275" y="1433"/>
                </a:cubicBezTo>
                <a:lnTo>
                  <a:pt x="321" y="1410"/>
                </a:lnTo>
                <a:cubicBezTo>
                  <a:pt x="319" y="1381"/>
                  <a:pt x="345" y="1373"/>
                  <a:pt x="361" y="1365"/>
                </a:cubicBezTo>
                <a:lnTo>
                  <a:pt x="362" y="1364"/>
                </a:lnTo>
                <a:lnTo>
                  <a:pt x="363" y="1364"/>
                </a:lnTo>
                <a:lnTo>
                  <a:pt x="364" y="1363"/>
                </a:lnTo>
                <a:lnTo>
                  <a:pt x="365" y="1362"/>
                </a:lnTo>
                <a:lnTo>
                  <a:pt x="365" y="1362"/>
                </a:lnTo>
                <a:lnTo>
                  <a:pt x="366" y="1361"/>
                </a:lnTo>
                <a:lnTo>
                  <a:pt x="366" y="1360"/>
                </a:lnTo>
                <a:lnTo>
                  <a:pt x="366" y="1359"/>
                </a:lnTo>
                <a:lnTo>
                  <a:pt x="366" y="1358"/>
                </a:lnTo>
                <a:cubicBezTo>
                  <a:pt x="366" y="1355"/>
                  <a:pt x="363" y="1349"/>
                  <a:pt x="361" y="1347"/>
                </a:cubicBezTo>
                <a:cubicBezTo>
                  <a:pt x="379" y="1316"/>
                  <a:pt x="416" y="1265"/>
                  <a:pt x="453" y="1261"/>
                </a:cubicBezTo>
                <a:lnTo>
                  <a:pt x="499" y="1210"/>
                </a:lnTo>
                <a:lnTo>
                  <a:pt x="505" y="1210"/>
                </a:lnTo>
                <a:cubicBezTo>
                  <a:pt x="526" y="1211"/>
                  <a:pt x="545" y="1198"/>
                  <a:pt x="545" y="1175"/>
                </a:cubicBezTo>
                <a:lnTo>
                  <a:pt x="550" y="1175"/>
                </a:lnTo>
                <a:cubicBezTo>
                  <a:pt x="573" y="1174"/>
                  <a:pt x="594" y="1165"/>
                  <a:pt x="609" y="1153"/>
                </a:cubicBezTo>
                <a:cubicBezTo>
                  <a:pt x="624" y="1141"/>
                  <a:pt x="646" y="1130"/>
                  <a:pt x="665" y="1124"/>
                </a:cubicBezTo>
                <a:lnTo>
                  <a:pt x="717" y="1072"/>
                </a:lnTo>
                <a:lnTo>
                  <a:pt x="797" y="1038"/>
                </a:lnTo>
                <a:lnTo>
                  <a:pt x="871" y="952"/>
                </a:lnTo>
                <a:cubicBezTo>
                  <a:pt x="887" y="951"/>
                  <a:pt x="910" y="941"/>
                  <a:pt x="932" y="927"/>
                </a:cubicBezTo>
                <a:cubicBezTo>
                  <a:pt x="971" y="904"/>
                  <a:pt x="1024" y="865"/>
                  <a:pt x="1053" y="866"/>
                </a:cubicBezTo>
                <a:lnTo>
                  <a:pt x="1053" y="866"/>
                </a:lnTo>
                <a:lnTo>
                  <a:pt x="1054" y="866"/>
                </a:lnTo>
                <a:lnTo>
                  <a:pt x="1055" y="866"/>
                </a:lnTo>
                <a:cubicBezTo>
                  <a:pt x="1088" y="852"/>
                  <a:pt x="1222" y="835"/>
                  <a:pt x="1238" y="769"/>
                </a:cubicBezTo>
                <a:lnTo>
                  <a:pt x="1238" y="768"/>
                </a:lnTo>
                <a:cubicBezTo>
                  <a:pt x="1269" y="759"/>
                  <a:pt x="1332" y="767"/>
                  <a:pt x="1347" y="717"/>
                </a:cubicBezTo>
                <a:lnTo>
                  <a:pt x="1479" y="671"/>
                </a:lnTo>
                <a:lnTo>
                  <a:pt x="1479" y="672"/>
                </a:lnTo>
                <a:lnTo>
                  <a:pt x="1479" y="672"/>
                </a:lnTo>
                <a:cubicBezTo>
                  <a:pt x="1479" y="676"/>
                  <a:pt x="1480" y="684"/>
                  <a:pt x="1482" y="689"/>
                </a:cubicBezTo>
                <a:lnTo>
                  <a:pt x="1483" y="690"/>
                </a:lnTo>
                <a:lnTo>
                  <a:pt x="1485" y="691"/>
                </a:lnTo>
                <a:lnTo>
                  <a:pt x="1486" y="692"/>
                </a:lnTo>
                <a:lnTo>
                  <a:pt x="1487" y="693"/>
                </a:lnTo>
                <a:lnTo>
                  <a:pt x="1489" y="693"/>
                </a:lnTo>
                <a:lnTo>
                  <a:pt x="1491" y="694"/>
                </a:lnTo>
                <a:cubicBezTo>
                  <a:pt x="1515" y="695"/>
                  <a:pt x="1539" y="671"/>
                  <a:pt x="1561" y="652"/>
                </a:cubicBezTo>
                <a:cubicBezTo>
                  <a:pt x="1571" y="642"/>
                  <a:pt x="1584" y="634"/>
                  <a:pt x="1594" y="631"/>
                </a:cubicBezTo>
                <a:cubicBezTo>
                  <a:pt x="1598" y="631"/>
                  <a:pt x="1605" y="631"/>
                  <a:pt x="1610" y="631"/>
                </a:cubicBezTo>
                <a:cubicBezTo>
                  <a:pt x="1632" y="630"/>
                  <a:pt x="1663" y="633"/>
                  <a:pt x="1668" y="602"/>
                </a:cubicBezTo>
                <a:lnTo>
                  <a:pt x="1720" y="625"/>
                </a:lnTo>
                <a:cubicBezTo>
                  <a:pt x="1753" y="626"/>
                  <a:pt x="1777" y="607"/>
                  <a:pt x="1777" y="573"/>
                </a:cubicBezTo>
                <a:lnTo>
                  <a:pt x="1772" y="499"/>
                </a:lnTo>
                <a:cubicBezTo>
                  <a:pt x="1736" y="496"/>
                  <a:pt x="1744" y="459"/>
                  <a:pt x="1742" y="449"/>
                </a:cubicBezTo>
                <a:cubicBezTo>
                  <a:pt x="1742" y="445"/>
                  <a:pt x="1743" y="438"/>
                  <a:pt x="1743" y="436"/>
                </a:cubicBezTo>
                <a:lnTo>
                  <a:pt x="1743" y="419"/>
                </a:lnTo>
                <a:cubicBezTo>
                  <a:pt x="1706" y="397"/>
                  <a:pt x="1710" y="353"/>
                  <a:pt x="1708" y="330"/>
                </a:cubicBezTo>
                <a:cubicBezTo>
                  <a:pt x="1708" y="327"/>
                  <a:pt x="1708" y="322"/>
                  <a:pt x="1708" y="321"/>
                </a:cubicBezTo>
                <a:cubicBezTo>
                  <a:pt x="1708" y="300"/>
                  <a:pt x="1719" y="273"/>
                  <a:pt x="1748" y="275"/>
                </a:cubicBezTo>
                <a:cubicBezTo>
                  <a:pt x="1776" y="275"/>
                  <a:pt x="1780" y="282"/>
                  <a:pt x="1780" y="297"/>
                </a:cubicBezTo>
                <a:cubicBezTo>
                  <a:pt x="1780" y="303"/>
                  <a:pt x="1779" y="314"/>
                  <a:pt x="1777" y="321"/>
                </a:cubicBezTo>
                <a:lnTo>
                  <a:pt x="1794" y="373"/>
                </a:lnTo>
                <a:lnTo>
                  <a:pt x="1846" y="424"/>
                </a:lnTo>
                <a:cubicBezTo>
                  <a:pt x="1858" y="425"/>
                  <a:pt x="1870" y="411"/>
                  <a:pt x="1869" y="401"/>
                </a:cubicBezTo>
                <a:cubicBezTo>
                  <a:pt x="1868" y="384"/>
                  <a:pt x="1862" y="367"/>
                  <a:pt x="1854" y="355"/>
                </a:cubicBezTo>
                <a:cubicBezTo>
                  <a:pt x="1846" y="341"/>
                  <a:pt x="1841" y="324"/>
                  <a:pt x="1840" y="310"/>
                </a:cubicBezTo>
                <a:lnTo>
                  <a:pt x="1823" y="275"/>
                </a:lnTo>
                <a:cubicBezTo>
                  <a:pt x="1820" y="258"/>
                  <a:pt x="1813" y="235"/>
                  <a:pt x="1807" y="216"/>
                </a:cubicBezTo>
                <a:cubicBezTo>
                  <a:pt x="1799" y="194"/>
                  <a:pt x="1795" y="174"/>
                  <a:pt x="1794" y="161"/>
                </a:cubicBezTo>
                <a:cubicBezTo>
                  <a:pt x="1789" y="149"/>
                  <a:pt x="1783" y="143"/>
                  <a:pt x="1780" y="143"/>
                </a:cubicBezTo>
                <a:lnTo>
                  <a:pt x="1779" y="143"/>
                </a:lnTo>
                <a:lnTo>
                  <a:pt x="1778" y="143"/>
                </a:lnTo>
                <a:lnTo>
                  <a:pt x="1777" y="143"/>
                </a:lnTo>
                <a:cubicBezTo>
                  <a:pt x="1756" y="122"/>
                  <a:pt x="1766" y="110"/>
                  <a:pt x="1760" y="69"/>
                </a:cubicBezTo>
                <a:cubicBezTo>
                  <a:pt x="1733" y="69"/>
                  <a:pt x="1733" y="47"/>
                  <a:pt x="1732" y="34"/>
                </a:cubicBezTo>
                <a:cubicBezTo>
                  <a:pt x="1732" y="31"/>
                  <a:pt x="1732" y="28"/>
                  <a:pt x="1733" y="27"/>
                </a:cubicBezTo>
                <a:cubicBezTo>
                  <a:pt x="1733" y="24"/>
                  <a:pt x="1733" y="19"/>
                  <a:pt x="1733" y="18"/>
                </a:cubicBezTo>
                <a:cubicBezTo>
                  <a:pt x="1733" y="12"/>
                  <a:pt x="1732" y="4"/>
                  <a:pt x="1731" y="0"/>
                </a:cubicBezTo>
                <a:cubicBezTo>
                  <a:pt x="1759" y="13"/>
                  <a:pt x="1778" y="40"/>
                  <a:pt x="1777" y="63"/>
                </a:cubicBezTo>
                <a:lnTo>
                  <a:pt x="1806" y="109"/>
                </a:lnTo>
                <a:cubicBezTo>
                  <a:pt x="1824" y="109"/>
                  <a:pt x="1835" y="135"/>
                  <a:pt x="1835" y="143"/>
                </a:cubicBezTo>
                <a:cubicBezTo>
                  <a:pt x="1880" y="229"/>
                  <a:pt x="1963" y="370"/>
                  <a:pt x="2029" y="436"/>
                </a:cubicBezTo>
                <a:cubicBezTo>
                  <a:pt x="2029" y="440"/>
                  <a:pt x="2033" y="448"/>
                  <a:pt x="2037" y="451"/>
                </a:cubicBezTo>
                <a:lnTo>
                  <a:pt x="2038" y="452"/>
                </a:lnTo>
                <a:lnTo>
                  <a:pt x="2040" y="453"/>
                </a:lnTo>
                <a:lnTo>
                  <a:pt x="2041" y="453"/>
                </a:lnTo>
                <a:cubicBezTo>
                  <a:pt x="2061" y="454"/>
                  <a:pt x="2080" y="437"/>
                  <a:pt x="2098" y="424"/>
                </a:cubicBezTo>
                <a:cubicBezTo>
                  <a:pt x="2098" y="418"/>
                  <a:pt x="2096" y="410"/>
                  <a:pt x="2095" y="406"/>
                </a:cubicBezTo>
                <a:cubicBezTo>
                  <a:pt x="2094" y="401"/>
                  <a:pt x="2093" y="393"/>
                  <a:pt x="2093" y="390"/>
                </a:cubicBezTo>
                <a:cubicBezTo>
                  <a:pt x="2095" y="370"/>
                  <a:pt x="2118" y="374"/>
                  <a:pt x="2123" y="373"/>
                </a:cubicBezTo>
                <a:lnTo>
                  <a:pt x="2124" y="373"/>
                </a:lnTo>
                <a:lnTo>
                  <a:pt x="2125" y="373"/>
                </a:lnTo>
                <a:lnTo>
                  <a:pt x="2126" y="373"/>
                </a:lnTo>
                <a:lnTo>
                  <a:pt x="2127" y="373"/>
                </a:lnTo>
                <a:cubicBezTo>
                  <a:pt x="2158" y="153"/>
                  <a:pt x="2174" y="302"/>
                  <a:pt x="2196" y="247"/>
                </a:cubicBezTo>
                <a:cubicBezTo>
                  <a:pt x="2216" y="248"/>
                  <a:pt x="2218" y="273"/>
                  <a:pt x="2219" y="280"/>
                </a:cubicBezTo>
                <a:lnTo>
                  <a:pt x="2219" y="281"/>
                </a:lnTo>
                <a:lnTo>
                  <a:pt x="2270" y="304"/>
                </a:lnTo>
                <a:lnTo>
                  <a:pt x="2305" y="350"/>
                </a:lnTo>
                <a:cubicBezTo>
                  <a:pt x="2324" y="336"/>
                  <a:pt x="2349" y="326"/>
                  <a:pt x="2368" y="327"/>
                </a:cubicBezTo>
                <a:lnTo>
                  <a:pt x="2396" y="361"/>
                </a:lnTo>
                <a:lnTo>
                  <a:pt x="2568" y="350"/>
                </a:lnTo>
                <a:lnTo>
                  <a:pt x="2569" y="349"/>
                </a:lnTo>
                <a:cubicBezTo>
                  <a:pt x="2589" y="330"/>
                  <a:pt x="2613" y="327"/>
                  <a:pt x="2630" y="327"/>
                </a:cubicBezTo>
                <a:cubicBezTo>
                  <a:pt x="2662" y="325"/>
                  <a:pt x="2673" y="353"/>
                  <a:pt x="2683" y="374"/>
                </a:cubicBezTo>
                <a:cubicBezTo>
                  <a:pt x="2687" y="384"/>
                  <a:pt x="2698" y="390"/>
                  <a:pt x="2706" y="390"/>
                </a:cubicBezTo>
                <a:cubicBezTo>
                  <a:pt x="2720" y="404"/>
                  <a:pt x="2739" y="413"/>
                  <a:pt x="2752" y="413"/>
                </a:cubicBezTo>
                <a:lnTo>
                  <a:pt x="2753" y="413"/>
                </a:lnTo>
                <a:lnTo>
                  <a:pt x="2754" y="412"/>
                </a:lnTo>
                <a:lnTo>
                  <a:pt x="2756" y="411"/>
                </a:lnTo>
                <a:cubicBezTo>
                  <a:pt x="2762" y="406"/>
                  <a:pt x="2763" y="398"/>
                  <a:pt x="2763" y="396"/>
                </a:cubicBezTo>
                <a:cubicBezTo>
                  <a:pt x="2763" y="384"/>
                  <a:pt x="2758" y="377"/>
                  <a:pt x="2753" y="375"/>
                </a:cubicBezTo>
                <a:cubicBezTo>
                  <a:pt x="2736" y="367"/>
                  <a:pt x="2729" y="359"/>
                  <a:pt x="2729" y="338"/>
                </a:cubicBezTo>
                <a:cubicBezTo>
                  <a:pt x="2728" y="315"/>
                  <a:pt x="2753" y="312"/>
                  <a:pt x="2762" y="312"/>
                </a:cubicBezTo>
                <a:cubicBezTo>
                  <a:pt x="2768" y="312"/>
                  <a:pt x="2777" y="314"/>
                  <a:pt x="2781" y="315"/>
                </a:cubicBezTo>
                <a:cubicBezTo>
                  <a:pt x="2791" y="310"/>
                  <a:pt x="2803" y="310"/>
                  <a:pt x="2812" y="310"/>
                </a:cubicBezTo>
                <a:cubicBezTo>
                  <a:pt x="2835" y="309"/>
                  <a:pt x="2838" y="339"/>
                  <a:pt x="2838" y="349"/>
                </a:cubicBezTo>
                <a:lnTo>
                  <a:pt x="2838" y="350"/>
                </a:lnTo>
                <a:cubicBezTo>
                  <a:pt x="2857" y="340"/>
                  <a:pt x="2891" y="330"/>
                  <a:pt x="2911" y="331"/>
                </a:cubicBezTo>
                <a:cubicBezTo>
                  <a:pt x="2925" y="329"/>
                  <a:pt x="2954" y="336"/>
                  <a:pt x="2964" y="355"/>
                </a:cubicBezTo>
                <a:cubicBezTo>
                  <a:pt x="3076" y="348"/>
                  <a:pt x="3199" y="343"/>
                  <a:pt x="3296" y="340"/>
                </a:cubicBezTo>
                <a:cubicBezTo>
                  <a:pt x="3401" y="338"/>
                  <a:pt x="3523" y="331"/>
                  <a:pt x="3623" y="321"/>
                </a:cubicBezTo>
                <a:lnTo>
                  <a:pt x="3658" y="355"/>
                </a:lnTo>
                <a:cubicBezTo>
                  <a:pt x="3689" y="345"/>
                  <a:pt x="3728" y="344"/>
                  <a:pt x="3758" y="344"/>
                </a:cubicBezTo>
                <a:cubicBezTo>
                  <a:pt x="3761" y="344"/>
                  <a:pt x="3765" y="344"/>
                  <a:pt x="3767" y="344"/>
                </a:cubicBezTo>
                <a:lnTo>
                  <a:pt x="3767" y="344"/>
                </a:lnTo>
                <a:cubicBezTo>
                  <a:pt x="3767" y="345"/>
                  <a:pt x="3770" y="346"/>
                  <a:pt x="3772" y="346"/>
                </a:cubicBezTo>
                <a:cubicBezTo>
                  <a:pt x="3775" y="346"/>
                  <a:pt x="3785" y="344"/>
                  <a:pt x="3789" y="343"/>
                </a:cubicBezTo>
                <a:cubicBezTo>
                  <a:pt x="3803" y="340"/>
                  <a:pt x="3814" y="338"/>
                  <a:pt x="3821" y="338"/>
                </a:cubicBezTo>
                <a:cubicBezTo>
                  <a:pt x="3903" y="340"/>
                  <a:pt x="4252" y="340"/>
                  <a:pt x="4300" y="384"/>
                </a:cubicBezTo>
                <a:lnTo>
                  <a:pt x="4432" y="384"/>
                </a:lnTo>
                <a:cubicBezTo>
                  <a:pt x="4458" y="398"/>
                  <a:pt x="4492" y="404"/>
                  <a:pt x="4523" y="404"/>
                </a:cubicBezTo>
                <a:cubicBezTo>
                  <a:pt x="4555" y="404"/>
                  <a:pt x="4589" y="406"/>
                  <a:pt x="4615" y="407"/>
                </a:cubicBezTo>
                <a:lnTo>
                  <a:pt x="4638" y="447"/>
                </a:lnTo>
                <a:lnTo>
                  <a:pt x="4655" y="441"/>
                </a:lnTo>
                <a:cubicBezTo>
                  <a:pt x="4666" y="441"/>
                  <a:pt x="4686" y="449"/>
                  <a:pt x="4695" y="459"/>
                </a:cubicBezTo>
                <a:cubicBezTo>
                  <a:pt x="4726" y="474"/>
                  <a:pt x="4771" y="480"/>
                  <a:pt x="4807" y="479"/>
                </a:cubicBezTo>
                <a:cubicBezTo>
                  <a:pt x="4824" y="479"/>
                  <a:pt x="4843" y="478"/>
                  <a:pt x="4856" y="476"/>
                </a:cubicBezTo>
                <a:lnTo>
                  <a:pt x="4873" y="470"/>
                </a:lnTo>
                <a:cubicBezTo>
                  <a:pt x="4882" y="469"/>
                  <a:pt x="4895" y="480"/>
                  <a:pt x="4902" y="487"/>
                </a:cubicBezTo>
                <a:lnTo>
                  <a:pt x="5160" y="533"/>
                </a:lnTo>
                <a:lnTo>
                  <a:pt x="5171" y="550"/>
                </a:lnTo>
                <a:lnTo>
                  <a:pt x="5206" y="545"/>
                </a:lnTo>
                <a:lnTo>
                  <a:pt x="5229" y="573"/>
                </a:lnTo>
                <a:lnTo>
                  <a:pt x="5230" y="573"/>
                </a:lnTo>
                <a:cubicBezTo>
                  <a:pt x="5238" y="573"/>
                  <a:pt x="5256" y="579"/>
                  <a:pt x="5263" y="591"/>
                </a:cubicBezTo>
                <a:lnTo>
                  <a:pt x="5355" y="591"/>
                </a:lnTo>
                <a:cubicBezTo>
                  <a:pt x="5365" y="591"/>
                  <a:pt x="5379" y="599"/>
                  <a:pt x="5388" y="608"/>
                </a:cubicBezTo>
                <a:cubicBezTo>
                  <a:pt x="5398" y="619"/>
                  <a:pt x="5415" y="627"/>
                  <a:pt x="5429" y="631"/>
                </a:cubicBezTo>
                <a:lnTo>
                  <a:pt x="5441" y="648"/>
                </a:lnTo>
                <a:cubicBezTo>
                  <a:pt x="5486" y="653"/>
                  <a:pt x="5534" y="678"/>
                  <a:pt x="5573" y="699"/>
                </a:cubicBezTo>
                <a:cubicBezTo>
                  <a:pt x="5606" y="694"/>
                  <a:pt x="5640" y="694"/>
                  <a:pt x="5671" y="694"/>
                </a:cubicBezTo>
                <a:cubicBezTo>
                  <a:pt x="5674" y="694"/>
                  <a:pt x="5680" y="694"/>
                  <a:pt x="5681" y="694"/>
                </a:cubicBezTo>
                <a:cubicBezTo>
                  <a:pt x="5683" y="694"/>
                  <a:pt x="5686" y="694"/>
                  <a:pt x="5687" y="694"/>
                </a:cubicBezTo>
                <a:cubicBezTo>
                  <a:pt x="5713" y="695"/>
                  <a:pt x="5766" y="694"/>
                  <a:pt x="5768" y="734"/>
                </a:cubicBezTo>
                <a:lnTo>
                  <a:pt x="5768" y="735"/>
                </a:lnTo>
                <a:lnTo>
                  <a:pt x="5768" y="737"/>
                </a:lnTo>
                <a:lnTo>
                  <a:pt x="5768" y="738"/>
                </a:lnTo>
                <a:lnTo>
                  <a:pt x="5767" y="740"/>
                </a:lnTo>
                <a:lnTo>
                  <a:pt x="5848" y="774"/>
                </a:lnTo>
                <a:lnTo>
                  <a:pt x="5876" y="774"/>
                </a:lnTo>
                <a:cubicBezTo>
                  <a:pt x="5901" y="786"/>
                  <a:pt x="5912" y="791"/>
                  <a:pt x="5932" y="792"/>
                </a:cubicBezTo>
                <a:lnTo>
                  <a:pt x="5933" y="792"/>
                </a:lnTo>
                <a:lnTo>
                  <a:pt x="5934" y="792"/>
                </a:lnTo>
                <a:lnTo>
                  <a:pt x="5935" y="792"/>
                </a:lnTo>
                <a:cubicBezTo>
                  <a:pt x="5942" y="792"/>
                  <a:pt x="5956" y="791"/>
                  <a:pt x="5968" y="791"/>
                </a:cubicBezTo>
                <a:cubicBezTo>
                  <a:pt x="5998" y="794"/>
                  <a:pt x="5990" y="826"/>
                  <a:pt x="5992" y="834"/>
                </a:cubicBezTo>
                <a:cubicBezTo>
                  <a:pt x="5992" y="839"/>
                  <a:pt x="5991" y="845"/>
                  <a:pt x="5991" y="849"/>
                </a:cubicBezTo>
                <a:cubicBezTo>
                  <a:pt x="5991" y="868"/>
                  <a:pt x="5976" y="871"/>
                  <a:pt x="5964" y="871"/>
                </a:cubicBezTo>
                <a:lnTo>
                  <a:pt x="5962" y="871"/>
                </a:lnTo>
                <a:lnTo>
                  <a:pt x="5939" y="849"/>
                </a:lnTo>
                <a:lnTo>
                  <a:pt x="5498" y="837"/>
                </a:lnTo>
                <a:lnTo>
                  <a:pt x="5475" y="808"/>
                </a:lnTo>
                <a:lnTo>
                  <a:pt x="5471" y="808"/>
                </a:lnTo>
                <a:cubicBezTo>
                  <a:pt x="5387" y="808"/>
                  <a:pt x="5295" y="801"/>
                  <a:pt x="5223" y="792"/>
                </a:cubicBezTo>
                <a:cubicBezTo>
                  <a:pt x="5145" y="783"/>
                  <a:pt x="5055" y="774"/>
                  <a:pt x="4982" y="768"/>
                </a:cubicBezTo>
                <a:cubicBezTo>
                  <a:pt x="4975" y="780"/>
                  <a:pt x="4960" y="791"/>
                  <a:pt x="4954" y="791"/>
                </a:cubicBezTo>
                <a:lnTo>
                  <a:pt x="4953" y="791"/>
                </a:lnTo>
                <a:lnTo>
                  <a:pt x="4952" y="791"/>
                </a:lnTo>
                <a:lnTo>
                  <a:pt x="4952" y="790"/>
                </a:lnTo>
                <a:lnTo>
                  <a:pt x="4951" y="790"/>
                </a:lnTo>
                <a:cubicBezTo>
                  <a:pt x="4948" y="789"/>
                  <a:pt x="4947" y="781"/>
                  <a:pt x="4947" y="776"/>
                </a:cubicBezTo>
                <a:lnTo>
                  <a:pt x="4947" y="774"/>
                </a:lnTo>
                <a:lnTo>
                  <a:pt x="4947" y="772"/>
                </a:lnTo>
                <a:lnTo>
                  <a:pt x="4947" y="770"/>
                </a:lnTo>
                <a:lnTo>
                  <a:pt x="4948" y="768"/>
                </a:lnTo>
                <a:lnTo>
                  <a:pt x="4730" y="768"/>
                </a:lnTo>
                <a:cubicBezTo>
                  <a:pt x="4717" y="774"/>
                  <a:pt x="4700" y="794"/>
                  <a:pt x="4701" y="803"/>
                </a:cubicBezTo>
                <a:lnTo>
                  <a:pt x="4701" y="803"/>
                </a:lnTo>
                <a:cubicBezTo>
                  <a:pt x="4717" y="810"/>
                  <a:pt x="4739" y="811"/>
                  <a:pt x="4753" y="814"/>
                </a:cubicBezTo>
                <a:cubicBezTo>
                  <a:pt x="4766" y="816"/>
                  <a:pt x="4776" y="818"/>
                  <a:pt x="4781" y="820"/>
                </a:cubicBezTo>
                <a:cubicBezTo>
                  <a:pt x="4802" y="809"/>
                  <a:pt x="4831" y="809"/>
                  <a:pt x="4850" y="808"/>
                </a:cubicBezTo>
                <a:cubicBezTo>
                  <a:pt x="4852" y="808"/>
                  <a:pt x="4855" y="808"/>
                  <a:pt x="4856" y="808"/>
                </a:cubicBezTo>
                <a:cubicBezTo>
                  <a:pt x="4882" y="808"/>
                  <a:pt x="4912" y="819"/>
                  <a:pt x="4936" y="837"/>
                </a:cubicBezTo>
                <a:cubicBezTo>
                  <a:pt x="4901" y="839"/>
                  <a:pt x="4860" y="840"/>
                  <a:pt x="4830" y="840"/>
                </a:cubicBezTo>
                <a:cubicBezTo>
                  <a:pt x="4814" y="840"/>
                  <a:pt x="4793" y="839"/>
                  <a:pt x="4782" y="839"/>
                </a:cubicBezTo>
                <a:cubicBezTo>
                  <a:pt x="4733" y="838"/>
                  <a:pt x="4678" y="837"/>
                  <a:pt x="4632" y="837"/>
                </a:cubicBezTo>
                <a:lnTo>
                  <a:pt x="4630" y="837"/>
                </a:lnTo>
                <a:lnTo>
                  <a:pt x="4629" y="838"/>
                </a:lnTo>
                <a:lnTo>
                  <a:pt x="4627" y="838"/>
                </a:lnTo>
                <a:lnTo>
                  <a:pt x="4626" y="839"/>
                </a:lnTo>
                <a:lnTo>
                  <a:pt x="4625" y="840"/>
                </a:lnTo>
                <a:lnTo>
                  <a:pt x="4624" y="841"/>
                </a:lnTo>
                <a:lnTo>
                  <a:pt x="4623" y="842"/>
                </a:lnTo>
                <a:lnTo>
                  <a:pt x="4623" y="844"/>
                </a:lnTo>
                <a:lnTo>
                  <a:pt x="4623" y="845"/>
                </a:lnTo>
                <a:lnTo>
                  <a:pt x="4623" y="846"/>
                </a:lnTo>
                <a:cubicBezTo>
                  <a:pt x="4623" y="849"/>
                  <a:pt x="4625" y="853"/>
                  <a:pt x="4627" y="854"/>
                </a:cubicBezTo>
                <a:cubicBezTo>
                  <a:pt x="4623" y="854"/>
                  <a:pt x="4611" y="857"/>
                  <a:pt x="4605" y="863"/>
                </a:cubicBezTo>
                <a:lnTo>
                  <a:pt x="4605" y="864"/>
                </a:lnTo>
                <a:lnTo>
                  <a:pt x="4604" y="865"/>
                </a:lnTo>
                <a:lnTo>
                  <a:pt x="4604" y="866"/>
                </a:lnTo>
                <a:cubicBezTo>
                  <a:pt x="4621" y="880"/>
                  <a:pt x="4624" y="871"/>
                  <a:pt x="4638" y="876"/>
                </a:cubicBezTo>
                <a:cubicBezTo>
                  <a:pt x="4654" y="880"/>
                  <a:pt x="4683" y="880"/>
                  <a:pt x="4695" y="900"/>
                </a:cubicBezTo>
                <a:cubicBezTo>
                  <a:pt x="4758" y="912"/>
                  <a:pt x="4830" y="923"/>
                  <a:pt x="4890" y="923"/>
                </a:cubicBezTo>
                <a:lnTo>
                  <a:pt x="4850" y="940"/>
                </a:lnTo>
                <a:lnTo>
                  <a:pt x="4844" y="940"/>
                </a:lnTo>
                <a:cubicBezTo>
                  <a:pt x="4831" y="941"/>
                  <a:pt x="4821" y="950"/>
                  <a:pt x="4817" y="959"/>
                </a:cubicBezTo>
                <a:cubicBezTo>
                  <a:pt x="4813" y="969"/>
                  <a:pt x="4800" y="977"/>
                  <a:pt x="4787" y="980"/>
                </a:cubicBezTo>
                <a:cubicBezTo>
                  <a:pt x="4795" y="1004"/>
                  <a:pt x="4844" y="1001"/>
                  <a:pt x="4858" y="1002"/>
                </a:cubicBezTo>
                <a:cubicBezTo>
                  <a:pt x="4868" y="1002"/>
                  <a:pt x="4879" y="1001"/>
                  <a:pt x="4888" y="1001"/>
                </a:cubicBezTo>
                <a:cubicBezTo>
                  <a:pt x="4910" y="999"/>
                  <a:pt x="4925" y="998"/>
                  <a:pt x="4930" y="998"/>
                </a:cubicBezTo>
                <a:cubicBezTo>
                  <a:pt x="4948" y="998"/>
                  <a:pt x="4967" y="1002"/>
                  <a:pt x="4983" y="1006"/>
                </a:cubicBezTo>
                <a:cubicBezTo>
                  <a:pt x="5000" y="1011"/>
                  <a:pt x="5019" y="1014"/>
                  <a:pt x="5034" y="1015"/>
                </a:cubicBezTo>
                <a:lnTo>
                  <a:pt x="5143" y="1072"/>
                </a:lnTo>
                <a:cubicBezTo>
                  <a:pt x="5142" y="1098"/>
                  <a:pt x="5121" y="1100"/>
                  <a:pt x="5105" y="1101"/>
                </a:cubicBezTo>
                <a:lnTo>
                  <a:pt x="5104" y="1101"/>
                </a:lnTo>
                <a:lnTo>
                  <a:pt x="5102" y="1101"/>
                </a:lnTo>
                <a:cubicBezTo>
                  <a:pt x="5101" y="1101"/>
                  <a:pt x="5098" y="1101"/>
                  <a:pt x="5098" y="1101"/>
                </a:cubicBezTo>
                <a:cubicBezTo>
                  <a:pt x="5068" y="1097"/>
                  <a:pt x="5014" y="1107"/>
                  <a:pt x="4999" y="1061"/>
                </a:cubicBezTo>
                <a:lnTo>
                  <a:pt x="4976" y="1061"/>
                </a:lnTo>
                <a:cubicBezTo>
                  <a:pt x="4788" y="1061"/>
                  <a:pt x="4529" y="1037"/>
                  <a:pt x="4363" y="998"/>
                </a:cubicBezTo>
                <a:lnTo>
                  <a:pt x="4311" y="1009"/>
                </a:lnTo>
                <a:lnTo>
                  <a:pt x="4265" y="986"/>
                </a:lnTo>
                <a:lnTo>
                  <a:pt x="4254" y="986"/>
                </a:lnTo>
                <a:lnTo>
                  <a:pt x="4253" y="986"/>
                </a:lnTo>
                <a:cubicBezTo>
                  <a:pt x="4240" y="986"/>
                  <a:pt x="4222" y="991"/>
                  <a:pt x="4222" y="1003"/>
                </a:cubicBezTo>
                <a:cubicBezTo>
                  <a:pt x="4222" y="1006"/>
                  <a:pt x="4224" y="1013"/>
                  <a:pt x="4225" y="1015"/>
                </a:cubicBezTo>
                <a:lnTo>
                  <a:pt x="4174" y="986"/>
                </a:lnTo>
                <a:lnTo>
                  <a:pt x="4036" y="1003"/>
                </a:lnTo>
                <a:cubicBezTo>
                  <a:pt x="4015" y="988"/>
                  <a:pt x="4002" y="980"/>
                  <a:pt x="3986" y="980"/>
                </a:cubicBezTo>
                <a:cubicBezTo>
                  <a:pt x="3968" y="981"/>
                  <a:pt x="3955" y="986"/>
                  <a:pt x="3933" y="992"/>
                </a:cubicBezTo>
                <a:lnTo>
                  <a:pt x="3910" y="975"/>
                </a:lnTo>
                <a:lnTo>
                  <a:pt x="3853" y="975"/>
                </a:lnTo>
                <a:lnTo>
                  <a:pt x="3841" y="992"/>
                </a:lnTo>
                <a:cubicBezTo>
                  <a:pt x="3847" y="1021"/>
                  <a:pt x="3875" y="1034"/>
                  <a:pt x="3893" y="1033"/>
                </a:cubicBezTo>
                <a:cubicBezTo>
                  <a:pt x="3896" y="1033"/>
                  <a:pt x="3902" y="1032"/>
                  <a:pt x="3904" y="1032"/>
                </a:cubicBezTo>
                <a:lnTo>
                  <a:pt x="3904" y="1038"/>
                </a:lnTo>
                <a:cubicBezTo>
                  <a:pt x="3905" y="1044"/>
                  <a:pt x="3913" y="1047"/>
                  <a:pt x="3920" y="1047"/>
                </a:cubicBezTo>
                <a:cubicBezTo>
                  <a:pt x="3924" y="1047"/>
                  <a:pt x="3933" y="1045"/>
                  <a:pt x="3935" y="1045"/>
                </a:cubicBezTo>
                <a:cubicBezTo>
                  <a:pt x="3949" y="1043"/>
                  <a:pt x="3965" y="1041"/>
                  <a:pt x="3977" y="1041"/>
                </a:cubicBezTo>
                <a:cubicBezTo>
                  <a:pt x="3988" y="1039"/>
                  <a:pt x="4011" y="1047"/>
                  <a:pt x="4008" y="1065"/>
                </a:cubicBezTo>
                <a:lnTo>
                  <a:pt x="4008" y="1067"/>
                </a:lnTo>
                <a:lnTo>
                  <a:pt x="4008" y="1068"/>
                </a:lnTo>
                <a:lnTo>
                  <a:pt x="4008" y="1070"/>
                </a:lnTo>
                <a:lnTo>
                  <a:pt x="4007" y="1072"/>
                </a:lnTo>
                <a:lnTo>
                  <a:pt x="4134" y="1101"/>
                </a:lnTo>
                <a:lnTo>
                  <a:pt x="4162" y="1135"/>
                </a:lnTo>
                <a:lnTo>
                  <a:pt x="4164" y="1135"/>
                </a:lnTo>
                <a:cubicBezTo>
                  <a:pt x="4220" y="1141"/>
                  <a:pt x="4286" y="1165"/>
                  <a:pt x="4340" y="1187"/>
                </a:cubicBezTo>
                <a:lnTo>
                  <a:pt x="4386" y="1233"/>
                </a:lnTo>
                <a:lnTo>
                  <a:pt x="4437" y="1221"/>
                </a:lnTo>
                <a:lnTo>
                  <a:pt x="4449" y="1250"/>
                </a:lnTo>
                <a:lnTo>
                  <a:pt x="4466" y="1250"/>
                </a:lnTo>
                <a:cubicBezTo>
                  <a:pt x="4481" y="1250"/>
                  <a:pt x="4496" y="1254"/>
                  <a:pt x="4505" y="1259"/>
                </a:cubicBezTo>
                <a:cubicBezTo>
                  <a:pt x="4536" y="1276"/>
                  <a:pt x="4558" y="1285"/>
                  <a:pt x="4592" y="1284"/>
                </a:cubicBezTo>
                <a:cubicBezTo>
                  <a:pt x="4596" y="1283"/>
                  <a:pt x="4620" y="1290"/>
                  <a:pt x="4621" y="1301"/>
                </a:cubicBezTo>
                <a:cubicBezTo>
                  <a:pt x="4622" y="1315"/>
                  <a:pt x="4605" y="1317"/>
                  <a:pt x="4601" y="1316"/>
                </a:cubicBezTo>
                <a:cubicBezTo>
                  <a:pt x="4596" y="1317"/>
                  <a:pt x="4589" y="1314"/>
                  <a:pt x="4586" y="1313"/>
                </a:cubicBezTo>
                <a:lnTo>
                  <a:pt x="4495" y="1324"/>
                </a:lnTo>
                <a:lnTo>
                  <a:pt x="4466" y="1290"/>
                </a:lnTo>
                <a:cubicBezTo>
                  <a:pt x="4432" y="1293"/>
                  <a:pt x="4391" y="1299"/>
                  <a:pt x="4357" y="1304"/>
                </a:cubicBezTo>
                <a:cubicBezTo>
                  <a:pt x="4320" y="1309"/>
                  <a:pt x="4280" y="1312"/>
                  <a:pt x="4248" y="1313"/>
                </a:cubicBezTo>
                <a:cubicBezTo>
                  <a:pt x="4238" y="1314"/>
                  <a:pt x="4225" y="1307"/>
                  <a:pt x="4225" y="1296"/>
                </a:cubicBezTo>
                <a:lnTo>
                  <a:pt x="4134" y="1301"/>
                </a:lnTo>
                <a:lnTo>
                  <a:pt x="4116" y="1284"/>
                </a:lnTo>
                <a:lnTo>
                  <a:pt x="4093" y="1307"/>
                </a:lnTo>
                <a:lnTo>
                  <a:pt x="4025" y="1307"/>
                </a:lnTo>
                <a:cubicBezTo>
                  <a:pt x="4013" y="1287"/>
                  <a:pt x="3993" y="1281"/>
                  <a:pt x="3983" y="1282"/>
                </a:cubicBezTo>
                <a:cubicBezTo>
                  <a:pt x="3973" y="1282"/>
                  <a:pt x="3959" y="1285"/>
                  <a:pt x="3949" y="1288"/>
                </a:cubicBezTo>
                <a:cubicBezTo>
                  <a:pt x="3935" y="1293"/>
                  <a:pt x="3915" y="1298"/>
                  <a:pt x="3898" y="1301"/>
                </a:cubicBezTo>
                <a:cubicBezTo>
                  <a:pt x="3885" y="1316"/>
                  <a:pt x="3871" y="1331"/>
                  <a:pt x="3858" y="1330"/>
                </a:cubicBezTo>
                <a:lnTo>
                  <a:pt x="3857" y="1330"/>
                </a:lnTo>
                <a:lnTo>
                  <a:pt x="3855" y="1329"/>
                </a:lnTo>
                <a:lnTo>
                  <a:pt x="3854" y="1329"/>
                </a:lnTo>
                <a:lnTo>
                  <a:pt x="3852" y="1328"/>
                </a:lnTo>
                <a:lnTo>
                  <a:pt x="3851" y="1327"/>
                </a:lnTo>
                <a:lnTo>
                  <a:pt x="3850" y="1326"/>
                </a:lnTo>
                <a:cubicBezTo>
                  <a:pt x="3846" y="1318"/>
                  <a:pt x="3847" y="1311"/>
                  <a:pt x="3847" y="1309"/>
                </a:cubicBezTo>
                <a:lnTo>
                  <a:pt x="3847" y="1308"/>
                </a:lnTo>
                <a:lnTo>
                  <a:pt x="3847" y="1307"/>
                </a:lnTo>
                <a:lnTo>
                  <a:pt x="3801" y="1290"/>
                </a:lnTo>
                <a:cubicBezTo>
                  <a:pt x="3802" y="1280"/>
                  <a:pt x="3795" y="1267"/>
                  <a:pt x="3784" y="1267"/>
                </a:cubicBezTo>
                <a:cubicBezTo>
                  <a:pt x="3776" y="1268"/>
                  <a:pt x="3761" y="1275"/>
                  <a:pt x="3749" y="1282"/>
                </a:cubicBezTo>
                <a:cubicBezTo>
                  <a:pt x="3732" y="1292"/>
                  <a:pt x="3721" y="1298"/>
                  <a:pt x="3704" y="1301"/>
                </a:cubicBezTo>
                <a:cubicBezTo>
                  <a:pt x="3696" y="1302"/>
                  <a:pt x="3692" y="1292"/>
                  <a:pt x="3692" y="1284"/>
                </a:cubicBezTo>
                <a:lnTo>
                  <a:pt x="3690" y="1284"/>
                </a:lnTo>
                <a:lnTo>
                  <a:pt x="3688" y="1284"/>
                </a:lnTo>
                <a:cubicBezTo>
                  <a:pt x="3610" y="1284"/>
                  <a:pt x="3544" y="1291"/>
                  <a:pt x="3474" y="1307"/>
                </a:cubicBezTo>
                <a:lnTo>
                  <a:pt x="3451" y="1336"/>
                </a:lnTo>
                <a:lnTo>
                  <a:pt x="3451" y="1330"/>
                </a:lnTo>
                <a:lnTo>
                  <a:pt x="3451" y="1329"/>
                </a:lnTo>
                <a:cubicBezTo>
                  <a:pt x="3452" y="1304"/>
                  <a:pt x="3441" y="1279"/>
                  <a:pt x="3411" y="1279"/>
                </a:cubicBezTo>
                <a:lnTo>
                  <a:pt x="3411" y="1290"/>
                </a:lnTo>
                <a:cubicBezTo>
                  <a:pt x="3406" y="1311"/>
                  <a:pt x="3379" y="1306"/>
                  <a:pt x="3374" y="1307"/>
                </a:cubicBezTo>
                <a:lnTo>
                  <a:pt x="3374" y="1307"/>
                </a:lnTo>
                <a:lnTo>
                  <a:pt x="3373" y="1307"/>
                </a:lnTo>
                <a:lnTo>
                  <a:pt x="3372" y="1307"/>
                </a:lnTo>
                <a:lnTo>
                  <a:pt x="3371" y="1307"/>
                </a:lnTo>
                <a:lnTo>
                  <a:pt x="3308" y="1370"/>
                </a:lnTo>
                <a:lnTo>
                  <a:pt x="3360" y="1399"/>
                </a:lnTo>
                <a:lnTo>
                  <a:pt x="3360" y="1400"/>
                </a:lnTo>
                <a:cubicBezTo>
                  <a:pt x="3364" y="1427"/>
                  <a:pt x="3377" y="1458"/>
                  <a:pt x="3392" y="1485"/>
                </a:cubicBezTo>
                <a:cubicBezTo>
                  <a:pt x="3424" y="1542"/>
                  <a:pt x="3465" y="1604"/>
                  <a:pt x="3468" y="1651"/>
                </a:cubicBezTo>
                <a:lnTo>
                  <a:pt x="3474" y="1651"/>
                </a:lnTo>
                <a:cubicBezTo>
                  <a:pt x="3522" y="1673"/>
                  <a:pt x="3514" y="1733"/>
                  <a:pt x="3520" y="1759"/>
                </a:cubicBezTo>
                <a:lnTo>
                  <a:pt x="3520" y="1760"/>
                </a:lnTo>
                <a:cubicBezTo>
                  <a:pt x="3540" y="1762"/>
                  <a:pt x="3543" y="1787"/>
                  <a:pt x="3543" y="1794"/>
                </a:cubicBezTo>
                <a:lnTo>
                  <a:pt x="3543" y="1795"/>
                </a:lnTo>
                <a:cubicBezTo>
                  <a:pt x="3570" y="1812"/>
                  <a:pt x="3585" y="1864"/>
                  <a:pt x="3595" y="1881"/>
                </a:cubicBezTo>
                <a:lnTo>
                  <a:pt x="3640" y="1921"/>
                </a:lnTo>
                <a:lnTo>
                  <a:pt x="3640" y="1989"/>
                </a:lnTo>
                <a:lnTo>
                  <a:pt x="3721" y="2093"/>
                </a:lnTo>
                <a:cubicBezTo>
                  <a:pt x="3721" y="2115"/>
                  <a:pt x="3726" y="2138"/>
                  <a:pt x="3733" y="2156"/>
                </a:cubicBezTo>
                <a:cubicBezTo>
                  <a:pt x="3740" y="2174"/>
                  <a:pt x="3746" y="2196"/>
                  <a:pt x="3749" y="2213"/>
                </a:cubicBezTo>
                <a:cubicBezTo>
                  <a:pt x="3770" y="2220"/>
                  <a:pt x="3779" y="2240"/>
                  <a:pt x="3778" y="2253"/>
                </a:cubicBezTo>
                <a:cubicBezTo>
                  <a:pt x="3796" y="2278"/>
                  <a:pt x="3822" y="2296"/>
                  <a:pt x="3841" y="2311"/>
                </a:cubicBezTo>
                <a:cubicBezTo>
                  <a:pt x="3854" y="2310"/>
                  <a:pt x="3863" y="2327"/>
                  <a:pt x="3865" y="2343"/>
                </a:cubicBezTo>
                <a:cubicBezTo>
                  <a:pt x="3875" y="2365"/>
                  <a:pt x="3863" y="2414"/>
                  <a:pt x="3904" y="2431"/>
                </a:cubicBezTo>
                <a:lnTo>
                  <a:pt x="3916" y="2517"/>
                </a:lnTo>
                <a:lnTo>
                  <a:pt x="3944" y="2511"/>
                </a:lnTo>
                <a:cubicBezTo>
                  <a:pt x="3964" y="2514"/>
                  <a:pt x="3960" y="2537"/>
                  <a:pt x="3962" y="2542"/>
                </a:cubicBezTo>
                <a:lnTo>
                  <a:pt x="3962" y="2543"/>
                </a:lnTo>
                <a:lnTo>
                  <a:pt x="3962" y="2544"/>
                </a:lnTo>
                <a:lnTo>
                  <a:pt x="3962" y="2545"/>
                </a:lnTo>
                <a:lnTo>
                  <a:pt x="3962" y="2546"/>
                </a:lnTo>
                <a:lnTo>
                  <a:pt x="4002" y="2609"/>
                </a:lnTo>
                <a:cubicBezTo>
                  <a:pt x="3996" y="2626"/>
                  <a:pt x="3990" y="2656"/>
                  <a:pt x="3990" y="2672"/>
                </a:cubicBezTo>
                <a:lnTo>
                  <a:pt x="3990" y="2672"/>
                </a:lnTo>
                <a:cubicBezTo>
                  <a:pt x="3990" y="2673"/>
                  <a:pt x="3991" y="2679"/>
                  <a:pt x="3991" y="2679"/>
                </a:cubicBezTo>
                <a:lnTo>
                  <a:pt x="3992" y="2681"/>
                </a:lnTo>
                <a:lnTo>
                  <a:pt x="3993" y="2682"/>
                </a:lnTo>
                <a:lnTo>
                  <a:pt x="3994" y="2683"/>
                </a:lnTo>
                <a:lnTo>
                  <a:pt x="3996" y="2683"/>
                </a:lnTo>
                <a:cubicBezTo>
                  <a:pt x="4002" y="2683"/>
                  <a:pt x="4008" y="2672"/>
                  <a:pt x="4011" y="2664"/>
                </a:cubicBezTo>
                <a:cubicBezTo>
                  <a:pt x="4015" y="2655"/>
                  <a:pt x="4021" y="2649"/>
                  <a:pt x="4025" y="2649"/>
                </a:cubicBezTo>
                <a:lnTo>
                  <a:pt x="4026" y="2649"/>
                </a:lnTo>
                <a:lnTo>
                  <a:pt x="4027" y="2650"/>
                </a:lnTo>
                <a:lnTo>
                  <a:pt x="4028" y="2651"/>
                </a:lnTo>
                <a:cubicBezTo>
                  <a:pt x="4030" y="2655"/>
                  <a:pt x="4030" y="2661"/>
                  <a:pt x="4030" y="2660"/>
                </a:cubicBezTo>
                <a:lnTo>
                  <a:pt x="4030" y="2660"/>
                </a:lnTo>
                <a:lnTo>
                  <a:pt x="4082" y="2700"/>
                </a:lnTo>
                <a:lnTo>
                  <a:pt x="4082" y="2701"/>
                </a:lnTo>
                <a:cubicBezTo>
                  <a:pt x="4089" y="2735"/>
                  <a:pt x="4111" y="2800"/>
                  <a:pt x="4134" y="2832"/>
                </a:cubicBezTo>
                <a:cubicBezTo>
                  <a:pt x="4143" y="2849"/>
                  <a:pt x="4154" y="2869"/>
                  <a:pt x="4163" y="2885"/>
                </a:cubicBezTo>
                <a:cubicBezTo>
                  <a:pt x="4173" y="2902"/>
                  <a:pt x="4179" y="2923"/>
                  <a:pt x="4179" y="2941"/>
                </a:cubicBezTo>
                <a:cubicBezTo>
                  <a:pt x="4180" y="2951"/>
                  <a:pt x="4173" y="2964"/>
                  <a:pt x="4162" y="2964"/>
                </a:cubicBezTo>
                <a:cubicBezTo>
                  <a:pt x="4149" y="2944"/>
                  <a:pt x="4145" y="2914"/>
                  <a:pt x="4145" y="2895"/>
                </a:cubicBezTo>
                <a:lnTo>
                  <a:pt x="4134" y="2947"/>
                </a:lnTo>
                <a:cubicBezTo>
                  <a:pt x="4138" y="2957"/>
                  <a:pt x="4169" y="2993"/>
                  <a:pt x="4179" y="2993"/>
                </a:cubicBezTo>
                <a:lnTo>
                  <a:pt x="4181" y="2992"/>
                </a:lnTo>
                <a:lnTo>
                  <a:pt x="4182" y="2992"/>
                </a:lnTo>
                <a:lnTo>
                  <a:pt x="4183" y="2990"/>
                </a:lnTo>
                <a:cubicBezTo>
                  <a:pt x="4185" y="2987"/>
                  <a:pt x="4185" y="2981"/>
                  <a:pt x="4185" y="2982"/>
                </a:cubicBezTo>
                <a:lnTo>
                  <a:pt x="4185" y="2981"/>
                </a:lnTo>
                <a:lnTo>
                  <a:pt x="4185" y="2981"/>
                </a:lnTo>
                <a:lnTo>
                  <a:pt x="4185" y="2981"/>
                </a:lnTo>
                <a:cubicBezTo>
                  <a:pt x="4185" y="2978"/>
                  <a:pt x="4186" y="2953"/>
                  <a:pt x="4190" y="2953"/>
                </a:cubicBezTo>
                <a:lnTo>
                  <a:pt x="4190" y="2953"/>
                </a:lnTo>
                <a:lnTo>
                  <a:pt x="4191" y="2953"/>
                </a:lnTo>
                <a:cubicBezTo>
                  <a:pt x="4224" y="2987"/>
                  <a:pt x="4250" y="3042"/>
                  <a:pt x="4272" y="3076"/>
                </a:cubicBezTo>
                <a:cubicBezTo>
                  <a:pt x="4281" y="3091"/>
                  <a:pt x="4287" y="3101"/>
                  <a:pt x="4288" y="3102"/>
                </a:cubicBezTo>
                <a:cubicBezTo>
                  <a:pt x="4291" y="3119"/>
                  <a:pt x="4297" y="3135"/>
                  <a:pt x="4305" y="3147"/>
                </a:cubicBezTo>
                <a:cubicBezTo>
                  <a:pt x="4323" y="3176"/>
                  <a:pt x="4341" y="3199"/>
                  <a:pt x="4340" y="3228"/>
                </a:cubicBezTo>
                <a:cubicBezTo>
                  <a:pt x="4362" y="3245"/>
                  <a:pt x="4385" y="3319"/>
                  <a:pt x="4403" y="3382"/>
                </a:cubicBezTo>
                <a:cubicBezTo>
                  <a:pt x="4423" y="3453"/>
                  <a:pt x="4444" y="3531"/>
                  <a:pt x="4460" y="3566"/>
                </a:cubicBezTo>
                <a:cubicBezTo>
                  <a:pt x="4470" y="3567"/>
                  <a:pt x="4483" y="3560"/>
                  <a:pt x="4483" y="3549"/>
                </a:cubicBezTo>
                <a:cubicBezTo>
                  <a:pt x="4484" y="3533"/>
                  <a:pt x="4466" y="3520"/>
                  <a:pt x="4455" y="3515"/>
                </a:cubicBezTo>
                <a:cubicBezTo>
                  <a:pt x="4460" y="3509"/>
                  <a:pt x="4467" y="3509"/>
                  <a:pt x="4471" y="3509"/>
                </a:cubicBezTo>
                <a:cubicBezTo>
                  <a:pt x="4502" y="3514"/>
                  <a:pt x="4520" y="3563"/>
                  <a:pt x="4523" y="3578"/>
                </a:cubicBezTo>
                <a:cubicBezTo>
                  <a:pt x="4510" y="3597"/>
                  <a:pt x="4506" y="3628"/>
                  <a:pt x="4506" y="3646"/>
                </a:cubicBezTo>
                <a:lnTo>
                  <a:pt x="4506" y="3648"/>
                </a:lnTo>
                <a:cubicBezTo>
                  <a:pt x="4506" y="3650"/>
                  <a:pt x="4507" y="3654"/>
                  <a:pt x="4508" y="3654"/>
                </a:cubicBezTo>
                <a:lnTo>
                  <a:pt x="4508" y="3655"/>
                </a:lnTo>
                <a:lnTo>
                  <a:pt x="4509" y="3656"/>
                </a:lnTo>
                <a:lnTo>
                  <a:pt x="4510" y="3656"/>
                </a:lnTo>
                <a:cubicBezTo>
                  <a:pt x="4511" y="3657"/>
                  <a:pt x="4516" y="3658"/>
                  <a:pt x="4518" y="3658"/>
                </a:cubicBezTo>
                <a:lnTo>
                  <a:pt x="4558" y="3687"/>
                </a:lnTo>
                <a:cubicBezTo>
                  <a:pt x="4558" y="3694"/>
                  <a:pt x="4567" y="3711"/>
                  <a:pt x="4577" y="3725"/>
                </a:cubicBezTo>
                <a:cubicBezTo>
                  <a:pt x="4598" y="3757"/>
                  <a:pt x="4631" y="3810"/>
                  <a:pt x="4638" y="3864"/>
                </a:cubicBezTo>
                <a:cubicBezTo>
                  <a:pt x="4633" y="3870"/>
                  <a:pt x="4625" y="3876"/>
                  <a:pt x="4621" y="3876"/>
                </a:cubicBezTo>
                <a:cubicBezTo>
                  <a:pt x="4598" y="3869"/>
                  <a:pt x="4592" y="3829"/>
                  <a:pt x="4592" y="3824"/>
                </a:cubicBezTo>
                <a:cubicBezTo>
                  <a:pt x="4572" y="3793"/>
                  <a:pt x="4541" y="3762"/>
                  <a:pt x="4512" y="3732"/>
                </a:cubicBezTo>
                <a:cubicBezTo>
                  <a:pt x="4511" y="3719"/>
                  <a:pt x="4506" y="3709"/>
                  <a:pt x="4500" y="3706"/>
                </a:cubicBezTo>
                <a:cubicBezTo>
                  <a:pt x="4494" y="3702"/>
                  <a:pt x="4490" y="3688"/>
                  <a:pt x="4489" y="3675"/>
                </a:cubicBezTo>
                <a:cubicBezTo>
                  <a:pt x="4354" y="3593"/>
                  <a:pt x="4461" y="3652"/>
                  <a:pt x="4419" y="3624"/>
                </a:cubicBezTo>
                <a:cubicBezTo>
                  <a:pt x="4415" y="3617"/>
                  <a:pt x="4407" y="3612"/>
                  <a:pt x="4403" y="3612"/>
                </a:cubicBezTo>
                <a:cubicBezTo>
                  <a:pt x="4390" y="3615"/>
                  <a:pt x="4392" y="3637"/>
                  <a:pt x="4391" y="3638"/>
                </a:cubicBezTo>
                <a:lnTo>
                  <a:pt x="4391" y="3639"/>
                </a:lnTo>
                <a:lnTo>
                  <a:pt x="4391" y="3640"/>
                </a:lnTo>
                <a:lnTo>
                  <a:pt x="4392" y="3641"/>
                </a:lnTo>
                <a:cubicBezTo>
                  <a:pt x="4418" y="3640"/>
                  <a:pt x="4418" y="3662"/>
                  <a:pt x="4423" y="3675"/>
                </a:cubicBezTo>
                <a:cubicBezTo>
                  <a:pt x="4425" y="3682"/>
                  <a:pt x="4435" y="3686"/>
                  <a:pt x="4443" y="3687"/>
                </a:cubicBezTo>
                <a:lnTo>
                  <a:pt x="4495" y="3790"/>
                </a:lnTo>
                <a:lnTo>
                  <a:pt x="4500" y="3790"/>
                </a:lnTo>
                <a:cubicBezTo>
                  <a:pt x="4527" y="3793"/>
                  <a:pt x="4522" y="3822"/>
                  <a:pt x="4523" y="3831"/>
                </a:cubicBezTo>
                <a:lnTo>
                  <a:pt x="4523" y="3832"/>
                </a:lnTo>
                <a:lnTo>
                  <a:pt x="4523" y="3833"/>
                </a:lnTo>
                <a:lnTo>
                  <a:pt x="4523" y="3834"/>
                </a:lnTo>
                <a:lnTo>
                  <a:pt x="4523" y="3835"/>
                </a:lnTo>
                <a:lnTo>
                  <a:pt x="4523" y="3836"/>
                </a:lnTo>
                <a:lnTo>
                  <a:pt x="4529" y="3836"/>
                </a:lnTo>
                <a:cubicBezTo>
                  <a:pt x="4543" y="3836"/>
                  <a:pt x="4553" y="3857"/>
                  <a:pt x="4552" y="3864"/>
                </a:cubicBezTo>
                <a:cubicBezTo>
                  <a:pt x="4572" y="3884"/>
                  <a:pt x="4597" y="3893"/>
                  <a:pt x="4615" y="3893"/>
                </a:cubicBezTo>
                <a:lnTo>
                  <a:pt x="4621" y="3967"/>
                </a:lnTo>
                <a:cubicBezTo>
                  <a:pt x="4637" y="3978"/>
                  <a:pt x="4673" y="3997"/>
                  <a:pt x="4672" y="4019"/>
                </a:cubicBezTo>
                <a:lnTo>
                  <a:pt x="4632" y="4042"/>
                </a:lnTo>
                <a:cubicBezTo>
                  <a:pt x="4633" y="4059"/>
                  <a:pt x="4640" y="4073"/>
                  <a:pt x="4650" y="4081"/>
                </a:cubicBezTo>
                <a:cubicBezTo>
                  <a:pt x="4677" y="4106"/>
                  <a:pt x="4696" y="4121"/>
                  <a:pt x="4695" y="4151"/>
                </a:cubicBezTo>
                <a:cubicBezTo>
                  <a:pt x="4691" y="4171"/>
                  <a:pt x="4659" y="4167"/>
                  <a:pt x="4654" y="4168"/>
                </a:cubicBezTo>
                <a:cubicBezTo>
                  <a:pt x="4649" y="4171"/>
                  <a:pt x="4632" y="4163"/>
                  <a:pt x="4633" y="4155"/>
                </a:cubicBezTo>
                <a:cubicBezTo>
                  <a:pt x="4629" y="4138"/>
                  <a:pt x="4623" y="4118"/>
                  <a:pt x="4598" y="4117"/>
                </a:cubicBezTo>
                <a:cubicBezTo>
                  <a:pt x="4576" y="4083"/>
                  <a:pt x="4508" y="3966"/>
                  <a:pt x="4460" y="3962"/>
                </a:cubicBezTo>
                <a:cubicBezTo>
                  <a:pt x="4442" y="3962"/>
                  <a:pt x="4444" y="3981"/>
                  <a:pt x="4443" y="3987"/>
                </a:cubicBezTo>
                <a:lnTo>
                  <a:pt x="4443" y="3988"/>
                </a:lnTo>
                <a:lnTo>
                  <a:pt x="4443" y="3989"/>
                </a:lnTo>
                <a:lnTo>
                  <a:pt x="4443" y="3990"/>
                </a:lnTo>
                <a:cubicBezTo>
                  <a:pt x="4481" y="4006"/>
                  <a:pt x="4471" y="4046"/>
                  <a:pt x="4481" y="4063"/>
                </a:cubicBezTo>
                <a:cubicBezTo>
                  <a:pt x="4484" y="4079"/>
                  <a:pt x="4496" y="4087"/>
                  <a:pt x="4506" y="4088"/>
                </a:cubicBezTo>
                <a:cubicBezTo>
                  <a:pt x="4515" y="4108"/>
                  <a:pt x="4519" y="4152"/>
                  <a:pt x="4546" y="4163"/>
                </a:cubicBezTo>
                <a:lnTo>
                  <a:pt x="4548" y="4163"/>
                </a:lnTo>
                <a:lnTo>
                  <a:pt x="4549" y="4163"/>
                </a:lnTo>
                <a:lnTo>
                  <a:pt x="4550" y="4163"/>
                </a:lnTo>
                <a:lnTo>
                  <a:pt x="4551" y="4163"/>
                </a:lnTo>
                <a:lnTo>
                  <a:pt x="4552" y="4162"/>
                </a:lnTo>
                <a:cubicBezTo>
                  <a:pt x="4712" y="4403"/>
                  <a:pt x="4579" y="4193"/>
                  <a:pt x="4628" y="4266"/>
                </a:cubicBezTo>
                <a:cubicBezTo>
                  <a:pt x="4637" y="4267"/>
                  <a:pt x="4647" y="4263"/>
                  <a:pt x="4653" y="4259"/>
                </a:cubicBezTo>
                <a:cubicBezTo>
                  <a:pt x="4662" y="4253"/>
                  <a:pt x="4675" y="4249"/>
                  <a:pt x="4684" y="4248"/>
                </a:cubicBezTo>
                <a:cubicBezTo>
                  <a:pt x="4710" y="4250"/>
                  <a:pt x="4712" y="4281"/>
                  <a:pt x="4713" y="4292"/>
                </a:cubicBezTo>
                <a:lnTo>
                  <a:pt x="4713" y="4293"/>
                </a:lnTo>
                <a:lnTo>
                  <a:pt x="4713" y="4294"/>
                </a:lnTo>
                <a:cubicBezTo>
                  <a:pt x="4727" y="4335"/>
                  <a:pt x="4764" y="4324"/>
                  <a:pt x="4781" y="4330"/>
                </a:cubicBezTo>
                <a:cubicBezTo>
                  <a:pt x="4794" y="4331"/>
                  <a:pt x="4803" y="4342"/>
                  <a:pt x="4804" y="4352"/>
                </a:cubicBezTo>
                <a:lnTo>
                  <a:pt x="4781" y="4386"/>
                </a:lnTo>
                <a:lnTo>
                  <a:pt x="4804" y="4357"/>
                </a:lnTo>
                <a:lnTo>
                  <a:pt x="4821" y="4352"/>
                </a:lnTo>
                <a:cubicBezTo>
                  <a:pt x="4841" y="4352"/>
                  <a:pt x="4851" y="4373"/>
                  <a:pt x="4850" y="4386"/>
                </a:cubicBezTo>
                <a:lnTo>
                  <a:pt x="4885" y="4420"/>
                </a:lnTo>
                <a:lnTo>
                  <a:pt x="4883" y="4420"/>
                </a:lnTo>
                <a:cubicBezTo>
                  <a:pt x="4881" y="4420"/>
                  <a:pt x="4877" y="4421"/>
                  <a:pt x="4877" y="4422"/>
                </a:cubicBezTo>
                <a:lnTo>
                  <a:pt x="4876" y="4422"/>
                </a:lnTo>
                <a:lnTo>
                  <a:pt x="4875" y="4423"/>
                </a:lnTo>
                <a:lnTo>
                  <a:pt x="4875" y="4424"/>
                </a:lnTo>
                <a:cubicBezTo>
                  <a:pt x="4874" y="4425"/>
                  <a:pt x="4873" y="4431"/>
                  <a:pt x="4873" y="4432"/>
                </a:cubicBezTo>
                <a:cubicBezTo>
                  <a:pt x="4877" y="4441"/>
                  <a:pt x="4900" y="4450"/>
                  <a:pt x="4902" y="4449"/>
                </a:cubicBezTo>
                <a:lnTo>
                  <a:pt x="4925" y="4449"/>
                </a:lnTo>
                <a:cubicBezTo>
                  <a:pt x="4941" y="4450"/>
                  <a:pt x="4961" y="4452"/>
                  <a:pt x="4977" y="4454"/>
                </a:cubicBezTo>
                <a:cubicBezTo>
                  <a:pt x="4987" y="4456"/>
                  <a:pt x="4999" y="4456"/>
                  <a:pt x="5007" y="4456"/>
                </a:cubicBezTo>
                <a:cubicBezTo>
                  <a:pt x="5016" y="4456"/>
                  <a:pt x="5027" y="4456"/>
                  <a:pt x="5034" y="4455"/>
                </a:cubicBezTo>
                <a:lnTo>
                  <a:pt x="5165" y="4483"/>
                </a:lnTo>
                <a:cubicBezTo>
                  <a:pt x="5234" y="4544"/>
                  <a:pt x="5423" y="4573"/>
                  <a:pt x="5553" y="4592"/>
                </a:cubicBezTo>
                <a:cubicBezTo>
                  <a:pt x="5598" y="4598"/>
                  <a:pt x="5638" y="4605"/>
                  <a:pt x="5664" y="4610"/>
                </a:cubicBezTo>
                <a:lnTo>
                  <a:pt x="5699" y="4644"/>
                </a:lnTo>
                <a:cubicBezTo>
                  <a:pt x="5713" y="4637"/>
                  <a:pt x="5726" y="4632"/>
                  <a:pt x="5739" y="4633"/>
                </a:cubicBezTo>
                <a:lnTo>
                  <a:pt x="5773" y="4673"/>
                </a:lnTo>
                <a:cubicBezTo>
                  <a:pt x="5783" y="4713"/>
                  <a:pt x="5826" y="4718"/>
                  <a:pt x="5846" y="4719"/>
                </a:cubicBezTo>
                <a:lnTo>
                  <a:pt x="5847" y="4719"/>
                </a:lnTo>
                <a:lnTo>
                  <a:pt x="5848" y="4719"/>
                </a:lnTo>
                <a:lnTo>
                  <a:pt x="5825" y="4741"/>
                </a:lnTo>
                <a:lnTo>
                  <a:pt x="5848" y="4724"/>
                </a:lnTo>
                <a:cubicBezTo>
                  <a:pt x="5868" y="4734"/>
                  <a:pt x="5898" y="4752"/>
                  <a:pt x="5917" y="4770"/>
                </a:cubicBezTo>
                <a:lnTo>
                  <a:pt x="5915" y="4770"/>
                </a:lnTo>
                <a:cubicBezTo>
                  <a:pt x="5913" y="4770"/>
                  <a:pt x="5909" y="4771"/>
                  <a:pt x="5909" y="4771"/>
                </a:cubicBezTo>
                <a:lnTo>
                  <a:pt x="5907" y="4772"/>
                </a:lnTo>
                <a:lnTo>
                  <a:pt x="5906" y="4773"/>
                </a:lnTo>
                <a:lnTo>
                  <a:pt x="5905" y="4774"/>
                </a:lnTo>
                <a:lnTo>
                  <a:pt x="5905" y="4776"/>
                </a:lnTo>
                <a:cubicBezTo>
                  <a:pt x="5905" y="4782"/>
                  <a:pt x="5910" y="4787"/>
                  <a:pt x="5913" y="4787"/>
                </a:cubicBezTo>
                <a:cubicBezTo>
                  <a:pt x="5916" y="4789"/>
                  <a:pt x="5921" y="4792"/>
                  <a:pt x="5922" y="4793"/>
                </a:cubicBezTo>
                <a:cubicBezTo>
                  <a:pt x="5942" y="4793"/>
                  <a:pt x="5964" y="4796"/>
                  <a:pt x="5981" y="4799"/>
                </a:cubicBezTo>
                <a:cubicBezTo>
                  <a:pt x="5998" y="4802"/>
                  <a:pt x="6019" y="4804"/>
                  <a:pt x="6037" y="4805"/>
                </a:cubicBezTo>
                <a:cubicBezTo>
                  <a:pt x="6069" y="4806"/>
                  <a:pt x="6116" y="4820"/>
                  <a:pt x="6146" y="4827"/>
                </a:cubicBezTo>
                <a:lnTo>
                  <a:pt x="6186" y="4862"/>
                </a:lnTo>
                <a:lnTo>
                  <a:pt x="6197" y="4862"/>
                </a:lnTo>
                <a:cubicBezTo>
                  <a:pt x="6208" y="4862"/>
                  <a:pt x="6216" y="4866"/>
                  <a:pt x="6218" y="4870"/>
                </a:cubicBezTo>
                <a:cubicBezTo>
                  <a:pt x="6220" y="4873"/>
                  <a:pt x="6227" y="4874"/>
                  <a:pt x="6232" y="4874"/>
                </a:cubicBezTo>
                <a:cubicBezTo>
                  <a:pt x="6235" y="4874"/>
                  <a:pt x="6242" y="4874"/>
                  <a:pt x="6243" y="4873"/>
                </a:cubicBezTo>
                <a:lnTo>
                  <a:pt x="6301" y="4896"/>
                </a:lnTo>
                <a:cubicBezTo>
                  <a:pt x="6302" y="4896"/>
                  <a:pt x="6305" y="4896"/>
                  <a:pt x="6305" y="4896"/>
                </a:cubicBezTo>
                <a:cubicBezTo>
                  <a:pt x="6317" y="4896"/>
                  <a:pt x="6350" y="4896"/>
                  <a:pt x="6358" y="4919"/>
                </a:cubicBezTo>
                <a:lnTo>
                  <a:pt x="6415" y="4919"/>
                </a:lnTo>
                <a:lnTo>
                  <a:pt x="6421" y="4931"/>
                </a:lnTo>
                <a:lnTo>
                  <a:pt x="6432" y="4931"/>
                </a:lnTo>
                <a:lnTo>
                  <a:pt x="6434" y="4931"/>
                </a:lnTo>
                <a:cubicBezTo>
                  <a:pt x="6436" y="4931"/>
                  <a:pt x="6440" y="4931"/>
                  <a:pt x="6440" y="4931"/>
                </a:cubicBezTo>
                <a:lnTo>
                  <a:pt x="6442" y="4932"/>
                </a:lnTo>
                <a:lnTo>
                  <a:pt x="6443" y="4933"/>
                </a:lnTo>
                <a:lnTo>
                  <a:pt x="6444" y="4935"/>
                </a:lnTo>
                <a:lnTo>
                  <a:pt x="6444" y="4936"/>
                </a:lnTo>
                <a:cubicBezTo>
                  <a:pt x="6444" y="4942"/>
                  <a:pt x="6434" y="4950"/>
                  <a:pt x="6428" y="4954"/>
                </a:cubicBezTo>
                <a:cubicBezTo>
                  <a:pt x="6419" y="4958"/>
                  <a:pt x="6412" y="4963"/>
                  <a:pt x="6410" y="4965"/>
                </a:cubicBezTo>
                <a:lnTo>
                  <a:pt x="6358" y="4936"/>
                </a:lnTo>
                <a:lnTo>
                  <a:pt x="6301" y="4936"/>
                </a:lnTo>
                <a:lnTo>
                  <a:pt x="6283" y="4919"/>
                </a:lnTo>
                <a:lnTo>
                  <a:pt x="6243" y="4931"/>
                </a:lnTo>
                <a:lnTo>
                  <a:pt x="6226" y="4908"/>
                </a:lnTo>
                <a:lnTo>
                  <a:pt x="6123" y="4913"/>
                </a:lnTo>
                <a:lnTo>
                  <a:pt x="6117" y="4896"/>
                </a:lnTo>
                <a:lnTo>
                  <a:pt x="6117" y="4897"/>
                </a:lnTo>
                <a:cubicBezTo>
                  <a:pt x="6117" y="4903"/>
                  <a:pt x="6119" y="4910"/>
                  <a:pt x="6123" y="4913"/>
                </a:cubicBezTo>
                <a:cubicBezTo>
                  <a:pt x="6128" y="4929"/>
                  <a:pt x="6144" y="4939"/>
                  <a:pt x="6153" y="4938"/>
                </a:cubicBezTo>
                <a:cubicBezTo>
                  <a:pt x="6156" y="4938"/>
                  <a:pt x="6162" y="4937"/>
                  <a:pt x="6163" y="4936"/>
                </a:cubicBezTo>
                <a:lnTo>
                  <a:pt x="6197" y="4959"/>
                </a:lnTo>
                <a:cubicBezTo>
                  <a:pt x="6255" y="4959"/>
                  <a:pt x="6418" y="5012"/>
                  <a:pt x="6455" y="5051"/>
                </a:cubicBezTo>
                <a:cubicBezTo>
                  <a:pt x="6457" y="5051"/>
                  <a:pt x="6460" y="5051"/>
                  <a:pt x="6461" y="5051"/>
                </a:cubicBezTo>
                <a:cubicBezTo>
                  <a:pt x="6475" y="5051"/>
                  <a:pt x="6508" y="5052"/>
                  <a:pt x="6518" y="5068"/>
                </a:cubicBezTo>
                <a:lnTo>
                  <a:pt x="6541" y="5068"/>
                </a:lnTo>
                <a:cubicBezTo>
                  <a:pt x="6565" y="5069"/>
                  <a:pt x="6594" y="5073"/>
                  <a:pt x="6620" y="5079"/>
                </a:cubicBezTo>
                <a:cubicBezTo>
                  <a:pt x="6642" y="5084"/>
                  <a:pt x="6663" y="5086"/>
                  <a:pt x="6677" y="5086"/>
                </a:cubicBezTo>
                <a:cubicBezTo>
                  <a:pt x="6682" y="5086"/>
                  <a:pt x="6688" y="5086"/>
                  <a:pt x="6690" y="5085"/>
                </a:cubicBezTo>
                <a:lnTo>
                  <a:pt x="6731" y="5120"/>
                </a:lnTo>
                <a:lnTo>
                  <a:pt x="6748" y="5120"/>
                </a:lnTo>
                <a:cubicBezTo>
                  <a:pt x="6779" y="5122"/>
                  <a:pt x="6871" y="5130"/>
                  <a:pt x="6903" y="5149"/>
                </a:cubicBezTo>
                <a:lnTo>
                  <a:pt x="6902" y="5149"/>
                </a:lnTo>
                <a:lnTo>
                  <a:pt x="6902" y="5150"/>
                </a:lnTo>
                <a:lnTo>
                  <a:pt x="6902" y="5151"/>
                </a:lnTo>
                <a:cubicBezTo>
                  <a:pt x="6900" y="5153"/>
                  <a:pt x="6892" y="5154"/>
                  <a:pt x="6889" y="5154"/>
                </a:cubicBezTo>
                <a:cubicBezTo>
                  <a:pt x="6876" y="5155"/>
                  <a:pt x="6850" y="5148"/>
                  <a:pt x="6840" y="5131"/>
                </a:cubicBezTo>
                <a:cubicBezTo>
                  <a:pt x="6816" y="5139"/>
                  <a:pt x="6759" y="5155"/>
                  <a:pt x="6734" y="5153"/>
                </a:cubicBezTo>
                <a:cubicBezTo>
                  <a:pt x="6713" y="5154"/>
                  <a:pt x="6703" y="5144"/>
                  <a:pt x="6702" y="5131"/>
                </a:cubicBezTo>
                <a:lnTo>
                  <a:pt x="6662" y="5154"/>
                </a:lnTo>
                <a:cubicBezTo>
                  <a:pt x="6654" y="5149"/>
                  <a:pt x="6644" y="5147"/>
                  <a:pt x="6638" y="5147"/>
                </a:cubicBezTo>
                <a:cubicBezTo>
                  <a:pt x="6629" y="5147"/>
                  <a:pt x="6617" y="5148"/>
                  <a:pt x="6609" y="5149"/>
                </a:cubicBezTo>
                <a:cubicBezTo>
                  <a:pt x="6602" y="5149"/>
                  <a:pt x="6592" y="5149"/>
                  <a:pt x="6587" y="5149"/>
                </a:cubicBezTo>
                <a:cubicBezTo>
                  <a:pt x="6561" y="5150"/>
                  <a:pt x="6534" y="5143"/>
                  <a:pt x="6508" y="5137"/>
                </a:cubicBezTo>
                <a:cubicBezTo>
                  <a:pt x="6494" y="5134"/>
                  <a:pt x="6474" y="5132"/>
                  <a:pt x="6455" y="5131"/>
                </a:cubicBezTo>
                <a:lnTo>
                  <a:pt x="6438" y="5114"/>
                </a:lnTo>
                <a:cubicBezTo>
                  <a:pt x="6427" y="5120"/>
                  <a:pt x="6407" y="5126"/>
                  <a:pt x="6397" y="5126"/>
                </a:cubicBezTo>
                <a:cubicBezTo>
                  <a:pt x="6390" y="5126"/>
                  <a:pt x="6360" y="5122"/>
                  <a:pt x="6358" y="5103"/>
                </a:cubicBezTo>
                <a:lnTo>
                  <a:pt x="6289" y="5080"/>
                </a:lnTo>
                <a:cubicBezTo>
                  <a:pt x="6275" y="5088"/>
                  <a:pt x="6256" y="5098"/>
                  <a:pt x="6243" y="5097"/>
                </a:cubicBezTo>
                <a:lnTo>
                  <a:pt x="6241" y="5097"/>
                </a:lnTo>
                <a:lnTo>
                  <a:pt x="6239" y="5096"/>
                </a:lnTo>
                <a:lnTo>
                  <a:pt x="6238" y="5095"/>
                </a:lnTo>
                <a:lnTo>
                  <a:pt x="6237" y="5095"/>
                </a:lnTo>
                <a:lnTo>
                  <a:pt x="6236" y="5093"/>
                </a:lnTo>
                <a:lnTo>
                  <a:pt x="6236" y="5092"/>
                </a:lnTo>
                <a:cubicBezTo>
                  <a:pt x="6236" y="5087"/>
                  <a:pt x="6237" y="5082"/>
                  <a:pt x="6238" y="5080"/>
                </a:cubicBezTo>
                <a:lnTo>
                  <a:pt x="6232" y="5074"/>
                </a:lnTo>
                <a:lnTo>
                  <a:pt x="6163" y="5068"/>
                </a:lnTo>
                <a:lnTo>
                  <a:pt x="6129" y="5040"/>
                </a:lnTo>
                <a:lnTo>
                  <a:pt x="6146" y="5103"/>
                </a:lnTo>
                <a:lnTo>
                  <a:pt x="6215" y="5091"/>
                </a:lnTo>
                <a:lnTo>
                  <a:pt x="6266" y="5120"/>
                </a:lnTo>
                <a:cubicBezTo>
                  <a:pt x="6300" y="5127"/>
                  <a:pt x="6366" y="5131"/>
                  <a:pt x="6398" y="5177"/>
                </a:cubicBezTo>
                <a:lnTo>
                  <a:pt x="6398" y="5183"/>
                </a:lnTo>
                <a:cubicBezTo>
                  <a:pt x="6368" y="5179"/>
                  <a:pt x="6337" y="5173"/>
                  <a:pt x="6310" y="5172"/>
                </a:cubicBezTo>
                <a:cubicBezTo>
                  <a:pt x="6296" y="5172"/>
                  <a:pt x="6279" y="5174"/>
                  <a:pt x="6266" y="5177"/>
                </a:cubicBezTo>
                <a:lnTo>
                  <a:pt x="6238" y="5160"/>
                </a:lnTo>
                <a:lnTo>
                  <a:pt x="6215" y="5177"/>
                </a:lnTo>
                <a:cubicBezTo>
                  <a:pt x="6235" y="5182"/>
                  <a:pt x="6260" y="5194"/>
                  <a:pt x="6278" y="5206"/>
                </a:cubicBezTo>
                <a:lnTo>
                  <a:pt x="6283" y="5206"/>
                </a:lnTo>
                <a:cubicBezTo>
                  <a:pt x="6295" y="5206"/>
                  <a:pt x="6306" y="5211"/>
                  <a:pt x="6313" y="5215"/>
                </a:cubicBezTo>
                <a:cubicBezTo>
                  <a:pt x="6320" y="5220"/>
                  <a:pt x="6332" y="5223"/>
                  <a:pt x="6341" y="5223"/>
                </a:cubicBezTo>
                <a:lnTo>
                  <a:pt x="6369" y="5257"/>
                </a:lnTo>
                <a:lnTo>
                  <a:pt x="6438" y="5263"/>
                </a:lnTo>
                <a:lnTo>
                  <a:pt x="6439" y="5264"/>
                </a:lnTo>
                <a:cubicBezTo>
                  <a:pt x="6451" y="5275"/>
                  <a:pt x="6474" y="5274"/>
                  <a:pt x="6485" y="5275"/>
                </a:cubicBezTo>
                <a:lnTo>
                  <a:pt x="6486" y="5275"/>
                </a:lnTo>
                <a:lnTo>
                  <a:pt x="6487" y="5275"/>
                </a:lnTo>
                <a:lnTo>
                  <a:pt x="6488" y="5275"/>
                </a:lnTo>
                <a:lnTo>
                  <a:pt x="6489" y="5275"/>
                </a:lnTo>
                <a:lnTo>
                  <a:pt x="6490" y="5275"/>
                </a:lnTo>
                <a:lnTo>
                  <a:pt x="6518" y="5292"/>
                </a:lnTo>
                <a:lnTo>
                  <a:pt x="6564" y="5292"/>
                </a:lnTo>
                <a:lnTo>
                  <a:pt x="6576" y="5303"/>
                </a:lnTo>
                <a:cubicBezTo>
                  <a:pt x="6607" y="5303"/>
                  <a:pt x="6633" y="5314"/>
                  <a:pt x="6662" y="5332"/>
                </a:cubicBezTo>
                <a:lnTo>
                  <a:pt x="6690" y="5332"/>
                </a:lnTo>
                <a:lnTo>
                  <a:pt x="6708" y="5378"/>
                </a:lnTo>
                <a:lnTo>
                  <a:pt x="6679" y="5389"/>
                </a:lnTo>
                <a:cubicBezTo>
                  <a:pt x="6670" y="5384"/>
                  <a:pt x="6657" y="5384"/>
                  <a:pt x="6650" y="5384"/>
                </a:cubicBezTo>
                <a:lnTo>
                  <a:pt x="6662" y="5384"/>
                </a:lnTo>
                <a:close/>
                <a:moveTo>
                  <a:pt x="6650" y="5384"/>
                </a:moveTo>
                <a:lnTo>
                  <a:pt x="6650" y="5384"/>
                </a:lnTo>
                <a:lnTo>
                  <a:pt x="6649" y="5384"/>
                </a:lnTo>
                <a:lnTo>
                  <a:pt x="6648" y="5384"/>
                </a:lnTo>
                <a:lnTo>
                  <a:pt x="6647" y="5384"/>
                </a:lnTo>
                <a:lnTo>
                  <a:pt x="6646" y="5384"/>
                </a:lnTo>
                <a:lnTo>
                  <a:pt x="6645" y="5384"/>
                </a:lnTo>
                <a:lnTo>
                  <a:pt x="6650" y="5384"/>
                </a:lnTo>
                <a:close/>
                <a:moveTo>
                  <a:pt x="2242" y="1823"/>
                </a:moveTo>
                <a:lnTo>
                  <a:pt x="2236" y="1823"/>
                </a:lnTo>
                <a:cubicBezTo>
                  <a:pt x="2190" y="1816"/>
                  <a:pt x="2201" y="1770"/>
                  <a:pt x="2191" y="1751"/>
                </a:cubicBezTo>
                <a:cubicBezTo>
                  <a:pt x="2188" y="1735"/>
                  <a:pt x="2175" y="1726"/>
                  <a:pt x="2161" y="1726"/>
                </a:cubicBezTo>
                <a:cubicBezTo>
                  <a:pt x="2124" y="1692"/>
                  <a:pt x="2138" y="1631"/>
                  <a:pt x="2133" y="1593"/>
                </a:cubicBezTo>
                <a:cubicBezTo>
                  <a:pt x="2133" y="1591"/>
                  <a:pt x="2133" y="1589"/>
                  <a:pt x="2133" y="1588"/>
                </a:cubicBezTo>
                <a:lnTo>
                  <a:pt x="2070" y="1594"/>
                </a:lnTo>
                <a:cubicBezTo>
                  <a:pt x="2040" y="1582"/>
                  <a:pt x="2016" y="1551"/>
                  <a:pt x="2001" y="1525"/>
                </a:cubicBezTo>
                <a:cubicBezTo>
                  <a:pt x="1984" y="1554"/>
                  <a:pt x="1954" y="1559"/>
                  <a:pt x="1938" y="1559"/>
                </a:cubicBezTo>
                <a:lnTo>
                  <a:pt x="1938" y="1565"/>
                </a:lnTo>
                <a:cubicBezTo>
                  <a:pt x="1902" y="1614"/>
                  <a:pt x="1796" y="1621"/>
                  <a:pt x="1727" y="1641"/>
                </a:cubicBezTo>
                <a:cubicBezTo>
                  <a:pt x="1589" y="1681"/>
                  <a:pt x="1892" y="1586"/>
                  <a:pt x="1496" y="1709"/>
                </a:cubicBezTo>
                <a:cubicBezTo>
                  <a:pt x="1497" y="1720"/>
                  <a:pt x="1489" y="1727"/>
                  <a:pt x="1483" y="1727"/>
                </a:cubicBezTo>
                <a:cubicBezTo>
                  <a:pt x="1470" y="1730"/>
                  <a:pt x="1450" y="1731"/>
                  <a:pt x="1450" y="1754"/>
                </a:cubicBezTo>
                <a:cubicBezTo>
                  <a:pt x="1435" y="1753"/>
                  <a:pt x="1416" y="1766"/>
                  <a:pt x="1416" y="1783"/>
                </a:cubicBezTo>
                <a:cubicBezTo>
                  <a:pt x="1386" y="1783"/>
                  <a:pt x="1371" y="1816"/>
                  <a:pt x="1356" y="1836"/>
                </a:cubicBezTo>
                <a:cubicBezTo>
                  <a:pt x="1348" y="1848"/>
                  <a:pt x="1335" y="1856"/>
                  <a:pt x="1324" y="1858"/>
                </a:cubicBezTo>
                <a:cubicBezTo>
                  <a:pt x="1293" y="1889"/>
                  <a:pt x="1245" y="1933"/>
                  <a:pt x="1243" y="1966"/>
                </a:cubicBezTo>
                <a:cubicBezTo>
                  <a:pt x="1243" y="1968"/>
                  <a:pt x="1244" y="1971"/>
                  <a:pt x="1244" y="1972"/>
                </a:cubicBezTo>
                <a:cubicBezTo>
                  <a:pt x="1224" y="1986"/>
                  <a:pt x="1221" y="2010"/>
                  <a:pt x="1221" y="2023"/>
                </a:cubicBezTo>
                <a:lnTo>
                  <a:pt x="1221" y="2024"/>
                </a:lnTo>
                <a:lnTo>
                  <a:pt x="1181" y="2058"/>
                </a:lnTo>
                <a:lnTo>
                  <a:pt x="1181" y="2059"/>
                </a:lnTo>
                <a:lnTo>
                  <a:pt x="1181" y="2060"/>
                </a:lnTo>
                <a:lnTo>
                  <a:pt x="1181" y="2061"/>
                </a:lnTo>
                <a:lnTo>
                  <a:pt x="1181" y="2062"/>
                </a:lnTo>
                <a:lnTo>
                  <a:pt x="1181" y="2063"/>
                </a:lnTo>
                <a:cubicBezTo>
                  <a:pt x="1181" y="2076"/>
                  <a:pt x="1180" y="2099"/>
                  <a:pt x="1164" y="2110"/>
                </a:cubicBezTo>
                <a:cubicBezTo>
                  <a:pt x="1191" y="2355"/>
                  <a:pt x="1196" y="2546"/>
                  <a:pt x="1336" y="2758"/>
                </a:cubicBezTo>
                <a:lnTo>
                  <a:pt x="1342" y="2758"/>
                </a:lnTo>
                <a:cubicBezTo>
                  <a:pt x="1350" y="2758"/>
                  <a:pt x="1353" y="2765"/>
                  <a:pt x="1353" y="2771"/>
                </a:cubicBezTo>
                <a:cubicBezTo>
                  <a:pt x="1353" y="2793"/>
                  <a:pt x="1337" y="2823"/>
                  <a:pt x="1330" y="2838"/>
                </a:cubicBezTo>
                <a:cubicBezTo>
                  <a:pt x="1331" y="2867"/>
                  <a:pt x="1386" y="2926"/>
                  <a:pt x="1429" y="2972"/>
                </a:cubicBezTo>
                <a:cubicBezTo>
                  <a:pt x="1468" y="3013"/>
                  <a:pt x="1523" y="3066"/>
                  <a:pt x="1531" y="3090"/>
                </a:cubicBezTo>
                <a:lnTo>
                  <a:pt x="1622" y="3165"/>
                </a:lnTo>
                <a:cubicBezTo>
                  <a:pt x="1654" y="3227"/>
                  <a:pt x="1760" y="3295"/>
                  <a:pt x="1812" y="3314"/>
                </a:cubicBezTo>
                <a:lnTo>
                  <a:pt x="1863" y="3365"/>
                </a:lnTo>
                <a:lnTo>
                  <a:pt x="1863" y="3377"/>
                </a:lnTo>
                <a:cubicBezTo>
                  <a:pt x="1862" y="3390"/>
                  <a:pt x="1879" y="3393"/>
                  <a:pt x="1883" y="3392"/>
                </a:cubicBezTo>
                <a:cubicBezTo>
                  <a:pt x="1888" y="3392"/>
                  <a:pt x="1895" y="3390"/>
                  <a:pt x="1898" y="3388"/>
                </a:cubicBezTo>
                <a:cubicBezTo>
                  <a:pt x="1896" y="3417"/>
                  <a:pt x="1923" y="3437"/>
                  <a:pt x="1947" y="3456"/>
                </a:cubicBezTo>
                <a:cubicBezTo>
                  <a:pt x="1959" y="3464"/>
                  <a:pt x="1971" y="3477"/>
                  <a:pt x="1978" y="3486"/>
                </a:cubicBezTo>
                <a:lnTo>
                  <a:pt x="1989" y="3486"/>
                </a:lnTo>
                <a:cubicBezTo>
                  <a:pt x="1992" y="3486"/>
                  <a:pt x="1995" y="3486"/>
                  <a:pt x="1996" y="3486"/>
                </a:cubicBezTo>
                <a:cubicBezTo>
                  <a:pt x="2012" y="3486"/>
                  <a:pt x="2060" y="3485"/>
                  <a:pt x="2070" y="3515"/>
                </a:cubicBezTo>
                <a:cubicBezTo>
                  <a:pt x="2120" y="3539"/>
                  <a:pt x="2168" y="3567"/>
                  <a:pt x="2201" y="3588"/>
                </a:cubicBezTo>
                <a:cubicBezTo>
                  <a:pt x="2274" y="3634"/>
                  <a:pt x="2341" y="3679"/>
                  <a:pt x="2442" y="3715"/>
                </a:cubicBezTo>
                <a:cubicBezTo>
                  <a:pt x="2462" y="3751"/>
                  <a:pt x="2499" y="3748"/>
                  <a:pt x="2521" y="3754"/>
                </a:cubicBezTo>
                <a:cubicBezTo>
                  <a:pt x="2539" y="3757"/>
                  <a:pt x="2554" y="3760"/>
                  <a:pt x="2563" y="3761"/>
                </a:cubicBezTo>
                <a:cubicBezTo>
                  <a:pt x="2579" y="3800"/>
                  <a:pt x="2625" y="3791"/>
                  <a:pt x="2647" y="3795"/>
                </a:cubicBezTo>
                <a:lnTo>
                  <a:pt x="2648" y="3795"/>
                </a:lnTo>
                <a:lnTo>
                  <a:pt x="2649" y="3795"/>
                </a:lnTo>
                <a:lnTo>
                  <a:pt x="2758" y="3841"/>
                </a:lnTo>
                <a:cubicBezTo>
                  <a:pt x="2783" y="3887"/>
                  <a:pt x="2834" y="3870"/>
                  <a:pt x="2862" y="3876"/>
                </a:cubicBezTo>
                <a:cubicBezTo>
                  <a:pt x="2864" y="3876"/>
                  <a:pt x="2866" y="3876"/>
                  <a:pt x="2867" y="3876"/>
                </a:cubicBezTo>
                <a:cubicBezTo>
                  <a:pt x="2894" y="3906"/>
                  <a:pt x="2934" y="3905"/>
                  <a:pt x="2965" y="3906"/>
                </a:cubicBezTo>
                <a:cubicBezTo>
                  <a:pt x="2975" y="3906"/>
                  <a:pt x="2986" y="3906"/>
                  <a:pt x="2993" y="3904"/>
                </a:cubicBezTo>
                <a:cubicBezTo>
                  <a:pt x="2999" y="3935"/>
                  <a:pt x="3024" y="3938"/>
                  <a:pt x="3042" y="3939"/>
                </a:cubicBezTo>
                <a:lnTo>
                  <a:pt x="3043" y="3939"/>
                </a:lnTo>
                <a:lnTo>
                  <a:pt x="3044" y="3939"/>
                </a:lnTo>
                <a:lnTo>
                  <a:pt x="3046" y="3939"/>
                </a:lnTo>
                <a:lnTo>
                  <a:pt x="3048" y="3939"/>
                </a:lnTo>
                <a:lnTo>
                  <a:pt x="3049" y="3940"/>
                </a:lnTo>
                <a:lnTo>
                  <a:pt x="3050" y="3940"/>
                </a:lnTo>
                <a:lnTo>
                  <a:pt x="3051" y="3941"/>
                </a:lnTo>
                <a:lnTo>
                  <a:pt x="3051" y="3941"/>
                </a:lnTo>
                <a:lnTo>
                  <a:pt x="3051" y="3942"/>
                </a:lnTo>
                <a:cubicBezTo>
                  <a:pt x="3051" y="3945"/>
                  <a:pt x="3050" y="3949"/>
                  <a:pt x="3050" y="3950"/>
                </a:cubicBezTo>
                <a:cubicBezTo>
                  <a:pt x="3050" y="3956"/>
                  <a:pt x="3057" y="3958"/>
                  <a:pt x="3064" y="3958"/>
                </a:cubicBezTo>
                <a:cubicBezTo>
                  <a:pt x="3066" y="3958"/>
                  <a:pt x="3074" y="3957"/>
                  <a:pt x="3073" y="3957"/>
                </a:cubicBezTo>
                <a:cubicBezTo>
                  <a:pt x="3087" y="3955"/>
                  <a:pt x="3105" y="3955"/>
                  <a:pt x="3121" y="3955"/>
                </a:cubicBezTo>
                <a:cubicBezTo>
                  <a:pt x="3140" y="3954"/>
                  <a:pt x="3158" y="3962"/>
                  <a:pt x="3170" y="3973"/>
                </a:cubicBezTo>
                <a:cubicBezTo>
                  <a:pt x="3173" y="3973"/>
                  <a:pt x="3178" y="3973"/>
                  <a:pt x="3179" y="3973"/>
                </a:cubicBezTo>
                <a:cubicBezTo>
                  <a:pt x="3189" y="3972"/>
                  <a:pt x="3198" y="3976"/>
                  <a:pt x="3203" y="3980"/>
                </a:cubicBezTo>
                <a:cubicBezTo>
                  <a:pt x="3210" y="3986"/>
                  <a:pt x="3223" y="3990"/>
                  <a:pt x="3233" y="3990"/>
                </a:cubicBezTo>
                <a:cubicBezTo>
                  <a:pt x="3246" y="3967"/>
                  <a:pt x="3279" y="3968"/>
                  <a:pt x="3291" y="3967"/>
                </a:cubicBezTo>
                <a:cubicBezTo>
                  <a:pt x="3293" y="3967"/>
                  <a:pt x="3296" y="3967"/>
                  <a:pt x="3297" y="3967"/>
                </a:cubicBezTo>
                <a:cubicBezTo>
                  <a:pt x="3297" y="3945"/>
                  <a:pt x="3284" y="3914"/>
                  <a:pt x="3274" y="3893"/>
                </a:cubicBezTo>
                <a:cubicBezTo>
                  <a:pt x="3256" y="3888"/>
                  <a:pt x="3238" y="3868"/>
                  <a:pt x="3233" y="3853"/>
                </a:cubicBezTo>
                <a:cubicBezTo>
                  <a:pt x="3233" y="3837"/>
                  <a:pt x="3229" y="3819"/>
                  <a:pt x="3225" y="3805"/>
                </a:cubicBezTo>
                <a:cubicBezTo>
                  <a:pt x="3220" y="3790"/>
                  <a:pt x="3217" y="3767"/>
                  <a:pt x="3216" y="3744"/>
                </a:cubicBezTo>
                <a:lnTo>
                  <a:pt x="3188" y="3715"/>
                </a:lnTo>
                <a:cubicBezTo>
                  <a:pt x="3184" y="3704"/>
                  <a:pt x="3178" y="3692"/>
                  <a:pt x="3173" y="3686"/>
                </a:cubicBezTo>
                <a:cubicBezTo>
                  <a:pt x="3167" y="3678"/>
                  <a:pt x="3161" y="3666"/>
                  <a:pt x="3159" y="3658"/>
                </a:cubicBezTo>
                <a:cubicBezTo>
                  <a:pt x="3137" y="3635"/>
                  <a:pt x="3125" y="3593"/>
                  <a:pt x="3116" y="3568"/>
                </a:cubicBezTo>
                <a:cubicBezTo>
                  <a:pt x="3110" y="3550"/>
                  <a:pt x="3105" y="3535"/>
                  <a:pt x="3102" y="3526"/>
                </a:cubicBezTo>
                <a:cubicBezTo>
                  <a:pt x="3115" y="3528"/>
                  <a:pt x="3120" y="3513"/>
                  <a:pt x="3119" y="3506"/>
                </a:cubicBezTo>
                <a:cubicBezTo>
                  <a:pt x="3119" y="3497"/>
                  <a:pt x="3118" y="3489"/>
                  <a:pt x="3113" y="3480"/>
                </a:cubicBezTo>
                <a:lnTo>
                  <a:pt x="3056" y="3486"/>
                </a:lnTo>
                <a:cubicBezTo>
                  <a:pt x="3037" y="3464"/>
                  <a:pt x="3026" y="3436"/>
                  <a:pt x="3023" y="3412"/>
                </a:cubicBezTo>
                <a:cubicBezTo>
                  <a:pt x="3012" y="3373"/>
                  <a:pt x="3021" y="3319"/>
                  <a:pt x="2964" y="3314"/>
                </a:cubicBezTo>
                <a:lnTo>
                  <a:pt x="2962" y="3314"/>
                </a:lnTo>
                <a:lnTo>
                  <a:pt x="2961" y="3313"/>
                </a:lnTo>
                <a:lnTo>
                  <a:pt x="2960" y="3312"/>
                </a:lnTo>
                <a:cubicBezTo>
                  <a:pt x="2958" y="3308"/>
                  <a:pt x="2958" y="3305"/>
                  <a:pt x="2958" y="3304"/>
                </a:cubicBezTo>
                <a:lnTo>
                  <a:pt x="2958" y="3302"/>
                </a:lnTo>
                <a:cubicBezTo>
                  <a:pt x="2945" y="3288"/>
                  <a:pt x="2935" y="3258"/>
                  <a:pt x="2935" y="3245"/>
                </a:cubicBezTo>
                <a:lnTo>
                  <a:pt x="2947" y="3245"/>
                </a:lnTo>
                <a:cubicBezTo>
                  <a:pt x="2944" y="3230"/>
                  <a:pt x="2920" y="3228"/>
                  <a:pt x="2918" y="3228"/>
                </a:cubicBezTo>
                <a:lnTo>
                  <a:pt x="2889" y="3148"/>
                </a:lnTo>
                <a:lnTo>
                  <a:pt x="2895" y="3107"/>
                </a:lnTo>
                <a:lnTo>
                  <a:pt x="2878" y="3119"/>
                </a:lnTo>
                <a:cubicBezTo>
                  <a:pt x="2863" y="3099"/>
                  <a:pt x="2855" y="3057"/>
                  <a:pt x="2848" y="3035"/>
                </a:cubicBezTo>
                <a:cubicBezTo>
                  <a:pt x="2843" y="3017"/>
                  <a:pt x="2840" y="3004"/>
                  <a:pt x="2838" y="2999"/>
                </a:cubicBezTo>
                <a:lnTo>
                  <a:pt x="2781" y="2976"/>
                </a:lnTo>
                <a:lnTo>
                  <a:pt x="2763" y="2878"/>
                </a:lnTo>
                <a:lnTo>
                  <a:pt x="2723" y="2855"/>
                </a:lnTo>
                <a:lnTo>
                  <a:pt x="2723" y="2809"/>
                </a:lnTo>
                <a:lnTo>
                  <a:pt x="2700" y="2792"/>
                </a:lnTo>
                <a:lnTo>
                  <a:pt x="2700" y="2791"/>
                </a:lnTo>
                <a:cubicBezTo>
                  <a:pt x="2701" y="2771"/>
                  <a:pt x="2695" y="2747"/>
                  <a:pt x="2677" y="2729"/>
                </a:cubicBezTo>
                <a:cubicBezTo>
                  <a:pt x="2675" y="2712"/>
                  <a:pt x="2662" y="2693"/>
                  <a:pt x="2646" y="2679"/>
                </a:cubicBezTo>
                <a:cubicBezTo>
                  <a:pt x="2609" y="2645"/>
                  <a:pt x="2567" y="2611"/>
                  <a:pt x="2568" y="2574"/>
                </a:cubicBezTo>
                <a:lnTo>
                  <a:pt x="2568" y="2573"/>
                </a:lnTo>
                <a:lnTo>
                  <a:pt x="2568" y="2572"/>
                </a:lnTo>
                <a:lnTo>
                  <a:pt x="2568" y="2571"/>
                </a:lnTo>
                <a:lnTo>
                  <a:pt x="2568" y="2570"/>
                </a:lnTo>
                <a:lnTo>
                  <a:pt x="2568" y="2569"/>
                </a:lnTo>
                <a:cubicBezTo>
                  <a:pt x="2569" y="2556"/>
                  <a:pt x="2567" y="2533"/>
                  <a:pt x="2551" y="2523"/>
                </a:cubicBezTo>
                <a:lnTo>
                  <a:pt x="2477" y="2385"/>
                </a:lnTo>
                <a:lnTo>
                  <a:pt x="2477" y="2311"/>
                </a:lnTo>
                <a:lnTo>
                  <a:pt x="2425" y="2282"/>
                </a:lnTo>
                <a:cubicBezTo>
                  <a:pt x="2439" y="2268"/>
                  <a:pt x="2442" y="2254"/>
                  <a:pt x="2442" y="2242"/>
                </a:cubicBezTo>
                <a:cubicBezTo>
                  <a:pt x="2442" y="2230"/>
                  <a:pt x="2436" y="2215"/>
                  <a:pt x="2429" y="2203"/>
                </a:cubicBezTo>
                <a:cubicBezTo>
                  <a:pt x="2421" y="2191"/>
                  <a:pt x="2413" y="2177"/>
                  <a:pt x="2408" y="2167"/>
                </a:cubicBezTo>
                <a:lnTo>
                  <a:pt x="2402" y="2167"/>
                </a:lnTo>
                <a:cubicBezTo>
                  <a:pt x="2394" y="2168"/>
                  <a:pt x="2390" y="2157"/>
                  <a:pt x="2390" y="2153"/>
                </a:cubicBezTo>
                <a:cubicBezTo>
                  <a:pt x="2388" y="2137"/>
                  <a:pt x="2383" y="2119"/>
                  <a:pt x="2362" y="2121"/>
                </a:cubicBezTo>
                <a:lnTo>
                  <a:pt x="2361" y="2121"/>
                </a:lnTo>
                <a:lnTo>
                  <a:pt x="2359" y="2121"/>
                </a:lnTo>
                <a:lnTo>
                  <a:pt x="2358" y="2121"/>
                </a:lnTo>
                <a:lnTo>
                  <a:pt x="2356" y="2121"/>
                </a:lnTo>
                <a:cubicBezTo>
                  <a:pt x="2356" y="2120"/>
                  <a:pt x="2348" y="2105"/>
                  <a:pt x="2341" y="2094"/>
                </a:cubicBezTo>
                <a:cubicBezTo>
                  <a:pt x="2330" y="2076"/>
                  <a:pt x="2305" y="2038"/>
                  <a:pt x="2299" y="2024"/>
                </a:cubicBezTo>
                <a:cubicBezTo>
                  <a:pt x="2298" y="2010"/>
                  <a:pt x="2295" y="1995"/>
                  <a:pt x="2290" y="1986"/>
                </a:cubicBezTo>
                <a:cubicBezTo>
                  <a:pt x="2285" y="1975"/>
                  <a:pt x="2282" y="1961"/>
                  <a:pt x="2282" y="1949"/>
                </a:cubicBezTo>
                <a:cubicBezTo>
                  <a:pt x="2263" y="1924"/>
                  <a:pt x="2252" y="1888"/>
                  <a:pt x="2247" y="1863"/>
                </a:cubicBezTo>
                <a:lnTo>
                  <a:pt x="2265" y="1829"/>
                </a:lnTo>
                <a:cubicBezTo>
                  <a:pt x="2270" y="1837"/>
                  <a:pt x="2277" y="1853"/>
                  <a:pt x="2281" y="1867"/>
                </a:cubicBezTo>
                <a:cubicBezTo>
                  <a:pt x="2289" y="1886"/>
                  <a:pt x="2291" y="1918"/>
                  <a:pt x="2316" y="1932"/>
                </a:cubicBezTo>
                <a:cubicBezTo>
                  <a:pt x="2332" y="1933"/>
                  <a:pt x="2339" y="1921"/>
                  <a:pt x="2339" y="1910"/>
                </a:cubicBezTo>
                <a:cubicBezTo>
                  <a:pt x="2339" y="1891"/>
                  <a:pt x="2332" y="1874"/>
                  <a:pt x="2323" y="1866"/>
                </a:cubicBezTo>
                <a:cubicBezTo>
                  <a:pt x="2315" y="1856"/>
                  <a:pt x="2308" y="1839"/>
                  <a:pt x="2305" y="1823"/>
                </a:cubicBezTo>
                <a:cubicBezTo>
                  <a:pt x="2319" y="1823"/>
                  <a:pt x="2322" y="1808"/>
                  <a:pt x="2322" y="1800"/>
                </a:cubicBezTo>
                <a:lnTo>
                  <a:pt x="2316" y="1772"/>
                </a:lnTo>
                <a:cubicBezTo>
                  <a:pt x="2306" y="1767"/>
                  <a:pt x="2282" y="1744"/>
                  <a:pt x="2283" y="1734"/>
                </a:cubicBezTo>
                <a:lnTo>
                  <a:pt x="2283" y="1733"/>
                </a:lnTo>
                <a:lnTo>
                  <a:pt x="2283" y="1732"/>
                </a:lnTo>
                <a:lnTo>
                  <a:pt x="2283" y="1731"/>
                </a:lnTo>
                <a:lnTo>
                  <a:pt x="2284" y="1730"/>
                </a:lnTo>
                <a:cubicBezTo>
                  <a:pt x="2285" y="1727"/>
                  <a:pt x="2294" y="1726"/>
                  <a:pt x="2299" y="1726"/>
                </a:cubicBezTo>
                <a:lnTo>
                  <a:pt x="2282" y="1674"/>
                </a:lnTo>
                <a:cubicBezTo>
                  <a:pt x="2233" y="1688"/>
                  <a:pt x="2240" y="1732"/>
                  <a:pt x="2237" y="1754"/>
                </a:cubicBezTo>
                <a:cubicBezTo>
                  <a:pt x="2237" y="1759"/>
                  <a:pt x="2238" y="1766"/>
                  <a:pt x="2238" y="1770"/>
                </a:cubicBezTo>
                <a:cubicBezTo>
                  <a:pt x="2240" y="1792"/>
                  <a:pt x="2241" y="1811"/>
                  <a:pt x="2242" y="1823"/>
                </a:cubicBezTo>
                <a:close/>
                <a:moveTo>
                  <a:pt x="441" y="3262"/>
                </a:moveTo>
                <a:lnTo>
                  <a:pt x="442" y="3262"/>
                </a:lnTo>
                <a:lnTo>
                  <a:pt x="443" y="3262"/>
                </a:lnTo>
                <a:cubicBezTo>
                  <a:pt x="460" y="3263"/>
                  <a:pt x="488" y="3254"/>
                  <a:pt x="487" y="3228"/>
                </a:cubicBezTo>
                <a:cubicBezTo>
                  <a:pt x="488" y="3182"/>
                  <a:pt x="434" y="3099"/>
                  <a:pt x="407" y="3062"/>
                </a:cubicBezTo>
                <a:lnTo>
                  <a:pt x="373" y="3096"/>
                </a:lnTo>
                <a:cubicBezTo>
                  <a:pt x="350" y="3095"/>
                  <a:pt x="344" y="3115"/>
                  <a:pt x="344" y="3129"/>
                </a:cubicBezTo>
                <a:cubicBezTo>
                  <a:pt x="361" y="3181"/>
                  <a:pt x="503" y="3473"/>
                  <a:pt x="527" y="3526"/>
                </a:cubicBezTo>
                <a:lnTo>
                  <a:pt x="568" y="3555"/>
                </a:lnTo>
                <a:cubicBezTo>
                  <a:pt x="572" y="3552"/>
                  <a:pt x="579" y="3551"/>
                  <a:pt x="583" y="3551"/>
                </a:cubicBezTo>
                <a:cubicBezTo>
                  <a:pt x="591" y="3550"/>
                  <a:pt x="606" y="3557"/>
                  <a:pt x="608" y="3566"/>
                </a:cubicBezTo>
                <a:cubicBezTo>
                  <a:pt x="611" y="3560"/>
                  <a:pt x="615" y="3547"/>
                  <a:pt x="619" y="3536"/>
                </a:cubicBezTo>
                <a:cubicBezTo>
                  <a:pt x="624" y="3523"/>
                  <a:pt x="628" y="3515"/>
                  <a:pt x="631" y="3515"/>
                </a:cubicBezTo>
                <a:lnTo>
                  <a:pt x="632" y="3515"/>
                </a:lnTo>
                <a:lnTo>
                  <a:pt x="634" y="3516"/>
                </a:lnTo>
                <a:lnTo>
                  <a:pt x="635" y="3517"/>
                </a:lnTo>
                <a:cubicBezTo>
                  <a:pt x="637" y="3520"/>
                  <a:pt x="636" y="3523"/>
                  <a:pt x="636" y="3525"/>
                </a:cubicBezTo>
                <a:lnTo>
                  <a:pt x="636" y="3526"/>
                </a:lnTo>
                <a:lnTo>
                  <a:pt x="659" y="3549"/>
                </a:lnTo>
                <a:lnTo>
                  <a:pt x="642" y="3566"/>
                </a:lnTo>
                <a:cubicBezTo>
                  <a:pt x="676" y="3599"/>
                  <a:pt x="713" y="3647"/>
                  <a:pt x="717" y="3681"/>
                </a:cubicBezTo>
                <a:lnTo>
                  <a:pt x="785" y="3687"/>
                </a:lnTo>
                <a:lnTo>
                  <a:pt x="728" y="3635"/>
                </a:lnTo>
                <a:lnTo>
                  <a:pt x="728" y="3629"/>
                </a:lnTo>
                <a:cubicBezTo>
                  <a:pt x="727" y="3616"/>
                  <a:pt x="721" y="3597"/>
                  <a:pt x="714" y="3580"/>
                </a:cubicBezTo>
                <a:cubicBezTo>
                  <a:pt x="705" y="3563"/>
                  <a:pt x="700" y="3538"/>
                  <a:pt x="699" y="3515"/>
                </a:cubicBezTo>
                <a:lnTo>
                  <a:pt x="699" y="3503"/>
                </a:lnTo>
                <a:cubicBezTo>
                  <a:pt x="665" y="3493"/>
                  <a:pt x="604" y="3472"/>
                  <a:pt x="602" y="3423"/>
                </a:cubicBezTo>
                <a:lnTo>
                  <a:pt x="522" y="3354"/>
                </a:lnTo>
                <a:cubicBezTo>
                  <a:pt x="510" y="3354"/>
                  <a:pt x="504" y="3347"/>
                  <a:pt x="503" y="3341"/>
                </a:cubicBezTo>
                <a:cubicBezTo>
                  <a:pt x="500" y="3327"/>
                  <a:pt x="500" y="3307"/>
                  <a:pt x="476" y="3308"/>
                </a:cubicBezTo>
                <a:lnTo>
                  <a:pt x="441" y="3262"/>
                </a:lnTo>
                <a:close/>
                <a:moveTo>
                  <a:pt x="2781" y="2683"/>
                </a:moveTo>
                <a:lnTo>
                  <a:pt x="2769" y="2683"/>
                </a:lnTo>
                <a:lnTo>
                  <a:pt x="2767" y="2683"/>
                </a:lnTo>
                <a:lnTo>
                  <a:pt x="2765" y="2683"/>
                </a:lnTo>
                <a:lnTo>
                  <a:pt x="2763" y="2682"/>
                </a:lnTo>
                <a:lnTo>
                  <a:pt x="2762" y="2681"/>
                </a:lnTo>
                <a:lnTo>
                  <a:pt x="2760" y="2680"/>
                </a:lnTo>
                <a:lnTo>
                  <a:pt x="2759" y="2679"/>
                </a:lnTo>
                <a:lnTo>
                  <a:pt x="2758" y="2678"/>
                </a:lnTo>
                <a:lnTo>
                  <a:pt x="2758" y="2677"/>
                </a:lnTo>
                <a:lnTo>
                  <a:pt x="2757" y="2676"/>
                </a:lnTo>
                <a:lnTo>
                  <a:pt x="2756" y="2674"/>
                </a:lnTo>
                <a:lnTo>
                  <a:pt x="2756" y="2672"/>
                </a:lnTo>
                <a:lnTo>
                  <a:pt x="2756" y="2670"/>
                </a:lnTo>
                <a:lnTo>
                  <a:pt x="2756" y="2669"/>
                </a:lnTo>
                <a:cubicBezTo>
                  <a:pt x="2756" y="2657"/>
                  <a:pt x="2755" y="2644"/>
                  <a:pt x="2745" y="2645"/>
                </a:cubicBezTo>
                <a:cubicBezTo>
                  <a:pt x="2741" y="2645"/>
                  <a:pt x="2733" y="2647"/>
                  <a:pt x="2729" y="2649"/>
                </a:cubicBezTo>
                <a:cubicBezTo>
                  <a:pt x="2725" y="2627"/>
                  <a:pt x="2716" y="2605"/>
                  <a:pt x="2706" y="2588"/>
                </a:cubicBezTo>
                <a:cubicBezTo>
                  <a:pt x="2695" y="2570"/>
                  <a:pt x="2687" y="2545"/>
                  <a:pt x="2683" y="2523"/>
                </a:cubicBezTo>
                <a:cubicBezTo>
                  <a:pt x="2673" y="2522"/>
                  <a:pt x="2667" y="2520"/>
                  <a:pt x="2664" y="2516"/>
                </a:cubicBezTo>
                <a:cubicBezTo>
                  <a:pt x="2655" y="2503"/>
                  <a:pt x="2650" y="2500"/>
                  <a:pt x="2637" y="2500"/>
                </a:cubicBezTo>
                <a:lnTo>
                  <a:pt x="2574" y="2362"/>
                </a:lnTo>
                <a:cubicBezTo>
                  <a:pt x="2551" y="2362"/>
                  <a:pt x="2552" y="2344"/>
                  <a:pt x="2551" y="2332"/>
                </a:cubicBezTo>
                <a:lnTo>
                  <a:pt x="2551" y="2331"/>
                </a:lnTo>
                <a:lnTo>
                  <a:pt x="2551" y="2330"/>
                </a:lnTo>
                <a:lnTo>
                  <a:pt x="2551" y="2329"/>
                </a:lnTo>
                <a:lnTo>
                  <a:pt x="2551" y="2328"/>
                </a:lnTo>
                <a:cubicBezTo>
                  <a:pt x="2552" y="2316"/>
                  <a:pt x="2542" y="2310"/>
                  <a:pt x="2534" y="2311"/>
                </a:cubicBezTo>
                <a:lnTo>
                  <a:pt x="2488" y="2259"/>
                </a:lnTo>
                <a:cubicBezTo>
                  <a:pt x="2482" y="2258"/>
                  <a:pt x="2476" y="2267"/>
                  <a:pt x="2477" y="2270"/>
                </a:cubicBezTo>
                <a:cubicBezTo>
                  <a:pt x="2478" y="2281"/>
                  <a:pt x="2485" y="2294"/>
                  <a:pt x="2494" y="2303"/>
                </a:cubicBezTo>
                <a:cubicBezTo>
                  <a:pt x="2504" y="2314"/>
                  <a:pt x="2510" y="2332"/>
                  <a:pt x="2511" y="2346"/>
                </a:cubicBezTo>
                <a:cubicBezTo>
                  <a:pt x="2511" y="2378"/>
                  <a:pt x="2548" y="2432"/>
                  <a:pt x="2578" y="2481"/>
                </a:cubicBezTo>
                <a:cubicBezTo>
                  <a:pt x="2609" y="2530"/>
                  <a:pt x="2639" y="2583"/>
                  <a:pt x="2638" y="2618"/>
                </a:cubicBezTo>
                <a:cubicBezTo>
                  <a:pt x="2638" y="2620"/>
                  <a:pt x="2637" y="2625"/>
                  <a:pt x="2637" y="2626"/>
                </a:cubicBezTo>
                <a:lnTo>
                  <a:pt x="2672" y="2666"/>
                </a:lnTo>
                <a:lnTo>
                  <a:pt x="2695" y="2672"/>
                </a:lnTo>
                <a:lnTo>
                  <a:pt x="2695" y="2674"/>
                </a:lnTo>
                <a:cubicBezTo>
                  <a:pt x="2695" y="2688"/>
                  <a:pt x="2701" y="2695"/>
                  <a:pt x="2705" y="2694"/>
                </a:cubicBezTo>
                <a:cubicBezTo>
                  <a:pt x="2715" y="2694"/>
                  <a:pt x="2729" y="2681"/>
                  <a:pt x="2735" y="2672"/>
                </a:cubicBezTo>
                <a:cubicBezTo>
                  <a:pt x="2734" y="2680"/>
                  <a:pt x="2731" y="2692"/>
                  <a:pt x="2729" y="2699"/>
                </a:cubicBezTo>
                <a:cubicBezTo>
                  <a:pt x="2725" y="2707"/>
                  <a:pt x="2723" y="2717"/>
                  <a:pt x="2723" y="2723"/>
                </a:cubicBezTo>
                <a:lnTo>
                  <a:pt x="2729" y="2746"/>
                </a:lnTo>
                <a:lnTo>
                  <a:pt x="2729" y="2747"/>
                </a:lnTo>
                <a:cubicBezTo>
                  <a:pt x="2729" y="2761"/>
                  <a:pt x="2734" y="2780"/>
                  <a:pt x="2752" y="2781"/>
                </a:cubicBezTo>
                <a:cubicBezTo>
                  <a:pt x="2779" y="2778"/>
                  <a:pt x="2786" y="2741"/>
                  <a:pt x="2786" y="2729"/>
                </a:cubicBezTo>
                <a:lnTo>
                  <a:pt x="2803" y="2683"/>
                </a:lnTo>
                <a:cubicBezTo>
                  <a:pt x="2812" y="2692"/>
                  <a:pt x="2825" y="2695"/>
                  <a:pt x="2832" y="2695"/>
                </a:cubicBezTo>
                <a:cubicBezTo>
                  <a:pt x="2846" y="2694"/>
                  <a:pt x="2849" y="2679"/>
                  <a:pt x="2849" y="2672"/>
                </a:cubicBezTo>
                <a:cubicBezTo>
                  <a:pt x="2849" y="2652"/>
                  <a:pt x="2828" y="2643"/>
                  <a:pt x="2815" y="2643"/>
                </a:cubicBezTo>
                <a:cubicBezTo>
                  <a:pt x="2790" y="2643"/>
                  <a:pt x="2780" y="2664"/>
                  <a:pt x="2781" y="2683"/>
                </a:cubicBezTo>
                <a:close/>
                <a:moveTo>
                  <a:pt x="115" y="2156"/>
                </a:moveTo>
                <a:cubicBezTo>
                  <a:pt x="117" y="2212"/>
                  <a:pt x="120" y="2276"/>
                  <a:pt x="122" y="2328"/>
                </a:cubicBezTo>
                <a:cubicBezTo>
                  <a:pt x="124" y="2384"/>
                  <a:pt x="130" y="2448"/>
                  <a:pt x="138" y="2500"/>
                </a:cubicBezTo>
                <a:cubicBezTo>
                  <a:pt x="138" y="2501"/>
                  <a:pt x="138" y="2503"/>
                  <a:pt x="138" y="2504"/>
                </a:cubicBezTo>
                <a:cubicBezTo>
                  <a:pt x="143" y="2533"/>
                  <a:pt x="129" y="2584"/>
                  <a:pt x="171" y="2603"/>
                </a:cubicBezTo>
                <a:cubicBezTo>
                  <a:pt x="188" y="2589"/>
                  <a:pt x="195" y="2568"/>
                  <a:pt x="195" y="2551"/>
                </a:cubicBezTo>
                <a:lnTo>
                  <a:pt x="189" y="2505"/>
                </a:lnTo>
                <a:lnTo>
                  <a:pt x="189" y="2505"/>
                </a:lnTo>
                <a:lnTo>
                  <a:pt x="189" y="2505"/>
                </a:lnTo>
                <a:lnTo>
                  <a:pt x="189" y="2504"/>
                </a:lnTo>
                <a:lnTo>
                  <a:pt x="189" y="2504"/>
                </a:lnTo>
                <a:cubicBezTo>
                  <a:pt x="179" y="2438"/>
                  <a:pt x="200" y="2211"/>
                  <a:pt x="115" y="2156"/>
                </a:cubicBezTo>
                <a:close/>
                <a:moveTo>
                  <a:pt x="1307" y="4237"/>
                </a:moveTo>
                <a:cubicBezTo>
                  <a:pt x="1308" y="4205"/>
                  <a:pt x="1273" y="4174"/>
                  <a:pt x="1244" y="4157"/>
                </a:cubicBezTo>
                <a:cubicBezTo>
                  <a:pt x="1240" y="4138"/>
                  <a:pt x="1221" y="4136"/>
                  <a:pt x="1215" y="4136"/>
                </a:cubicBezTo>
                <a:cubicBezTo>
                  <a:pt x="1210" y="4136"/>
                  <a:pt x="1202" y="4138"/>
                  <a:pt x="1198" y="4139"/>
                </a:cubicBezTo>
                <a:cubicBezTo>
                  <a:pt x="1194" y="4128"/>
                  <a:pt x="1191" y="4118"/>
                  <a:pt x="1190" y="4114"/>
                </a:cubicBezTo>
                <a:cubicBezTo>
                  <a:pt x="1189" y="4108"/>
                  <a:pt x="1177" y="4105"/>
                  <a:pt x="1164" y="4105"/>
                </a:cubicBezTo>
                <a:lnTo>
                  <a:pt x="1164" y="4111"/>
                </a:lnTo>
                <a:cubicBezTo>
                  <a:pt x="1164" y="4115"/>
                  <a:pt x="1163" y="4119"/>
                  <a:pt x="1162" y="4119"/>
                </a:cubicBezTo>
                <a:lnTo>
                  <a:pt x="1162" y="4120"/>
                </a:lnTo>
                <a:lnTo>
                  <a:pt x="1161" y="4120"/>
                </a:lnTo>
                <a:lnTo>
                  <a:pt x="1160" y="4121"/>
                </a:lnTo>
                <a:cubicBezTo>
                  <a:pt x="1158" y="4122"/>
                  <a:pt x="1154" y="4122"/>
                  <a:pt x="1154" y="4122"/>
                </a:cubicBezTo>
                <a:cubicBezTo>
                  <a:pt x="1114" y="4115"/>
                  <a:pt x="1052" y="4044"/>
                  <a:pt x="1015" y="4008"/>
                </a:cubicBezTo>
                <a:lnTo>
                  <a:pt x="1014" y="4008"/>
                </a:lnTo>
                <a:lnTo>
                  <a:pt x="1013" y="4008"/>
                </a:lnTo>
                <a:cubicBezTo>
                  <a:pt x="1007" y="4008"/>
                  <a:pt x="989" y="4006"/>
                  <a:pt x="986" y="4002"/>
                </a:cubicBezTo>
                <a:lnTo>
                  <a:pt x="986" y="4031"/>
                </a:lnTo>
                <a:cubicBezTo>
                  <a:pt x="1011" y="4054"/>
                  <a:pt x="1036" y="4078"/>
                  <a:pt x="1056" y="4097"/>
                </a:cubicBezTo>
                <a:cubicBezTo>
                  <a:pt x="1078" y="4118"/>
                  <a:pt x="1107" y="4138"/>
                  <a:pt x="1135" y="4151"/>
                </a:cubicBezTo>
                <a:lnTo>
                  <a:pt x="1141" y="4151"/>
                </a:lnTo>
                <a:cubicBezTo>
                  <a:pt x="1156" y="4151"/>
                  <a:pt x="1171" y="4166"/>
                  <a:pt x="1179" y="4182"/>
                </a:cubicBezTo>
                <a:cubicBezTo>
                  <a:pt x="1198" y="4212"/>
                  <a:pt x="1218" y="4265"/>
                  <a:pt x="1261" y="4266"/>
                </a:cubicBezTo>
                <a:lnTo>
                  <a:pt x="1267" y="4266"/>
                </a:lnTo>
                <a:lnTo>
                  <a:pt x="1307" y="4237"/>
                </a:lnTo>
                <a:close/>
                <a:moveTo>
                  <a:pt x="2425" y="4610"/>
                </a:moveTo>
                <a:lnTo>
                  <a:pt x="2402" y="4615"/>
                </a:lnTo>
                <a:cubicBezTo>
                  <a:pt x="2393" y="4616"/>
                  <a:pt x="2380" y="4610"/>
                  <a:pt x="2373" y="4598"/>
                </a:cubicBezTo>
                <a:cubicBezTo>
                  <a:pt x="2370" y="4598"/>
                  <a:pt x="2365" y="4599"/>
                  <a:pt x="2365" y="4598"/>
                </a:cubicBezTo>
                <a:cubicBezTo>
                  <a:pt x="2341" y="4601"/>
                  <a:pt x="2335" y="4586"/>
                  <a:pt x="2328" y="4566"/>
                </a:cubicBezTo>
                <a:cubicBezTo>
                  <a:pt x="2251" y="4537"/>
                  <a:pt x="2468" y="4591"/>
                  <a:pt x="2179" y="4512"/>
                </a:cubicBezTo>
                <a:cubicBezTo>
                  <a:pt x="2164" y="4497"/>
                  <a:pt x="2128" y="4464"/>
                  <a:pt x="2115" y="4466"/>
                </a:cubicBezTo>
                <a:lnTo>
                  <a:pt x="2114" y="4466"/>
                </a:lnTo>
                <a:lnTo>
                  <a:pt x="2112" y="4467"/>
                </a:lnTo>
                <a:lnTo>
                  <a:pt x="2111" y="4467"/>
                </a:lnTo>
                <a:lnTo>
                  <a:pt x="2109" y="4468"/>
                </a:lnTo>
                <a:lnTo>
                  <a:pt x="2108" y="4469"/>
                </a:lnTo>
                <a:lnTo>
                  <a:pt x="2107" y="4469"/>
                </a:lnTo>
                <a:lnTo>
                  <a:pt x="2107" y="4470"/>
                </a:lnTo>
                <a:cubicBezTo>
                  <a:pt x="2104" y="4474"/>
                  <a:pt x="2104" y="4480"/>
                  <a:pt x="2104" y="4481"/>
                </a:cubicBezTo>
                <a:lnTo>
                  <a:pt x="2104" y="4482"/>
                </a:lnTo>
                <a:lnTo>
                  <a:pt x="2104" y="4483"/>
                </a:lnTo>
                <a:lnTo>
                  <a:pt x="2081" y="4495"/>
                </a:lnTo>
                <a:lnTo>
                  <a:pt x="2110" y="4524"/>
                </a:lnTo>
                <a:lnTo>
                  <a:pt x="2110" y="4526"/>
                </a:lnTo>
                <a:cubicBezTo>
                  <a:pt x="2110" y="4537"/>
                  <a:pt x="2119" y="4541"/>
                  <a:pt x="2124" y="4540"/>
                </a:cubicBezTo>
                <a:cubicBezTo>
                  <a:pt x="2132" y="4540"/>
                  <a:pt x="2143" y="4538"/>
                  <a:pt x="2150" y="4535"/>
                </a:cubicBezTo>
                <a:cubicBezTo>
                  <a:pt x="2172" y="4553"/>
                  <a:pt x="2200" y="4580"/>
                  <a:pt x="2221" y="4577"/>
                </a:cubicBezTo>
                <a:cubicBezTo>
                  <a:pt x="2226" y="4577"/>
                  <a:pt x="2233" y="4576"/>
                  <a:pt x="2236" y="4575"/>
                </a:cubicBezTo>
                <a:cubicBezTo>
                  <a:pt x="2287" y="4604"/>
                  <a:pt x="2336" y="4644"/>
                  <a:pt x="2396" y="4644"/>
                </a:cubicBezTo>
                <a:cubicBezTo>
                  <a:pt x="2421" y="4645"/>
                  <a:pt x="2425" y="4629"/>
                  <a:pt x="2425" y="4611"/>
                </a:cubicBezTo>
                <a:lnTo>
                  <a:pt x="2425" y="4610"/>
                </a:lnTo>
                <a:close/>
                <a:moveTo>
                  <a:pt x="281" y="2832"/>
                </a:moveTo>
                <a:lnTo>
                  <a:pt x="212" y="2838"/>
                </a:lnTo>
                <a:lnTo>
                  <a:pt x="212" y="2901"/>
                </a:lnTo>
                <a:lnTo>
                  <a:pt x="195" y="2907"/>
                </a:lnTo>
                <a:lnTo>
                  <a:pt x="195" y="2908"/>
                </a:lnTo>
                <a:cubicBezTo>
                  <a:pt x="195" y="2921"/>
                  <a:pt x="199" y="2940"/>
                  <a:pt x="218" y="2947"/>
                </a:cubicBezTo>
                <a:lnTo>
                  <a:pt x="206" y="2999"/>
                </a:lnTo>
                <a:cubicBezTo>
                  <a:pt x="217" y="3000"/>
                  <a:pt x="228" y="3000"/>
                  <a:pt x="233" y="3000"/>
                </a:cubicBezTo>
                <a:cubicBezTo>
                  <a:pt x="236" y="3000"/>
                  <a:pt x="239" y="3000"/>
                  <a:pt x="239" y="3000"/>
                </a:cubicBezTo>
                <a:lnTo>
                  <a:pt x="241" y="3000"/>
                </a:lnTo>
                <a:cubicBezTo>
                  <a:pt x="264" y="3001"/>
                  <a:pt x="266" y="3015"/>
                  <a:pt x="269" y="3039"/>
                </a:cubicBezTo>
                <a:lnTo>
                  <a:pt x="287" y="3039"/>
                </a:lnTo>
                <a:lnTo>
                  <a:pt x="288" y="3039"/>
                </a:lnTo>
                <a:cubicBezTo>
                  <a:pt x="303" y="3039"/>
                  <a:pt x="316" y="3032"/>
                  <a:pt x="315" y="3016"/>
                </a:cubicBezTo>
                <a:cubicBezTo>
                  <a:pt x="314" y="2984"/>
                  <a:pt x="308" y="2950"/>
                  <a:pt x="300" y="2923"/>
                </a:cubicBezTo>
                <a:cubicBezTo>
                  <a:pt x="291" y="2894"/>
                  <a:pt x="284" y="2860"/>
                  <a:pt x="281" y="2832"/>
                </a:cubicBezTo>
                <a:close/>
                <a:moveTo>
                  <a:pt x="1307" y="4237"/>
                </a:moveTo>
                <a:cubicBezTo>
                  <a:pt x="1306" y="4265"/>
                  <a:pt x="1320" y="4265"/>
                  <a:pt x="1336" y="4266"/>
                </a:cubicBezTo>
                <a:lnTo>
                  <a:pt x="1338" y="4266"/>
                </a:lnTo>
                <a:lnTo>
                  <a:pt x="1339" y="4266"/>
                </a:lnTo>
                <a:lnTo>
                  <a:pt x="1340" y="4266"/>
                </a:lnTo>
                <a:lnTo>
                  <a:pt x="1342" y="4266"/>
                </a:lnTo>
                <a:lnTo>
                  <a:pt x="1343" y="4266"/>
                </a:lnTo>
                <a:lnTo>
                  <a:pt x="1344" y="4266"/>
                </a:lnTo>
                <a:lnTo>
                  <a:pt x="1345" y="4267"/>
                </a:lnTo>
                <a:cubicBezTo>
                  <a:pt x="1352" y="4273"/>
                  <a:pt x="1353" y="4280"/>
                  <a:pt x="1353" y="4283"/>
                </a:cubicBezTo>
                <a:lnTo>
                  <a:pt x="1399" y="4317"/>
                </a:lnTo>
                <a:cubicBezTo>
                  <a:pt x="1404" y="4340"/>
                  <a:pt x="1429" y="4364"/>
                  <a:pt x="1450" y="4375"/>
                </a:cubicBezTo>
                <a:cubicBezTo>
                  <a:pt x="1449" y="4401"/>
                  <a:pt x="1481" y="4403"/>
                  <a:pt x="1489" y="4402"/>
                </a:cubicBezTo>
                <a:cubicBezTo>
                  <a:pt x="1500" y="4402"/>
                  <a:pt x="1512" y="4400"/>
                  <a:pt x="1519" y="4397"/>
                </a:cubicBezTo>
                <a:cubicBezTo>
                  <a:pt x="1518" y="4423"/>
                  <a:pt x="1545" y="4426"/>
                  <a:pt x="1553" y="4425"/>
                </a:cubicBezTo>
                <a:cubicBezTo>
                  <a:pt x="1563" y="4425"/>
                  <a:pt x="1575" y="4423"/>
                  <a:pt x="1582" y="4420"/>
                </a:cubicBezTo>
                <a:lnTo>
                  <a:pt x="1634" y="4461"/>
                </a:lnTo>
                <a:cubicBezTo>
                  <a:pt x="1633" y="4456"/>
                  <a:pt x="1632" y="4449"/>
                  <a:pt x="1632" y="4446"/>
                </a:cubicBezTo>
                <a:cubicBezTo>
                  <a:pt x="1632" y="4427"/>
                  <a:pt x="1643" y="4402"/>
                  <a:pt x="1651" y="4386"/>
                </a:cubicBezTo>
                <a:lnTo>
                  <a:pt x="1651" y="4385"/>
                </a:lnTo>
                <a:cubicBezTo>
                  <a:pt x="1651" y="4382"/>
                  <a:pt x="1651" y="4379"/>
                  <a:pt x="1650" y="4378"/>
                </a:cubicBezTo>
                <a:lnTo>
                  <a:pt x="1650" y="4377"/>
                </a:lnTo>
                <a:lnTo>
                  <a:pt x="1649" y="4376"/>
                </a:lnTo>
                <a:lnTo>
                  <a:pt x="1647" y="4375"/>
                </a:lnTo>
                <a:lnTo>
                  <a:pt x="1645" y="4375"/>
                </a:lnTo>
                <a:cubicBezTo>
                  <a:pt x="1640" y="4375"/>
                  <a:pt x="1632" y="4385"/>
                  <a:pt x="1628" y="4392"/>
                </a:cubicBezTo>
                <a:cubicBezTo>
                  <a:pt x="1623" y="4402"/>
                  <a:pt x="1615" y="4408"/>
                  <a:pt x="1611" y="4409"/>
                </a:cubicBezTo>
                <a:lnTo>
                  <a:pt x="1609" y="4408"/>
                </a:lnTo>
                <a:lnTo>
                  <a:pt x="1608" y="4408"/>
                </a:lnTo>
                <a:lnTo>
                  <a:pt x="1607" y="4407"/>
                </a:lnTo>
                <a:cubicBezTo>
                  <a:pt x="1605" y="4403"/>
                  <a:pt x="1605" y="4397"/>
                  <a:pt x="1605" y="4398"/>
                </a:cubicBezTo>
                <a:lnTo>
                  <a:pt x="1605" y="4397"/>
                </a:lnTo>
                <a:lnTo>
                  <a:pt x="1519" y="4369"/>
                </a:lnTo>
                <a:lnTo>
                  <a:pt x="1519" y="4368"/>
                </a:lnTo>
                <a:cubicBezTo>
                  <a:pt x="1476" y="4302"/>
                  <a:pt x="1360" y="4255"/>
                  <a:pt x="1307" y="4237"/>
                </a:cubicBezTo>
                <a:close/>
                <a:moveTo>
                  <a:pt x="3589" y="4942"/>
                </a:moveTo>
                <a:cubicBezTo>
                  <a:pt x="3562" y="4953"/>
                  <a:pt x="3506" y="4965"/>
                  <a:pt x="3480" y="4988"/>
                </a:cubicBezTo>
                <a:cubicBezTo>
                  <a:pt x="3488" y="4993"/>
                  <a:pt x="3500" y="4995"/>
                  <a:pt x="3508" y="4995"/>
                </a:cubicBezTo>
                <a:cubicBezTo>
                  <a:pt x="3521" y="4995"/>
                  <a:pt x="3535" y="4994"/>
                  <a:pt x="3543" y="4994"/>
                </a:cubicBezTo>
                <a:cubicBezTo>
                  <a:pt x="3556" y="4995"/>
                  <a:pt x="3569" y="4999"/>
                  <a:pt x="3575" y="5004"/>
                </a:cubicBezTo>
                <a:cubicBezTo>
                  <a:pt x="3579" y="5007"/>
                  <a:pt x="3587" y="5008"/>
                  <a:pt x="3592" y="5008"/>
                </a:cubicBezTo>
                <a:cubicBezTo>
                  <a:pt x="3597" y="5009"/>
                  <a:pt x="3607" y="5007"/>
                  <a:pt x="3612" y="5005"/>
                </a:cubicBezTo>
                <a:cubicBezTo>
                  <a:pt x="3635" y="5036"/>
                  <a:pt x="3683" y="5045"/>
                  <a:pt x="3704" y="5051"/>
                </a:cubicBezTo>
                <a:cubicBezTo>
                  <a:pt x="3749" y="5051"/>
                  <a:pt x="3792" y="5045"/>
                  <a:pt x="3835" y="5040"/>
                </a:cubicBezTo>
                <a:cubicBezTo>
                  <a:pt x="3831" y="5007"/>
                  <a:pt x="3832" y="4994"/>
                  <a:pt x="3813" y="4991"/>
                </a:cubicBezTo>
                <a:cubicBezTo>
                  <a:pt x="3810" y="4991"/>
                  <a:pt x="3802" y="4993"/>
                  <a:pt x="3801" y="4994"/>
                </a:cubicBezTo>
                <a:cubicBezTo>
                  <a:pt x="3788" y="4998"/>
                  <a:pt x="3757" y="5000"/>
                  <a:pt x="3746" y="5000"/>
                </a:cubicBezTo>
                <a:cubicBezTo>
                  <a:pt x="3705" y="4995"/>
                  <a:pt x="3608" y="5012"/>
                  <a:pt x="3589" y="4942"/>
                </a:cubicBezTo>
                <a:close/>
                <a:moveTo>
                  <a:pt x="2379" y="1674"/>
                </a:moveTo>
                <a:lnTo>
                  <a:pt x="2328" y="1726"/>
                </a:lnTo>
                <a:cubicBezTo>
                  <a:pt x="2331" y="1740"/>
                  <a:pt x="2337" y="1749"/>
                  <a:pt x="2343" y="1751"/>
                </a:cubicBezTo>
                <a:cubicBezTo>
                  <a:pt x="2349" y="1755"/>
                  <a:pt x="2354" y="1765"/>
                  <a:pt x="2356" y="1772"/>
                </a:cubicBezTo>
                <a:lnTo>
                  <a:pt x="2408" y="1812"/>
                </a:lnTo>
                <a:cubicBezTo>
                  <a:pt x="2408" y="1825"/>
                  <a:pt x="2413" y="1835"/>
                  <a:pt x="2418" y="1838"/>
                </a:cubicBezTo>
                <a:cubicBezTo>
                  <a:pt x="2423" y="1842"/>
                  <a:pt x="2428" y="1853"/>
                  <a:pt x="2431" y="1863"/>
                </a:cubicBezTo>
                <a:lnTo>
                  <a:pt x="2432" y="1863"/>
                </a:lnTo>
                <a:cubicBezTo>
                  <a:pt x="2438" y="1863"/>
                  <a:pt x="2469" y="1861"/>
                  <a:pt x="2471" y="1843"/>
                </a:cubicBezTo>
                <a:lnTo>
                  <a:pt x="2471" y="1842"/>
                </a:lnTo>
                <a:lnTo>
                  <a:pt x="2471" y="1840"/>
                </a:lnTo>
                <a:lnTo>
                  <a:pt x="2448" y="1760"/>
                </a:lnTo>
                <a:cubicBezTo>
                  <a:pt x="2438" y="1747"/>
                  <a:pt x="2426" y="1737"/>
                  <a:pt x="2418" y="1733"/>
                </a:cubicBezTo>
                <a:cubicBezTo>
                  <a:pt x="2388" y="1718"/>
                  <a:pt x="2383" y="1705"/>
                  <a:pt x="2379" y="1674"/>
                </a:cubicBezTo>
                <a:close/>
                <a:moveTo>
                  <a:pt x="3537" y="5120"/>
                </a:moveTo>
                <a:cubicBezTo>
                  <a:pt x="3522" y="5134"/>
                  <a:pt x="3514" y="5147"/>
                  <a:pt x="3514" y="5160"/>
                </a:cubicBezTo>
                <a:lnTo>
                  <a:pt x="3515" y="5162"/>
                </a:lnTo>
                <a:lnTo>
                  <a:pt x="3515" y="5163"/>
                </a:lnTo>
                <a:lnTo>
                  <a:pt x="3515" y="5165"/>
                </a:lnTo>
                <a:lnTo>
                  <a:pt x="3516" y="5166"/>
                </a:lnTo>
                <a:lnTo>
                  <a:pt x="3517" y="5167"/>
                </a:lnTo>
                <a:lnTo>
                  <a:pt x="3518" y="5168"/>
                </a:lnTo>
                <a:lnTo>
                  <a:pt x="3519" y="5169"/>
                </a:lnTo>
                <a:cubicBezTo>
                  <a:pt x="3525" y="5172"/>
                  <a:pt x="3531" y="5171"/>
                  <a:pt x="3535" y="5172"/>
                </a:cubicBezTo>
                <a:lnTo>
                  <a:pt x="3536" y="5172"/>
                </a:lnTo>
                <a:lnTo>
                  <a:pt x="3537" y="5171"/>
                </a:lnTo>
                <a:lnTo>
                  <a:pt x="3560" y="5194"/>
                </a:lnTo>
                <a:lnTo>
                  <a:pt x="3572" y="5194"/>
                </a:lnTo>
                <a:lnTo>
                  <a:pt x="3573" y="5194"/>
                </a:lnTo>
                <a:lnTo>
                  <a:pt x="3574" y="5194"/>
                </a:lnTo>
                <a:lnTo>
                  <a:pt x="3575" y="5194"/>
                </a:lnTo>
                <a:cubicBezTo>
                  <a:pt x="3582" y="5194"/>
                  <a:pt x="3595" y="5195"/>
                  <a:pt x="3600" y="5206"/>
                </a:cubicBezTo>
                <a:lnTo>
                  <a:pt x="3744" y="5263"/>
                </a:lnTo>
                <a:lnTo>
                  <a:pt x="3744" y="5275"/>
                </a:lnTo>
                <a:cubicBezTo>
                  <a:pt x="3763" y="5273"/>
                  <a:pt x="3773" y="5237"/>
                  <a:pt x="3772" y="5235"/>
                </a:cubicBezTo>
                <a:lnTo>
                  <a:pt x="3772" y="5232"/>
                </a:lnTo>
                <a:lnTo>
                  <a:pt x="3772" y="5231"/>
                </a:lnTo>
                <a:lnTo>
                  <a:pt x="3771" y="5229"/>
                </a:lnTo>
                <a:lnTo>
                  <a:pt x="3771" y="5227"/>
                </a:lnTo>
                <a:lnTo>
                  <a:pt x="3770" y="5226"/>
                </a:lnTo>
                <a:lnTo>
                  <a:pt x="3769" y="5225"/>
                </a:lnTo>
                <a:lnTo>
                  <a:pt x="3768" y="5224"/>
                </a:lnTo>
                <a:lnTo>
                  <a:pt x="3767" y="5223"/>
                </a:lnTo>
                <a:lnTo>
                  <a:pt x="3766" y="5223"/>
                </a:lnTo>
                <a:lnTo>
                  <a:pt x="3764" y="5222"/>
                </a:lnTo>
                <a:lnTo>
                  <a:pt x="3763" y="5222"/>
                </a:lnTo>
                <a:lnTo>
                  <a:pt x="3762" y="5222"/>
                </a:lnTo>
                <a:lnTo>
                  <a:pt x="3761" y="5222"/>
                </a:lnTo>
                <a:cubicBezTo>
                  <a:pt x="3756" y="5222"/>
                  <a:pt x="3751" y="5223"/>
                  <a:pt x="3749" y="5223"/>
                </a:cubicBezTo>
                <a:cubicBezTo>
                  <a:pt x="3736" y="5222"/>
                  <a:pt x="3721" y="5216"/>
                  <a:pt x="3711" y="5209"/>
                </a:cubicBezTo>
                <a:cubicBezTo>
                  <a:pt x="3699" y="5200"/>
                  <a:pt x="3681" y="5195"/>
                  <a:pt x="3663" y="5194"/>
                </a:cubicBezTo>
                <a:cubicBezTo>
                  <a:pt x="3643" y="5180"/>
                  <a:pt x="3619" y="5167"/>
                  <a:pt x="3599" y="5157"/>
                </a:cubicBezTo>
                <a:cubicBezTo>
                  <a:pt x="3578" y="5146"/>
                  <a:pt x="3555" y="5132"/>
                  <a:pt x="3537" y="5120"/>
                </a:cubicBezTo>
                <a:close/>
                <a:moveTo>
                  <a:pt x="2528" y="4604"/>
                </a:moveTo>
                <a:cubicBezTo>
                  <a:pt x="2503" y="4590"/>
                  <a:pt x="2478" y="4574"/>
                  <a:pt x="2454" y="4575"/>
                </a:cubicBezTo>
                <a:cubicBezTo>
                  <a:pt x="2434" y="4575"/>
                  <a:pt x="2425" y="4597"/>
                  <a:pt x="2425" y="4610"/>
                </a:cubicBezTo>
                <a:cubicBezTo>
                  <a:pt x="2441" y="4648"/>
                  <a:pt x="2467" y="4689"/>
                  <a:pt x="2512" y="4684"/>
                </a:cubicBezTo>
                <a:cubicBezTo>
                  <a:pt x="2527" y="4684"/>
                  <a:pt x="2556" y="4685"/>
                  <a:pt x="2557" y="4655"/>
                </a:cubicBezTo>
                <a:lnTo>
                  <a:pt x="2557" y="4650"/>
                </a:lnTo>
                <a:cubicBezTo>
                  <a:pt x="2532" y="4650"/>
                  <a:pt x="2526" y="4631"/>
                  <a:pt x="2526" y="4619"/>
                </a:cubicBezTo>
                <a:cubicBezTo>
                  <a:pt x="2526" y="4614"/>
                  <a:pt x="2527" y="4607"/>
                  <a:pt x="2528" y="4604"/>
                </a:cubicBezTo>
                <a:close/>
                <a:moveTo>
                  <a:pt x="3319" y="3537"/>
                </a:moveTo>
                <a:cubicBezTo>
                  <a:pt x="3320" y="3535"/>
                  <a:pt x="3314" y="3493"/>
                  <a:pt x="3308" y="3492"/>
                </a:cubicBezTo>
                <a:lnTo>
                  <a:pt x="3307" y="3492"/>
                </a:lnTo>
                <a:lnTo>
                  <a:pt x="3306" y="3493"/>
                </a:lnTo>
                <a:lnTo>
                  <a:pt x="3305" y="3493"/>
                </a:lnTo>
                <a:cubicBezTo>
                  <a:pt x="3302" y="3497"/>
                  <a:pt x="3302" y="3509"/>
                  <a:pt x="3302" y="3508"/>
                </a:cubicBezTo>
                <a:lnTo>
                  <a:pt x="3302" y="3509"/>
                </a:lnTo>
                <a:lnTo>
                  <a:pt x="3302" y="3526"/>
                </a:lnTo>
                <a:lnTo>
                  <a:pt x="3325" y="3555"/>
                </a:lnTo>
                <a:lnTo>
                  <a:pt x="3331" y="3606"/>
                </a:lnTo>
                <a:lnTo>
                  <a:pt x="3331" y="3607"/>
                </a:lnTo>
                <a:cubicBezTo>
                  <a:pt x="3339" y="3615"/>
                  <a:pt x="3356" y="3635"/>
                  <a:pt x="3371" y="3653"/>
                </a:cubicBezTo>
                <a:cubicBezTo>
                  <a:pt x="3394" y="3680"/>
                  <a:pt x="3430" y="3730"/>
                  <a:pt x="3457" y="3744"/>
                </a:cubicBezTo>
                <a:cubicBezTo>
                  <a:pt x="3469" y="3737"/>
                  <a:pt x="3468" y="3714"/>
                  <a:pt x="3469" y="3707"/>
                </a:cubicBezTo>
                <a:lnTo>
                  <a:pt x="3469" y="3706"/>
                </a:lnTo>
                <a:lnTo>
                  <a:pt x="3469" y="3705"/>
                </a:lnTo>
                <a:lnTo>
                  <a:pt x="3469" y="3705"/>
                </a:lnTo>
                <a:lnTo>
                  <a:pt x="3468" y="3704"/>
                </a:lnTo>
                <a:lnTo>
                  <a:pt x="3468" y="3698"/>
                </a:lnTo>
                <a:lnTo>
                  <a:pt x="3417" y="3652"/>
                </a:lnTo>
                <a:lnTo>
                  <a:pt x="3411" y="3652"/>
                </a:lnTo>
                <a:cubicBezTo>
                  <a:pt x="3394" y="3653"/>
                  <a:pt x="3394" y="3639"/>
                  <a:pt x="3394" y="3632"/>
                </a:cubicBezTo>
                <a:lnTo>
                  <a:pt x="3394" y="3630"/>
                </a:lnTo>
                <a:lnTo>
                  <a:pt x="3394" y="3629"/>
                </a:lnTo>
                <a:cubicBezTo>
                  <a:pt x="3391" y="3618"/>
                  <a:pt x="3384" y="3609"/>
                  <a:pt x="3379" y="3606"/>
                </a:cubicBezTo>
                <a:cubicBezTo>
                  <a:pt x="3373" y="3601"/>
                  <a:pt x="3368" y="3591"/>
                  <a:pt x="3365" y="3583"/>
                </a:cubicBezTo>
                <a:lnTo>
                  <a:pt x="3319" y="3537"/>
                </a:lnTo>
                <a:close/>
                <a:moveTo>
                  <a:pt x="3061" y="3234"/>
                </a:moveTo>
                <a:lnTo>
                  <a:pt x="3061" y="3233"/>
                </a:lnTo>
                <a:cubicBezTo>
                  <a:pt x="3062" y="3222"/>
                  <a:pt x="3054" y="3204"/>
                  <a:pt x="3039" y="3205"/>
                </a:cubicBezTo>
                <a:cubicBezTo>
                  <a:pt x="3030" y="3204"/>
                  <a:pt x="3000" y="3220"/>
                  <a:pt x="2998" y="3234"/>
                </a:cubicBezTo>
                <a:lnTo>
                  <a:pt x="2998" y="3235"/>
                </a:lnTo>
                <a:lnTo>
                  <a:pt x="2998" y="3237"/>
                </a:lnTo>
                <a:lnTo>
                  <a:pt x="2999" y="3238"/>
                </a:lnTo>
                <a:lnTo>
                  <a:pt x="2999" y="3239"/>
                </a:lnTo>
                <a:lnTo>
                  <a:pt x="3000" y="3239"/>
                </a:lnTo>
                <a:lnTo>
                  <a:pt x="3001" y="3239"/>
                </a:lnTo>
                <a:lnTo>
                  <a:pt x="3002" y="3239"/>
                </a:lnTo>
                <a:lnTo>
                  <a:pt x="3004" y="3239"/>
                </a:lnTo>
                <a:cubicBezTo>
                  <a:pt x="3038" y="3267"/>
                  <a:pt x="3058" y="3303"/>
                  <a:pt x="3067" y="3331"/>
                </a:cubicBezTo>
                <a:lnTo>
                  <a:pt x="3067" y="3332"/>
                </a:lnTo>
                <a:lnTo>
                  <a:pt x="3067" y="3333"/>
                </a:lnTo>
                <a:cubicBezTo>
                  <a:pt x="3067" y="3341"/>
                  <a:pt x="3072" y="3381"/>
                  <a:pt x="3096" y="3383"/>
                </a:cubicBezTo>
                <a:cubicBezTo>
                  <a:pt x="3108" y="3371"/>
                  <a:pt x="3113" y="3352"/>
                  <a:pt x="3113" y="3343"/>
                </a:cubicBezTo>
                <a:cubicBezTo>
                  <a:pt x="3114" y="3307"/>
                  <a:pt x="3093" y="3265"/>
                  <a:pt x="3061" y="3234"/>
                </a:cubicBezTo>
                <a:close/>
                <a:moveTo>
                  <a:pt x="2901" y="4741"/>
                </a:moveTo>
                <a:lnTo>
                  <a:pt x="2815" y="4805"/>
                </a:lnTo>
                <a:lnTo>
                  <a:pt x="2815" y="4822"/>
                </a:lnTo>
                <a:lnTo>
                  <a:pt x="2815" y="4823"/>
                </a:lnTo>
                <a:lnTo>
                  <a:pt x="2815" y="4824"/>
                </a:lnTo>
                <a:lnTo>
                  <a:pt x="2815" y="4825"/>
                </a:lnTo>
                <a:cubicBezTo>
                  <a:pt x="2814" y="4833"/>
                  <a:pt x="2816" y="4851"/>
                  <a:pt x="2832" y="4850"/>
                </a:cubicBezTo>
                <a:lnTo>
                  <a:pt x="2884" y="4787"/>
                </a:lnTo>
                <a:lnTo>
                  <a:pt x="2987" y="4822"/>
                </a:lnTo>
                <a:lnTo>
                  <a:pt x="2958" y="4764"/>
                </a:lnTo>
                <a:cubicBezTo>
                  <a:pt x="2956" y="4764"/>
                  <a:pt x="2951" y="4764"/>
                  <a:pt x="2951" y="4764"/>
                </a:cubicBezTo>
                <a:cubicBezTo>
                  <a:pt x="2935" y="4763"/>
                  <a:pt x="2929" y="4767"/>
                  <a:pt x="2918" y="4757"/>
                </a:cubicBezTo>
                <a:cubicBezTo>
                  <a:pt x="2916" y="4754"/>
                  <a:pt x="2907" y="4746"/>
                  <a:pt x="2901" y="4741"/>
                </a:cubicBezTo>
                <a:close/>
                <a:moveTo>
                  <a:pt x="2156" y="1473"/>
                </a:moveTo>
                <a:lnTo>
                  <a:pt x="2133" y="1502"/>
                </a:lnTo>
                <a:lnTo>
                  <a:pt x="2133" y="1503"/>
                </a:lnTo>
                <a:cubicBezTo>
                  <a:pt x="2132" y="1517"/>
                  <a:pt x="2138" y="1547"/>
                  <a:pt x="2156" y="1559"/>
                </a:cubicBezTo>
                <a:cubicBezTo>
                  <a:pt x="2160" y="1587"/>
                  <a:pt x="2184" y="1606"/>
                  <a:pt x="2207" y="1611"/>
                </a:cubicBezTo>
                <a:lnTo>
                  <a:pt x="2207" y="1612"/>
                </a:lnTo>
                <a:lnTo>
                  <a:pt x="2207" y="1613"/>
                </a:lnTo>
                <a:cubicBezTo>
                  <a:pt x="2207" y="1616"/>
                  <a:pt x="2208" y="1620"/>
                  <a:pt x="2208" y="1624"/>
                </a:cubicBezTo>
                <a:lnTo>
                  <a:pt x="2209" y="1626"/>
                </a:lnTo>
                <a:lnTo>
                  <a:pt x="2210" y="1627"/>
                </a:lnTo>
                <a:lnTo>
                  <a:pt x="2211" y="1628"/>
                </a:lnTo>
                <a:lnTo>
                  <a:pt x="2213" y="1628"/>
                </a:lnTo>
                <a:cubicBezTo>
                  <a:pt x="2233" y="1624"/>
                  <a:pt x="2229" y="1592"/>
                  <a:pt x="2230" y="1586"/>
                </a:cubicBezTo>
                <a:lnTo>
                  <a:pt x="2230" y="1586"/>
                </a:lnTo>
                <a:lnTo>
                  <a:pt x="2230" y="1585"/>
                </a:lnTo>
                <a:lnTo>
                  <a:pt x="2230" y="1584"/>
                </a:lnTo>
                <a:lnTo>
                  <a:pt x="2230" y="1583"/>
                </a:lnTo>
                <a:lnTo>
                  <a:pt x="2230" y="1582"/>
                </a:lnTo>
                <a:lnTo>
                  <a:pt x="2230" y="1581"/>
                </a:lnTo>
                <a:cubicBezTo>
                  <a:pt x="2231" y="1567"/>
                  <a:pt x="2224" y="1552"/>
                  <a:pt x="2210" y="1553"/>
                </a:cubicBezTo>
                <a:cubicBezTo>
                  <a:pt x="2207" y="1553"/>
                  <a:pt x="2202" y="1553"/>
                  <a:pt x="2201" y="1554"/>
                </a:cubicBezTo>
                <a:cubicBezTo>
                  <a:pt x="2201" y="1540"/>
                  <a:pt x="2195" y="1530"/>
                  <a:pt x="2189" y="1526"/>
                </a:cubicBezTo>
                <a:cubicBezTo>
                  <a:pt x="2166" y="1510"/>
                  <a:pt x="2155" y="1499"/>
                  <a:pt x="2156" y="1473"/>
                </a:cubicBezTo>
                <a:close/>
                <a:moveTo>
                  <a:pt x="2373" y="1967"/>
                </a:moveTo>
                <a:lnTo>
                  <a:pt x="2322" y="1949"/>
                </a:lnTo>
                <a:cubicBezTo>
                  <a:pt x="2321" y="1975"/>
                  <a:pt x="2333" y="1972"/>
                  <a:pt x="2344" y="1973"/>
                </a:cubicBezTo>
                <a:cubicBezTo>
                  <a:pt x="2348" y="1973"/>
                  <a:pt x="2354" y="1972"/>
                  <a:pt x="2356" y="1972"/>
                </a:cubicBezTo>
                <a:cubicBezTo>
                  <a:pt x="2366" y="1971"/>
                  <a:pt x="2372" y="1984"/>
                  <a:pt x="2372" y="1990"/>
                </a:cubicBezTo>
                <a:cubicBezTo>
                  <a:pt x="2376" y="2006"/>
                  <a:pt x="2374" y="2039"/>
                  <a:pt x="2402" y="2053"/>
                </a:cubicBezTo>
                <a:cubicBezTo>
                  <a:pt x="2401" y="2066"/>
                  <a:pt x="2411" y="2091"/>
                  <a:pt x="2431" y="2098"/>
                </a:cubicBezTo>
                <a:cubicBezTo>
                  <a:pt x="2430" y="2101"/>
                  <a:pt x="2436" y="2131"/>
                  <a:pt x="2448" y="2133"/>
                </a:cubicBezTo>
                <a:lnTo>
                  <a:pt x="2450" y="2132"/>
                </a:lnTo>
                <a:lnTo>
                  <a:pt x="2451" y="2132"/>
                </a:lnTo>
                <a:lnTo>
                  <a:pt x="2452" y="2130"/>
                </a:lnTo>
                <a:cubicBezTo>
                  <a:pt x="2454" y="2123"/>
                  <a:pt x="2453" y="2120"/>
                  <a:pt x="2454" y="2118"/>
                </a:cubicBezTo>
                <a:lnTo>
                  <a:pt x="2454" y="2117"/>
                </a:lnTo>
                <a:lnTo>
                  <a:pt x="2454" y="2116"/>
                </a:lnTo>
                <a:lnTo>
                  <a:pt x="2454" y="2115"/>
                </a:lnTo>
                <a:cubicBezTo>
                  <a:pt x="2454" y="2091"/>
                  <a:pt x="2444" y="2067"/>
                  <a:pt x="2425" y="2047"/>
                </a:cubicBezTo>
                <a:cubicBezTo>
                  <a:pt x="2420" y="2022"/>
                  <a:pt x="2416" y="1968"/>
                  <a:pt x="2379" y="1966"/>
                </a:cubicBezTo>
                <a:lnTo>
                  <a:pt x="2377" y="1966"/>
                </a:lnTo>
                <a:lnTo>
                  <a:pt x="2376" y="1966"/>
                </a:lnTo>
                <a:lnTo>
                  <a:pt x="2375" y="1966"/>
                </a:lnTo>
                <a:lnTo>
                  <a:pt x="2373" y="1967"/>
                </a:lnTo>
                <a:close/>
                <a:moveTo>
                  <a:pt x="2987" y="4839"/>
                </a:moveTo>
                <a:lnTo>
                  <a:pt x="2935" y="4891"/>
                </a:lnTo>
                <a:cubicBezTo>
                  <a:pt x="2940" y="4890"/>
                  <a:pt x="2946" y="4890"/>
                  <a:pt x="2949" y="4890"/>
                </a:cubicBezTo>
                <a:cubicBezTo>
                  <a:pt x="2963" y="4890"/>
                  <a:pt x="2979" y="4893"/>
                  <a:pt x="2991" y="4897"/>
                </a:cubicBezTo>
                <a:cubicBezTo>
                  <a:pt x="3007" y="4903"/>
                  <a:pt x="3027" y="4907"/>
                  <a:pt x="3044" y="4908"/>
                </a:cubicBezTo>
                <a:lnTo>
                  <a:pt x="3079" y="4908"/>
                </a:lnTo>
                <a:cubicBezTo>
                  <a:pt x="3086" y="4908"/>
                  <a:pt x="3097" y="4898"/>
                  <a:pt x="3096" y="4891"/>
                </a:cubicBezTo>
                <a:lnTo>
                  <a:pt x="3090" y="4879"/>
                </a:lnTo>
                <a:lnTo>
                  <a:pt x="3089" y="4879"/>
                </a:lnTo>
                <a:cubicBezTo>
                  <a:pt x="3082" y="4879"/>
                  <a:pt x="3061" y="4876"/>
                  <a:pt x="3059" y="4864"/>
                </a:cubicBezTo>
                <a:cubicBezTo>
                  <a:pt x="3059" y="4862"/>
                  <a:pt x="3061" y="4857"/>
                  <a:pt x="3061" y="4856"/>
                </a:cubicBezTo>
                <a:cubicBezTo>
                  <a:pt x="3056" y="4856"/>
                  <a:pt x="3044" y="4857"/>
                  <a:pt x="3034" y="4858"/>
                </a:cubicBezTo>
                <a:cubicBezTo>
                  <a:pt x="3031" y="4858"/>
                  <a:pt x="3026" y="4859"/>
                  <a:pt x="3024" y="4858"/>
                </a:cubicBezTo>
                <a:cubicBezTo>
                  <a:pt x="3014" y="4858"/>
                  <a:pt x="2990" y="4860"/>
                  <a:pt x="2987" y="4839"/>
                </a:cubicBezTo>
                <a:close/>
                <a:moveTo>
                  <a:pt x="2695" y="4678"/>
                </a:moveTo>
                <a:lnTo>
                  <a:pt x="2695" y="4677"/>
                </a:lnTo>
                <a:cubicBezTo>
                  <a:pt x="2695" y="4675"/>
                  <a:pt x="2694" y="4671"/>
                  <a:pt x="2694" y="4671"/>
                </a:cubicBezTo>
                <a:lnTo>
                  <a:pt x="2693" y="4669"/>
                </a:lnTo>
                <a:lnTo>
                  <a:pt x="2692" y="4668"/>
                </a:lnTo>
                <a:lnTo>
                  <a:pt x="2691" y="4667"/>
                </a:lnTo>
                <a:lnTo>
                  <a:pt x="2689" y="4667"/>
                </a:lnTo>
                <a:cubicBezTo>
                  <a:pt x="2666" y="4666"/>
                  <a:pt x="2648" y="4697"/>
                  <a:pt x="2637" y="4713"/>
                </a:cubicBezTo>
                <a:cubicBezTo>
                  <a:pt x="2654" y="4719"/>
                  <a:pt x="2708" y="4736"/>
                  <a:pt x="2723" y="4736"/>
                </a:cubicBezTo>
                <a:lnTo>
                  <a:pt x="2775" y="4736"/>
                </a:lnTo>
                <a:lnTo>
                  <a:pt x="2775" y="4707"/>
                </a:lnTo>
                <a:lnTo>
                  <a:pt x="2695" y="4678"/>
                </a:lnTo>
                <a:close/>
                <a:moveTo>
                  <a:pt x="2654" y="4994"/>
                </a:moveTo>
                <a:lnTo>
                  <a:pt x="2643" y="4994"/>
                </a:lnTo>
                <a:cubicBezTo>
                  <a:pt x="2619" y="4992"/>
                  <a:pt x="2567" y="4969"/>
                  <a:pt x="2563" y="4936"/>
                </a:cubicBezTo>
                <a:cubicBezTo>
                  <a:pt x="2567" y="4923"/>
                  <a:pt x="2595" y="4926"/>
                  <a:pt x="2599" y="4925"/>
                </a:cubicBezTo>
                <a:cubicBezTo>
                  <a:pt x="2618" y="4925"/>
                  <a:pt x="2659" y="4946"/>
                  <a:pt x="2677" y="4954"/>
                </a:cubicBezTo>
                <a:cubicBezTo>
                  <a:pt x="2677" y="4963"/>
                  <a:pt x="2672" y="4972"/>
                  <a:pt x="2667" y="4977"/>
                </a:cubicBezTo>
                <a:cubicBezTo>
                  <a:pt x="2662" y="4983"/>
                  <a:pt x="2656" y="4990"/>
                  <a:pt x="2654" y="4994"/>
                </a:cubicBezTo>
                <a:close/>
                <a:moveTo>
                  <a:pt x="4099" y="2999"/>
                </a:moveTo>
                <a:cubicBezTo>
                  <a:pt x="4101" y="3007"/>
                  <a:pt x="4104" y="3024"/>
                  <a:pt x="4107" y="3041"/>
                </a:cubicBezTo>
                <a:cubicBezTo>
                  <a:pt x="4115" y="3065"/>
                  <a:pt x="4114" y="3105"/>
                  <a:pt x="4149" y="3119"/>
                </a:cubicBezTo>
                <a:lnTo>
                  <a:pt x="4151" y="3119"/>
                </a:lnTo>
                <a:lnTo>
                  <a:pt x="4151" y="3125"/>
                </a:lnTo>
                <a:cubicBezTo>
                  <a:pt x="4150" y="3144"/>
                  <a:pt x="4161" y="3170"/>
                  <a:pt x="4185" y="3171"/>
                </a:cubicBezTo>
                <a:cubicBezTo>
                  <a:pt x="4170" y="3140"/>
                  <a:pt x="4159" y="3030"/>
                  <a:pt x="4099" y="2999"/>
                </a:cubicBezTo>
                <a:close/>
                <a:moveTo>
                  <a:pt x="1806" y="4461"/>
                </a:moveTo>
                <a:lnTo>
                  <a:pt x="1806" y="4460"/>
                </a:lnTo>
                <a:lnTo>
                  <a:pt x="1806" y="4459"/>
                </a:lnTo>
                <a:lnTo>
                  <a:pt x="1806" y="4458"/>
                </a:lnTo>
                <a:cubicBezTo>
                  <a:pt x="1806" y="4455"/>
                  <a:pt x="1805" y="4432"/>
                  <a:pt x="1794" y="4432"/>
                </a:cubicBezTo>
                <a:cubicBezTo>
                  <a:pt x="1792" y="4432"/>
                  <a:pt x="1785" y="4443"/>
                  <a:pt x="1782" y="4448"/>
                </a:cubicBezTo>
                <a:cubicBezTo>
                  <a:pt x="1778" y="4457"/>
                  <a:pt x="1773" y="4464"/>
                  <a:pt x="1772" y="4466"/>
                </a:cubicBezTo>
                <a:lnTo>
                  <a:pt x="1770" y="4466"/>
                </a:lnTo>
                <a:cubicBezTo>
                  <a:pt x="1768" y="4466"/>
                  <a:pt x="1764" y="4467"/>
                  <a:pt x="1764" y="4467"/>
                </a:cubicBezTo>
                <a:lnTo>
                  <a:pt x="1762" y="4468"/>
                </a:lnTo>
                <a:lnTo>
                  <a:pt x="1761" y="4469"/>
                </a:lnTo>
                <a:lnTo>
                  <a:pt x="1760" y="4470"/>
                </a:lnTo>
                <a:lnTo>
                  <a:pt x="1760" y="4472"/>
                </a:lnTo>
                <a:cubicBezTo>
                  <a:pt x="1759" y="4492"/>
                  <a:pt x="1782" y="4517"/>
                  <a:pt x="1800" y="4535"/>
                </a:cubicBezTo>
                <a:lnTo>
                  <a:pt x="1800" y="4536"/>
                </a:lnTo>
                <a:lnTo>
                  <a:pt x="1801" y="4538"/>
                </a:lnTo>
                <a:lnTo>
                  <a:pt x="1802" y="4539"/>
                </a:lnTo>
                <a:lnTo>
                  <a:pt x="1803" y="4540"/>
                </a:lnTo>
                <a:lnTo>
                  <a:pt x="1804" y="4540"/>
                </a:lnTo>
                <a:lnTo>
                  <a:pt x="1806" y="4541"/>
                </a:lnTo>
                <a:cubicBezTo>
                  <a:pt x="1823" y="4534"/>
                  <a:pt x="1835" y="4494"/>
                  <a:pt x="1835" y="4489"/>
                </a:cubicBezTo>
                <a:cubicBezTo>
                  <a:pt x="1835" y="4472"/>
                  <a:pt x="1821" y="4460"/>
                  <a:pt x="1806" y="4461"/>
                </a:cubicBezTo>
                <a:close/>
                <a:moveTo>
                  <a:pt x="287" y="3222"/>
                </a:moveTo>
                <a:lnTo>
                  <a:pt x="287" y="3221"/>
                </a:lnTo>
                <a:lnTo>
                  <a:pt x="287" y="3220"/>
                </a:lnTo>
                <a:cubicBezTo>
                  <a:pt x="287" y="3217"/>
                  <a:pt x="286" y="3209"/>
                  <a:pt x="283" y="3204"/>
                </a:cubicBezTo>
                <a:lnTo>
                  <a:pt x="282" y="3203"/>
                </a:lnTo>
                <a:lnTo>
                  <a:pt x="281" y="3201"/>
                </a:lnTo>
                <a:lnTo>
                  <a:pt x="280" y="3201"/>
                </a:lnTo>
                <a:lnTo>
                  <a:pt x="279" y="3200"/>
                </a:lnTo>
                <a:lnTo>
                  <a:pt x="277" y="3199"/>
                </a:lnTo>
                <a:lnTo>
                  <a:pt x="275" y="3199"/>
                </a:lnTo>
                <a:cubicBezTo>
                  <a:pt x="262" y="3202"/>
                  <a:pt x="264" y="3224"/>
                  <a:pt x="264" y="3226"/>
                </a:cubicBezTo>
                <a:lnTo>
                  <a:pt x="264" y="3226"/>
                </a:lnTo>
                <a:lnTo>
                  <a:pt x="264" y="3227"/>
                </a:lnTo>
                <a:lnTo>
                  <a:pt x="264" y="3228"/>
                </a:lnTo>
                <a:lnTo>
                  <a:pt x="287" y="3257"/>
                </a:lnTo>
                <a:cubicBezTo>
                  <a:pt x="285" y="3288"/>
                  <a:pt x="326" y="3336"/>
                  <a:pt x="350" y="3365"/>
                </a:cubicBezTo>
                <a:lnTo>
                  <a:pt x="361" y="3343"/>
                </a:lnTo>
                <a:lnTo>
                  <a:pt x="327" y="3291"/>
                </a:lnTo>
                <a:lnTo>
                  <a:pt x="325" y="3291"/>
                </a:lnTo>
                <a:cubicBezTo>
                  <a:pt x="312" y="3290"/>
                  <a:pt x="307" y="3282"/>
                  <a:pt x="307" y="3274"/>
                </a:cubicBezTo>
                <a:cubicBezTo>
                  <a:pt x="308" y="3265"/>
                  <a:pt x="309" y="3253"/>
                  <a:pt x="310" y="3245"/>
                </a:cubicBezTo>
                <a:cubicBezTo>
                  <a:pt x="311" y="3229"/>
                  <a:pt x="298" y="3222"/>
                  <a:pt x="288" y="3222"/>
                </a:cubicBezTo>
                <a:lnTo>
                  <a:pt x="287" y="3222"/>
                </a:lnTo>
                <a:close/>
                <a:moveTo>
                  <a:pt x="4265" y="3274"/>
                </a:moveTo>
                <a:lnTo>
                  <a:pt x="4237" y="3262"/>
                </a:lnTo>
                <a:cubicBezTo>
                  <a:pt x="4239" y="3275"/>
                  <a:pt x="4243" y="3288"/>
                  <a:pt x="4247" y="3294"/>
                </a:cubicBezTo>
                <a:cubicBezTo>
                  <a:pt x="4263" y="3325"/>
                  <a:pt x="4265" y="3345"/>
                  <a:pt x="4265" y="3383"/>
                </a:cubicBezTo>
                <a:lnTo>
                  <a:pt x="4288" y="3400"/>
                </a:lnTo>
                <a:lnTo>
                  <a:pt x="4306" y="3371"/>
                </a:lnTo>
                <a:cubicBezTo>
                  <a:pt x="4265" y="3315"/>
                  <a:pt x="4298" y="3351"/>
                  <a:pt x="4287" y="3331"/>
                </a:cubicBezTo>
                <a:cubicBezTo>
                  <a:pt x="4287" y="3327"/>
                  <a:pt x="4287" y="3321"/>
                  <a:pt x="4287" y="3319"/>
                </a:cubicBezTo>
                <a:cubicBezTo>
                  <a:pt x="4288" y="3315"/>
                  <a:pt x="4288" y="3310"/>
                  <a:pt x="4288" y="3309"/>
                </a:cubicBezTo>
                <a:cubicBezTo>
                  <a:pt x="4288" y="3298"/>
                  <a:pt x="4288" y="3275"/>
                  <a:pt x="4265" y="3274"/>
                </a:cubicBezTo>
                <a:close/>
                <a:moveTo>
                  <a:pt x="2912" y="2695"/>
                </a:moveTo>
                <a:cubicBezTo>
                  <a:pt x="2902" y="2660"/>
                  <a:pt x="2878" y="2573"/>
                  <a:pt x="2826" y="2540"/>
                </a:cubicBezTo>
                <a:lnTo>
                  <a:pt x="2815" y="2540"/>
                </a:lnTo>
                <a:cubicBezTo>
                  <a:pt x="2830" y="2555"/>
                  <a:pt x="2840" y="2580"/>
                  <a:pt x="2839" y="2595"/>
                </a:cubicBezTo>
                <a:cubicBezTo>
                  <a:pt x="2839" y="2600"/>
                  <a:pt x="2839" y="2606"/>
                  <a:pt x="2838" y="2609"/>
                </a:cubicBezTo>
                <a:lnTo>
                  <a:pt x="2912" y="2695"/>
                </a:lnTo>
                <a:close/>
                <a:moveTo>
                  <a:pt x="3291" y="3664"/>
                </a:moveTo>
                <a:lnTo>
                  <a:pt x="3251" y="3687"/>
                </a:lnTo>
                <a:lnTo>
                  <a:pt x="3256" y="3744"/>
                </a:lnTo>
                <a:cubicBezTo>
                  <a:pt x="3271" y="3745"/>
                  <a:pt x="3298" y="3734"/>
                  <a:pt x="3297" y="3715"/>
                </a:cubicBezTo>
                <a:lnTo>
                  <a:pt x="3297" y="3713"/>
                </a:lnTo>
                <a:lnTo>
                  <a:pt x="3297" y="3712"/>
                </a:lnTo>
                <a:lnTo>
                  <a:pt x="3297" y="3711"/>
                </a:lnTo>
                <a:lnTo>
                  <a:pt x="3297" y="3709"/>
                </a:lnTo>
                <a:lnTo>
                  <a:pt x="3297" y="3710"/>
                </a:lnTo>
                <a:lnTo>
                  <a:pt x="3298" y="3710"/>
                </a:lnTo>
                <a:cubicBezTo>
                  <a:pt x="3301" y="3710"/>
                  <a:pt x="3307" y="3708"/>
                  <a:pt x="3308" y="3708"/>
                </a:cubicBezTo>
                <a:lnTo>
                  <a:pt x="3310" y="3707"/>
                </a:lnTo>
                <a:lnTo>
                  <a:pt x="3311" y="3706"/>
                </a:lnTo>
                <a:lnTo>
                  <a:pt x="3311" y="3705"/>
                </a:lnTo>
                <a:lnTo>
                  <a:pt x="3312" y="3704"/>
                </a:lnTo>
                <a:lnTo>
                  <a:pt x="3313" y="3703"/>
                </a:lnTo>
                <a:lnTo>
                  <a:pt x="3313" y="3701"/>
                </a:lnTo>
                <a:lnTo>
                  <a:pt x="3314" y="3700"/>
                </a:lnTo>
                <a:lnTo>
                  <a:pt x="3314" y="3698"/>
                </a:lnTo>
                <a:cubicBezTo>
                  <a:pt x="3314" y="3687"/>
                  <a:pt x="3300" y="3673"/>
                  <a:pt x="3291" y="3664"/>
                </a:cubicBezTo>
                <a:close/>
                <a:moveTo>
                  <a:pt x="625" y="3681"/>
                </a:moveTo>
                <a:lnTo>
                  <a:pt x="585" y="3675"/>
                </a:lnTo>
                <a:lnTo>
                  <a:pt x="602" y="3704"/>
                </a:lnTo>
                <a:cubicBezTo>
                  <a:pt x="627" y="3716"/>
                  <a:pt x="655" y="3742"/>
                  <a:pt x="654" y="3767"/>
                </a:cubicBezTo>
                <a:lnTo>
                  <a:pt x="699" y="3761"/>
                </a:lnTo>
                <a:lnTo>
                  <a:pt x="676" y="3727"/>
                </a:lnTo>
                <a:lnTo>
                  <a:pt x="675" y="3726"/>
                </a:lnTo>
                <a:cubicBezTo>
                  <a:pt x="654" y="3722"/>
                  <a:pt x="625" y="3709"/>
                  <a:pt x="625" y="3681"/>
                </a:cubicBezTo>
                <a:close/>
                <a:moveTo>
                  <a:pt x="3291" y="4019"/>
                </a:moveTo>
                <a:cubicBezTo>
                  <a:pt x="3295" y="4033"/>
                  <a:pt x="3307" y="4058"/>
                  <a:pt x="3325" y="4071"/>
                </a:cubicBezTo>
                <a:lnTo>
                  <a:pt x="3325" y="4072"/>
                </a:lnTo>
                <a:cubicBezTo>
                  <a:pt x="3325" y="4075"/>
                  <a:pt x="3326" y="4078"/>
                  <a:pt x="3326" y="4079"/>
                </a:cubicBezTo>
                <a:lnTo>
                  <a:pt x="3327" y="4080"/>
                </a:lnTo>
                <a:lnTo>
                  <a:pt x="3328" y="4081"/>
                </a:lnTo>
                <a:lnTo>
                  <a:pt x="3329" y="4082"/>
                </a:lnTo>
                <a:lnTo>
                  <a:pt x="3331" y="4082"/>
                </a:lnTo>
                <a:cubicBezTo>
                  <a:pt x="3340" y="4077"/>
                  <a:pt x="3349" y="4049"/>
                  <a:pt x="3348" y="4047"/>
                </a:cubicBezTo>
                <a:cubicBezTo>
                  <a:pt x="3349" y="4033"/>
                  <a:pt x="3344" y="4014"/>
                  <a:pt x="3325" y="4013"/>
                </a:cubicBezTo>
                <a:lnTo>
                  <a:pt x="3291" y="4019"/>
                </a:lnTo>
                <a:close/>
                <a:moveTo>
                  <a:pt x="6106" y="5303"/>
                </a:moveTo>
                <a:lnTo>
                  <a:pt x="6043" y="5309"/>
                </a:lnTo>
                <a:lnTo>
                  <a:pt x="6048" y="5332"/>
                </a:lnTo>
                <a:lnTo>
                  <a:pt x="6071" y="5349"/>
                </a:lnTo>
                <a:lnTo>
                  <a:pt x="6117" y="5338"/>
                </a:lnTo>
                <a:lnTo>
                  <a:pt x="6106" y="5303"/>
                </a:lnTo>
                <a:close/>
                <a:moveTo>
                  <a:pt x="2958" y="2603"/>
                </a:moveTo>
                <a:cubicBezTo>
                  <a:pt x="2950" y="2612"/>
                  <a:pt x="2947" y="2625"/>
                  <a:pt x="2947" y="2632"/>
                </a:cubicBezTo>
                <a:lnTo>
                  <a:pt x="2947" y="2633"/>
                </a:lnTo>
                <a:lnTo>
                  <a:pt x="2947" y="2635"/>
                </a:lnTo>
                <a:lnTo>
                  <a:pt x="2947" y="2636"/>
                </a:lnTo>
                <a:lnTo>
                  <a:pt x="2948" y="2638"/>
                </a:lnTo>
                <a:lnTo>
                  <a:pt x="2948" y="2639"/>
                </a:lnTo>
                <a:lnTo>
                  <a:pt x="2949" y="2640"/>
                </a:lnTo>
                <a:lnTo>
                  <a:pt x="2949" y="2641"/>
                </a:lnTo>
                <a:lnTo>
                  <a:pt x="2950" y="2641"/>
                </a:lnTo>
                <a:cubicBezTo>
                  <a:pt x="2953" y="2643"/>
                  <a:pt x="2958" y="2643"/>
                  <a:pt x="2961" y="2643"/>
                </a:cubicBezTo>
                <a:lnTo>
                  <a:pt x="2963" y="2643"/>
                </a:lnTo>
                <a:lnTo>
                  <a:pt x="2964" y="2643"/>
                </a:lnTo>
                <a:lnTo>
                  <a:pt x="2993" y="2683"/>
                </a:lnTo>
                <a:lnTo>
                  <a:pt x="2994" y="2683"/>
                </a:lnTo>
                <a:lnTo>
                  <a:pt x="2995" y="2683"/>
                </a:lnTo>
                <a:cubicBezTo>
                  <a:pt x="2998" y="2683"/>
                  <a:pt x="3003" y="2682"/>
                  <a:pt x="3005" y="2681"/>
                </a:cubicBezTo>
                <a:lnTo>
                  <a:pt x="3006" y="2681"/>
                </a:lnTo>
                <a:lnTo>
                  <a:pt x="3007" y="2680"/>
                </a:lnTo>
                <a:lnTo>
                  <a:pt x="3008" y="2679"/>
                </a:lnTo>
                <a:lnTo>
                  <a:pt x="3008" y="2678"/>
                </a:lnTo>
                <a:lnTo>
                  <a:pt x="3009" y="2677"/>
                </a:lnTo>
                <a:lnTo>
                  <a:pt x="3009" y="2675"/>
                </a:lnTo>
                <a:lnTo>
                  <a:pt x="3010" y="2673"/>
                </a:lnTo>
                <a:lnTo>
                  <a:pt x="3010" y="2672"/>
                </a:lnTo>
                <a:cubicBezTo>
                  <a:pt x="3012" y="2653"/>
                  <a:pt x="2978" y="2616"/>
                  <a:pt x="2958" y="2603"/>
                </a:cubicBezTo>
                <a:close/>
                <a:moveTo>
                  <a:pt x="2654" y="4994"/>
                </a:moveTo>
                <a:lnTo>
                  <a:pt x="2660" y="4994"/>
                </a:lnTo>
                <a:cubicBezTo>
                  <a:pt x="2698" y="4993"/>
                  <a:pt x="2746" y="5011"/>
                  <a:pt x="2781" y="5022"/>
                </a:cubicBezTo>
                <a:lnTo>
                  <a:pt x="2780" y="5024"/>
                </a:lnTo>
                <a:lnTo>
                  <a:pt x="2780" y="5026"/>
                </a:lnTo>
                <a:lnTo>
                  <a:pt x="2780" y="5027"/>
                </a:lnTo>
                <a:lnTo>
                  <a:pt x="2779" y="5028"/>
                </a:lnTo>
                <a:lnTo>
                  <a:pt x="2778" y="5030"/>
                </a:lnTo>
                <a:lnTo>
                  <a:pt x="2777" y="5031"/>
                </a:lnTo>
                <a:lnTo>
                  <a:pt x="2776" y="5031"/>
                </a:lnTo>
                <a:cubicBezTo>
                  <a:pt x="2773" y="5034"/>
                  <a:pt x="2767" y="5034"/>
                  <a:pt x="2765" y="5034"/>
                </a:cubicBezTo>
                <a:lnTo>
                  <a:pt x="2764" y="5034"/>
                </a:lnTo>
                <a:lnTo>
                  <a:pt x="2763" y="5034"/>
                </a:lnTo>
                <a:lnTo>
                  <a:pt x="2762" y="5034"/>
                </a:lnTo>
                <a:cubicBezTo>
                  <a:pt x="2731" y="5034"/>
                  <a:pt x="2684" y="5011"/>
                  <a:pt x="2654" y="4994"/>
                </a:cubicBezTo>
                <a:close/>
                <a:moveTo>
                  <a:pt x="2047" y="4621"/>
                </a:moveTo>
                <a:cubicBezTo>
                  <a:pt x="2100" y="4728"/>
                  <a:pt x="2055" y="4630"/>
                  <a:pt x="2073" y="4667"/>
                </a:cubicBezTo>
                <a:cubicBezTo>
                  <a:pt x="2080" y="4667"/>
                  <a:pt x="2107" y="4668"/>
                  <a:pt x="2110" y="4650"/>
                </a:cubicBezTo>
                <a:cubicBezTo>
                  <a:pt x="2095" y="4623"/>
                  <a:pt x="2061" y="4625"/>
                  <a:pt x="2047" y="4621"/>
                </a:cubicBezTo>
                <a:close/>
                <a:moveTo>
                  <a:pt x="2735" y="2368"/>
                </a:moveTo>
                <a:cubicBezTo>
                  <a:pt x="2731" y="2352"/>
                  <a:pt x="2729" y="2321"/>
                  <a:pt x="2713" y="2305"/>
                </a:cubicBezTo>
                <a:lnTo>
                  <a:pt x="2712" y="2305"/>
                </a:lnTo>
                <a:cubicBezTo>
                  <a:pt x="2706" y="2317"/>
                  <a:pt x="2706" y="2335"/>
                  <a:pt x="2706" y="2347"/>
                </a:cubicBezTo>
                <a:cubicBezTo>
                  <a:pt x="2703" y="2364"/>
                  <a:pt x="2718" y="2381"/>
                  <a:pt x="2735" y="2379"/>
                </a:cubicBezTo>
                <a:lnTo>
                  <a:pt x="2736" y="2379"/>
                </a:lnTo>
                <a:lnTo>
                  <a:pt x="2737" y="2379"/>
                </a:lnTo>
                <a:cubicBezTo>
                  <a:pt x="2740" y="2379"/>
                  <a:pt x="2745" y="2378"/>
                  <a:pt x="2747" y="2377"/>
                </a:cubicBezTo>
                <a:lnTo>
                  <a:pt x="2748" y="2377"/>
                </a:lnTo>
                <a:lnTo>
                  <a:pt x="2749" y="2376"/>
                </a:lnTo>
                <a:lnTo>
                  <a:pt x="2750" y="2375"/>
                </a:lnTo>
                <a:lnTo>
                  <a:pt x="2750" y="2374"/>
                </a:lnTo>
                <a:lnTo>
                  <a:pt x="2751" y="2373"/>
                </a:lnTo>
                <a:lnTo>
                  <a:pt x="2751" y="2371"/>
                </a:lnTo>
                <a:lnTo>
                  <a:pt x="2752" y="2370"/>
                </a:lnTo>
                <a:lnTo>
                  <a:pt x="2752" y="2368"/>
                </a:lnTo>
                <a:lnTo>
                  <a:pt x="2751" y="2367"/>
                </a:lnTo>
                <a:lnTo>
                  <a:pt x="2751" y="2366"/>
                </a:lnTo>
                <a:lnTo>
                  <a:pt x="2750" y="2366"/>
                </a:lnTo>
                <a:lnTo>
                  <a:pt x="2749" y="2365"/>
                </a:lnTo>
                <a:lnTo>
                  <a:pt x="2748" y="2365"/>
                </a:lnTo>
                <a:lnTo>
                  <a:pt x="2747" y="2365"/>
                </a:lnTo>
                <a:cubicBezTo>
                  <a:pt x="2740" y="2366"/>
                  <a:pt x="2734" y="2368"/>
                  <a:pt x="2735" y="2368"/>
                </a:cubicBezTo>
                <a:close/>
                <a:moveTo>
                  <a:pt x="1949" y="4524"/>
                </a:moveTo>
                <a:cubicBezTo>
                  <a:pt x="1937" y="4523"/>
                  <a:pt x="1926" y="4537"/>
                  <a:pt x="1926" y="4547"/>
                </a:cubicBezTo>
                <a:cubicBezTo>
                  <a:pt x="1929" y="4559"/>
                  <a:pt x="1957" y="4557"/>
                  <a:pt x="1959" y="4558"/>
                </a:cubicBezTo>
                <a:lnTo>
                  <a:pt x="1959" y="4558"/>
                </a:lnTo>
                <a:lnTo>
                  <a:pt x="1960" y="4558"/>
                </a:lnTo>
                <a:lnTo>
                  <a:pt x="1961" y="4558"/>
                </a:lnTo>
                <a:lnTo>
                  <a:pt x="1978" y="4581"/>
                </a:lnTo>
                <a:cubicBezTo>
                  <a:pt x="1976" y="4571"/>
                  <a:pt x="1973" y="4557"/>
                  <a:pt x="1970" y="4546"/>
                </a:cubicBezTo>
                <a:cubicBezTo>
                  <a:pt x="1968" y="4532"/>
                  <a:pt x="1958" y="4524"/>
                  <a:pt x="1949" y="4524"/>
                </a:cubicBezTo>
                <a:close/>
                <a:moveTo>
                  <a:pt x="269" y="2752"/>
                </a:moveTo>
                <a:cubicBezTo>
                  <a:pt x="248" y="2766"/>
                  <a:pt x="227" y="2792"/>
                  <a:pt x="224" y="2809"/>
                </a:cubicBezTo>
                <a:cubicBezTo>
                  <a:pt x="243" y="2804"/>
                  <a:pt x="269" y="2805"/>
                  <a:pt x="269" y="2775"/>
                </a:cubicBezTo>
                <a:lnTo>
                  <a:pt x="269" y="2752"/>
                </a:lnTo>
                <a:close/>
                <a:moveTo>
                  <a:pt x="5859" y="5183"/>
                </a:moveTo>
                <a:lnTo>
                  <a:pt x="5894" y="5240"/>
                </a:lnTo>
                <a:cubicBezTo>
                  <a:pt x="5906" y="5235"/>
                  <a:pt x="5911" y="5226"/>
                  <a:pt x="5911" y="5217"/>
                </a:cubicBezTo>
                <a:lnTo>
                  <a:pt x="5905" y="5200"/>
                </a:lnTo>
                <a:lnTo>
                  <a:pt x="5859" y="5183"/>
                </a:lnTo>
                <a:close/>
                <a:moveTo>
                  <a:pt x="3675" y="2098"/>
                </a:moveTo>
                <a:lnTo>
                  <a:pt x="3675" y="2098"/>
                </a:lnTo>
                <a:lnTo>
                  <a:pt x="3675" y="2097"/>
                </a:lnTo>
                <a:lnTo>
                  <a:pt x="3675" y="2097"/>
                </a:lnTo>
                <a:lnTo>
                  <a:pt x="3675" y="2096"/>
                </a:lnTo>
                <a:cubicBezTo>
                  <a:pt x="3675" y="2091"/>
                  <a:pt x="3675" y="2060"/>
                  <a:pt x="3670" y="2059"/>
                </a:cubicBezTo>
                <a:lnTo>
                  <a:pt x="3669" y="2058"/>
                </a:lnTo>
                <a:cubicBezTo>
                  <a:pt x="3657" y="2061"/>
                  <a:pt x="3658" y="2099"/>
                  <a:pt x="3658" y="2102"/>
                </a:cubicBezTo>
                <a:lnTo>
                  <a:pt x="3658" y="2102"/>
                </a:lnTo>
                <a:lnTo>
                  <a:pt x="3658" y="2103"/>
                </a:lnTo>
                <a:lnTo>
                  <a:pt x="3658" y="2104"/>
                </a:lnTo>
                <a:lnTo>
                  <a:pt x="3658" y="2104"/>
                </a:lnTo>
                <a:lnTo>
                  <a:pt x="3675" y="2121"/>
                </a:lnTo>
                <a:cubicBezTo>
                  <a:pt x="3679" y="2122"/>
                  <a:pt x="3698" y="2110"/>
                  <a:pt x="3698" y="2104"/>
                </a:cubicBezTo>
                <a:lnTo>
                  <a:pt x="3697" y="2103"/>
                </a:lnTo>
                <a:lnTo>
                  <a:pt x="3697" y="2102"/>
                </a:lnTo>
                <a:lnTo>
                  <a:pt x="3696" y="2101"/>
                </a:lnTo>
                <a:cubicBezTo>
                  <a:pt x="3688" y="2098"/>
                  <a:pt x="3679" y="2099"/>
                  <a:pt x="3677" y="2098"/>
                </a:cubicBezTo>
                <a:lnTo>
                  <a:pt x="3676" y="2098"/>
                </a:lnTo>
                <a:lnTo>
                  <a:pt x="3675" y="2098"/>
                </a:lnTo>
                <a:close/>
                <a:moveTo>
                  <a:pt x="6702" y="5384"/>
                </a:moveTo>
                <a:cubicBezTo>
                  <a:pt x="6724" y="5382"/>
                  <a:pt x="6743" y="5397"/>
                  <a:pt x="6742" y="5420"/>
                </a:cubicBezTo>
                <a:cubicBezTo>
                  <a:pt x="6742" y="5426"/>
                  <a:pt x="6741" y="5432"/>
                  <a:pt x="6740" y="5435"/>
                </a:cubicBezTo>
                <a:lnTo>
                  <a:pt x="6740" y="5436"/>
                </a:lnTo>
                <a:lnTo>
                  <a:pt x="6739" y="5438"/>
                </a:lnTo>
                <a:lnTo>
                  <a:pt x="6738" y="5439"/>
                </a:lnTo>
                <a:lnTo>
                  <a:pt x="6737" y="5439"/>
                </a:lnTo>
                <a:lnTo>
                  <a:pt x="6735" y="5440"/>
                </a:lnTo>
                <a:lnTo>
                  <a:pt x="6734" y="5440"/>
                </a:lnTo>
                <a:lnTo>
                  <a:pt x="6732" y="5441"/>
                </a:lnTo>
                <a:lnTo>
                  <a:pt x="6731" y="5441"/>
                </a:lnTo>
                <a:lnTo>
                  <a:pt x="6702" y="5384"/>
                </a:lnTo>
                <a:close/>
                <a:moveTo>
                  <a:pt x="780" y="3830"/>
                </a:moveTo>
                <a:cubicBezTo>
                  <a:pt x="780" y="3826"/>
                  <a:pt x="777" y="3815"/>
                  <a:pt x="771" y="3809"/>
                </a:cubicBezTo>
                <a:lnTo>
                  <a:pt x="770" y="3808"/>
                </a:lnTo>
                <a:lnTo>
                  <a:pt x="769" y="3807"/>
                </a:lnTo>
                <a:lnTo>
                  <a:pt x="768" y="3807"/>
                </a:lnTo>
                <a:lnTo>
                  <a:pt x="766" y="3807"/>
                </a:lnTo>
                <a:lnTo>
                  <a:pt x="765" y="3808"/>
                </a:lnTo>
                <a:lnTo>
                  <a:pt x="763" y="3808"/>
                </a:lnTo>
                <a:lnTo>
                  <a:pt x="762" y="3809"/>
                </a:lnTo>
                <a:lnTo>
                  <a:pt x="761" y="3810"/>
                </a:lnTo>
                <a:lnTo>
                  <a:pt x="760" y="3811"/>
                </a:lnTo>
                <a:cubicBezTo>
                  <a:pt x="756" y="3819"/>
                  <a:pt x="757" y="3826"/>
                  <a:pt x="757" y="3828"/>
                </a:cubicBezTo>
                <a:lnTo>
                  <a:pt x="757" y="3829"/>
                </a:lnTo>
                <a:lnTo>
                  <a:pt x="757" y="3830"/>
                </a:lnTo>
                <a:lnTo>
                  <a:pt x="803" y="3859"/>
                </a:lnTo>
                <a:lnTo>
                  <a:pt x="803" y="3860"/>
                </a:lnTo>
                <a:lnTo>
                  <a:pt x="803" y="3861"/>
                </a:lnTo>
                <a:cubicBezTo>
                  <a:pt x="803" y="3864"/>
                  <a:pt x="803" y="3868"/>
                  <a:pt x="804" y="3871"/>
                </a:cubicBezTo>
                <a:lnTo>
                  <a:pt x="805" y="3873"/>
                </a:lnTo>
                <a:lnTo>
                  <a:pt x="806" y="3874"/>
                </a:lnTo>
                <a:lnTo>
                  <a:pt x="807" y="3875"/>
                </a:lnTo>
                <a:lnTo>
                  <a:pt x="808" y="3876"/>
                </a:lnTo>
                <a:lnTo>
                  <a:pt x="810" y="3875"/>
                </a:lnTo>
                <a:lnTo>
                  <a:pt x="811" y="3874"/>
                </a:lnTo>
                <a:lnTo>
                  <a:pt x="812" y="3873"/>
                </a:lnTo>
                <a:cubicBezTo>
                  <a:pt x="815" y="3866"/>
                  <a:pt x="814" y="3863"/>
                  <a:pt x="814" y="3861"/>
                </a:cubicBezTo>
                <a:lnTo>
                  <a:pt x="814" y="3860"/>
                </a:lnTo>
                <a:lnTo>
                  <a:pt x="814" y="3859"/>
                </a:lnTo>
                <a:lnTo>
                  <a:pt x="780" y="3830"/>
                </a:lnTo>
                <a:close/>
                <a:moveTo>
                  <a:pt x="1038" y="3864"/>
                </a:moveTo>
                <a:lnTo>
                  <a:pt x="992" y="3899"/>
                </a:lnTo>
                <a:cubicBezTo>
                  <a:pt x="1000" y="3908"/>
                  <a:pt x="1008" y="3910"/>
                  <a:pt x="1015" y="3910"/>
                </a:cubicBezTo>
                <a:cubicBezTo>
                  <a:pt x="1039" y="3903"/>
                  <a:pt x="1036" y="3874"/>
                  <a:pt x="1038" y="3865"/>
                </a:cubicBezTo>
                <a:lnTo>
                  <a:pt x="1038" y="3864"/>
                </a:lnTo>
                <a:close/>
                <a:moveTo>
                  <a:pt x="3400" y="5074"/>
                </a:moveTo>
                <a:lnTo>
                  <a:pt x="3399" y="5074"/>
                </a:lnTo>
                <a:cubicBezTo>
                  <a:pt x="3383" y="5073"/>
                  <a:pt x="3359" y="5081"/>
                  <a:pt x="3360" y="5103"/>
                </a:cubicBezTo>
                <a:lnTo>
                  <a:pt x="3360" y="5108"/>
                </a:lnTo>
                <a:lnTo>
                  <a:pt x="3361" y="5108"/>
                </a:lnTo>
                <a:cubicBezTo>
                  <a:pt x="3376" y="5109"/>
                  <a:pt x="3400" y="5102"/>
                  <a:pt x="3400" y="5080"/>
                </a:cubicBezTo>
                <a:lnTo>
                  <a:pt x="3400" y="5074"/>
                </a:lnTo>
                <a:close/>
                <a:moveTo>
                  <a:pt x="900" y="3945"/>
                </a:moveTo>
                <a:lnTo>
                  <a:pt x="900" y="3944"/>
                </a:lnTo>
                <a:lnTo>
                  <a:pt x="900" y="3943"/>
                </a:lnTo>
                <a:cubicBezTo>
                  <a:pt x="900" y="3939"/>
                  <a:pt x="900" y="3930"/>
                  <a:pt x="898" y="3924"/>
                </a:cubicBezTo>
                <a:lnTo>
                  <a:pt x="897" y="3923"/>
                </a:lnTo>
                <a:lnTo>
                  <a:pt x="896" y="3923"/>
                </a:lnTo>
                <a:lnTo>
                  <a:pt x="895" y="3922"/>
                </a:lnTo>
                <a:lnTo>
                  <a:pt x="894" y="3922"/>
                </a:lnTo>
                <a:lnTo>
                  <a:pt x="893" y="3922"/>
                </a:lnTo>
                <a:lnTo>
                  <a:pt x="892" y="3923"/>
                </a:lnTo>
                <a:lnTo>
                  <a:pt x="892" y="3923"/>
                </a:lnTo>
                <a:cubicBezTo>
                  <a:pt x="888" y="3931"/>
                  <a:pt x="889" y="3941"/>
                  <a:pt x="889" y="3943"/>
                </a:cubicBezTo>
                <a:cubicBezTo>
                  <a:pt x="887" y="3958"/>
                  <a:pt x="904" y="3971"/>
                  <a:pt x="914" y="3969"/>
                </a:cubicBezTo>
                <a:cubicBezTo>
                  <a:pt x="917" y="3969"/>
                  <a:pt x="922" y="3968"/>
                  <a:pt x="923" y="3967"/>
                </a:cubicBezTo>
                <a:cubicBezTo>
                  <a:pt x="922" y="3967"/>
                  <a:pt x="929" y="3983"/>
                  <a:pt x="932" y="3984"/>
                </a:cubicBezTo>
                <a:lnTo>
                  <a:pt x="933" y="3984"/>
                </a:lnTo>
                <a:lnTo>
                  <a:pt x="934" y="3985"/>
                </a:lnTo>
                <a:lnTo>
                  <a:pt x="936" y="3984"/>
                </a:lnTo>
                <a:lnTo>
                  <a:pt x="938" y="3984"/>
                </a:lnTo>
                <a:lnTo>
                  <a:pt x="939" y="3983"/>
                </a:lnTo>
                <a:cubicBezTo>
                  <a:pt x="941" y="3979"/>
                  <a:pt x="940" y="3976"/>
                  <a:pt x="940" y="3974"/>
                </a:cubicBezTo>
                <a:lnTo>
                  <a:pt x="940" y="3973"/>
                </a:lnTo>
                <a:lnTo>
                  <a:pt x="900" y="3945"/>
                </a:lnTo>
                <a:close/>
                <a:moveTo>
                  <a:pt x="3216" y="3549"/>
                </a:moveTo>
                <a:cubicBezTo>
                  <a:pt x="3213" y="3548"/>
                  <a:pt x="3172" y="3560"/>
                  <a:pt x="3170" y="3566"/>
                </a:cubicBezTo>
                <a:lnTo>
                  <a:pt x="3193" y="3566"/>
                </a:lnTo>
                <a:cubicBezTo>
                  <a:pt x="3192" y="3570"/>
                  <a:pt x="3205" y="3589"/>
                  <a:pt x="3211" y="3589"/>
                </a:cubicBezTo>
                <a:lnTo>
                  <a:pt x="3212" y="3589"/>
                </a:lnTo>
                <a:lnTo>
                  <a:pt x="3213" y="3588"/>
                </a:lnTo>
                <a:lnTo>
                  <a:pt x="3214" y="3588"/>
                </a:lnTo>
                <a:lnTo>
                  <a:pt x="3215" y="3587"/>
                </a:lnTo>
                <a:lnTo>
                  <a:pt x="3216" y="3586"/>
                </a:lnTo>
                <a:lnTo>
                  <a:pt x="3217" y="3585"/>
                </a:lnTo>
                <a:lnTo>
                  <a:pt x="3217" y="3584"/>
                </a:lnTo>
                <a:lnTo>
                  <a:pt x="3217" y="3582"/>
                </a:lnTo>
                <a:lnTo>
                  <a:pt x="3218" y="3581"/>
                </a:lnTo>
                <a:lnTo>
                  <a:pt x="3218" y="3579"/>
                </a:lnTo>
                <a:cubicBezTo>
                  <a:pt x="3217" y="3570"/>
                  <a:pt x="3217" y="3563"/>
                  <a:pt x="3216" y="3560"/>
                </a:cubicBezTo>
                <a:lnTo>
                  <a:pt x="3216" y="3549"/>
                </a:lnTo>
                <a:close/>
                <a:moveTo>
                  <a:pt x="3440" y="5091"/>
                </a:moveTo>
                <a:cubicBezTo>
                  <a:pt x="3434" y="5102"/>
                  <a:pt x="3428" y="5116"/>
                  <a:pt x="3428" y="5126"/>
                </a:cubicBezTo>
                <a:lnTo>
                  <a:pt x="3468" y="5154"/>
                </a:lnTo>
                <a:lnTo>
                  <a:pt x="3440" y="5091"/>
                </a:lnTo>
                <a:close/>
                <a:moveTo>
                  <a:pt x="2912" y="2695"/>
                </a:moveTo>
                <a:cubicBezTo>
                  <a:pt x="2917" y="2721"/>
                  <a:pt x="2929" y="2746"/>
                  <a:pt x="2947" y="2769"/>
                </a:cubicBezTo>
                <a:cubicBezTo>
                  <a:pt x="2942" y="2745"/>
                  <a:pt x="2938" y="2715"/>
                  <a:pt x="2912" y="2695"/>
                </a:cubicBezTo>
                <a:close/>
                <a:moveTo>
                  <a:pt x="2545" y="4724"/>
                </a:moveTo>
                <a:lnTo>
                  <a:pt x="2505" y="4736"/>
                </a:lnTo>
                <a:cubicBezTo>
                  <a:pt x="2506" y="4750"/>
                  <a:pt x="2521" y="4753"/>
                  <a:pt x="2528" y="4753"/>
                </a:cubicBezTo>
                <a:cubicBezTo>
                  <a:pt x="2542" y="4753"/>
                  <a:pt x="2546" y="4737"/>
                  <a:pt x="2545" y="4730"/>
                </a:cubicBezTo>
                <a:lnTo>
                  <a:pt x="2545" y="4724"/>
                </a:lnTo>
                <a:close/>
                <a:moveTo>
                  <a:pt x="6209" y="5143"/>
                </a:moveTo>
                <a:lnTo>
                  <a:pt x="6169" y="5149"/>
                </a:lnTo>
                <a:cubicBezTo>
                  <a:pt x="6168" y="5161"/>
                  <a:pt x="6178" y="5166"/>
                  <a:pt x="6186" y="5166"/>
                </a:cubicBezTo>
                <a:cubicBezTo>
                  <a:pt x="6196" y="5167"/>
                  <a:pt x="6209" y="5160"/>
                  <a:pt x="6209" y="5149"/>
                </a:cubicBezTo>
                <a:lnTo>
                  <a:pt x="6209" y="5143"/>
                </a:lnTo>
                <a:close/>
                <a:moveTo>
                  <a:pt x="2505" y="1903"/>
                </a:moveTo>
                <a:lnTo>
                  <a:pt x="2482" y="1881"/>
                </a:lnTo>
                <a:lnTo>
                  <a:pt x="2505" y="1915"/>
                </a:lnTo>
                <a:lnTo>
                  <a:pt x="2505" y="1916"/>
                </a:lnTo>
                <a:lnTo>
                  <a:pt x="2505" y="1917"/>
                </a:lnTo>
                <a:cubicBezTo>
                  <a:pt x="2505" y="1920"/>
                  <a:pt x="2506" y="1925"/>
                  <a:pt x="2507" y="1927"/>
                </a:cubicBezTo>
                <a:lnTo>
                  <a:pt x="2508" y="1928"/>
                </a:lnTo>
                <a:lnTo>
                  <a:pt x="2509" y="1929"/>
                </a:lnTo>
                <a:lnTo>
                  <a:pt x="2510" y="1930"/>
                </a:lnTo>
                <a:lnTo>
                  <a:pt x="2511" y="1931"/>
                </a:lnTo>
                <a:lnTo>
                  <a:pt x="2512" y="1931"/>
                </a:lnTo>
                <a:lnTo>
                  <a:pt x="2513" y="1932"/>
                </a:lnTo>
                <a:lnTo>
                  <a:pt x="2515" y="1932"/>
                </a:lnTo>
                <a:lnTo>
                  <a:pt x="2517" y="1932"/>
                </a:lnTo>
                <a:cubicBezTo>
                  <a:pt x="2523" y="1933"/>
                  <a:pt x="2529" y="1924"/>
                  <a:pt x="2528" y="1921"/>
                </a:cubicBezTo>
                <a:cubicBezTo>
                  <a:pt x="2528" y="1908"/>
                  <a:pt x="2508" y="1903"/>
                  <a:pt x="2505" y="1903"/>
                </a:cubicBezTo>
                <a:close/>
                <a:moveTo>
                  <a:pt x="6060" y="5154"/>
                </a:moveTo>
                <a:lnTo>
                  <a:pt x="6048" y="5154"/>
                </a:lnTo>
                <a:lnTo>
                  <a:pt x="6047" y="5154"/>
                </a:lnTo>
                <a:lnTo>
                  <a:pt x="6046" y="5154"/>
                </a:lnTo>
                <a:lnTo>
                  <a:pt x="6045" y="5154"/>
                </a:lnTo>
                <a:cubicBezTo>
                  <a:pt x="6040" y="5154"/>
                  <a:pt x="6035" y="5155"/>
                  <a:pt x="6031" y="5156"/>
                </a:cubicBezTo>
                <a:lnTo>
                  <a:pt x="6030" y="5157"/>
                </a:lnTo>
                <a:lnTo>
                  <a:pt x="6029" y="5158"/>
                </a:lnTo>
                <a:lnTo>
                  <a:pt x="6028" y="5159"/>
                </a:lnTo>
                <a:lnTo>
                  <a:pt x="6027" y="5160"/>
                </a:lnTo>
                <a:lnTo>
                  <a:pt x="6026" y="5161"/>
                </a:lnTo>
                <a:lnTo>
                  <a:pt x="6026" y="5162"/>
                </a:lnTo>
                <a:lnTo>
                  <a:pt x="6026" y="5164"/>
                </a:lnTo>
                <a:lnTo>
                  <a:pt x="6025" y="5166"/>
                </a:lnTo>
                <a:cubicBezTo>
                  <a:pt x="6025" y="5172"/>
                  <a:pt x="6033" y="5178"/>
                  <a:pt x="6037" y="5177"/>
                </a:cubicBezTo>
                <a:cubicBezTo>
                  <a:pt x="6053" y="5178"/>
                  <a:pt x="6060" y="5166"/>
                  <a:pt x="6060" y="5155"/>
                </a:cubicBezTo>
                <a:lnTo>
                  <a:pt x="6060" y="5154"/>
                </a:lnTo>
                <a:close/>
                <a:moveTo>
                  <a:pt x="5997" y="5286"/>
                </a:moveTo>
                <a:lnTo>
                  <a:pt x="5996" y="5286"/>
                </a:lnTo>
                <a:cubicBezTo>
                  <a:pt x="5987" y="5286"/>
                  <a:pt x="5963" y="5292"/>
                  <a:pt x="5962" y="5309"/>
                </a:cubicBezTo>
                <a:lnTo>
                  <a:pt x="5985" y="5309"/>
                </a:lnTo>
                <a:lnTo>
                  <a:pt x="5987" y="5309"/>
                </a:lnTo>
                <a:lnTo>
                  <a:pt x="5989" y="5309"/>
                </a:lnTo>
                <a:lnTo>
                  <a:pt x="5990" y="5308"/>
                </a:lnTo>
                <a:lnTo>
                  <a:pt x="5991" y="5308"/>
                </a:lnTo>
                <a:lnTo>
                  <a:pt x="5992" y="5307"/>
                </a:lnTo>
                <a:lnTo>
                  <a:pt x="5993" y="5306"/>
                </a:lnTo>
                <a:lnTo>
                  <a:pt x="5994" y="5305"/>
                </a:lnTo>
                <a:cubicBezTo>
                  <a:pt x="5997" y="5301"/>
                  <a:pt x="5997" y="5295"/>
                  <a:pt x="5997" y="5294"/>
                </a:cubicBezTo>
                <a:lnTo>
                  <a:pt x="5997" y="5293"/>
                </a:lnTo>
                <a:lnTo>
                  <a:pt x="5997" y="5292"/>
                </a:lnTo>
                <a:lnTo>
                  <a:pt x="5997" y="5286"/>
                </a:lnTo>
                <a:close/>
                <a:moveTo>
                  <a:pt x="3325" y="3761"/>
                </a:moveTo>
                <a:lnTo>
                  <a:pt x="3279" y="3767"/>
                </a:lnTo>
                <a:cubicBezTo>
                  <a:pt x="3280" y="3781"/>
                  <a:pt x="3295" y="3784"/>
                  <a:pt x="3302" y="3784"/>
                </a:cubicBezTo>
                <a:lnTo>
                  <a:pt x="3325" y="3761"/>
                </a:lnTo>
                <a:close/>
                <a:moveTo>
                  <a:pt x="4076" y="2872"/>
                </a:moveTo>
                <a:lnTo>
                  <a:pt x="4070" y="2872"/>
                </a:lnTo>
                <a:cubicBezTo>
                  <a:pt x="4057" y="2871"/>
                  <a:pt x="4052" y="2883"/>
                  <a:pt x="4053" y="2891"/>
                </a:cubicBezTo>
                <a:cubicBezTo>
                  <a:pt x="4053" y="2893"/>
                  <a:pt x="4054" y="2897"/>
                  <a:pt x="4054" y="2897"/>
                </a:cubicBezTo>
                <a:lnTo>
                  <a:pt x="4055" y="2899"/>
                </a:lnTo>
                <a:lnTo>
                  <a:pt x="4056" y="2900"/>
                </a:lnTo>
                <a:lnTo>
                  <a:pt x="4057" y="2901"/>
                </a:lnTo>
                <a:lnTo>
                  <a:pt x="4059" y="2901"/>
                </a:lnTo>
                <a:cubicBezTo>
                  <a:pt x="4078" y="2900"/>
                  <a:pt x="4076" y="2882"/>
                  <a:pt x="4076" y="2876"/>
                </a:cubicBezTo>
                <a:lnTo>
                  <a:pt x="4076" y="2874"/>
                </a:lnTo>
                <a:lnTo>
                  <a:pt x="4076" y="2873"/>
                </a:lnTo>
                <a:lnTo>
                  <a:pt x="4076" y="2872"/>
                </a:lnTo>
                <a:close/>
                <a:moveTo>
                  <a:pt x="2998" y="2838"/>
                </a:moveTo>
                <a:lnTo>
                  <a:pt x="2975" y="2849"/>
                </a:lnTo>
                <a:cubicBezTo>
                  <a:pt x="2975" y="2857"/>
                  <a:pt x="2985" y="2868"/>
                  <a:pt x="2993" y="2867"/>
                </a:cubicBezTo>
                <a:lnTo>
                  <a:pt x="2994" y="2866"/>
                </a:lnTo>
                <a:lnTo>
                  <a:pt x="2995" y="2866"/>
                </a:lnTo>
                <a:lnTo>
                  <a:pt x="2996" y="2865"/>
                </a:lnTo>
                <a:cubicBezTo>
                  <a:pt x="3003" y="2860"/>
                  <a:pt x="3004" y="2852"/>
                  <a:pt x="3004" y="2849"/>
                </a:cubicBezTo>
                <a:lnTo>
                  <a:pt x="2998" y="2838"/>
                </a:lnTo>
                <a:close/>
                <a:moveTo>
                  <a:pt x="3463" y="4197"/>
                </a:moveTo>
                <a:lnTo>
                  <a:pt x="3446" y="4191"/>
                </a:lnTo>
                <a:lnTo>
                  <a:pt x="3445" y="4191"/>
                </a:lnTo>
                <a:lnTo>
                  <a:pt x="3443" y="4192"/>
                </a:lnTo>
                <a:lnTo>
                  <a:pt x="3442" y="4192"/>
                </a:lnTo>
                <a:lnTo>
                  <a:pt x="3441" y="4193"/>
                </a:lnTo>
                <a:lnTo>
                  <a:pt x="3440" y="4195"/>
                </a:lnTo>
                <a:lnTo>
                  <a:pt x="3440" y="4197"/>
                </a:lnTo>
                <a:lnTo>
                  <a:pt x="3440" y="4198"/>
                </a:lnTo>
                <a:lnTo>
                  <a:pt x="3440" y="4198"/>
                </a:lnTo>
                <a:cubicBezTo>
                  <a:pt x="3440" y="4202"/>
                  <a:pt x="3440" y="4210"/>
                  <a:pt x="3443" y="4215"/>
                </a:cubicBezTo>
                <a:lnTo>
                  <a:pt x="3444" y="4216"/>
                </a:lnTo>
                <a:lnTo>
                  <a:pt x="3445" y="4217"/>
                </a:lnTo>
                <a:lnTo>
                  <a:pt x="3447" y="4218"/>
                </a:lnTo>
                <a:lnTo>
                  <a:pt x="3448" y="4219"/>
                </a:lnTo>
                <a:lnTo>
                  <a:pt x="3450" y="4219"/>
                </a:lnTo>
                <a:lnTo>
                  <a:pt x="3451" y="4220"/>
                </a:lnTo>
                <a:lnTo>
                  <a:pt x="3453" y="4219"/>
                </a:lnTo>
                <a:lnTo>
                  <a:pt x="3455" y="4219"/>
                </a:lnTo>
                <a:lnTo>
                  <a:pt x="3456" y="4218"/>
                </a:lnTo>
                <a:lnTo>
                  <a:pt x="3457" y="4217"/>
                </a:lnTo>
                <a:lnTo>
                  <a:pt x="3458" y="4216"/>
                </a:lnTo>
                <a:lnTo>
                  <a:pt x="3459" y="4215"/>
                </a:lnTo>
                <a:cubicBezTo>
                  <a:pt x="3463" y="4207"/>
                  <a:pt x="3462" y="4201"/>
                  <a:pt x="3463" y="4198"/>
                </a:cubicBezTo>
                <a:lnTo>
                  <a:pt x="3463" y="4198"/>
                </a:lnTo>
                <a:lnTo>
                  <a:pt x="3463" y="4197"/>
                </a:lnTo>
                <a:close/>
                <a:moveTo>
                  <a:pt x="3233" y="3182"/>
                </a:moveTo>
                <a:cubicBezTo>
                  <a:pt x="3230" y="3182"/>
                  <a:pt x="3225" y="3179"/>
                  <a:pt x="3222" y="3176"/>
                </a:cubicBezTo>
                <a:cubicBezTo>
                  <a:pt x="3218" y="3176"/>
                  <a:pt x="3214" y="3178"/>
                  <a:pt x="3214" y="3178"/>
                </a:cubicBezTo>
                <a:lnTo>
                  <a:pt x="3213" y="3178"/>
                </a:lnTo>
                <a:lnTo>
                  <a:pt x="3212" y="3179"/>
                </a:lnTo>
                <a:lnTo>
                  <a:pt x="3212" y="3180"/>
                </a:lnTo>
                <a:cubicBezTo>
                  <a:pt x="3211" y="3182"/>
                  <a:pt x="3210" y="3186"/>
                  <a:pt x="3210" y="3186"/>
                </a:cubicBezTo>
                <a:cubicBezTo>
                  <a:pt x="3210" y="3191"/>
                  <a:pt x="3214" y="3200"/>
                  <a:pt x="3218" y="3203"/>
                </a:cubicBezTo>
                <a:lnTo>
                  <a:pt x="3220" y="3204"/>
                </a:lnTo>
                <a:lnTo>
                  <a:pt x="3221" y="3205"/>
                </a:lnTo>
                <a:lnTo>
                  <a:pt x="3222" y="3205"/>
                </a:lnTo>
                <a:lnTo>
                  <a:pt x="3224" y="3205"/>
                </a:lnTo>
                <a:lnTo>
                  <a:pt x="3225" y="3204"/>
                </a:lnTo>
                <a:lnTo>
                  <a:pt x="3227" y="3204"/>
                </a:lnTo>
                <a:lnTo>
                  <a:pt x="3228" y="3203"/>
                </a:lnTo>
                <a:lnTo>
                  <a:pt x="3229" y="3202"/>
                </a:lnTo>
                <a:lnTo>
                  <a:pt x="3230" y="3200"/>
                </a:lnTo>
                <a:cubicBezTo>
                  <a:pt x="3234" y="3193"/>
                  <a:pt x="3233" y="3186"/>
                  <a:pt x="3233" y="3184"/>
                </a:cubicBezTo>
                <a:lnTo>
                  <a:pt x="3233" y="3183"/>
                </a:lnTo>
                <a:lnTo>
                  <a:pt x="3233" y="3182"/>
                </a:lnTo>
                <a:close/>
                <a:moveTo>
                  <a:pt x="3159" y="3079"/>
                </a:moveTo>
                <a:lnTo>
                  <a:pt x="3153" y="3079"/>
                </a:lnTo>
                <a:cubicBezTo>
                  <a:pt x="3141" y="3078"/>
                  <a:pt x="3135" y="3088"/>
                  <a:pt x="3136" y="3096"/>
                </a:cubicBezTo>
                <a:cubicBezTo>
                  <a:pt x="3135" y="3102"/>
                  <a:pt x="3144" y="3108"/>
                  <a:pt x="3147" y="3107"/>
                </a:cubicBezTo>
                <a:lnTo>
                  <a:pt x="3149" y="3107"/>
                </a:lnTo>
                <a:lnTo>
                  <a:pt x="3151" y="3107"/>
                </a:lnTo>
                <a:lnTo>
                  <a:pt x="3152" y="3107"/>
                </a:lnTo>
                <a:lnTo>
                  <a:pt x="3153" y="3106"/>
                </a:lnTo>
                <a:lnTo>
                  <a:pt x="3155" y="3105"/>
                </a:lnTo>
                <a:lnTo>
                  <a:pt x="3156" y="3104"/>
                </a:lnTo>
                <a:lnTo>
                  <a:pt x="3156" y="3103"/>
                </a:lnTo>
                <a:cubicBezTo>
                  <a:pt x="3159" y="3099"/>
                  <a:pt x="3159" y="3094"/>
                  <a:pt x="3159" y="3092"/>
                </a:cubicBezTo>
                <a:lnTo>
                  <a:pt x="3159" y="3091"/>
                </a:lnTo>
                <a:lnTo>
                  <a:pt x="3159" y="3090"/>
                </a:lnTo>
                <a:lnTo>
                  <a:pt x="3159" y="3079"/>
                </a:lnTo>
                <a:close/>
                <a:moveTo>
                  <a:pt x="2798" y="3922"/>
                </a:moveTo>
                <a:cubicBezTo>
                  <a:pt x="2798" y="3915"/>
                  <a:pt x="2790" y="3909"/>
                  <a:pt x="2786" y="3910"/>
                </a:cubicBezTo>
                <a:lnTo>
                  <a:pt x="2785" y="3910"/>
                </a:lnTo>
                <a:lnTo>
                  <a:pt x="2784" y="3911"/>
                </a:lnTo>
                <a:lnTo>
                  <a:pt x="2783" y="3912"/>
                </a:lnTo>
                <a:cubicBezTo>
                  <a:pt x="2776" y="3918"/>
                  <a:pt x="2775" y="3925"/>
                  <a:pt x="2775" y="3929"/>
                </a:cubicBezTo>
                <a:cubicBezTo>
                  <a:pt x="2775" y="3931"/>
                  <a:pt x="2775" y="3935"/>
                  <a:pt x="2776" y="3935"/>
                </a:cubicBezTo>
                <a:lnTo>
                  <a:pt x="2776" y="3937"/>
                </a:lnTo>
                <a:lnTo>
                  <a:pt x="2777" y="3938"/>
                </a:lnTo>
                <a:lnTo>
                  <a:pt x="2779" y="3939"/>
                </a:lnTo>
                <a:lnTo>
                  <a:pt x="2781" y="3939"/>
                </a:lnTo>
                <a:cubicBezTo>
                  <a:pt x="2791" y="3940"/>
                  <a:pt x="2798" y="3927"/>
                  <a:pt x="2798" y="3922"/>
                </a:cubicBezTo>
                <a:close/>
                <a:moveTo>
                  <a:pt x="3618" y="1967"/>
                </a:moveTo>
                <a:lnTo>
                  <a:pt x="3606" y="1961"/>
                </a:lnTo>
                <a:cubicBezTo>
                  <a:pt x="3599" y="1960"/>
                  <a:pt x="3593" y="1971"/>
                  <a:pt x="3595" y="1974"/>
                </a:cubicBezTo>
                <a:cubicBezTo>
                  <a:pt x="3594" y="1977"/>
                  <a:pt x="3596" y="1982"/>
                  <a:pt x="3597" y="1984"/>
                </a:cubicBezTo>
                <a:lnTo>
                  <a:pt x="3597" y="1985"/>
                </a:lnTo>
                <a:lnTo>
                  <a:pt x="3598" y="1986"/>
                </a:lnTo>
                <a:lnTo>
                  <a:pt x="3599" y="1987"/>
                </a:lnTo>
                <a:lnTo>
                  <a:pt x="3600" y="1988"/>
                </a:lnTo>
                <a:lnTo>
                  <a:pt x="3601" y="1989"/>
                </a:lnTo>
                <a:lnTo>
                  <a:pt x="3603" y="1989"/>
                </a:lnTo>
                <a:lnTo>
                  <a:pt x="3604" y="1989"/>
                </a:lnTo>
                <a:lnTo>
                  <a:pt x="3606" y="1989"/>
                </a:lnTo>
                <a:lnTo>
                  <a:pt x="3607" y="1989"/>
                </a:lnTo>
                <a:lnTo>
                  <a:pt x="3608" y="1989"/>
                </a:lnTo>
                <a:lnTo>
                  <a:pt x="3609" y="1988"/>
                </a:lnTo>
                <a:cubicBezTo>
                  <a:pt x="3617" y="1979"/>
                  <a:pt x="3617" y="1969"/>
                  <a:pt x="3618" y="1967"/>
                </a:cubicBezTo>
                <a:close/>
                <a:moveTo>
                  <a:pt x="3102" y="4059"/>
                </a:moveTo>
                <a:lnTo>
                  <a:pt x="3090" y="4059"/>
                </a:lnTo>
                <a:lnTo>
                  <a:pt x="3088" y="4059"/>
                </a:lnTo>
                <a:cubicBezTo>
                  <a:pt x="3083" y="4059"/>
                  <a:pt x="3080" y="4060"/>
                  <a:pt x="3080" y="4060"/>
                </a:cubicBezTo>
                <a:lnTo>
                  <a:pt x="3079" y="4061"/>
                </a:lnTo>
                <a:lnTo>
                  <a:pt x="3079" y="4062"/>
                </a:lnTo>
                <a:lnTo>
                  <a:pt x="3079" y="4063"/>
                </a:lnTo>
                <a:cubicBezTo>
                  <a:pt x="3078" y="4069"/>
                  <a:pt x="3082" y="4076"/>
                  <a:pt x="3086" y="4081"/>
                </a:cubicBezTo>
                <a:lnTo>
                  <a:pt x="3088" y="4081"/>
                </a:lnTo>
                <a:lnTo>
                  <a:pt x="3089" y="4082"/>
                </a:lnTo>
                <a:lnTo>
                  <a:pt x="3090" y="4082"/>
                </a:lnTo>
                <a:cubicBezTo>
                  <a:pt x="3094" y="4082"/>
                  <a:pt x="3098" y="4081"/>
                  <a:pt x="3098" y="4080"/>
                </a:cubicBezTo>
                <a:lnTo>
                  <a:pt x="3099" y="4080"/>
                </a:lnTo>
                <a:lnTo>
                  <a:pt x="3100" y="4079"/>
                </a:lnTo>
                <a:lnTo>
                  <a:pt x="3100" y="4079"/>
                </a:lnTo>
                <a:cubicBezTo>
                  <a:pt x="3101" y="4077"/>
                  <a:pt x="3102" y="4073"/>
                  <a:pt x="3102" y="4072"/>
                </a:cubicBezTo>
                <a:lnTo>
                  <a:pt x="3102" y="4071"/>
                </a:lnTo>
                <a:lnTo>
                  <a:pt x="3102" y="4059"/>
                </a:lnTo>
                <a:close/>
                <a:moveTo>
                  <a:pt x="4317" y="3228"/>
                </a:moveTo>
                <a:lnTo>
                  <a:pt x="4306" y="3228"/>
                </a:lnTo>
                <a:cubicBezTo>
                  <a:pt x="4299" y="3227"/>
                  <a:pt x="4293" y="3236"/>
                  <a:pt x="4294" y="3239"/>
                </a:cubicBezTo>
                <a:cubicBezTo>
                  <a:pt x="4293" y="3246"/>
                  <a:pt x="4302" y="3251"/>
                  <a:pt x="4306" y="3251"/>
                </a:cubicBezTo>
                <a:lnTo>
                  <a:pt x="4307" y="3251"/>
                </a:lnTo>
                <a:lnTo>
                  <a:pt x="4309" y="3251"/>
                </a:lnTo>
                <a:lnTo>
                  <a:pt x="4310" y="3250"/>
                </a:lnTo>
                <a:lnTo>
                  <a:pt x="4312" y="3250"/>
                </a:lnTo>
                <a:lnTo>
                  <a:pt x="4313" y="3249"/>
                </a:lnTo>
                <a:lnTo>
                  <a:pt x="4314" y="3249"/>
                </a:lnTo>
                <a:lnTo>
                  <a:pt x="4314" y="3248"/>
                </a:lnTo>
                <a:lnTo>
                  <a:pt x="4315" y="3247"/>
                </a:lnTo>
                <a:cubicBezTo>
                  <a:pt x="4317" y="3245"/>
                  <a:pt x="4317" y="3239"/>
                  <a:pt x="4317" y="3236"/>
                </a:cubicBezTo>
                <a:lnTo>
                  <a:pt x="4317" y="3235"/>
                </a:lnTo>
                <a:lnTo>
                  <a:pt x="4317" y="3234"/>
                </a:lnTo>
                <a:lnTo>
                  <a:pt x="4317" y="3228"/>
                </a:lnTo>
                <a:close/>
                <a:moveTo>
                  <a:pt x="5911" y="5126"/>
                </a:moveTo>
                <a:cubicBezTo>
                  <a:pt x="5901" y="5125"/>
                  <a:pt x="5888" y="5132"/>
                  <a:pt x="5888" y="5143"/>
                </a:cubicBezTo>
                <a:lnTo>
                  <a:pt x="5889" y="5144"/>
                </a:lnTo>
                <a:lnTo>
                  <a:pt x="5891" y="5146"/>
                </a:lnTo>
                <a:lnTo>
                  <a:pt x="5892" y="5147"/>
                </a:lnTo>
                <a:lnTo>
                  <a:pt x="5893" y="5147"/>
                </a:lnTo>
                <a:lnTo>
                  <a:pt x="5894" y="5148"/>
                </a:lnTo>
                <a:lnTo>
                  <a:pt x="5894" y="5148"/>
                </a:lnTo>
                <a:lnTo>
                  <a:pt x="5895" y="5148"/>
                </a:lnTo>
                <a:lnTo>
                  <a:pt x="5896" y="5149"/>
                </a:lnTo>
                <a:lnTo>
                  <a:pt x="5898" y="5149"/>
                </a:lnTo>
                <a:cubicBezTo>
                  <a:pt x="5901" y="5149"/>
                  <a:pt x="5906" y="5148"/>
                  <a:pt x="5906" y="5147"/>
                </a:cubicBezTo>
                <a:lnTo>
                  <a:pt x="5907" y="5147"/>
                </a:lnTo>
                <a:lnTo>
                  <a:pt x="5908" y="5146"/>
                </a:lnTo>
                <a:lnTo>
                  <a:pt x="5909" y="5145"/>
                </a:lnTo>
                <a:cubicBezTo>
                  <a:pt x="5911" y="5143"/>
                  <a:pt x="5911" y="5137"/>
                  <a:pt x="5911" y="5134"/>
                </a:cubicBezTo>
                <a:lnTo>
                  <a:pt x="5911" y="5133"/>
                </a:lnTo>
                <a:lnTo>
                  <a:pt x="5911" y="5131"/>
                </a:lnTo>
                <a:lnTo>
                  <a:pt x="5911" y="5126"/>
                </a:lnTo>
                <a:close/>
                <a:moveTo>
                  <a:pt x="2643" y="4747"/>
                </a:moveTo>
                <a:lnTo>
                  <a:pt x="2637" y="4747"/>
                </a:lnTo>
                <a:lnTo>
                  <a:pt x="2636" y="4747"/>
                </a:lnTo>
                <a:lnTo>
                  <a:pt x="2634" y="4747"/>
                </a:lnTo>
                <a:cubicBezTo>
                  <a:pt x="2629" y="4747"/>
                  <a:pt x="2625" y="4748"/>
                  <a:pt x="2623" y="4749"/>
                </a:cubicBezTo>
                <a:lnTo>
                  <a:pt x="2623" y="4750"/>
                </a:lnTo>
                <a:lnTo>
                  <a:pt x="2622" y="4751"/>
                </a:lnTo>
                <a:lnTo>
                  <a:pt x="2621" y="4752"/>
                </a:lnTo>
                <a:cubicBezTo>
                  <a:pt x="2620" y="4753"/>
                  <a:pt x="2620" y="4760"/>
                  <a:pt x="2620" y="4760"/>
                </a:cubicBezTo>
                <a:cubicBezTo>
                  <a:pt x="2620" y="4763"/>
                  <a:pt x="2621" y="4766"/>
                  <a:pt x="2621" y="4767"/>
                </a:cubicBezTo>
                <a:lnTo>
                  <a:pt x="2621" y="4768"/>
                </a:lnTo>
                <a:lnTo>
                  <a:pt x="2622" y="4769"/>
                </a:lnTo>
                <a:lnTo>
                  <a:pt x="2624" y="4770"/>
                </a:lnTo>
                <a:lnTo>
                  <a:pt x="2626" y="4770"/>
                </a:lnTo>
                <a:cubicBezTo>
                  <a:pt x="2638" y="4770"/>
                  <a:pt x="2643" y="4750"/>
                  <a:pt x="2643" y="4747"/>
                </a:cubicBezTo>
                <a:close/>
                <a:moveTo>
                  <a:pt x="4122" y="2849"/>
                </a:moveTo>
                <a:lnTo>
                  <a:pt x="4116" y="2844"/>
                </a:lnTo>
                <a:cubicBezTo>
                  <a:pt x="4102" y="2844"/>
                  <a:pt x="4099" y="2859"/>
                  <a:pt x="4099" y="2867"/>
                </a:cubicBezTo>
                <a:lnTo>
                  <a:pt x="4111" y="2867"/>
                </a:lnTo>
                <a:lnTo>
                  <a:pt x="4112" y="2866"/>
                </a:lnTo>
                <a:lnTo>
                  <a:pt x="4114" y="2866"/>
                </a:lnTo>
                <a:lnTo>
                  <a:pt x="4115" y="2866"/>
                </a:lnTo>
                <a:lnTo>
                  <a:pt x="4117" y="2865"/>
                </a:lnTo>
                <a:lnTo>
                  <a:pt x="4118" y="2864"/>
                </a:lnTo>
                <a:lnTo>
                  <a:pt x="4119" y="2864"/>
                </a:lnTo>
                <a:lnTo>
                  <a:pt x="4120" y="2863"/>
                </a:lnTo>
                <a:cubicBezTo>
                  <a:pt x="4122" y="2859"/>
                  <a:pt x="4122" y="2853"/>
                  <a:pt x="4122" y="2851"/>
                </a:cubicBezTo>
                <a:lnTo>
                  <a:pt x="4122" y="2850"/>
                </a:lnTo>
                <a:lnTo>
                  <a:pt x="4122" y="2849"/>
                </a:lnTo>
                <a:close/>
                <a:moveTo>
                  <a:pt x="3411" y="4053"/>
                </a:moveTo>
                <a:cubicBezTo>
                  <a:pt x="3399" y="4053"/>
                  <a:pt x="3388" y="4067"/>
                  <a:pt x="3388" y="4076"/>
                </a:cubicBezTo>
                <a:lnTo>
                  <a:pt x="3394" y="4076"/>
                </a:lnTo>
                <a:cubicBezTo>
                  <a:pt x="3402" y="4076"/>
                  <a:pt x="3408" y="4074"/>
                  <a:pt x="3410" y="4069"/>
                </a:cubicBezTo>
                <a:lnTo>
                  <a:pt x="3411" y="4067"/>
                </a:lnTo>
                <a:lnTo>
                  <a:pt x="3411" y="4066"/>
                </a:lnTo>
                <a:lnTo>
                  <a:pt x="3411" y="4065"/>
                </a:lnTo>
                <a:lnTo>
                  <a:pt x="3411" y="4053"/>
                </a:lnTo>
                <a:close/>
                <a:moveTo>
                  <a:pt x="3182" y="4025"/>
                </a:moveTo>
                <a:lnTo>
                  <a:pt x="3176" y="4025"/>
                </a:lnTo>
                <a:lnTo>
                  <a:pt x="3175" y="4025"/>
                </a:lnTo>
                <a:cubicBezTo>
                  <a:pt x="3172" y="4025"/>
                  <a:pt x="3169" y="4025"/>
                  <a:pt x="3168" y="4026"/>
                </a:cubicBezTo>
                <a:lnTo>
                  <a:pt x="3167" y="4026"/>
                </a:lnTo>
                <a:lnTo>
                  <a:pt x="3166" y="4027"/>
                </a:lnTo>
                <a:lnTo>
                  <a:pt x="3165" y="4029"/>
                </a:lnTo>
                <a:lnTo>
                  <a:pt x="3165" y="4031"/>
                </a:lnTo>
                <a:cubicBezTo>
                  <a:pt x="3164" y="4034"/>
                  <a:pt x="3168" y="4043"/>
                  <a:pt x="3172" y="4046"/>
                </a:cubicBezTo>
                <a:lnTo>
                  <a:pt x="3174" y="4047"/>
                </a:lnTo>
                <a:lnTo>
                  <a:pt x="3175" y="4047"/>
                </a:lnTo>
                <a:lnTo>
                  <a:pt x="3176" y="4048"/>
                </a:lnTo>
                <a:cubicBezTo>
                  <a:pt x="3182" y="4048"/>
                  <a:pt x="3188" y="4040"/>
                  <a:pt x="3188" y="4036"/>
                </a:cubicBezTo>
                <a:lnTo>
                  <a:pt x="3182" y="4025"/>
                </a:lnTo>
                <a:close/>
                <a:moveTo>
                  <a:pt x="3125" y="3021"/>
                </a:moveTo>
                <a:lnTo>
                  <a:pt x="3119" y="3021"/>
                </a:lnTo>
                <a:lnTo>
                  <a:pt x="3118" y="3022"/>
                </a:lnTo>
                <a:lnTo>
                  <a:pt x="3116" y="3022"/>
                </a:lnTo>
                <a:lnTo>
                  <a:pt x="3115" y="3023"/>
                </a:lnTo>
                <a:cubicBezTo>
                  <a:pt x="3109" y="3028"/>
                  <a:pt x="3107" y="3036"/>
                  <a:pt x="3107" y="3039"/>
                </a:cubicBezTo>
                <a:cubicBezTo>
                  <a:pt x="3107" y="3045"/>
                  <a:pt x="3115" y="3051"/>
                  <a:pt x="3119" y="3050"/>
                </a:cubicBezTo>
                <a:lnTo>
                  <a:pt x="3120" y="3050"/>
                </a:lnTo>
                <a:lnTo>
                  <a:pt x="3122" y="3049"/>
                </a:lnTo>
                <a:lnTo>
                  <a:pt x="3123" y="3048"/>
                </a:lnTo>
                <a:cubicBezTo>
                  <a:pt x="3125" y="3041"/>
                  <a:pt x="3124" y="3037"/>
                  <a:pt x="3125" y="3035"/>
                </a:cubicBezTo>
                <a:lnTo>
                  <a:pt x="3125" y="3034"/>
                </a:lnTo>
                <a:lnTo>
                  <a:pt x="3125" y="3033"/>
                </a:lnTo>
                <a:lnTo>
                  <a:pt x="3125" y="3021"/>
                </a:lnTo>
                <a:close/>
                <a:moveTo>
                  <a:pt x="2912" y="3033"/>
                </a:moveTo>
                <a:lnTo>
                  <a:pt x="2912" y="3032"/>
                </a:lnTo>
                <a:cubicBezTo>
                  <a:pt x="2913" y="3029"/>
                  <a:pt x="2912" y="3026"/>
                  <a:pt x="2912" y="3025"/>
                </a:cubicBezTo>
                <a:lnTo>
                  <a:pt x="2911" y="3024"/>
                </a:lnTo>
                <a:lnTo>
                  <a:pt x="2910" y="3022"/>
                </a:lnTo>
                <a:lnTo>
                  <a:pt x="2909" y="3022"/>
                </a:lnTo>
                <a:lnTo>
                  <a:pt x="2907" y="3021"/>
                </a:lnTo>
                <a:lnTo>
                  <a:pt x="2905" y="3022"/>
                </a:lnTo>
                <a:lnTo>
                  <a:pt x="2903" y="3022"/>
                </a:lnTo>
                <a:lnTo>
                  <a:pt x="2902" y="3022"/>
                </a:lnTo>
                <a:lnTo>
                  <a:pt x="2901" y="3023"/>
                </a:lnTo>
                <a:lnTo>
                  <a:pt x="2899" y="3024"/>
                </a:lnTo>
                <a:lnTo>
                  <a:pt x="2899" y="3025"/>
                </a:lnTo>
                <a:lnTo>
                  <a:pt x="2898" y="3026"/>
                </a:lnTo>
                <a:cubicBezTo>
                  <a:pt x="2895" y="3029"/>
                  <a:pt x="2895" y="3035"/>
                  <a:pt x="2895" y="3037"/>
                </a:cubicBezTo>
                <a:lnTo>
                  <a:pt x="2895" y="3038"/>
                </a:lnTo>
                <a:lnTo>
                  <a:pt x="2895" y="3039"/>
                </a:lnTo>
                <a:lnTo>
                  <a:pt x="2895" y="3040"/>
                </a:lnTo>
                <a:cubicBezTo>
                  <a:pt x="2895" y="3043"/>
                  <a:pt x="2896" y="3046"/>
                  <a:pt x="2896" y="3047"/>
                </a:cubicBezTo>
                <a:lnTo>
                  <a:pt x="2897" y="3048"/>
                </a:lnTo>
                <a:lnTo>
                  <a:pt x="2898" y="3049"/>
                </a:lnTo>
                <a:lnTo>
                  <a:pt x="2899" y="3050"/>
                </a:lnTo>
                <a:lnTo>
                  <a:pt x="2901" y="3050"/>
                </a:lnTo>
                <a:lnTo>
                  <a:pt x="2902" y="3050"/>
                </a:lnTo>
                <a:lnTo>
                  <a:pt x="2903" y="3049"/>
                </a:lnTo>
                <a:cubicBezTo>
                  <a:pt x="2910" y="3045"/>
                  <a:pt x="2912" y="3035"/>
                  <a:pt x="2912" y="3033"/>
                </a:cubicBezTo>
                <a:close/>
                <a:moveTo>
                  <a:pt x="4392" y="3543"/>
                </a:moveTo>
                <a:lnTo>
                  <a:pt x="4369" y="3549"/>
                </a:lnTo>
                <a:lnTo>
                  <a:pt x="4369" y="3555"/>
                </a:lnTo>
                <a:lnTo>
                  <a:pt x="4369" y="3556"/>
                </a:lnTo>
                <a:cubicBezTo>
                  <a:pt x="4368" y="3559"/>
                  <a:pt x="4369" y="3562"/>
                  <a:pt x="4369" y="3563"/>
                </a:cubicBezTo>
                <a:lnTo>
                  <a:pt x="4370" y="3564"/>
                </a:lnTo>
                <a:lnTo>
                  <a:pt x="4371" y="3565"/>
                </a:lnTo>
                <a:lnTo>
                  <a:pt x="4372" y="3566"/>
                </a:lnTo>
                <a:lnTo>
                  <a:pt x="4374" y="3566"/>
                </a:lnTo>
                <a:cubicBezTo>
                  <a:pt x="4388" y="3566"/>
                  <a:pt x="4392" y="3551"/>
                  <a:pt x="4392" y="3543"/>
                </a:cubicBezTo>
                <a:close/>
                <a:moveTo>
                  <a:pt x="6845" y="5705"/>
                </a:moveTo>
                <a:lnTo>
                  <a:pt x="6844" y="5705"/>
                </a:lnTo>
                <a:lnTo>
                  <a:pt x="6843" y="5705"/>
                </a:lnTo>
                <a:cubicBezTo>
                  <a:pt x="6836" y="5710"/>
                  <a:pt x="6834" y="5720"/>
                  <a:pt x="6834" y="5722"/>
                </a:cubicBezTo>
                <a:lnTo>
                  <a:pt x="6834" y="5733"/>
                </a:lnTo>
                <a:lnTo>
                  <a:pt x="6835" y="5733"/>
                </a:lnTo>
                <a:lnTo>
                  <a:pt x="6836" y="5733"/>
                </a:lnTo>
                <a:cubicBezTo>
                  <a:pt x="6839" y="5733"/>
                  <a:pt x="6843" y="5733"/>
                  <a:pt x="6847" y="5732"/>
                </a:cubicBezTo>
                <a:lnTo>
                  <a:pt x="6848" y="5731"/>
                </a:lnTo>
                <a:lnTo>
                  <a:pt x="6850" y="5730"/>
                </a:lnTo>
                <a:lnTo>
                  <a:pt x="6851" y="5729"/>
                </a:lnTo>
                <a:lnTo>
                  <a:pt x="6851" y="5728"/>
                </a:lnTo>
                <a:cubicBezTo>
                  <a:pt x="6851" y="5724"/>
                  <a:pt x="6850" y="5720"/>
                  <a:pt x="6848" y="5715"/>
                </a:cubicBezTo>
                <a:cubicBezTo>
                  <a:pt x="6846" y="5711"/>
                  <a:pt x="6845" y="5706"/>
                  <a:pt x="6845" y="5705"/>
                </a:cubicBezTo>
                <a:close/>
                <a:moveTo>
                  <a:pt x="5871" y="5252"/>
                </a:moveTo>
                <a:cubicBezTo>
                  <a:pt x="5855" y="5251"/>
                  <a:pt x="5836" y="5263"/>
                  <a:pt x="5836" y="5280"/>
                </a:cubicBezTo>
                <a:lnTo>
                  <a:pt x="5836" y="5286"/>
                </a:lnTo>
                <a:lnTo>
                  <a:pt x="5871" y="5252"/>
                </a:lnTo>
                <a:close/>
                <a:moveTo>
                  <a:pt x="2884" y="3950"/>
                </a:moveTo>
                <a:lnTo>
                  <a:pt x="2861" y="3956"/>
                </a:lnTo>
                <a:lnTo>
                  <a:pt x="2861" y="3957"/>
                </a:lnTo>
                <a:lnTo>
                  <a:pt x="2861" y="3958"/>
                </a:lnTo>
                <a:cubicBezTo>
                  <a:pt x="2861" y="3961"/>
                  <a:pt x="2862" y="3966"/>
                  <a:pt x="2863" y="3968"/>
                </a:cubicBezTo>
                <a:lnTo>
                  <a:pt x="2863" y="3969"/>
                </a:lnTo>
                <a:lnTo>
                  <a:pt x="2864" y="3970"/>
                </a:lnTo>
                <a:lnTo>
                  <a:pt x="2865" y="3971"/>
                </a:lnTo>
                <a:lnTo>
                  <a:pt x="2866" y="3972"/>
                </a:lnTo>
                <a:lnTo>
                  <a:pt x="2867" y="3972"/>
                </a:lnTo>
                <a:lnTo>
                  <a:pt x="2869" y="3973"/>
                </a:lnTo>
                <a:lnTo>
                  <a:pt x="2871" y="3973"/>
                </a:lnTo>
                <a:lnTo>
                  <a:pt x="2872" y="3973"/>
                </a:lnTo>
                <a:cubicBezTo>
                  <a:pt x="2882" y="3965"/>
                  <a:pt x="2884" y="3957"/>
                  <a:pt x="2884" y="3950"/>
                </a:cubicBezTo>
                <a:close/>
                <a:moveTo>
                  <a:pt x="3308" y="5085"/>
                </a:moveTo>
                <a:lnTo>
                  <a:pt x="3307" y="5086"/>
                </a:lnTo>
                <a:lnTo>
                  <a:pt x="3306" y="5086"/>
                </a:lnTo>
                <a:lnTo>
                  <a:pt x="3305" y="5087"/>
                </a:lnTo>
                <a:cubicBezTo>
                  <a:pt x="3301" y="5095"/>
                  <a:pt x="3303" y="5104"/>
                  <a:pt x="3302" y="5107"/>
                </a:cubicBezTo>
                <a:lnTo>
                  <a:pt x="3302" y="5108"/>
                </a:lnTo>
                <a:lnTo>
                  <a:pt x="3302" y="5108"/>
                </a:lnTo>
                <a:lnTo>
                  <a:pt x="3325" y="5131"/>
                </a:lnTo>
                <a:lnTo>
                  <a:pt x="3314" y="5108"/>
                </a:lnTo>
                <a:lnTo>
                  <a:pt x="3314" y="5108"/>
                </a:lnTo>
                <a:lnTo>
                  <a:pt x="3314" y="5108"/>
                </a:lnTo>
                <a:cubicBezTo>
                  <a:pt x="3314" y="5106"/>
                  <a:pt x="3313" y="5088"/>
                  <a:pt x="3310" y="5087"/>
                </a:cubicBezTo>
                <a:lnTo>
                  <a:pt x="3309" y="5086"/>
                </a:lnTo>
                <a:lnTo>
                  <a:pt x="3309" y="5086"/>
                </a:lnTo>
                <a:lnTo>
                  <a:pt x="3308" y="5085"/>
                </a:lnTo>
                <a:close/>
                <a:moveTo>
                  <a:pt x="2930" y="3979"/>
                </a:moveTo>
                <a:lnTo>
                  <a:pt x="2907" y="3985"/>
                </a:lnTo>
                <a:lnTo>
                  <a:pt x="2907" y="3986"/>
                </a:lnTo>
                <a:lnTo>
                  <a:pt x="2907" y="3987"/>
                </a:lnTo>
                <a:cubicBezTo>
                  <a:pt x="2907" y="3990"/>
                  <a:pt x="2908" y="3995"/>
                  <a:pt x="2909" y="3997"/>
                </a:cubicBezTo>
                <a:lnTo>
                  <a:pt x="2909" y="3998"/>
                </a:lnTo>
                <a:lnTo>
                  <a:pt x="2910" y="3999"/>
                </a:lnTo>
                <a:lnTo>
                  <a:pt x="2911" y="4000"/>
                </a:lnTo>
                <a:lnTo>
                  <a:pt x="2912" y="4000"/>
                </a:lnTo>
                <a:lnTo>
                  <a:pt x="2913" y="4001"/>
                </a:lnTo>
                <a:lnTo>
                  <a:pt x="2915" y="4001"/>
                </a:lnTo>
                <a:lnTo>
                  <a:pt x="2916" y="4002"/>
                </a:lnTo>
                <a:lnTo>
                  <a:pt x="2918" y="4002"/>
                </a:lnTo>
                <a:lnTo>
                  <a:pt x="2919" y="4002"/>
                </a:lnTo>
                <a:lnTo>
                  <a:pt x="2920" y="4001"/>
                </a:lnTo>
                <a:lnTo>
                  <a:pt x="2921" y="4000"/>
                </a:lnTo>
                <a:cubicBezTo>
                  <a:pt x="2929" y="3991"/>
                  <a:pt x="2929" y="3982"/>
                  <a:pt x="2930" y="3979"/>
                </a:cubicBezTo>
                <a:close/>
                <a:moveTo>
                  <a:pt x="3142" y="4002"/>
                </a:moveTo>
                <a:lnTo>
                  <a:pt x="3136" y="4002"/>
                </a:lnTo>
                <a:cubicBezTo>
                  <a:pt x="3126" y="4001"/>
                  <a:pt x="3113" y="4008"/>
                  <a:pt x="3113" y="4019"/>
                </a:cubicBezTo>
                <a:lnTo>
                  <a:pt x="3119" y="4019"/>
                </a:lnTo>
                <a:cubicBezTo>
                  <a:pt x="3129" y="4020"/>
                  <a:pt x="3142" y="4013"/>
                  <a:pt x="3142" y="4002"/>
                </a:cubicBezTo>
                <a:close/>
                <a:moveTo>
                  <a:pt x="3084" y="2930"/>
                </a:moveTo>
                <a:cubicBezTo>
                  <a:pt x="3072" y="2929"/>
                  <a:pt x="3061" y="2943"/>
                  <a:pt x="3061" y="2953"/>
                </a:cubicBezTo>
                <a:cubicBezTo>
                  <a:pt x="3071" y="2950"/>
                  <a:pt x="3078" y="2948"/>
                  <a:pt x="3080" y="2947"/>
                </a:cubicBezTo>
                <a:cubicBezTo>
                  <a:pt x="3083" y="2947"/>
                  <a:pt x="3084" y="2938"/>
                  <a:pt x="3084" y="2932"/>
                </a:cubicBezTo>
                <a:lnTo>
                  <a:pt x="3084" y="2930"/>
                </a:lnTo>
                <a:close/>
                <a:moveTo>
                  <a:pt x="441" y="1324"/>
                </a:moveTo>
                <a:lnTo>
                  <a:pt x="430" y="1324"/>
                </a:lnTo>
                <a:lnTo>
                  <a:pt x="428" y="1324"/>
                </a:lnTo>
                <a:lnTo>
                  <a:pt x="427" y="1324"/>
                </a:lnTo>
                <a:lnTo>
                  <a:pt x="426" y="1325"/>
                </a:lnTo>
                <a:lnTo>
                  <a:pt x="425" y="1325"/>
                </a:lnTo>
                <a:lnTo>
                  <a:pt x="425" y="1326"/>
                </a:lnTo>
                <a:lnTo>
                  <a:pt x="424" y="1327"/>
                </a:lnTo>
                <a:lnTo>
                  <a:pt x="424" y="1328"/>
                </a:lnTo>
                <a:lnTo>
                  <a:pt x="424" y="1330"/>
                </a:lnTo>
                <a:lnTo>
                  <a:pt x="424" y="1331"/>
                </a:lnTo>
                <a:lnTo>
                  <a:pt x="424" y="1332"/>
                </a:lnTo>
                <a:cubicBezTo>
                  <a:pt x="424" y="1335"/>
                  <a:pt x="425" y="1339"/>
                  <a:pt x="425" y="1343"/>
                </a:cubicBezTo>
                <a:lnTo>
                  <a:pt x="426" y="1345"/>
                </a:lnTo>
                <a:lnTo>
                  <a:pt x="427" y="1346"/>
                </a:lnTo>
                <a:lnTo>
                  <a:pt x="428" y="1347"/>
                </a:lnTo>
                <a:lnTo>
                  <a:pt x="430" y="1347"/>
                </a:lnTo>
                <a:lnTo>
                  <a:pt x="432" y="1347"/>
                </a:lnTo>
                <a:lnTo>
                  <a:pt x="433" y="1347"/>
                </a:lnTo>
                <a:lnTo>
                  <a:pt x="435" y="1346"/>
                </a:lnTo>
                <a:lnTo>
                  <a:pt x="436" y="1346"/>
                </a:lnTo>
                <a:lnTo>
                  <a:pt x="437" y="1345"/>
                </a:lnTo>
                <a:lnTo>
                  <a:pt x="438" y="1344"/>
                </a:lnTo>
                <a:lnTo>
                  <a:pt x="439" y="1343"/>
                </a:lnTo>
                <a:cubicBezTo>
                  <a:pt x="441" y="1339"/>
                  <a:pt x="441" y="1334"/>
                  <a:pt x="442" y="1332"/>
                </a:cubicBezTo>
                <a:lnTo>
                  <a:pt x="441" y="1331"/>
                </a:lnTo>
                <a:lnTo>
                  <a:pt x="441" y="1330"/>
                </a:lnTo>
                <a:lnTo>
                  <a:pt x="441" y="1324"/>
                </a:lnTo>
                <a:close/>
                <a:moveTo>
                  <a:pt x="5716" y="5074"/>
                </a:moveTo>
                <a:lnTo>
                  <a:pt x="5716" y="5051"/>
                </a:lnTo>
                <a:cubicBezTo>
                  <a:pt x="5703" y="5051"/>
                  <a:pt x="5698" y="5071"/>
                  <a:pt x="5699" y="5074"/>
                </a:cubicBezTo>
                <a:lnTo>
                  <a:pt x="5716" y="5074"/>
                </a:lnTo>
                <a:close/>
                <a:moveTo>
                  <a:pt x="3050" y="4042"/>
                </a:moveTo>
                <a:cubicBezTo>
                  <a:pt x="3045" y="4036"/>
                  <a:pt x="3037" y="4036"/>
                  <a:pt x="3034" y="4036"/>
                </a:cubicBezTo>
                <a:lnTo>
                  <a:pt x="3033" y="4036"/>
                </a:lnTo>
                <a:cubicBezTo>
                  <a:pt x="3032" y="4039"/>
                  <a:pt x="3037" y="4059"/>
                  <a:pt x="3043" y="4064"/>
                </a:cubicBezTo>
                <a:lnTo>
                  <a:pt x="3043" y="4065"/>
                </a:lnTo>
                <a:lnTo>
                  <a:pt x="3044" y="4065"/>
                </a:lnTo>
                <a:lnTo>
                  <a:pt x="3050" y="4042"/>
                </a:lnTo>
                <a:close/>
                <a:moveTo>
                  <a:pt x="7201" y="5624"/>
                </a:moveTo>
                <a:lnTo>
                  <a:pt x="7206" y="5630"/>
                </a:lnTo>
                <a:lnTo>
                  <a:pt x="7208" y="5630"/>
                </a:lnTo>
                <a:lnTo>
                  <a:pt x="7209" y="5630"/>
                </a:lnTo>
                <a:lnTo>
                  <a:pt x="7210" y="5630"/>
                </a:lnTo>
                <a:lnTo>
                  <a:pt x="7211" y="5630"/>
                </a:lnTo>
                <a:cubicBezTo>
                  <a:pt x="7225" y="5630"/>
                  <a:pt x="7239" y="5631"/>
                  <a:pt x="7252" y="5636"/>
                </a:cubicBezTo>
                <a:cubicBezTo>
                  <a:pt x="7253" y="5625"/>
                  <a:pt x="7233" y="5623"/>
                  <a:pt x="7225" y="5624"/>
                </a:cubicBezTo>
                <a:cubicBezTo>
                  <a:pt x="7215" y="5624"/>
                  <a:pt x="7205" y="5624"/>
                  <a:pt x="7201" y="5624"/>
                </a:cubicBezTo>
                <a:close/>
                <a:moveTo>
                  <a:pt x="3061" y="2890"/>
                </a:moveTo>
                <a:cubicBezTo>
                  <a:pt x="3052" y="2889"/>
                  <a:pt x="3038" y="2896"/>
                  <a:pt x="3039" y="2907"/>
                </a:cubicBezTo>
                <a:lnTo>
                  <a:pt x="3044" y="2907"/>
                </a:lnTo>
                <a:cubicBezTo>
                  <a:pt x="3056" y="2908"/>
                  <a:pt x="3062" y="2898"/>
                  <a:pt x="3061" y="2890"/>
                </a:cubicBezTo>
                <a:close/>
                <a:moveTo>
                  <a:pt x="5917" y="5263"/>
                </a:moveTo>
                <a:cubicBezTo>
                  <a:pt x="5915" y="5270"/>
                  <a:pt x="5910" y="5298"/>
                  <a:pt x="5911" y="5303"/>
                </a:cubicBezTo>
                <a:cubicBezTo>
                  <a:pt x="5915" y="5299"/>
                  <a:pt x="5921" y="5284"/>
                  <a:pt x="5922" y="5272"/>
                </a:cubicBezTo>
                <a:cubicBezTo>
                  <a:pt x="5922" y="5269"/>
                  <a:pt x="5920" y="5266"/>
                  <a:pt x="5920" y="5266"/>
                </a:cubicBezTo>
                <a:lnTo>
                  <a:pt x="5919" y="5265"/>
                </a:lnTo>
                <a:lnTo>
                  <a:pt x="5919" y="5264"/>
                </a:lnTo>
                <a:lnTo>
                  <a:pt x="5918" y="5264"/>
                </a:lnTo>
                <a:lnTo>
                  <a:pt x="5917" y="5263"/>
                </a:lnTo>
                <a:lnTo>
                  <a:pt x="5917" y="5263"/>
                </a:lnTo>
                <a:close/>
                <a:moveTo>
                  <a:pt x="6117" y="5126"/>
                </a:moveTo>
                <a:lnTo>
                  <a:pt x="6106" y="5131"/>
                </a:lnTo>
                <a:cubicBezTo>
                  <a:pt x="6105" y="5135"/>
                  <a:pt x="6109" y="5144"/>
                  <a:pt x="6114" y="5147"/>
                </a:cubicBezTo>
                <a:lnTo>
                  <a:pt x="6115" y="5148"/>
                </a:lnTo>
                <a:lnTo>
                  <a:pt x="6116" y="5148"/>
                </a:lnTo>
                <a:lnTo>
                  <a:pt x="6117" y="5149"/>
                </a:lnTo>
                <a:lnTo>
                  <a:pt x="6119" y="5147"/>
                </a:lnTo>
                <a:lnTo>
                  <a:pt x="6120" y="5146"/>
                </a:lnTo>
                <a:lnTo>
                  <a:pt x="6121" y="5145"/>
                </a:lnTo>
                <a:lnTo>
                  <a:pt x="6122" y="5144"/>
                </a:lnTo>
                <a:lnTo>
                  <a:pt x="6122" y="5143"/>
                </a:lnTo>
                <a:lnTo>
                  <a:pt x="6122" y="5142"/>
                </a:lnTo>
                <a:lnTo>
                  <a:pt x="6123" y="5141"/>
                </a:lnTo>
                <a:lnTo>
                  <a:pt x="6123" y="5140"/>
                </a:lnTo>
                <a:lnTo>
                  <a:pt x="6123" y="5139"/>
                </a:lnTo>
                <a:lnTo>
                  <a:pt x="6123" y="5137"/>
                </a:lnTo>
                <a:lnTo>
                  <a:pt x="6123" y="5136"/>
                </a:lnTo>
                <a:lnTo>
                  <a:pt x="6122" y="5134"/>
                </a:lnTo>
                <a:lnTo>
                  <a:pt x="6122" y="5133"/>
                </a:lnTo>
                <a:lnTo>
                  <a:pt x="6121" y="5132"/>
                </a:lnTo>
                <a:lnTo>
                  <a:pt x="6120" y="5131"/>
                </a:lnTo>
                <a:lnTo>
                  <a:pt x="6119" y="5131"/>
                </a:lnTo>
                <a:lnTo>
                  <a:pt x="6118" y="5130"/>
                </a:lnTo>
                <a:lnTo>
                  <a:pt x="6118" y="5128"/>
                </a:lnTo>
                <a:lnTo>
                  <a:pt x="6117" y="5127"/>
                </a:lnTo>
                <a:lnTo>
                  <a:pt x="6117" y="5126"/>
                </a:lnTo>
                <a:close/>
                <a:moveTo>
                  <a:pt x="2838" y="3922"/>
                </a:moveTo>
                <a:cubicBezTo>
                  <a:pt x="2823" y="3929"/>
                  <a:pt x="2821" y="3943"/>
                  <a:pt x="2821" y="3950"/>
                </a:cubicBezTo>
                <a:cubicBezTo>
                  <a:pt x="2837" y="3947"/>
                  <a:pt x="2838" y="3928"/>
                  <a:pt x="2838" y="3922"/>
                </a:cubicBezTo>
                <a:close/>
                <a:moveTo>
                  <a:pt x="2970" y="3996"/>
                </a:moveTo>
                <a:cubicBezTo>
                  <a:pt x="2957" y="4002"/>
                  <a:pt x="2952" y="4010"/>
                  <a:pt x="2953" y="4019"/>
                </a:cubicBezTo>
                <a:cubicBezTo>
                  <a:pt x="2967" y="4014"/>
                  <a:pt x="2970" y="4009"/>
                  <a:pt x="2970" y="3996"/>
                </a:cubicBezTo>
                <a:close/>
                <a:moveTo>
                  <a:pt x="4449" y="5389"/>
                </a:moveTo>
                <a:cubicBezTo>
                  <a:pt x="4448" y="5395"/>
                  <a:pt x="4457" y="5403"/>
                  <a:pt x="4460" y="5407"/>
                </a:cubicBezTo>
                <a:lnTo>
                  <a:pt x="4449" y="5389"/>
                </a:lnTo>
                <a:close/>
              </a:path>
            </a:pathLst>
          </a:custGeom>
          <a:solidFill>
            <a:srgbClr val="E5CB96"/>
          </a:solidFill>
          <a:effectLst/>
        </p:spPr>
        <p:txBody>
          <a:bodyPr wrap="square" rtlCol="0">
            <a:noAutofit/>
          </a:bodyPr>
          <a:p>
            <a:endParaRPr lang="en-US" altLang="zh-CN" sz="34400" spc="2000">
              <a:solidFill>
                <a:srgbClr val="E5CB96"/>
              </a:solidFill>
              <a:uFillTx/>
              <a:latin typeface="Road Rage" charset="0"/>
              <a:cs typeface="Road Rage" charset="0"/>
            </a:endParaRPr>
          </a:p>
        </p:txBody>
      </p:sp>
      <p:sp>
        <p:nvSpPr>
          <p:cNvPr id="9" name="文本框 8"/>
          <p:cNvSpPr txBox="1"/>
          <p:nvPr/>
        </p:nvSpPr>
        <p:spPr>
          <a:xfrm rot="3660000">
            <a:off x="220980" y="-1193165"/>
            <a:ext cx="2242185" cy="4464050"/>
          </a:xfrm>
          <a:custGeom>
            <a:avLst/>
            <a:gdLst/>
            <a:ahLst/>
            <a:cxnLst>
              <a:cxn ang="3">
                <a:pos x="hc" y="t"/>
              </a:cxn>
              <a:cxn ang="cd2">
                <a:pos x="l" y="vc"/>
              </a:cxn>
              <a:cxn ang="cd4">
                <a:pos x="hc" y="b"/>
              </a:cxn>
              <a:cxn ang="0">
                <a:pos x="r" y="vc"/>
              </a:cxn>
            </a:cxnLst>
            <a:rect l="l" t="t" r="r" b="b"/>
            <a:pathLst>
              <a:path w="8889" h="10784">
                <a:moveTo>
                  <a:pt x="8219" y="3054"/>
                </a:moveTo>
                <a:cubicBezTo>
                  <a:pt x="8275" y="3105"/>
                  <a:pt x="8363" y="3128"/>
                  <a:pt x="8410" y="3127"/>
                </a:cubicBezTo>
                <a:lnTo>
                  <a:pt x="8412" y="3127"/>
                </a:lnTo>
                <a:lnTo>
                  <a:pt x="8415" y="3127"/>
                </a:lnTo>
                <a:lnTo>
                  <a:pt x="8418" y="3127"/>
                </a:lnTo>
                <a:cubicBezTo>
                  <a:pt x="8407" y="3158"/>
                  <a:pt x="8396" y="3199"/>
                  <a:pt x="8389" y="3224"/>
                </a:cubicBezTo>
                <a:cubicBezTo>
                  <a:pt x="8383" y="3253"/>
                  <a:pt x="8359" y="3281"/>
                  <a:pt x="8343" y="3290"/>
                </a:cubicBezTo>
                <a:lnTo>
                  <a:pt x="8343" y="3292"/>
                </a:lnTo>
                <a:lnTo>
                  <a:pt x="8343" y="3294"/>
                </a:lnTo>
                <a:cubicBezTo>
                  <a:pt x="8344" y="3326"/>
                  <a:pt x="8302" y="3360"/>
                  <a:pt x="8273" y="3383"/>
                </a:cubicBezTo>
                <a:cubicBezTo>
                  <a:pt x="8264" y="3391"/>
                  <a:pt x="8249" y="3405"/>
                  <a:pt x="8245" y="3409"/>
                </a:cubicBezTo>
                <a:cubicBezTo>
                  <a:pt x="8212" y="3385"/>
                  <a:pt x="8161" y="3366"/>
                  <a:pt x="8138" y="3367"/>
                </a:cubicBezTo>
                <a:lnTo>
                  <a:pt x="8137" y="3367"/>
                </a:lnTo>
                <a:lnTo>
                  <a:pt x="8136" y="3367"/>
                </a:lnTo>
                <a:lnTo>
                  <a:pt x="8130" y="3367"/>
                </a:lnTo>
                <a:cubicBezTo>
                  <a:pt x="8120" y="3370"/>
                  <a:pt x="8114" y="3370"/>
                  <a:pt x="8113" y="3370"/>
                </a:cubicBezTo>
                <a:lnTo>
                  <a:pt x="8110" y="3370"/>
                </a:lnTo>
                <a:lnTo>
                  <a:pt x="8110" y="3367"/>
                </a:lnTo>
                <a:lnTo>
                  <a:pt x="8109" y="3367"/>
                </a:lnTo>
                <a:lnTo>
                  <a:pt x="8109" y="3367"/>
                </a:lnTo>
                <a:lnTo>
                  <a:pt x="8109" y="3367"/>
                </a:lnTo>
                <a:lnTo>
                  <a:pt x="8109" y="3367"/>
                </a:lnTo>
                <a:lnTo>
                  <a:pt x="8108" y="3367"/>
                </a:lnTo>
                <a:lnTo>
                  <a:pt x="8108" y="3367"/>
                </a:lnTo>
                <a:cubicBezTo>
                  <a:pt x="8105" y="3366"/>
                  <a:pt x="8060" y="3384"/>
                  <a:pt x="7997" y="3409"/>
                </a:cubicBezTo>
                <a:lnTo>
                  <a:pt x="8170" y="3454"/>
                </a:lnTo>
                <a:cubicBezTo>
                  <a:pt x="8149" y="3458"/>
                  <a:pt x="8124" y="3463"/>
                  <a:pt x="8108" y="3466"/>
                </a:cubicBezTo>
                <a:cubicBezTo>
                  <a:pt x="8093" y="3469"/>
                  <a:pt x="8078" y="3472"/>
                  <a:pt x="8070" y="3473"/>
                </a:cubicBezTo>
                <a:cubicBezTo>
                  <a:pt x="8045" y="3479"/>
                  <a:pt x="8011" y="3482"/>
                  <a:pt x="7997" y="3482"/>
                </a:cubicBezTo>
                <a:cubicBezTo>
                  <a:pt x="7894" y="3484"/>
                  <a:pt x="7844" y="3552"/>
                  <a:pt x="7815" y="3590"/>
                </a:cubicBezTo>
                <a:lnTo>
                  <a:pt x="7814" y="3592"/>
                </a:lnTo>
                <a:cubicBezTo>
                  <a:pt x="7810" y="3596"/>
                  <a:pt x="7805" y="3603"/>
                  <a:pt x="7804" y="3605"/>
                </a:cubicBezTo>
                <a:cubicBezTo>
                  <a:pt x="7801" y="3609"/>
                  <a:pt x="7799" y="3612"/>
                  <a:pt x="7799" y="3612"/>
                </a:cubicBezTo>
                <a:cubicBezTo>
                  <a:pt x="7792" y="3619"/>
                  <a:pt x="7783" y="3633"/>
                  <a:pt x="7782" y="3634"/>
                </a:cubicBezTo>
                <a:cubicBezTo>
                  <a:pt x="7754" y="3679"/>
                  <a:pt x="7698" y="3731"/>
                  <a:pt x="7624" y="3734"/>
                </a:cubicBezTo>
                <a:lnTo>
                  <a:pt x="7600" y="3689"/>
                </a:lnTo>
                <a:cubicBezTo>
                  <a:pt x="7624" y="3646"/>
                  <a:pt x="7664" y="3592"/>
                  <a:pt x="7691" y="3563"/>
                </a:cubicBezTo>
                <a:cubicBezTo>
                  <a:pt x="7724" y="3524"/>
                  <a:pt x="7771" y="3469"/>
                  <a:pt x="7799" y="3439"/>
                </a:cubicBezTo>
                <a:lnTo>
                  <a:pt x="7997" y="3334"/>
                </a:lnTo>
                <a:cubicBezTo>
                  <a:pt x="7987" y="3329"/>
                  <a:pt x="7981" y="3311"/>
                  <a:pt x="7982" y="3304"/>
                </a:cubicBezTo>
                <a:lnTo>
                  <a:pt x="7982" y="3303"/>
                </a:lnTo>
                <a:lnTo>
                  <a:pt x="7982" y="3302"/>
                </a:lnTo>
                <a:lnTo>
                  <a:pt x="7982" y="3301"/>
                </a:lnTo>
                <a:lnTo>
                  <a:pt x="7982" y="3296"/>
                </a:lnTo>
                <a:cubicBezTo>
                  <a:pt x="7984" y="3175"/>
                  <a:pt x="8360" y="2743"/>
                  <a:pt x="8394" y="2729"/>
                </a:cubicBezTo>
                <a:cubicBezTo>
                  <a:pt x="8389" y="2722"/>
                  <a:pt x="8370" y="2706"/>
                  <a:pt x="8356" y="2693"/>
                </a:cubicBezTo>
                <a:cubicBezTo>
                  <a:pt x="8347" y="2685"/>
                  <a:pt x="8335" y="2673"/>
                  <a:pt x="8328" y="2667"/>
                </a:cubicBezTo>
                <a:cubicBezTo>
                  <a:pt x="8287" y="2631"/>
                  <a:pt x="8246" y="2581"/>
                  <a:pt x="8242" y="2545"/>
                </a:cubicBezTo>
                <a:lnTo>
                  <a:pt x="8242" y="2544"/>
                </a:lnTo>
                <a:lnTo>
                  <a:pt x="8242" y="2542"/>
                </a:lnTo>
                <a:lnTo>
                  <a:pt x="8242" y="2541"/>
                </a:lnTo>
                <a:cubicBezTo>
                  <a:pt x="8241" y="2527"/>
                  <a:pt x="8259" y="2511"/>
                  <a:pt x="8268" y="2506"/>
                </a:cubicBezTo>
                <a:cubicBezTo>
                  <a:pt x="8305" y="2499"/>
                  <a:pt x="8333" y="2471"/>
                  <a:pt x="8333" y="2464"/>
                </a:cubicBezTo>
                <a:lnTo>
                  <a:pt x="8333" y="2463"/>
                </a:lnTo>
                <a:lnTo>
                  <a:pt x="8333" y="2463"/>
                </a:lnTo>
                <a:lnTo>
                  <a:pt x="8333" y="2459"/>
                </a:lnTo>
                <a:lnTo>
                  <a:pt x="8333" y="2458"/>
                </a:lnTo>
                <a:cubicBezTo>
                  <a:pt x="8334" y="2446"/>
                  <a:pt x="8307" y="2425"/>
                  <a:pt x="8294" y="2417"/>
                </a:cubicBezTo>
                <a:cubicBezTo>
                  <a:pt x="8446" y="2329"/>
                  <a:pt x="8579" y="2033"/>
                  <a:pt x="8592" y="1989"/>
                </a:cubicBezTo>
                <a:cubicBezTo>
                  <a:pt x="8575" y="1974"/>
                  <a:pt x="8568" y="1948"/>
                  <a:pt x="8568" y="1936"/>
                </a:cubicBezTo>
                <a:lnTo>
                  <a:pt x="8568" y="1933"/>
                </a:lnTo>
                <a:cubicBezTo>
                  <a:pt x="8566" y="1850"/>
                  <a:pt x="8774" y="1698"/>
                  <a:pt x="8820" y="1674"/>
                </a:cubicBezTo>
                <a:cubicBezTo>
                  <a:pt x="8867" y="1648"/>
                  <a:pt x="8890" y="1615"/>
                  <a:pt x="8889" y="1599"/>
                </a:cubicBezTo>
                <a:lnTo>
                  <a:pt x="8889" y="1596"/>
                </a:lnTo>
                <a:lnTo>
                  <a:pt x="8889" y="1595"/>
                </a:lnTo>
                <a:cubicBezTo>
                  <a:pt x="8891" y="1567"/>
                  <a:pt x="8836" y="1524"/>
                  <a:pt x="8789" y="1501"/>
                </a:cubicBezTo>
                <a:cubicBezTo>
                  <a:pt x="8771" y="1483"/>
                  <a:pt x="8744" y="1474"/>
                  <a:pt x="8732" y="1474"/>
                </a:cubicBezTo>
                <a:lnTo>
                  <a:pt x="8728" y="1474"/>
                </a:lnTo>
                <a:cubicBezTo>
                  <a:pt x="8697" y="1473"/>
                  <a:pt x="8661" y="1505"/>
                  <a:pt x="8641" y="1529"/>
                </a:cubicBezTo>
                <a:cubicBezTo>
                  <a:pt x="8573" y="1554"/>
                  <a:pt x="8534" y="1598"/>
                  <a:pt x="8535" y="1619"/>
                </a:cubicBezTo>
                <a:lnTo>
                  <a:pt x="8536" y="1620"/>
                </a:lnTo>
                <a:lnTo>
                  <a:pt x="8536" y="1626"/>
                </a:lnTo>
                <a:cubicBezTo>
                  <a:pt x="8535" y="1634"/>
                  <a:pt x="8541" y="1647"/>
                  <a:pt x="8541" y="1648"/>
                </a:cubicBezTo>
                <a:lnTo>
                  <a:pt x="8567" y="1722"/>
                </a:lnTo>
                <a:cubicBezTo>
                  <a:pt x="8363" y="1774"/>
                  <a:pt x="8202" y="1945"/>
                  <a:pt x="8170" y="2047"/>
                </a:cubicBezTo>
                <a:cubicBezTo>
                  <a:pt x="8096" y="2093"/>
                  <a:pt x="8016" y="2155"/>
                  <a:pt x="7966" y="2200"/>
                </a:cubicBezTo>
                <a:cubicBezTo>
                  <a:pt x="7910" y="2251"/>
                  <a:pt x="7824" y="2311"/>
                  <a:pt x="7773" y="2344"/>
                </a:cubicBezTo>
                <a:cubicBezTo>
                  <a:pt x="7795" y="2354"/>
                  <a:pt x="7810" y="2374"/>
                  <a:pt x="7809" y="2378"/>
                </a:cubicBezTo>
                <a:lnTo>
                  <a:pt x="7809" y="2381"/>
                </a:lnTo>
                <a:cubicBezTo>
                  <a:pt x="7809" y="2387"/>
                  <a:pt x="7799" y="2402"/>
                  <a:pt x="7799" y="2402"/>
                </a:cubicBezTo>
                <a:cubicBezTo>
                  <a:pt x="7786" y="2410"/>
                  <a:pt x="7771" y="2417"/>
                  <a:pt x="7763" y="2420"/>
                </a:cubicBezTo>
                <a:cubicBezTo>
                  <a:pt x="7742" y="2429"/>
                  <a:pt x="7726" y="2439"/>
                  <a:pt x="7727" y="2444"/>
                </a:cubicBezTo>
                <a:lnTo>
                  <a:pt x="7727" y="2445"/>
                </a:lnTo>
                <a:lnTo>
                  <a:pt x="7727" y="2445"/>
                </a:lnTo>
                <a:lnTo>
                  <a:pt x="7727" y="2447"/>
                </a:lnTo>
                <a:cubicBezTo>
                  <a:pt x="7727" y="2454"/>
                  <a:pt x="7744" y="2472"/>
                  <a:pt x="7748" y="2476"/>
                </a:cubicBezTo>
                <a:lnTo>
                  <a:pt x="7699" y="2579"/>
                </a:lnTo>
                <a:lnTo>
                  <a:pt x="7376" y="2729"/>
                </a:lnTo>
                <a:lnTo>
                  <a:pt x="7302" y="2757"/>
                </a:lnTo>
                <a:cubicBezTo>
                  <a:pt x="7298" y="2754"/>
                  <a:pt x="7295" y="2746"/>
                  <a:pt x="7295" y="2746"/>
                </a:cubicBezTo>
                <a:lnTo>
                  <a:pt x="7296" y="2745"/>
                </a:lnTo>
                <a:lnTo>
                  <a:pt x="7296" y="2745"/>
                </a:lnTo>
                <a:lnTo>
                  <a:pt x="7296" y="2742"/>
                </a:lnTo>
                <a:lnTo>
                  <a:pt x="7296" y="2741"/>
                </a:lnTo>
                <a:lnTo>
                  <a:pt x="7296" y="2740"/>
                </a:lnTo>
                <a:cubicBezTo>
                  <a:pt x="7296" y="2733"/>
                  <a:pt x="7305" y="2719"/>
                  <a:pt x="7306" y="2718"/>
                </a:cubicBezTo>
                <a:cubicBezTo>
                  <a:pt x="7317" y="2704"/>
                  <a:pt x="7325" y="2688"/>
                  <a:pt x="7327" y="2685"/>
                </a:cubicBezTo>
                <a:lnTo>
                  <a:pt x="7327" y="2684"/>
                </a:lnTo>
                <a:lnTo>
                  <a:pt x="7327" y="2684"/>
                </a:lnTo>
                <a:lnTo>
                  <a:pt x="7327" y="2684"/>
                </a:lnTo>
                <a:cubicBezTo>
                  <a:pt x="7364" y="2679"/>
                  <a:pt x="7383" y="2649"/>
                  <a:pt x="7382" y="2631"/>
                </a:cubicBezTo>
                <a:lnTo>
                  <a:pt x="7382" y="2630"/>
                </a:lnTo>
                <a:lnTo>
                  <a:pt x="7382" y="2629"/>
                </a:lnTo>
                <a:lnTo>
                  <a:pt x="7382" y="2626"/>
                </a:lnTo>
                <a:lnTo>
                  <a:pt x="7384" y="2623"/>
                </a:lnTo>
                <a:lnTo>
                  <a:pt x="7384" y="2615"/>
                </a:lnTo>
                <a:lnTo>
                  <a:pt x="7384" y="2612"/>
                </a:lnTo>
                <a:cubicBezTo>
                  <a:pt x="7390" y="2538"/>
                  <a:pt x="7205" y="2475"/>
                  <a:pt x="7059" y="2478"/>
                </a:cubicBezTo>
                <a:lnTo>
                  <a:pt x="7051" y="2478"/>
                </a:lnTo>
                <a:lnTo>
                  <a:pt x="7030" y="2478"/>
                </a:lnTo>
                <a:lnTo>
                  <a:pt x="7020" y="2479"/>
                </a:lnTo>
                <a:lnTo>
                  <a:pt x="7011" y="2479"/>
                </a:lnTo>
                <a:lnTo>
                  <a:pt x="7001" y="2481"/>
                </a:lnTo>
                <a:lnTo>
                  <a:pt x="6998" y="2479"/>
                </a:lnTo>
                <a:lnTo>
                  <a:pt x="6995" y="2479"/>
                </a:lnTo>
                <a:cubicBezTo>
                  <a:pt x="6960" y="2479"/>
                  <a:pt x="6909" y="2482"/>
                  <a:pt x="6887" y="2484"/>
                </a:cubicBezTo>
                <a:cubicBezTo>
                  <a:pt x="6836" y="2487"/>
                  <a:pt x="6757" y="2489"/>
                  <a:pt x="6722" y="2490"/>
                </a:cubicBezTo>
                <a:cubicBezTo>
                  <a:pt x="6707" y="2491"/>
                  <a:pt x="6689" y="2491"/>
                  <a:pt x="6681" y="2491"/>
                </a:cubicBezTo>
                <a:cubicBezTo>
                  <a:pt x="6728" y="2477"/>
                  <a:pt x="6752" y="2436"/>
                  <a:pt x="6751" y="2419"/>
                </a:cubicBezTo>
                <a:lnTo>
                  <a:pt x="6751" y="2418"/>
                </a:lnTo>
                <a:lnTo>
                  <a:pt x="6751" y="2417"/>
                </a:lnTo>
                <a:lnTo>
                  <a:pt x="6751" y="2414"/>
                </a:lnTo>
                <a:lnTo>
                  <a:pt x="6751" y="2413"/>
                </a:lnTo>
                <a:lnTo>
                  <a:pt x="6751" y="2412"/>
                </a:lnTo>
                <a:cubicBezTo>
                  <a:pt x="6752" y="2390"/>
                  <a:pt x="6728" y="2359"/>
                  <a:pt x="6707" y="2344"/>
                </a:cubicBezTo>
                <a:lnTo>
                  <a:pt x="6807" y="2239"/>
                </a:lnTo>
                <a:lnTo>
                  <a:pt x="6806" y="2237"/>
                </a:lnTo>
                <a:lnTo>
                  <a:pt x="6806" y="2235"/>
                </a:lnTo>
                <a:cubicBezTo>
                  <a:pt x="6806" y="2192"/>
                  <a:pt x="6900" y="2123"/>
                  <a:pt x="6954" y="2092"/>
                </a:cubicBezTo>
                <a:cubicBezTo>
                  <a:pt x="6921" y="2085"/>
                  <a:pt x="6901" y="2060"/>
                  <a:pt x="6902" y="2052"/>
                </a:cubicBezTo>
                <a:lnTo>
                  <a:pt x="6902" y="2052"/>
                </a:lnTo>
                <a:lnTo>
                  <a:pt x="6902" y="2051"/>
                </a:lnTo>
                <a:lnTo>
                  <a:pt x="6902" y="2048"/>
                </a:lnTo>
                <a:cubicBezTo>
                  <a:pt x="6901" y="2035"/>
                  <a:pt x="6936" y="2014"/>
                  <a:pt x="6948" y="2008"/>
                </a:cubicBezTo>
                <a:cubicBezTo>
                  <a:pt x="6977" y="1993"/>
                  <a:pt x="7001" y="1975"/>
                  <a:pt x="7001" y="1968"/>
                </a:cubicBezTo>
                <a:lnTo>
                  <a:pt x="7001" y="1966"/>
                </a:lnTo>
                <a:lnTo>
                  <a:pt x="7001" y="1965"/>
                </a:lnTo>
                <a:cubicBezTo>
                  <a:pt x="7001" y="1959"/>
                  <a:pt x="6983" y="1945"/>
                  <a:pt x="6980" y="1944"/>
                </a:cubicBezTo>
                <a:cubicBezTo>
                  <a:pt x="7040" y="1856"/>
                  <a:pt x="7103" y="1740"/>
                  <a:pt x="7132" y="1676"/>
                </a:cubicBezTo>
                <a:cubicBezTo>
                  <a:pt x="7169" y="1595"/>
                  <a:pt x="7236" y="1478"/>
                  <a:pt x="7276" y="1411"/>
                </a:cubicBezTo>
                <a:cubicBezTo>
                  <a:pt x="7369" y="1370"/>
                  <a:pt x="7431" y="1275"/>
                  <a:pt x="7429" y="1229"/>
                </a:cubicBezTo>
                <a:lnTo>
                  <a:pt x="7429" y="1226"/>
                </a:lnTo>
                <a:lnTo>
                  <a:pt x="7429" y="1219"/>
                </a:lnTo>
                <a:lnTo>
                  <a:pt x="7429" y="1217"/>
                </a:lnTo>
                <a:lnTo>
                  <a:pt x="7429" y="1215"/>
                </a:lnTo>
                <a:cubicBezTo>
                  <a:pt x="7431" y="1172"/>
                  <a:pt x="7355" y="1122"/>
                  <a:pt x="7299" y="1123"/>
                </a:cubicBezTo>
                <a:lnTo>
                  <a:pt x="7296" y="1123"/>
                </a:lnTo>
                <a:cubicBezTo>
                  <a:pt x="7295" y="1084"/>
                  <a:pt x="7143" y="1187"/>
                  <a:pt x="7104" y="1373"/>
                </a:cubicBezTo>
                <a:cubicBezTo>
                  <a:pt x="7077" y="1512"/>
                  <a:pt x="6962" y="1605"/>
                  <a:pt x="6832" y="1641"/>
                </a:cubicBezTo>
                <a:cubicBezTo>
                  <a:pt x="6792" y="1654"/>
                  <a:pt x="6771" y="1678"/>
                  <a:pt x="6772" y="1688"/>
                </a:cubicBezTo>
                <a:lnTo>
                  <a:pt x="6772" y="1688"/>
                </a:lnTo>
                <a:lnTo>
                  <a:pt x="6772" y="1689"/>
                </a:lnTo>
                <a:lnTo>
                  <a:pt x="6772" y="1692"/>
                </a:lnTo>
                <a:lnTo>
                  <a:pt x="6772" y="1693"/>
                </a:lnTo>
                <a:lnTo>
                  <a:pt x="6772" y="1693"/>
                </a:lnTo>
                <a:cubicBezTo>
                  <a:pt x="6771" y="1710"/>
                  <a:pt x="6817" y="1744"/>
                  <a:pt x="6856" y="1766"/>
                </a:cubicBezTo>
                <a:cubicBezTo>
                  <a:pt x="6769" y="1802"/>
                  <a:pt x="6718" y="1855"/>
                  <a:pt x="6687" y="1887"/>
                </a:cubicBezTo>
                <a:cubicBezTo>
                  <a:pt x="6675" y="1899"/>
                  <a:pt x="6657" y="1917"/>
                  <a:pt x="6650" y="1921"/>
                </a:cubicBezTo>
                <a:cubicBezTo>
                  <a:pt x="6622" y="1950"/>
                  <a:pt x="6568" y="1985"/>
                  <a:pt x="6534" y="2004"/>
                </a:cubicBezTo>
                <a:cubicBezTo>
                  <a:pt x="6552" y="2013"/>
                  <a:pt x="6562" y="2034"/>
                  <a:pt x="6562" y="2042"/>
                </a:cubicBezTo>
                <a:lnTo>
                  <a:pt x="6562" y="2042"/>
                </a:lnTo>
                <a:lnTo>
                  <a:pt x="6562" y="2043"/>
                </a:lnTo>
                <a:lnTo>
                  <a:pt x="6562" y="2044"/>
                </a:lnTo>
                <a:cubicBezTo>
                  <a:pt x="6562" y="2066"/>
                  <a:pt x="6544" y="2096"/>
                  <a:pt x="6534" y="2106"/>
                </a:cubicBezTo>
                <a:lnTo>
                  <a:pt x="6508" y="2106"/>
                </a:lnTo>
                <a:lnTo>
                  <a:pt x="6508" y="2329"/>
                </a:lnTo>
                <a:cubicBezTo>
                  <a:pt x="6452" y="2344"/>
                  <a:pt x="6273" y="2411"/>
                  <a:pt x="6276" y="2449"/>
                </a:cubicBezTo>
                <a:lnTo>
                  <a:pt x="6276" y="2451"/>
                </a:lnTo>
                <a:lnTo>
                  <a:pt x="6276" y="2457"/>
                </a:lnTo>
                <a:lnTo>
                  <a:pt x="6275" y="2458"/>
                </a:lnTo>
                <a:lnTo>
                  <a:pt x="6275" y="2459"/>
                </a:lnTo>
                <a:cubicBezTo>
                  <a:pt x="6275" y="2474"/>
                  <a:pt x="6296" y="2497"/>
                  <a:pt x="6310" y="2506"/>
                </a:cubicBezTo>
                <a:lnTo>
                  <a:pt x="6310" y="2509"/>
                </a:lnTo>
                <a:lnTo>
                  <a:pt x="6307" y="2512"/>
                </a:lnTo>
                <a:lnTo>
                  <a:pt x="6306" y="2513"/>
                </a:lnTo>
                <a:cubicBezTo>
                  <a:pt x="6301" y="2520"/>
                  <a:pt x="6274" y="2524"/>
                  <a:pt x="6274" y="2524"/>
                </a:cubicBezTo>
                <a:lnTo>
                  <a:pt x="6273" y="2524"/>
                </a:lnTo>
                <a:cubicBezTo>
                  <a:pt x="6259" y="2524"/>
                  <a:pt x="6238" y="2511"/>
                  <a:pt x="6235" y="2506"/>
                </a:cubicBezTo>
                <a:cubicBezTo>
                  <a:pt x="6216" y="2498"/>
                  <a:pt x="6200" y="2447"/>
                  <a:pt x="6201" y="2429"/>
                </a:cubicBezTo>
                <a:lnTo>
                  <a:pt x="6201" y="2428"/>
                </a:lnTo>
                <a:lnTo>
                  <a:pt x="6201" y="2427"/>
                </a:lnTo>
                <a:lnTo>
                  <a:pt x="6201" y="2426"/>
                </a:lnTo>
                <a:lnTo>
                  <a:pt x="6201" y="2423"/>
                </a:lnTo>
                <a:lnTo>
                  <a:pt x="6201" y="2422"/>
                </a:lnTo>
                <a:lnTo>
                  <a:pt x="6201" y="2420"/>
                </a:lnTo>
                <a:lnTo>
                  <a:pt x="6201" y="2419"/>
                </a:lnTo>
                <a:cubicBezTo>
                  <a:pt x="6200" y="2406"/>
                  <a:pt x="6208" y="2391"/>
                  <a:pt x="6211" y="2388"/>
                </a:cubicBezTo>
                <a:cubicBezTo>
                  <a:pt x="6275" y="2368"/>
                  <a:pt x="6290" y="2334"/>
                  <a:pt x="6299" y="2315"/>
                </a:cubicBezTo>
                <a:cubicBezTo>
                  <a:pt x="6302" y="2309"/>
                  <a:pt x="6308" y="2300"/>
                  <a:pt x="6310" y="2297"/>
                </a:cubicBezTo>
                <a:cubicBezTo>
                  <a:pt x="6317" y="2280"/>
                  <a:pt x="6345" y="2252"/>
                  <a:pt x="6359" y="2239"/>
                </a:cubicBezTo>
                <a:lnTo>
                  <a:pt x="6359" y="2077"/>
                </a:lnTo>
                <a:lnTo>
                  <a:pt x="6534" y="2004"/>
                </a:lnTo>
                <a:lnTo>
                  <a:pt x="6459" y="1884"/>
                </a:lnTo>
                <a:cubicBezTo>
                  <a:pt x="6611" y="1801"/>
                  <a:pt x="6721" y="1619"/>
                  <a:pt x="6756" y="1529"/>
                </a:cubicBezTo>
                <a:cubicBezTo>
                  <a:pt x="6827" y="1496"/>
                  <a:pt x="6863" y="1447"/>
                  <a:pt x="6862" y="1419"/>
                </a:cubicBezTo>
                <a:lnTo>
                  <a:pt x="6862" y="1417"/>
                </a:lnTo>
                <a:lnTo>
                  <a:pt x="6862" y="1413"/>
                </a:lnTo>
                <a:lnTo>
                  <a:pt x="6862" y="1411"/>
                </a:lnTo>
                <a:cubicBezTo>
                  <a:pt x="6863" y="1371"/>
                  <a:pt x="6821" y="1319"/>
                  <a:pt x="6781" y="1293"/>
                </a:cubicBezTo>
                <a:lnTo>
                  <a:pt x="6980" y="1011"/>
                </a:lnTo>
                <a:cubicBezTo>
                  <a:pt x="6973" y="1007"/>
                  <a:pt x="6970" y="989"/>
                  <a:pt x="6971" y="986"/>
                </a:cubicBezTo>
                <a:cubicBezTo>
                  <a:pt x="6979" y="882"/>
                  <a:pt x="7115" y="699"/>
                  <a:pt x="7178" y="641"/>
                </a:cubicBezTo>
                <a:cubicBezTo>
                  <a:pt x="7162" y="630"/>
                  <a:pt x="7153" y="613"/>
                  <a:pt x="7154" y="610"/>
                </a:cubicBezTo>
                <a:lnTo>
                  <a:pt x="7154" y="609"/>
                </a:lnTo>
                <a:lnTo>
                  <a:pt x="7154" y="609"/>
                </a:lnTo>
                <a:lnTo>
                  <a:pt x="7154" y="607"/>
                </a:lnTo>
                <a:lnTo>
                  <a:pt x="7153" y="606"/>
                </a:lnTo>
                <a:cubicBezTo>
                  <a:pt x="7152" y="592"/>
                  <a:pt x="7188" y="565"/>
                  <a:pt x="7202" y="558"/>
                </a:cubicBezTo>
                <a:cubicBezTo>
                  <a:pt x="7224" y="545"/>
                  <a:pt x="7240" y="520"/>
                  <a:pt x="7239" y="513"/>
                </a:cubicBezTo>
                <a:lnTo>
                  <a:pt x="7239" y="512"/>
                </a:lnTo>
                <a:lnTo>
                  <a:pt x="7239" y="512"/>
                </a:lnTo>
                <a:lnTo>
                  <a:pt x="7239" y="509"/>
                </a:lnTo>
                <a:cubicBezTo>
                  <a:pt x="7240" y="497"/>
                  <a:pt x="7216" y="474"/>
                  <a:pt x="7203" y="464"/>
                </a:cubicBezTo>
                <a:cubicBezTo>
                  <a:pt x="7208" y="463"/>
                  <a:pt x="7218" y="457"/>
                  <a:pt x="7218" y="457"/>
                </a:cubicBezTo>
                <a:cubicBezTo>
                  <a:pt x="7267" y="434"/>
                  <a:pt x="7295" y="418"/>
                  <a:pt x="7296" y="403"/>
                </a:cubicBezTo>
                <a:lnTo>
                  <a:pt x="7296" y="401"/>
                </a:lnTo>
                <a:cubicBezTo>
                  <a:pt x="7291" y="379"/>
                  <a:pt x="7260" y="358"/>
                  <a:pt x="7236" y="342"/>
                </a:cubicBezTo>
                <a:cubicBezTo>
                  <a:pt x="7231" y="337"/>
                  <a:pt x="7220" y="329"/>
                  <a:pt x="7215" y="325"/>
                </a:cubicBezTo>
                <a:cubicBezTo>
                  <a:pt x="7211" y="322"/>
                  <a:pt x="7205" y="318"/>
                  <a:pt x="7203" y="316"/>
                </a:cubicBezTo>
                <a:lnTo>
                  <a:pt x="6880" y="479"/>
                </a:lnTo>
                <a:cubicBezTo>
                  <a:pt x="6884" y="488"/>
                  <a:pt x="6886" y="504"/>
                  <a:pt x="6886" y="506"/>
                </a:cubicBezTo>
                <a:lnTo>
                  <a:pt x="6886" y="510"/>
                </a:lnTo>
                <a:lnTo>
                  <a:pt x="6886" y="511"/>
                </a:lnTo>
                <a:lnTo>
                  <a:pt x="6886" y="512"/>
                </a:lnTo>
                <a:cubicBezTo>
                  <a:pt x="6887" y="533"/>
                  <a:pt x="6867" y="558"/>
                  <a:pt x="6851" y="568"/>
                </a:cubicBezTo>
                <a:cubicBezTo>
                  <a:pt x="6838" y="582"/>
                  <a:pt x="6814" y="600"/>
                  <a:pt x="6805" y="606"/>
                </a:cubicBezTo>
                <a:cubicBezTo>
                  <a:pt x="6762" y="636"/>
                  <a:pt x="6724" y="672"/>
                  <a:pt x="6726" y="696"/>
                </a:cubicBezTo>
                <a:lnTo>
                  <a:pt x="6726" y="697"/>
                </a:lnTo>
                <a:lnTo>
                  <a:pt x="6726" y="698"/>
                </a:lnTo>
                <a:lnTo>
                  <a:pt x="6726" y="703"/>
                </a:lnTo>
                <a:cubicBezTo>
                  <a:pt x="6726" y="712"/>
                  <a:pt x="6731" y="728"/>
                  <a:pt x="6732" y="731"/>
                </a:cubicBezTo>
                <a:lnTo>
                  <a:pt x="6632" y="849"/>
                </a:lnTo>
                <a:cubicBezTo>
                  <a:pt x="6648" y="858"/>
                  <a:pt x="6653" y="874"/>
                  <a:pt x="6653" y="877"/>
                </a:cubicBezTo>
                <a:lnTo>
                  <a:pt x="6653" y="879"/>
                </a:lnTo>
                <a:cubicBezTo>
                  <a:pt x="6637" y="890"/>
                  <a:pt x="6631" y="900"/>
                  <a:pt x="6631" y="901"/>
                </a:cubicBezTo>
                <a:lnTo>
                  <a:pt x="6631" y="901"/>
                </a:lnTo>
                <a:lnTo>
                  <a:pt x="6629" y="903"/>
                </a:lnTo>
                <a:lnTo>
                  <a:pt x="6629" y="906"/>
                </a:lnTo>
                <a:lnTo>
                  <a:pt x="6631" y="906"/>
                </a:lnTo>
                <a:lnTo>
                  <a:pt x="6631" y="907"/>
                </a:lnTo>
                <a:lnTo>
                  <a:pt x="6632" y="907"/>
                </a:lnTo>
                <a:lnTo>
                  <a:pt x="6634" y="908"/>
                </a:lnTo>
                <a:lnTo>
                  <a:pt x="6635" y="908"/>
                </a:lnTo>
                <a:lnTo>
                  <a:pt x="6636" y="908"/>
                </a:lnTo>
                <a:lnTo>
                  <a:pt x="6638" y="908"/>
                </a:lnTo>
                <a:lnTo>
                  <a:pt x="6639" y="909"/>
                </a:lnTo>
                <a:lnTo>
                  <a:pt x="6639" y="909"/>
                </a:lnTo>
                <a:lnTo>
                  <a:pt x="6641" y="909"/>
                </a:lnTo>
                <a:lnTo>
                  <a:pt x="6643" y="909"/>
                </a:lnTo>
                <a:lnTo>
                  <a:pt x="6644" y="909"/>
                </a:lnTo>
                <a:lnTo>
                  <a:pt x="6645" y="910"/>
                </a:lnTo>
                <a:lnTo>
                  <a:pt x="6645" y="910"/>
                </a:lnTo>
                <a:lnTo>
                  <a:pt x="6647" y="910"/>
                </a:lnTo>
                <a:lnTo>
                  <a:pt x="6647" y="912"/>
                </a:lnTo>
                <a:lnTo>
                  <a:pt x="6647" y="912"/>
                </a:lnTo>
                <a:lnTo>
                  <a:pt x="6647" y="912"/>
                </a:lnTo>
                <a:lnTo>
                  <a:pt x="6647" y="912"/>
                </a:lnTo>
                <a:lnTo>
                  <a:pt x="6647" y="912"/>
                </a:lnTo>
                <a:cubicBezTo>
                  <a:pt x="6649" y="916"/>
                  <a:pt x="6557" y="965"/>
                  <a:pt x="6434" y="1026"/>
                </a:cubicBezTo>
                <a:lnTo>
                  <a:pt x="6235" y="1293"/>
                </a:lnTo>
                <a:cubicBezTo>
                  <a:pt x="6219" y="1330"/>
                  <a:pt x="6131" y="1400"/>
                  <a:pt x="6088" y="1426"/>
                </a:cubicBezTo>
                <a:cubicBezTo>
                  <a:pt x="6106" y="1437"/>
                  <a:pt x="6115" y="1455"/>
                  <a:pt x="6114" y="1459"/>
                </a:cubicBezTo>
                <a:lnTo>
                  <a:pt x="6114" y="1461"/>
                </a:lnTo>
                <a:lnTo>
                  <a:pt x="6114" y="1461"/>
                </a:lnTo>
                <a:cubicBezTo>
                  <a:pt x="6116" y="1478"/>
                  <a:pt x="6081" y="1504"/>
                  <a:pt x="6062" y="1514"/>
                </a:cubicBezTo>
                <a:lnTo>
                  <a:pt x="5913" y="1604"/>
                </a:lnTo>
                <a:cubicBezTo>
                  <a:pt x="5904" y="1599"/>
                  <a:pt x="5901" y="1586"/>
                  <a:pt x="5901" y="1584"/>
                </a:cubicBezTo>
                <a:cubicBezTo>
                  <a:pt x="5905" y="1560"/>
                  <a:pt x="5930" y="1533"/>
                  <a:pt x="5946" y="1516"/>
                </a:cubicBezTo>
                <a:lnTo>
                  <a:pt x="5947" y="1515"/>
                </a:lnTo>
                <a:lnTo>
                  <a:pt x="5948" y="1514"/>
                </a:lnTo>
                <a:lnTo>
                  <a:pt x="5949" y="1513"/>
                </a:lnTo>
                <a:lnTo>
                  <a:pt x="5949" y="1512"/>
                </a:lnTo>
                <a:lnTo>
                  <a:pt x="5950" y="1511"/>
                </a:lnTo>
                <a:lnTo>
                  <a:pt x="5952" y="1509"/>
                </a:lnTo>
                <a:lnTo>
                  <a:pt x="5954" y="1508"/>
                </a:lnTo>
                <a:lnTo>
                  <a:pt x="5956" y="1506"/>
                </a:lnTo>
                <a:lnTo>
                  <a:pt x="5957" y="1504"/>
                </a:lnTo>
                <a:lnTo>
                  <a:pt x="5958" y="1503"/>
                </a:lnTo>
                <a:lnTo>
                  <a:pt x="5960" y="1502"/>
                </a:lnTo>
                <a:lnTo>
                  <a:pt x="5961" y="1501"/>
                </a:lnTo>
                <a:lnTo>
                  <a:pt x="5962" y="1500"/>
                </a:lnTo>
                <a:lnTo>
                  <a:pt x="5965" y="1496"/>
                </a:lnTo>
                <a:lnTo>
                  <a:pt x="5966" y="1495"/>
                </a:lnTo>
                <a:cubicBezTo>
                  <a:pt x="5988" y="1475"/>
                  <a:pt x="6007" y="1450"/>
                  <a:pt x="6013" y="1441"/>
                </a:cubicBezTo>
                <a:cubicBezTo>
                  <a:pt x="6000" y="1441"/>
                  <a:pt x="5988" y="1437"/>
                  <a:pt x="5988" y="1436"/>
                </a:cubicBezTo>
                <a:lnTo>
                  <a:pt x="5988" y="1435"/>
                </a:lnTo>
                <a:lnTo>
                  <a:pt x="5988" y="1435"/>
                </a:lnTo>
                <a:lnTo>
                  <a:pt x="5985" y="1434"/>
                </a:lnTo>
                <a:lnTo>
                  <a:pt x="5983" y="1432"/>
                </a:lnTo>
                <a:lnTo>
                  <a:pt x="5982" y="1431"/>
                </a:lnTo>
                <a:lnTo>
                  <a:pt x="5982" y="1422"/>
                </a:lnTo>
                <a:cubicBezTo>
                  <a:pt x="5983" y="1411"/>
                  <a:pt x="5986" y="1389"/>
                  <a:pt x="5988" y="1381"/>
                </a:cubicBezTo>
                <a:cubicBezTo>
                  <a:pt x="5999" y="1377"/>
                  <a:pt x="6016" y="1371"/>
                  <a:pt x="6024" y="1369"/>
                </a:cubicBezTo>
                <a:cubicBezTo>
                  <a:pt x="6043" y="1363"/>
                  <a:pt x="6087" y="1348"/>
                  <a:pt x="6082" y="1335"/>
                </a:cubicBezTo>
                <a:lnTo>
                  <a:pt x="6082" y="1334"/>
                </a:lnTo>
                <a:cubicBezTo>
                  <a:pt x="6082" y="1328"/>
                  <a:pt x="6066" y="1311"/>
                  <a:pt x="6062" y="1308"/>
                </a:cubicBezTo>
                <a:cubicBezTo>
                  <a:pt x="6097" y="1232"/>
                  <a:pt x="6151" y="1135"/>
                  <a:pt x="6199" y="1067"/>
                </a:cubicBezTo>
                <a:lnTo>
                  <a:pt x="6204" y="1059"/>
                </a:lnTo>
                <a:lnTo>
                  <a:pt x="6208" y="1052"/>
                </a:lnTo>
                <a:lnTo>
                  <a:pt x="6213" y="1044"/>
                </a:lnTo>
                <a:cubicBezTo>
                  <a:pt x="6308" y="902"/>
                  <a:pt x="6416" y="717"/>
                  <a:pt x="6434" y="613"/>
                </a:cubicBezTo>
                <a:cubicBezTo>
                  <a:pt x="6457" y="595"/>
                  <a:pt x="6469" y="572"/>
                  <a:pt x="6468" y="561"/>
                </a:cubicBezTo>
                <a:lnTo>
                  <a:pt x="6468" y="561"/>
                </a:lnTo>
                <a:lnTo>
                  <a:pt x="6468" y="560"/>
                </a:lnTo>
                <a:lnTo>
                  <a:pt x="6468" y="559"/>
                </a:lnTo>
                <a:lnTo>
                  <a:pt x="6468" y="556"/>
                </a:lnTo>
                <a:lnTo>
                  <a:pt x="6468" y="556"/>
                </a:lnTo>
                <a:lnTo>
                  <a:pt x="6468" y="555"/>
                </a:lnTo>
                <a:cubicBezTo>
                  <a:pt x="6468" y="537"/>
                  <a:pt x="6436" y="508"/>
                  <a:pt x="6410" y="494"/>
                </a:cubicBezTo>
                <a:lnTo>
                  <a:pt x="6384" y="494"/>
                </a:lnTo>
                <a:cubicBezTo>
                  <a:pt x="6479" y="443"/>
                  <a:pt x="6775" y="79"/>
                  <a:pt x="6762" y="21"/>
                </a:cubicBezTo>
                <a:cubicBezTo>
                  <a:pt x="6762" y="14"/>
                  <a:pt x="6757" y="7"/>
                  <a:pt x="6757" y="6"/>
                </a:cubicBezTo>
                <a:lnTo>
                  <a:pt x="6756" y="6"/>
                </a:lnTo>
                <a:lnTo>
                  <a:pt x="6756" y="6"/>
                </a:lnTo>
                <a:lnTo>
                  <a:pt x="6755" y="6"/>
                </a:lnTo>
                <a:cubicBezTo>
                  <a:pt x="6743" y="1"/>
                  <a:pt x="6716" y="0"/>
                  <a:pt x="6708" y="0"/>
                </a:cubicBezTo>
                <a:lnTo>
                  <a:pt x="6704" y="0"/>
                </a:lnTo>
                <a:cubicBezTo>
                  <a:pt x="6654" y="-1"/>
                  <a:pt x="6582" y="20"/>
                  <a:pt x="6557" y="36"/>
                </a:cubicBezTo>
                <a:lnTo>
                  <a:pt x="6459" y="139"/>
                </a:lnTo>
                <a:cubicBezTo>
                  <a:pt x="6399" y="174"/>
                  <a:pt x="6358" y="241"/>
                  <a:pt x="6359" y="269"/>
                </a:cubicBezTo>
                <a:lnTo>
                  <a:pt x="6359" y="270"/>
                </a:lnTo>
                <a:lnTo>
                  <a:pt x="6359" y="272"/>
                </a:lnTo>
                <a:cubicBezTo>
                  <a:pt x="6275" y="305"/>
                  <a:pt x="6233" y="356"/>
                  <a:pt x="6207" y="386"/>
                </a:cubicBezTo>
                <a:lnTo>
                  <a:pt x="6205" y="388"/>
                </a:lnTo>
                <a:lnTo>
                  <a:pt x="6204" y="389"/>
                </a:lnTo>
                <a:lnTo>
                  <a:pt x="6202" y="391"/>
                </a:lnTo>
                <a:cubicBezTo>
                  <a:pt x="6195" y="400"/>
                  <a:pt x="6183" y="413"/>
                  <a:pt x="6180" y="416"/>
                </a:cubicBezTo>
                <a:cubicBezTo>
                  <a:pt x="6160" y="443"/>
                  <a:pt x="6116" y="477"/>
                  <a:pt x="6088" y="494"/>
                </a:cubicBezTo>
                <a:lnTo>
                  <a:pt x="5169" y="1456"/>
                </a:lnTo>
                <a:cubicBezTo>
                  <a:pt x="5107" y="1476"/>
                  <a:pt x="5040" y="1520"/>
                  <a:pt x="5043" y="1541"/>
                </a:cubicBezTo>
                <a:lnTo>
                  <a:pt x="5043" y="1543"/>
                </a:lnTo>
                <a:lnTo>
                  <a:pt x="5043" y="1547"/>
                </a:lnTo>
                <a:cubicBezTo>
                  <a:pt x="5043" y="1559"/>
                  <a:pt x="5060" y="1582"/>
                  <a:pt x="5070" y="1589"/>
                </a:cubicBezTo>
                <a:cubicBezTo>
                  <a:pt x="4958" y="1636"/>
                  <a:pt x="4920" y="1693"/>
                  <a:pt x="4921" y="1735"/>
                </a:cubicBezTo>
                <a:lnTo>
                  <a:pt x="4921" y="1736"/>
                </a:lnTo>
                <a:cubicBezTo>
                  <a:pt x="4791" y="1815"/>
                  <a:pt x="4623" y="2098"/>
                  <a:pt x="4624" y="2151"/>
                </a:cubicBezTo>
                <a:lnTo>
                  <a:pt x="4351" y="2402"/>
                </a:lnTo>
                <a:lnTo>
                  <a:pt x="4375" y="2506"/>
                </a:lnTo>
                <a:cubicBezTo>
                  <a:pt x="4215" y="2581"/>
                  <a:pt x="4105" y="2729"/>
                  <a:pt x="4036" y="2820"/>
                </a:cubicBezTo>
                <a:lnTo>
                  <a:pt x="4033" y="2825"/>
                </a:lnTo>
                <a:lnTo>
                  <a:pt x="4029" y="2830"/>
                </a:lnTo>
                <a:lnTo>
                  <a:pt x="4028" y="2831"/>
                </a:lnTo>
                <a:cubicBezTo>
                  <a:pt x="4012" y="2852"/>
                  <a:pt x="3986" y="2886"/>
                  <a:pt x="3980" y="2894"/>
                </a:cubicBezTo>
                <a:cubicBezTo>
                  <a:pt x="3932" y="2963"/>
                  <a:pt x="3840" y="3044"/>
                  <a:pt x="3781" y="3084"/>
                </a:cubicBezTo>
                <a:cubicBezTo>
                  <a:pt x="3780" y="3113"/>
                  <a:pt x="3758" y="3145"/>
                  <a:pt x="3738" y="3163"/>
                </a:cubicBezTo>
                <a:cubicBezTo>
                  <a:pt x="3706" y="3196"/>
                  <a:pt x="3696" y="3206"/>
                  <a:pt x="3696" y="3206"/>
                </a:cubicBezTo>
                <a:lnTo>
                  <a:pt x="3696" y="3206"/>
                </a:lnTo>
                <a:cubicBezTo>
                  <a:pt x="3696" y="3206"/>
                  <a:pt x="3706" y="3194"/>
                  <a:pt x="3710" y="3189"/>
                </a:cubicBezTo>
                <a:cubicBezTo>
                  <a:pt x="3714" y="3185"/>
                  <a:pt x="3719" y="3179"/>
                  <a:pt x="3720" y="3178"/>
                </a:cubicBezTo>
                <a:cubicBezTo>
                  <a:pt x="3730" y="3168"/>
                  <a:pt x="3736" y="3160"/>
                  <a:pt x="3735" y="3161"/>
                </a:cubicBezTo>
                <a:lnTo>
                  <a:pt x="3736" y="3161"/>
                </a:lnTo>
                <a:lnTo>
                  <a:pt x="3736" y="3160"/>
                </a:lnTo>
                <a:lnTo>
                  <a:pt x="3736" y="3160"/>
                </a:lnTo>
                <a:lnTo>
                  <a:pt x="3736" y="3160"/>
                </a:lnTo>
                <a:cubicBezTo>
                  <a:pt x="3741" y="3154"/>
                  <a:pt x="3656" y="3245"/>
                  <a:pt x="3548" y="3358"/>
                </a:cubicBezTo>
                <a:cubicBezTo>
                  <a:pt x="3522" y="3385"/>
                  <a:pt x="3475" y="3435"/>
                  <a:pt x="3458" y="3454"/>
                </a:cubicBezTo>
                <a:cubicBezTo>
                  <a:pt x="3474" y="3468"/>
                  <a:pt x="3483" y="3491"/>
                  <a:pt x="3483" y="3500"/>
                </a:cubicBezTo>
                <a:lnTo>
                  <a:pt x="3483" y="3501"/>
                </a:lnTo>
                <a:lnTo>
                  <a:pt x="3483" y="3502"/>
                </a:lnTo>
                <a:cubicBezTo>
                  <a:pt x="3484" y="3515"/>
                  <a:pt x="3451" y="3534"/>
                  <a:pt x="3434" y="3542"/>
                </a:cubicBezTo>
                <a:cubicBezTo>
                  <a:pt x="3394" y="3568"/>
                  <a:pt x="3329" y="3604"/>
                  <a:pt x="3288" y="3622"/>
                </a:cubicBezTo>
                <a:cubicBezTo>
                  <a:pt x="3235" y="3645"/>
                  <a:pt x="3196" y="3698"/>
                  <a:pt x="3186" y="3734"/>
                </a:cubicBezTo>
                <a:cubicBezTo>
                  <a:pt x="3200" y="3746"/>
                  <a:pt x="3206" y="3766"/>
                  <a:pt x="3205" y="3770"/>
                </a:cubicBezTo>
                <a:lnTo>
                  <a:pt x="3205" y="3774"/>
                </a:lnTo>
                <a:lnTo>
                  <a:pt x="3206" y="3776"/>
                </a:lnTo>
                <a:cubicBezTo>
                  <a:pt x="3207" y="3801"/>
                  <a:pt x="3151" y="3839"/>
                  <a:pt x="3112" y="3852"/>
                </a:cubicBezTo>
                <a:lnTo>
                  <a:pt x="3112" y="3858"/>
                </a:lnTo>
                <a:cubicBezTo>
                  <a:pt x="3112" y="3977"/>
                  <a:pt x="2879" y="4206"/>
                  <a:pt x="2789" y="4267"/>
                </a:cubicBezTo>
                <a:cubicBezTo>
                  <a:pt x="2817" y="4274"/>
                  <a:pt x="2830" y="4293"/>
                  <a:pt x="2830" y="4300"/>
                </a:cubicBezTo>
                <a:lnTo>
                  <a:pt x="2830" y="4300"/>
                </a:lnTo>
                <a:lnTo>
                  <a:pt x="2830" y="4301"/>
                </a:lnTo>
                <a:lnTo>
                  <a:pt x="2830" y="4304"/>
                </a:lnTo>
                <a:cubicBezTo>
                  <a:pt x="2822" y="4308"/>
                  <a:pt x="2819" y="4312"/>
                  <a:pt x="2819" y="4312"/>
                </a:cubicBezTo>
                <a:lnTo>
                  <a:pt x="2818" y="4313"/>
                </a:lnTo>
                <a:lnTo>
                  <a:pt x="2818" y="4313"/>
                </a:lnTo>
                <a:lnTo>
                  <a:pt x="2818" y="4314"/>
                </a:lnTo>
                <a:lnTo>
                  <a:pt x="2818" y="4314"/>
                </a:lnTo>
                <a:lnTo>
                  <a:pt x="2819" y="4314"/>
                </a:lnTo>
                <a:lnTo>
                  <a:pt x="2819" y="4315"/>
                </a:lnTo>
                <a:lnTo>
                  <a:pt x="2820" y="4315"/>
                </a:lnTo>
                <a:lnTo>
                  <a:pt x="2820" y="4315"/>
                </a:lnTo>
                <a:lnTo>
                  <a:pt x="2821" y="4315"/>
                </a:lnTo>
                <a:cubicBezTo>
                  <a:pt x="2823" y="4315"/>
                  <a:pt x="2828" y="4314"/>
                  <a:pt x="2828" y="4314"/>
                </a:cubicBezTo>
                <a:lnTo>
                  <a:pt x="2829" y="4314"/>
                </a:lnTo>
                <a:lnTo>
                  <a:pt x="2830" y="4314"/>
                </a:lnTo>
                <a:lnTo>
                  <a:pt x="2831" y="4314"/>
                </a:lnTo>
                <a:lnTo>
                  <a:pt x="2832" y="4314"/>
                </a:lnTo>
                <a:lnTo>
                  <a:pt x="2832" y="4314"/>
                </a:lnTo>
                <a:lnTo>
                  <a:pt x="2833" y="4314"/>
                </a:lnTo>
                <a:lnTo>
                  <a:pt x="2833" y="4314"/>
                </a:lnTo>
                <a:lnTo>
                  <a:pt x="2834" y="4314"/>
                </a:lnTo>
                <a:lnTo>
                  <a:pt x="2834" y="4314"/>
                </a:lnTo>
                <a:lnTo>
                  <a:pt x="2834" y="4314"/>
                </a:lnTo>
                <a:lnTo>
                  <a:pt x="2833" y="4315"/>
                </a:lnTo>
                <a:cubicBezTo>
                  <a:pt x="2837" y="4315"/>
                  <a:pt x="2791" y="4336"/>
                  <a:pt x="2715" y="4370"/>
                </a:cubicBezTo>
                <a:lnTo>
                  <a:pt x="2709" y="4370"/>
                </a:lnTo>
                <a:lnTo>
                  <a:pt x="2707" y="4371"/>
                </a:lnTo>
                <a:lnTo>
                  <a:pt x="2703" y="4371"/>
                </a:lnTo>
                <a:cubicBezTo>
                  <a:pt x="2682" y="4371"/>
                  <a:pt x="2652" y="4364"/>
                  <a:pt x="2640" y="4356"/>
                </a:cubicBezTo>
                <a:cubicBezTo>
                  <a:pt x="2624" y="4450"/>
                  <a:pt x="2515" y="4696"/>
                  <a:pt x="2416" y="4844"/>
                </a:cubicBezTo>
                <a:cubicBezTo>
                  <a:pt x="2315" y="4912"/>
                  <a:pt x="2260" y="5044"/>
                  <a:pt x="2243" y="5124"/>
                </a:cubicBezTo>
                <a:lnTo>
                  <a:pt x="2169" y="5214"/>
                </a:lnTo>
                <a:lnTo>
                  <a:pt x="2045" y="5332"/>
                </a:lnTo>
                <a:lnTo>
                  <a:pt x="2045" y="5333"/>
                </a:lnTo>
                <a:cubicBezTo>
                  <a:pt x="2041" y="5362"/>
                  <a:pt x="2017" y="5390"/>
                  <a:pt x="1993" y="5406"/>
                </a:cubicBezTo>
                <a:cubicBezTo>
                  <a:pt x="1964" y="5427"/>
                  <a:pt x="1947" y="5461"/>
                  <a:pt x="1945" y="5480"/>
                </a:cubicBezTo>
                <a:lnTo>
                  <a:pt x="1772" y="5672"/>
                </a:lnTo>
                <a:lnTo>
                  <a:pt x="1673" y="5717"/>
                </a:lnTo>
                <a:lnTo>
                  <a:pt x="1574" y="5835"/>
                </a:lnTo>
                <a:lnTo>
                  <a:pt x="1566" y="5835"/>
                </a:lnTo>
                <a:lnTo>
                  <a:pt x="1562" y="5835"/>
                </a:lnTo>
                <a:lnTo>
                  <a:pt x="1558" y="5834"/>
                </a:lnTo>
                <a:cubicBezTo>
                  <a:pt x="1482" y="5833"/>
                  <a:pt x="1475" y="5855"/>
                  <a:pt x="1474" y="5884"/>
                </a:cubicBezTo>
                <a:lnTo>
                  <a:pt x="1474" y="5891"/>
                </a:lnTo>
                <a:lnTo>
                  <a:pt x="1475" y="5894"/>
                </a:lnTo>
                <a:cubicBezTo>
                  <a:pt x="1475" y="5935"/>
                  <a:pt x="1406" y="5938"/>
                  <a:pt x="1378" y="5939"/>
                </a:cubicBezTo>
                <a:lnTo>
                  <a:pt x="1377" y="5939"/>
                </a:lnTo>
                <a:lnTo>
                  <a:pt x="1375" y="5939"/>
                </a:lnTo>
                <a:lnTo>
                  <a:pt x="1350" y="5939"/>
                </a:lnTo>
                <a:lnTo>
                  <a:pt x="1350" y="5946"/>
                </a:lnTo>
                <a:cubicBezTo>
                  <a:pt x="1341" y="5972"/>
                  <a:pt x="1339" y="5989"/>
                  <a:pt x="1339" y="5991"/>
                </a:cubicBezTo>
                <a:cubicBezTo>
                  <a:pt x="1339" y="6001"/>
                  <a:pt x="1346" y="6004"/>
                  <a:pt x="1348" y="6004"/>
                </a:cubicBezTo>
                <a:lnTo>
                  <a:pt x="1348" y="6005"/>
                </a:lnTo>
                <a:lnTo>
                  <a:pt x="1350" y="6006"/>
                </a:lnTo>
                <a:lnTo>
                  <a:pt x="1352" y="6007"/>
                </a:lnTo>
                <a:lnTo>
                  <a:pt x="1353" y="6008"/>
                </a:lnTo>
                <a:lnTo>
                  <a:pt x="1354" y="6009"/>
                </a:lnTo>
                <a:lnTo>
                  <a:pt x="1354" y="6012"/>
                </a:lnTo>
                <a:lnTo>
                  <a:pt x="1356" y="6014"/>
                </a:lnTo>
                <a:lnTo>
                  <a:pt x="1356" y="6015"/>
                </a:lnTo>
                <a:lnTo>
                  <a:pt x="1356" y="6015"/>
                </a:lnTo>
                <a:lnTo>
                  <a:pt x="1356" y="6016"/>
                </a:lnTo>
                <a:lnTo>
                  <a:pt x="1356" y="6016"/>
                </a:lnTo>
                <a:lnTo>
                  <a:pt x="1356" y="6017"/>
                </a:lnTo>
                <a:cubicBezTo>
                  <a:pt x="1359" y="6028"/>
                  <a:pt x="1313" y="6122"/>
                  <a:pt x="1251" y="6234"/>
                </a:cubicBezTo>
                <a:cubicBezTo>
                  <a:pt x="1226" y="6247"/>
                  <a:pt x="1201" y="6269"/>
                  <a:pt x="1202" y="6277"/>
                </a:cubicBezTo>
                <a:lnTo>
                  <a:pt x="1202" y="6278"/>
                </a:lnTo>
                <a:lnTo>
                  <a:pt x="1202" y="6279"/>
                </a:lnTo>
                <a:lnTo>
                  <a:pt x="1177" y="6279"/>
                </a:lnTo>
                <a:cubicBezTo>
                  <a:pt x="1176" y="6286"/>
                  <a:pt x="1167" y="6305"/>
                  <a:pt x="1164" y="6310"/>
                </a:cubicBezTo>
                <a:cubicBezTo>
                  <a:pt x="1155" y="6323"/>
                  <a:pt x="1151" y="6337"/>
                  <a:pt x="1151" y="6340"/>
                </a:cubicBezTo>
                <a:cubicBezTo>
                  <a:pt x="1152" y="6355"/>
                  <a:pt x="1119" y="6368"/>
                  <a:pt x="1106" y="6367"/>
                </a:cubicBezTo>
                <a:lnTo>
                  <a:pt x="1105" y="6367"/>
                </a:lnTo>
                <a:lnTo>
                  <a:pt x="1104" y="6367"/>
                </a:lnTo>
                <a:lnTo>
                  <a:pt x="1102" y="6367"/>
                </a:lnTo>
                <a:lnTo>
                  <a:pt x="1102" y="6369"/>
                </a:lnTo>
                <a:lnTo>
                  <a:pt x="1102" y="6372"/>
                </a:lnTo>
                <a:lnTo>
                  <a:pt x="1102" y="6376"/>
                </a:lnTo>
                <a:lnTo>
                  <a:pt x="1102" y="6381"/>
                </a:lnTo>
                <a:cubicBezTo>
                  <a:pt x="1102" y="6384"/>
                  <a:pt x="1102" y="6390"/>
                  <a:pt x="1102" y="6391"/>
                </a:cubicBezTo>
                <a:cubicBezTo>
                  <a:pt x="1103" y="6424"/>
                  <a:pt x="1094" y="6459"/>
                  <a:pt x="1078" y="6487"/>
                </a:cubicBezTo>
                <a:cubicBezTo>
                  <a:pt x="1077" y="6494"/>
                  <a:pt x="1066" y="6507"/>
                  <a:pt x="1063" y="6509"/>
                </a:cubicBezTo>
                <a:cubicBezTo>
                  <a:pt x="1055" y="6517"/>
                  <a:pt x="1053" y="6530"/>
                  <a:pt x="1053" y="6530"/>
                </a:cubicBezTo>
                <a:cubicBezTo>
                  <a:pt x="824" y="6668"/>
                  <a:pt x="819" y="6712"/>
                  <a:pt x="807" y="6761"/>
                </a:cubicBezTo>
                <a:lnTo>
                  <a:pt x="807" y="6764"/>
                </a:lnTo>
                <a:cubicBezTo>
                  <a:pt x="804" y="6781"/>
                  <a:pt x="791" y="6822"/>
                  <a:pt x="780" y="6842"/>
                </a:cubicBezTo>
                <a:cubicBezTo>
                  <a:pt x="691" y="6917"/>
                  <a:pt x="608" y="7048"/>
                  <a:pt x="581" y="7107"/>
                </a:cubicBezTo>
                <a:cubicBezTo>
                  <a:pt x="467" y="7310"/>
                  <a:pt x="267" y="7564"/>
                  <a:pt x="110" y="7699"/>
                </a:cubicBezTo>
                <a:lnTo>
                  <a:pt x="110" y="7705"/>
                </a:lnTo>
                <a:cubicBezTo>
                  <a:pt x="104" y="7716"/>
                  <a:pt x="104" y="7724"/>
                  <a:pt x="104" y="7725"/>
                </a:cubicBezTo>
                <a:lnTo>
                  <a:pt x="104" y="7727"/>
                </a:lnTo>
                <a:lnTo>
                  <a:pt x="105" y="7728"/>
                </a:lnTo>
                <a:lnTo>
                  <a:pt x="106" y="7730"/>
                </a:lnTo>
                <a:lnTo>
                  <a:pt x="107" y="7731"/>
                </a:lnTo>
                <a:lnTo>
                  <a:pt x="108" y="7731"/>
                </a:lnTo>
                <a:lnTo>
                  <a:pt x="109" y="7732"/>
                </a:lnTo>
                <a:lnTo>
                  <a:pt x="111" y="7734"/>
                </a:lnTo>
                <a:lnTo>
                  <a:pt x="112" y="7735"/>
                </a:lnTo>
                <a:lnTo>
                  <a:pt x="112" y="7737"/>
                </a:lnTo>
                <a:lnTo>
                  <a:pt x="112" y="7737"/>
                </a:lnTo>
                <a:lnTo>
                  <a:pt x="112" y="7737"/>
                </a:lnTo>
                <a:lnTo>
                  <a:pt x="112" y="7737"/>
                </a:lnTo>
                <a:lnTo>
                  <a:pt x="112" y="7738"/>
                </a:lnTo>
                <a:lnTo>
                  <a:pt x="112" y="7738"/>
                </a:lnTo>
                <a:cubicBezTo>
                  <a:pt x="114" y="7743"/>
                  <a:pt x="82" y="7776"/>
                  <a:pt x="36" y="7817"/>
                </a:cubicBezTo>
                <a:cubicBezTo>
                  <a:pt x="60" y="7829"/>
                  <a:pt x="61" y="7837"/>
                  <a:pt x="61" y="7842"/>
                </a:cubicBezTo>
                <a:lnTo>
                  <a:pt x="61" y="7842"/>
                </a:lnTo>
                <a:lnTo>
                  <a:pt x="61" y="7843"/>
                </a:lnTo>
                <a:lnTo>
                  <a:pt x="61" y="7844"/>
                </a:lnTo>
                <a:cubicBezTo>
                  <a:pt x="52" y="7870"/>
                  <a:pt x="23" y="7893"/>
                  <a:pt x="0" y="7903"/>
                </a:cubicBezTo>
                <a:lnTo>
                  <a:pt x="3349" y="10336"/>
                </a:lnTo>
                <a:lnTo>
                  <a:pt x="3508" y="10377"/>
                </a:lnTo>
                <a:lnTo>
                  <a:pt x="3469" y="10424"/>
                </a:lnTo>
                <a:lnTo>
                  <a:pt x="3966" y="10784"/>
                </a:lnTo>
                <a:cubicBezTo>
                  <a:pt x="3988" y="10748"/>
                  <a:pt x="4004" y="10710"/>
                  <a:pt x="4004" y="10702"/>
                </a:cubicBezTo>
                <a:cubicBezTo>
                  <a:pt x="3953" y="10675"/>
                  <a:pt x="3878" y="10622"/>
                  <a:pt x="3880" y="10601"/>
                </a:cubicBezTo>
                <a:lnTo>
                  <a:pt x="3880" y="10600"/>
                </a:lnTo>
                <a:lnTo>
                  <a:pt x="3880" y="10598"/>
                </a:lnTo>
                <a:cubicBezTo>
                  <a:pt x="3879" y="10569"/>
                  <a:pt x="3933" y="10570"/>
                  <a:pt x="3945" y="10570"/>
                </a:cubicBezTo>
                <a:lnTo>
                  <a:pt x="3954" y="10570"/>
                </a:lnTo>
                <a:cubicBezTo>
                  <a:pt x="3973" y="10566"/>
                  <a:pt x="3982" y="10553"/>
                  <a:pt x="3981" y="10550"/>
                </a:cubicBezTo>
                <a:lnTo>
                  <a:pt x="3981" y="10549"/>
                </a:lnTo>
                <a:lnTo>
                  <a:pt x="3981" y="10549"/>
                </a:lnTo>
                <a:lnTo>
                  <a:pt x="3981" y="10548"/>
                </a:lnTo>
                <a:lnTo>
                  <a:pt x="3981" y="10546"/>
                </a:lnTo>
                <a:cubicBezTo>
                  <a:pt x="3982" y="10522"/>
                  <a:pt x="3938" y="10497"/>
                  <a:pt x="3917" y="10498"/>
                </a:cubicBezTo>
                <a:lnTo>
                  <a:pt x="3915" y="10498"/>
                </a:lnTo>
                <a:lnTo>
                  <a:pt x="3914" y="10498"/>
                </a:lnTo>
                <a:lnTo>
                  <a:pt x="3913" y="10498"/>
                </a:lnTo>
                <a:lnTo>
                  <a:pt x="3911" y="10498"/>
                </a:lnTo>
                <a:lnTo>
                  <a:pt x="3910" y="10498"/>
                </a:lnTo>
                <a:cubicBezTo>
                  <a:pt x="3899" y="10497"/>
                  <a:pt x="3883" y="10507"/>
                  <a:pt x="3880" y="10510"/>
                </a:cubicBezTo>
                <a:cubicBezTo>
                  <a:pt x="3880" y="10507"/>
                  <a:pt x="3877" y="10486"/>
                  <a:pt x="3876" y="10475"/>
                </a:cubicBezTo>
                <a:cubicBezTo>
                  <a:pt x="3876" y="10472"/>
                  <a:pt x="3875" y="10468"/>
                  <a:pt x="3875" y="10467"/>
                </a:cubicBezTo>
                <a:cubicBezTo>
                  <a:pt x="3874" y="10458"/>
                  <a:pt x="3874" y="10443"/>
                  <a:pt x="3874" y="10440"/>
                </a:cubicBezTo>
                <a:lnTo>
                  <a:pt x="3874" y="10432"/>
                </a:lnTo>
                <a:lnTo>
                  <a:pt x="3874" y="10431"/>
                </a:lnTo>
                <a:lnTo>
                  <a:pt x="3874" y="10430"/>
                </a:lnTo>
                <a:lnTo>
                  <a:pt x="3874" y="10429"/>
                </a:lnTo>
                <a:lnTo>
                  <a:pt x="3874" y="10428"/>
                </a:lnTo>
                <a:cubicBezTo>
                  <a:pt x="3873" y="10406"/>
                  <a:pt x="3885" y="10366"/>
                  <a:pt x="3905" y="10362"/>
                </a:cubicBezTo>
                <a:lnTo>
                  <a:pt x="4104" y="10095"/>
                </a:lnTo>
                <a:lnTo>
                  <a:pt x="4127" y="10095"/>
                </a:lnTo>
                <a:lnTo>
                  <a:pt x="4351" y="9830"/>
                </a:lnTo>
                <a:lnTo>
                  <a:pt x="4375" y="9682"/>
                </a:lnTo>
                <a:lnTo>
                  <a:pt x="4573" y="9637"/>
                </a:lnTo>
                <a:cubicBezTo>
                  <a:pt x="4573" y="9641"/>
                  <a:pt x="4573" y="9652"/>
                  <a:pt x="4573" y="9659"/>
                </a:cubicBezTo>
                <a:cubicBezTo>
                  <a:pt x="4572" y="9672"/>
                  <a:pt x="4572" y="9690"/>
                  <a:pt x="4572" y="9698"/>
                </a:cubicBezTo>
                <a:cubicBezTo>
                  <a:pt x="4572" y="9701"/>
                  <a:pt x="4573" y="9708"/>
                  <a:pt x="4573" y="9711"/>
                </a:cubicBezTo>
                <a:cubicBezTo>
                  <a:pt x="4573" y="9714"/>
                  <a:pt x="4573" y="9719"/>
                  <a:pt x="4573" y="9719"/>
                </a:cubicBezTo>
                <a:lnTo>
                  <a:pt x="4573" y="9721"/>
                </a:lnTo>
                <a:lnTo>
                  <a:pt x="4573" y="9722"/>
                </a:lnTo>
                <a:lnTo>
                  <a:pt x="4573" y="9723"/>
                </a:lnTo>
                <a:cubicBezTo>
                  <a:pt x="4571" y="9752"/>
                  <a:pt x="4591" y="9790"/>
                  <a:pt x="4648" y="9800"/>
                </a:cubicBezTo>
                <a:cubicBezTo>
                  <a:pt x="4718" y="9793"/>
                  <a:pt x="4723" y="9738"/>
                  <a:pt x="4723" y="9725"/>
                </a:cubicBezTo>
                <a:cubicBezTo>
                  <a:pt x="4846" y="9642"/>
                  <a:pt x="4966" y="9493"/>
                  <a:pt x="5021" y="9415"/>
                </a:cubicBezTo>
                <a:cubicBezTo>
                  <a:pt x="5022" y="9387"/>
                  <a:pt x="5044" y="9358"/>
                  <a:pt x="5060" y="9348"/>
                </a:cubicBezTo>
                <a:cubicBezTo>
                  <a:pt x="5081" y="9333"/>
                  <a:pt x="5095" y="9301"/>
                  <a:pt x="5096" y="9282"/>
                </a:cubicBezTo>
                <a:cubicBezTo>
                  <a:pt x="5272" y="9197"/>
                  <a:pt x="5408" y="8939"/>
                  <a:pt x="5442" y="8853"/>
                </a:cubicBezTo>
                <a:lnTo>
                  <a:pt x="5444" y="8853"/>
                </a:lnTo>
                <a:cubicBezTo>
                  <a:pt x="5489" y="8853"/>
                  <a:pt x="5491" y="8824"/>
                  <a:pt x="5492" y="8816"/>
                </a:cubicBezTo>
                <a:lnTo>
                  <a:pt x="5492" y="8815"/>
                </a:lnTo>
                <a:lnTo>
                  <a:pt x="5492" y="8814"/>
                </a:lnTo>
                <a:lnTo>
                  <a:pt x="5492" y="8814"/>
                </a:lnTo>
                <a:lnTo>
                  <a:pt x="5492" y="8809"/>
                </a:lnTo>
                <a:cubicBezTo>
                  <a:pt x="5486" y="8755"/>
                  <a:pt x="5432" y="8634"/>
                  <a:pt x="5318" y="8617"/>
                </a:cubicBezTo>
                <a:cubicBezTo>
                  <a:pt x="5293" y="8621"/>
                  <a:pt x="5294" y="8656"/>
                  <a:pt x="5294" y="8663"/>
                </a:cubicBezTo>
                <a:lnTo>
                  <a:pt x="5294" y="8665"/>
                </a:lnTo>
                <a:lnTo>
                  <a:pt x="5294" y="8667"/>
                </a:lnTo>
                <a:lnTo>
                  <a:pt x="5294" y="8669"/>
                </a:lnTo>
                <a:lnTo>
                  <a:pt x="5293" y="8670"/>
                </a:lnTo>
                <a:lnTo>
                  <a:pt x="5293" y="8670"/>
                </a:lnTo>
                <a:lnTo>
                  <a:pt x="5292" y="8671"/>
                </a:lnTo>
                <a:lnTo>
                  <a:pt x="5292" y="8674"/>
                </a:lnTo>
                <a:lnTo>
                  <a:pt x="5294" y="8674"/>
                </a:lnTo>
                <a:lnTo>
                  <a:pt x="5294" y="8675"/>
                </a:lnTo>
                <a:lnTo>
                  <a:pt x="5194" y="8809"/>
                </a:lnTo>
                <a:lnTo>
                  <a:pt x="5194" y="8814"/>
                </a:lnTo>
                <a:lnTo>
                  <a:pt x="5194" y="8816"/>
                </a:lnTo>
                <a:cubicBezTo>
                  <a:pt x="5197" y="8866"/>
                  <a:pt x="5158" y="8920"/>
                  <a:pt x="5096" y="8957"/>
                </a:cubicBezTo>
                <a:lnTo>
                  <a:pt x="5096" y="8964"/>
                </a:lnTo>
                <a:lnTo>
                  <a:pt x="5096" y="8969"/>
                </a:lnTo>
                <a:cubicBezTo>
                  <a:pt x="5100" y="9068"/>
                  <a:pt x="5018" y="9201"/>
                  <a:pt x="4921" y="9252"/>
                </a:cubicBezTo>
                <a:lnTo>
                  <a:pt x="4573" y="9135"/>
                </a:lnTo>
                <a:lnTo>
                  <a:pt x="4573" y="9120"/>
                </a:lnTo>
                <a:cubicBezTo>
                  <a:pt x="4604" y="9099"/>
                  <a:pt x="4666" y="9094"/>
                  <a:pt x="4695" y="9092"/>
                </a:cubicBezTo>
                <a:lnTo>
                  <a:pt x="4697" y="9092"/>
                </a:lnTo>
                <a:lnTo>
                  <a:pt x="4699" y="9091"/>
                </a:lnTo>
                <a:lnTo>
                  <a:pt x="4700" y="9091"/>
                </a:lnTo>
                <a:cubicBezTo>
                  <a:pt x="4706" y="9091"/>
                  <a:pt x="4714" y="9090"/>
                  <a:pt x="4717" y="9090"/>
                </a:cubicBezTo>
                <a:cubicBezTo>
                  <a:pt x="4720" y="9090"/>
                  <a:pt x="4722" y="9090"/>
                  <a:pt x="4723" y="9090"/>
                </a:cubicBezTo>
                <a:lnTo>
                  <a:pt x="4726" y="9090"/>
                </a:lnTo>
                <a:lnTo>
                  <a:pt x="4728" y="9090"/>
                </a:lnTo>
                <a:lnTo>
                  <a:pt x="4731" y="9090"/>
                </a:lnTo>
                <a:cubicBezTo>
                  <a:pt x="4783" y="9090"/>
                  <a:pt x="4802" y="9068"/>
                  <a:pt x="4802" y="9057"/>
                </a:cubicBezTo>
                <a:lnTo>
                  <a:pt x="4802" y="9049"/>
                </a:lnTo>
                <a:lnTo>
                  <a:pt x="4802" y="9048"/>
                </a:lnTo>
                <a:cubicBezTo>
                  <a:pt x="4802" y="9021"/>
                  <a:pt x="4747" y="8969"/>
                  <a:pt x="4723" y="8957"/>
                </a:cubicBezTo>
                <a:lnTo>
                  <a:pt x="4748" y="8912"/>
                </a:lnTo>
                <a:lnTo>
                  <a:pt x="4749" y="8912"/>
                </a:lnTo>
                <a:lnTo>
                  <a:pt x="4751" y="8912"/>
                </a:lnTo>
                <a:lnTo>
                  <a:pt x="4829" y="8912"/>
                </a:lnTo>
                <a:cubicBezTo>
                  <a:pt x="4845" y="8915"/>
                  <a:pt x="4872" y="8915"/>
                  <a:pt x="4876" y="8915"/>
                </a:cubicBezTo>
                <a:lnTo>
                  <a:pt x="4881" y="8915"/>
                </a:lnTo>
                <a:cubicBezTo>
                  <a:pt x="4969" y="8917"/>
                  <a:pt x="5026" y="8876"/>
                  <a:pt x="5026" y="8837"/>
                </a:cubicBezTo>
                <a:lnTo>
                  <a:pt x="5026" y="8835"/>
                </a:lnTo>
                <a:lnTo>
                  <a:pt x="5025" y="8833"/>
                </a:lnTo>
                <a:lnTo>
                  <a:pt x="5026" y="8832"/>
                </a:lnTo>
                <a:lnTo>
                  <a:pt x="5026" y="8831"/>
                </a:lnTo>
                <a:lnTo>
                  <a:pt x="5026" y="8830"/>
                </a:lnTo>
                <a:lnTo>
                  <a:pt x="5026" y="8829"/>
                </a:lnTo>
                <a:cubicBezTo>
                  <a:pt x="5026" y="8821"/>
                  <a:pt x="5022" y="8807"/>
                  <a:pt x="5021" y="8806"/>
                </a:cubicBezTo>
                <a:lnTo>
                  <a:pt x="5021" y="8804"/>
                </a:lnTo>
                <a:lnTo>
                  <a:pt x="5021" y="8803"/>
                </a:lnTo>
                <a:lnTo>
                  <a:pt x="5021" y="8801"/>
                </a:lnTo>
                <a:lnTo>
                  <a:pt x="5021" y="8800"/>
                </a:lnTo>
                <a:lnTo>
                  <a:pt x="5021" y="8799"/>
                </a:lnTo>
                <a:lnTo>
                  <a:pt x="5021" y="8794"/>
                </a:lnTo>
                <a:lnTo>
                  <a:pt x="5021" y="8790"/>
                </a:lnTo>
                <a:cubicBezTo>
                  <a:pt x="5021" y="8696"/>
                  <a:pt x="5160" y="8411"/>
                  <a:pt x="5203" y="8324"/>
                </a:cubicBezTo>
                <a:cubicBezTo>
                  <a:pt x="5209" y="8311"/>
                  <a:pt x="5219" y="8292"/>
                  <a:pt x="5219" y="8290"/>
                </a:cubicBezTo>
                <a:lnTo>
                  <a:pt x="5318" y="8187"/>
                </a:lnTo>
                <a:lnTo>
                  <a:pt x="5467" y="8217"/>
                </a:lnTo>
                <a:lnTo>
                  <a:pt x="5442" y="8632"/>
                </a:lnTo>
                <a:cubicBezTo>
                  <a:pt x="5561" y="8632"/>
                  <a:pt x="5588" y="8560"/>
                  <a:pt x="5604" y="8523"/>
                </a:cubicBezTo>
                <a:cubicBezTo>
                  <a:pt x="5606" y="8521"/>
                  <a:pt x="5608" y="8516"/>
                  <a:pt x="5608" y="8515"/>
                </a:cubicBezTo>
                <a:lnTo>
                  <a:pt x="5609" y="8514"/>
                </a:lnTo>
                <a:lnTo>
                  <a:pt x="5609" y="8513"/>
                </a:lnTo>
                <a:lnTo>
                  <a:pt x="5610" y="8512"/>
                </a:lnTo>
                <a:lnTo>
                  <a:pt x="5610" y="8511"/>
                </a:lnTo>
                <a:lnTo>
                  <a:pt x="5611" y="8510"/>
                </a:lnTo>
                <a:lnTo>
                  <a:pt x="5611" y="8510"/>
                </a:lnTo>
                <a:cubicBezTo>
                  <a:pt x="5614" y="8506"/>
                  <a:pt x="5618" y="8495"/>
                  <a:pt x="5619" y="8492"/>
                </a:cubicBezTo>
                <a:cubicBezTo>
                  <a:pt x="5621" y="8488"/>
                  <a:pt x="5623" y="8482"/>
                  <a:pt x="5624" y="8481"/>
                </a:cubicBezTo>
                <a:cubicBezTo>
                  <a:pt x="5632" y="8443"/>
                  <a:pt x="5668" y="8399"/>
                  <a:pt x="5740" y="8395"/>
                </a:cubicBezTo>
                <a:lnTo>
                  <a:pt x="5962" y="8142"/>
                </a:lnTo>
                <a:lnTo>
                  <a:pt x="5962" y="8136"/>
                </a:lnTo>
                <a:lnTo>
                  <a:pt x="5962" y="8134"/>
                </a:lnTo>
                <a:cubicBezTo>
                  <a:pt x="5961" y="8083"/>
                  <a:pt x="6019" y="8036"/>
                  <a:pt x="6059" y="8003"/>
                </a:cubicBezTo>
                <a:lnTo>
                  <a:pt x="6061" y="8001"/>
                </a:lnTo>
                <a:cubicBezTo>
                  <a:pt x="6073" y="7991"/>
                  <a:pt x="6088" y="7979"/>
                  <a:pt x="6092" y="7977"/>
                </a:cubicBezTo>
                <a:cubicBezTo>
                  <a:pt x="6121" y="7955"/>
                  <a:pt x="6136" y="7916"/>
                  <a:pt x="6137" y="7892"/>
                </a:cubicBezTo>
                <a:lnTo>
                  <a:pt x="6286" y="7817"/>
                </a:lnTo>
                <a:lnTo>
                  <a:pt x="6384" y="7670"/>
                </a:lnTo>
                <a:lnTo>
                  <a:pt x="6583" y="7567"/>
                </a:lnTo>
                <a:lnTo>
                  <a:pt x="6583" y="7389"/>
                </a:lnTo>
                <a:cubicBezTo>
                  <a:pt x="6659" y="7303"/>
                  <a:pt x="6760" y="7163"/>
                  <a:pt x="6756" y="7096"/>
                </a:cubicBezTo>
                <a:lnTo>
                  <a:pt x="6756" y="7092"/>
                </a:lnTo>
                <a:lnTo>
                  <a:pt x="6856" y="7047"/>
                </a:lnTo>
                <a:lnTo>
                  <a:pt x="7103" y="6767"/>
                </a:lnTo>
                <a:lnTo>
                  <a:pt x="7129" y="6604"/>
                </a:lnTo>
                <a:lnTo>
                  <a:pt x="7208" y="6604"/>
                </a:lnTo>
                <a:cubicBezTo>
                  <a:pt x="7306" y="6605"/>
                  <a:pt x="7328" y="6550"/>
                  <a:pt x="7327" y="6519"/>
                </a:cubicBezTo>
                <a:lnTo>
                  <a:pt x="7327" y="6515"/>
                </a:lnTo>
                <a:cubicBezTo>
                  <a:pt x="7388" y="6496"/>
                  <a:pt x="7427" y="6446"/>
                  <a:pt x="7426" y="6429"/>
                </a:cubicBezTo>
                <a:lnTo>
                  <a:pt x="7426" y="6428"/>
                </a:lnTo>
                <a:lnTo>
                  <a:pt x="7426" y="6424"/>
                </a:lnTo>
                <a:lnTo>
                  <a:pt x="7424" y="6422"/>
                </a:lnTo>
                <a:lnTo>
                  <a:pt x="7423" y="6419"/>
                </a:lnTo>
                <a:lnTo>
                  <a:pt x="7421" y="6418"/>
                </a:lnTo>
                <a:lnTo>
                  <a:pt x="7420" y="6416"/>
                </a:lnTo>
                <a:cubicBezTo>
                  <a:pt x="7411" y="6412"/>
                  <a:pt x="7401" y="6412"/>
                  <a:pt x="7396" y="6412"/>
                </a:cubicBezTo>
                <a:cubicBezTo>
                  <a:pt x="7394" y="6412"/>
                  <a:pt x="7391" y="6412"/>
                  <a:pt x="7391" y="6412"/>
                </a:cubicBezTo>
                <a:lnTo>
                  <a:pt x="7390" y="6412"/>
                </a:lnTo>
                <a:lnTo>
                  <a:pt x="7389" y="6412"/>
                </a:lnTo>
                <a:lnTo>
                  <a:pt x="7388" y="6412"/>
                </a:lnTo>
                <a:lnTo>
                  <a:pt x="7388" y="6412"/>
                </a:lnTo>
                <a:lnTo>
                  <a:pt x="7387" y="6412"/>
                </a:lnTo>
                <a:lnTo>
                  <a:pt x="7376" y="6412"/>
                </a:lnTo>
                <a:lnTo>
                  <a:pt x="7227" y="6294"/>
                </a:lnTo>
                <a:cubicBezTo>
                  <a:pt x="7230" y="6241"/>
                  <a:pt x="7254" y="6181"/>
                  <a:pt x="7279" y="6141"/>
                </a:cubicBezTo>
                <a:cubicBezTo>
                  <a:pt x="7309" y="6097"/>
                  <a:pt x="7325" y="6034"/>
                  <a:pt x="7327" y="5997"/>
                </a:cubicBezTo>
                <a:lnTo>
                  <a:pt x="7332" y="5997"/>
                </a:lnTo>
                <a:lnTo>
                  <a:pt x="7334" y="5997"/>
                </a:lnTo>
                <a:lnTo>
                  <a:pt x="7337" y="5997"/>
                </a:lnTo>
                <a:cubicBezTo>
                  <a:pt x="7389" y="5998"/>
                  <a:pt x="7438" y="5968"/>
                  <a:pt x="7451" y="5939"/>
                </a:cubicBezTo>
                <a:lnTo>
                  <a:pt x="7500" y="5939"/>
                </a:lnTo>
                <a:cubicBezTo>
                  <a:pt x="7529" y="5932"/>
                  <a:pt x="7543" y="5919"/>
                  <a:pt x="7542" y="5915"/>
                </a:cubicBezTo>
                <a:lnTo>
                  <a:pt x="7542" y="5912"/>
                </a:lnTo>
                <a:lnTo>
                  <a:pt x="7541" y="5909"/>
                </a:lnTo>
                <a:lnTo>
                  <a:pt x="7541" y="5908"/>
                </a:lnTo>
                <a:cubicBezTo>
                  <a:pt x="7538" y="5902"/>
                  <a:pt x="7527" y="5894"/>
                  <a:pt x="7526" y="5894"/>
                </a:cubicBezTo>
                <a:lnTo>
                  <a:pt x="7526" y="5894"/>
                </a:lnTo>
                <a:lnTo>
                  <a:pt x="7500" y="5894"/>
                </a:lnTo>
                <a:cubicBezTo>
                  <a:pt x="7523" y="5845"/>
                  <a:pt x="7526" y="5778"/>
                  <a:pt x="7526" y="5742"/>
                </a:cubicBezTo>
                <a:lnTo>
                  <a:pt x="7526" y="5732"/>
                </a:lnTo>
                <a:cubicBezTo>
                  <a:pt x="7599" y="5691"/>
                  <a:pt x="7655" y="5618"/>
                  <a:pt x="7687" y="5576"/>
                </a:cubicBezTo>
                <a:cubicBezTo>
                  <a:pt x="7704" y="5554"/>
                  <a:pt x="7730" y="5524"/>
                  <a:pt x="7742" y="5512"/>
                </a:cubicBezTo>
                <a:cubicBezTo>
                  <a:pt x="7766" y="5482"/>
                  <a:pt x="7791" y="5457"/>
                  <a:pt x="7799" y="5450"/>
                </a:cubicBezTo>
                <a:lnTo>
                  <a:pt x="7798" y="5446"/>
                </a:lnTo>
                <a:lnTo>
                  <a:pt x="7798" y="5442"/>
                </a:lnTo>
                <a:cubicBezTo>
                  <a:pt x="7798" y="5363"/>
                  <a:pt x="7880" y="5297"/>
                  <a:pt x="7929" y="5256"/>
                </a:cubicBezTo>
                <a:lnTo>
                  <a:pt x="7932" y="5254"/>
                </a:lnTo>
                <a:lnTo>
                  <a:pt x="7934" y="5251"/>
                </a:lnTo>
                <a:lnTo>
                  <a:pt x="7935" y="5250"/>
                </a:lnTo>
                <a:cubicBezTo>
                  <a:pt x="7946" y="5242"/>
                  <a:pt x="7960" y="5229"/>
                  <a:pt x="7968" y="5223"/>
                </a:cubicBezTo>
                <a:cubicBezTo>
                  <a:pt x="7975" y="5217"/>
                  <a:pt x="7979" y="5214"/>
                  <a:pt x="7984" y="5209"/>
                </a:cubicBezTo>
                <a:cubicBezTo>
                  <a:pt x="8024" y="5177"/>
                  <a:pt x="8046" y="5126"/>
                  <a:pt x="8046" y="5095"/>
                </a:cubicBezTo>
                <a:lnTo>
                  <a:pt x="8195" y="4947"/>
                </a:lnTo>
                <a:lnTo>
                  <a:pt x="8195" y="4902"/>
                </a:lnTo>
                <a:lnTo>
                  <a:pt x="8245" y="4902"/>
                </a:lnTo>
                <a:cubicBezTo>
                  <a:pt x="8292" y="4875"/>
                  <a:pt x="8353" y="4822"/>
                  <a:pt x="8385" y="4789"/>
                </a:cubicBezTo>
                <a:cubicBezTo>
                  <a:pt x="8391" y="4783"/>
                  <a:pt x="8403" y="4770"/>
                  <a:pt x="8408" y="4765"/>
                </a:cubicBezTo>
                <a:cubicBezTo>
                  <a:pt x="8412" y="4760"/>
                  <a:pt x="8417" y="4755"/>
                  <a:pt x="8418" y="4754"/>
                </a:cubicBezTo>
                <a:cubicBezTo>
                  <a:pt x="8490" y="4677"/>
                  <a:pt x="8602" y="4577"/>
                  <a:pt x="8691" y="4534"/>
                </a:cubicBezTo>
                <a:lnTo>
                  <a:pt x="8814" y="4311"/>
                </a:lnTo>
                <a:lnTo>
                  <a:pt x="8691" y="4222"/>
                </a:lnTo>
                <a:lnTo>
                  <a:pt x="8567" y="4237"/>
                </a:lnTo>
                <a:lnTo>
                  <a:pt x="8616" y="4074"/>
                </a:lnTo>
                <a:lnTo>
                  <a:pt x="8418" y="4029"/>
                </a:lnTo>
                <a:lnTo>
                  <a:pt x="8418" y="4034"/>
                </a:lnTo>
                <a:cubicBezTo>
                  <a:pt x="8420" y="4132"/>
                  <a:pt x="8277" y="4236"/>
                  <a:pt x="8204" y="4289"/>
                </a:cubicBezTo>
                <a:lnTo>
                  <a:pt x="8200" y="4294"/>
                </a:lnTo>
                <a:lnTo>
                  <a:pt x="8195" y="4296"/>
                </a:lnTo>
                <a:lnTo>
                  <a:pt x="8195" y="4295"/>
                </a:lnTo>
                <a:lnTo>
                  <a:pt x="8197" y="4292"/>
                </a:lnTo>
                <a:lnTo>
                  <a:pt x="8198" y="4291"/>
                </a:lnTo>
                <a:lnTo>
                  <a:pt x="8198" y="4289"/>
                </a:lnTo>
                <a:cubicBezTo>
                  <a:pt x="8220" y="4253"/>
                  <a:pt x="8245" y="4202"/>
                  <a:pt x="8245" y="4179"/>
                </a:cubicBezTo>
                <a:lnTo>
                  <a:pt x="8343" y="4074"/>
                </a:lnTo>
                <a:cubicBezTo>
                  <a:pt x="8333" y="4068"/>
                  <a:pt x="8328" y="4053"/>
                  <a:pt x="8328" y="4048"/>
                </a:cubicBezTo>
                <a:lnTo>
                  <a:pt x="8328" y="4047"/>
                </a:lnTo>
                <a:lnTo>
                  <a:pt x="8328" y="4047"/>
                </a:lnTo>
                <a:lnTo>
                  <a:pt x="8328" y="4046"/>
                </a:lnTo>
                <a:cubicBezTo>
                  <a:pt x="8328" y="4012"/>
                  <a:pt x="8389" y="3967"/>
                  <a:pt x="8425" y="3940"/>
                </a:cubicBezTo>
                <a:cubicBezTo>
                  <a:pt x="8429" y="3937"/>
                  <a:pt x="8436" y="3932"/>
                  <a:pt x="8438" y="3930"/>
                </a:cubicBezTo>
                <a:cubicBezTo>
                  <a:pt x="8441" y="3928"/>
                  <a:pt x="8445" y="3925"/>
                  <a:pt x="8445" y="3925"/>
                </a:cubicBezTo>
                <a:lnTo>
                  <a:pt x="8448" y="3924"/>
                </a:lnTo>
                <a:lnTo>
                  <a:pt x="8450" y="3921"/>
                </a:lnTo>
                <a:lnTo>
                  <a:pt x="8452" y="3919"/>
                </a:lnTo>
                <a:lnTo>
                  <a:pt x="8455" y="3918"/>
                </a:lnTo>
                <a:cubicBezTo>
                  <a:pt x="8507" y="3881"/>
                  <a:pt x="8558" y="3836"/>
                  <a:pt x="8558" y="3806"/>
                </a:cubicBezTo>
                <a:cubicBezTo>
                  <a:pt x="8558" y="3797"/>
                  <a:pt x="8546" y="3780"/>
                  <a:pt x="8541" y="3779"/>
                </a:cubicBezTo>
                <a:cubicBezTo>
                  <a:pt x="8543" y="3762"/>
                  <a:pt x="8558" y="3738"/>
                  <a:pt x="8569" y="3725"/>
                </a:cubicBezTo>
                <a:cubicBezTo>
                  <a:pt x="8584" y="3709"/>
                  <a:pt x="8591" y="3692"/>
                  <a:pt x="8592" y="3689"/>
                </a:cubicBezTo>
                <a:cubicBezTo>
                  <a:pt x="8574" y="3705"/>
                  <a:pt x="8561" y="3707"/>
                  <a:pt x="8561" y="3707"/>
                </a:cubicBezTo>
                <a:lnTo>
                  <a:pt x="8558" y="3707"/>
                </a:lnTo>
                <a:lnTo>
                  <a:pt x="8556" y="3706"/>
                </a:lnTo>
                <a:lnTo>
                  <a:pt x="8555" y="3705"/>
                </a:lnTo>
                <a:cubicBezTo>
                  <a:pt x="8553" y="3703"/>
                  <a:pt x="8552" y="3696"/>
                  <a:pt x="8552" y="3697"/>
                </a:cubicBezTo>
                <a:lnTo>
                  <a:pt x="8551" y="3695"/>
                </a:lnTo>
                <a:lnTo>
                  <a:pt x="8550" y="3693"/>
                </a:lnTo>
                <a:lnTo>
                  <a:pt x="8549" y="3691"/>
                </a:lnTo>
                <a:lnTo>
                  <a:pt x="8547" y="3689"/>
                </a:lnTo>
                <a:lnTo>
                  <a:pt x="8546" y="3689"/>
                </a:lnTo>
                <a:lnTo>
                  <a:pt x="8546" y="3689"/>
                </a:lnTo>
                <a:lnTo>
                  <a:pt x="8545" y="3689"/>
                </a:lnTo>
                <a:lnTo>
                  <a:pt x="8545" y="3688"/>
                </a:lnTo>
                <a:lnTo>
                  <a:pt x="8544" y="3688"/>
                </a:lnTo>
                <a:cubicBezTo>
                  <a:pt x="8537" y="3684"/>
                  <a:pt x="8473" y="3755"/>
                  <a:pt x="8394" y="3852"/>
                </a:cubicBezTo>
                <a:lnTo>
                  <a:pt x="8319" y="3897"/>
                </a:lnTo>
                <a:lnTo>
                  <a:pt x="8319" y="3764"/>
                </a:lnTo>
                <a:lnTo>
                  <a:pt x="8443" y="3659"/>
                </a:lnTo>
                <a:cubicBezTo>
                  <a:pt x="8531" y="3638"/>
                  <a:pt x="8537" y="3578"/>
                  <a:pt x="8541" y="3551"/>
                </a:cubicBezTo>
                <a:lnTo>
                  <a:pt x="8541" y="3549"/>
                </a:lnTo>
                <a:lnTo>
                  <a:pt x="8541" y="3542"/>
                </a:lnTo>
                <a:cubicBezTo>
                  <a:pt x="8547" y="3539"/>
                  <a:pt x="8557" y="3533"/>
                  <a:pt x="8560" y="3531"/>
                </a:cubicBezTo>
                <a:cubicBezTo>
                  <a:pt x="8564" y="3529"/>
                  <a:pt x="8567" y="3527"/>
                  <a:pt x="8567" y="3527"/>
                </a:cubicBezTo>
                <a:cubicBezTo>
                  <a:pt x="8650" y="3478"/>
                  <a:pt x="8748" y="3409"/>
                  <a:pt x="8749" y="3369"/>
                </a:cubicBezTo>
                <a:cubicBezTo>
                  <a:pt x="8749" y="3361"/>
                  <a:pt x="8742" y="3349"/>
                  <a:pt x="8740" y="3349"/>
                </a:cubicBezTo>
                <a:cubicBezTo>
                  <a:pt x="8721" y="3345"/>
                  <a:pt x="8682" y="3342"/>
                  <a:pt x="8661" y="3342"/>
                </a:cubicBezTo>
                <a:lnTo>
                  <a:pt x="8658" y="3342"/>
                </a:lnTo>
                <a:lnTo>
                  <a:pt x="8657" y="3342"/>
                </a:lnTo>
                <a:lnTo>
                  <a:pt x="8655" y="3342"/>
                </a:lnTo>
                <a:lnTo>
                  <a:pt x="8653" y="3342"/>
                </a:lnTo>
                <a:lnTo>
                  <a:pt x="8649" y="3342"/>
                </a:lnTo>
                <a:lnTo>
                  <a:pt x="8615" y="3342"/>
                </a:lnTo>
                <a:cubicBezTo>
                  <a:pt x="8611" y="3342"/>
                  <a:pt x="8604" y="3342"/>
                  <a:pt x="8602" y="3342"/>
                </a:cubicBezTo>
                <a:cubicBezTo>
                  <a:pt x="8572" y="3342"/>
                  <a:pt x="8536" y="3338"/>
                  <a:pt x="8518" y="3334"/>
                </a:cubicBezTo>
                <a:cubicBezTo>
                  <a:pt x="8574" y="3288"/>
                  <a:pt x="8644" y="3217"/>
                  <a:pt x="8642" y="3177"/>
                </a:cubicBezTo>
                <a:lnTo>
                  <a:pt x="8641" y="3175"/>
                </a:lnTo>
                <a:lnTo>
                  <a:pt x="8641" y="3169"/>
                </a:lnTo>
                <a:lnTo>
                  <a:pt x="8641" y="3167"/>
                </a:lnTo>
                <a:cubicBezTo>
                  <a:pt x="8643" y="3139"/>
                  <a:pt x="8602" y="3126"/>
                  <a:pt x="8571" y="3127"/>
                </a:cubicBezTo>
                <a:lnTo>
                  <a:pt x="8567" y="3127"/>
                </a:lnTo>
                <a:lnTo>
                  <a:pt x="8467" y="3084"/>
                </a:lnTo>
                <a:cubicBezTo>
                  <a:pt x="8491" y="3061"/>
                  <a:pt x="8513" y="3029"/>
                  <a:pt x="8521" y="3015"/>
                </a:cubicBezTo>
                <a:cubicBezTo>
                  <a:pt x="8532" y="2994"/>
                  <a:pt x="8568" y="2964"/>
                  <a:pt x="8592" y="2949"/>
                </a:cubicBezTo>
                <a:lnTo>
                  <a:pt x="8343" y="2921"/>
                </a:lnTo>
                <a:lnTo>
                  <a:pt x="8343" y="2923"/>
                </a:lnTo>
                <a:lnTo>
                  <a:pt x="8343" y="2925"/>
                </a:lnTo>
                <a:lnTo>
                  <a:pt x="8343" y="2927"/>
                </a:lnTo>
                <a:cubicBezTo>
                  <a:pt x="8346" y="2972"/>
                  <a:pt x="8295" y="3023"/>
                  <a:pt x="8219" y="3054"/>
                </a:cubicBezTo>
                <a:close/>
                <a:moveTo>
                  <a:pt x="5665" y="7772"/>
                </a:moveTo>
                <a:lnTo>
                  <a:pt x="5665" y="7769"/>
                </a:lnTo>
                <a:cubicBezTo>
                  <a:pt x="5662" y="7708"/>
                  <a:pt x="5753" y="7628"/>
                  <a:pt x="5809" y="7577"/>
                </a:cubicBezTo>
                <a:lnTo>
                  <a:pt x="5813" y="7574"/>
                </a:lnTo>
                <a:lnTo>
                  <a:pt x="5816" y="7571"/>
                </a:lnTo>
                <a:lnTo>
                  <a:pt x="5819" y="7568"/>
                </a:lnTo>
                <a:cubicBezTo>
                  <a:pt x="5835" y="7555"/>
                  <a:pt x="5857" y="7535"/>
                  <a:pt x="5869" y="7523"/>
                </a:cubicBezTo>
                <a:cubicBezTo>
                  <a:pt x="5877" y="7515"/>
                  <a:pt x="5882" y="7511"/>
                  <a:pt x="5888" y="7505"/>
                </a:cubicBezTo>
                <a:cubicBezTo>
                  <a:pt x="5937" y="7462"/>
                  <a:pt x="5962" y="7405"/>
                  <a:pt x="5962" y="7374"/>
                </a:cubicBezTo>
                <a:lnTo>
                  <a:pt x="5962" y="7372"/>
                </a:lnTo>
                <a:lnTo>
                  <a:pt x="5962" y="7371"/>
                </a:lnTo>
                <a:lnTo>
                  <a:pt x="5962" y="7369"/>
                </a:lnTo>
                <a:lnTo>
                  <a:pt x="5962" y="7362"/>
                </a:lnTo>
                <a:lnTo>
                  <a:pt x="5962" y="7361"/>
                </a:lnTo>
                <a:lnTo>
                  <a:pt x="5962" y="7359"/>
                </a:lnTo>
                <a:lnTo>
                  <a:pt x="5962" y="7357"/>
                </a:lnTo>
                <a:lnTo>
                  <a:pt x="5962" y="7355"/>
                </a:lnTo>
                <a:cubicBezTo>
                  <a:pt x="5960" y="7320"/>
                  <a:pt x="5979" y="7260"/>
                  <a:pt x="6037" y="7240"/>
                </a:cubicBezTo>
                <a:lnTo>
                  <a:pt x="6137" y="7107"/>
                </a:lnTo>
                <a:lnTo>
                  <a:pt x="6137" y="7103"/>
                </a:lnTo>
                <a:cubicBezTo>
                  <a:pt x="6133" y="7018"/>
                  <a:pt x="6238" y="6941"/>
                  <a:pt x="6303" y="6892"/>
                </a:cubicBezTo>
                <a:cubicBezTo>
                  <a:pt x="6339" y="6864"/>
                  <a:pt x="6369" y="6840"/>
                  <a:pt x="6384" y="6827"/>
                </a:cubicBezTo>
                <a:lnTo>
                  <a:pt x="6384" y="6825"/>
                </a:lnTo>
                <a:cubicBezTo>
                  <a:pt x="6384" y="6819"/>
                  <a:pt x="6398" y="6796"/>
                  <a:pt x="6401" y="6792"/>
                </a:cubicBezTo>
                <a:cubicBezTo>
                  <a:pt x="6406" y="6784"/>
                  <a:pt x="6417" y="6767"/>
                  <a:pt x="6423" y="6755"/>
                </a:cubicBezTo>
                <a:cubicBezTo>
                  <a:pt x="6427" y="6749"/>
                  <a:pt x="6432" y="6741"/>
                  <a:pt x="6434" y="6737"/>
                </a:cubicBezTo>
                <a:lnTo>
                  <a:pt x="6484" y="6767"/>
                </a:lnTo>
                <a:cubicBezTo>
                  <a:pt x="6604" y="6723"/>
                  <a:pt x="6645" y="6705"/>
                  <a:pt x="6647" y="6704"/>
                </a:cubicBezTo>
                <a:cubicBezTo>
                  <a:pt x="6606" y="6803"/>
                  <a:pt x="6582" y="6924"/>
                  <a:pt x="6583" y="6955"/>
                </a:cubicBezTo>
                <a:lnTo>
                  <a:pt x="6583" y="6956"/>
                </a:lnTo>
                <a:lnTo>
                  <a:pt x="6583" y="6958"/>
                </a:lnTo>
                <a:lnTo>
                  <a:pt x="6583" y="6959"/>
                </a:lnTo>
                <a:lnTo>
                  <a:pt x="6459" y="7107"/>
                </a:lnTo>
                <a:lnTo>
                  <a:pt x="6452" y="7107"/>
                </a:lnTo>
                <a:lnTo>
                  <a:pt x="6447" y="7107"/>
                </a:lnTo>
                <a:lnTo>
                  <a:pt x="6443" y="7107"/>
                </a:lnTo>
                <a:cubicBezTo>
                  <a:pt x="6362" y="7106"/>
                  <a:pt x="6362" y="7132"/>
                  <a:pt x="6359" y="7161"/>
                </a:cubicBezTo>
                <a:lnTo>
                  <a:pt x="6359" y="7162"/>
                </a:lnTo>
                <a:lnTo>
                  <a:pt x="6359" y="7164"/>
                </a:lnTo>
                <a:lnTo>
                  <a:pt x="6359" y="7168"/>
                </a:lnTo>
                <a:lnTo>
                  <a:pt x="6359" y="7169"/>
                </a:lnTo>
                <a:lnTo>
                  <a:pt x="6359" y="7171"/>
                </a:lnTo>
                <a:lnTo>
                  <a:pt x="6359" y="7172"/>
                </a:lnTo>
                <a:lnTo>
                  <a:pt x="6359" y="7173"/>
                </a:lnTo>
                <a:lnTo>
                  <a:pt x="6359" y="7177"/>
                </a:lnTo>
                <a:lnTo>
                  <a:pt x="6359" y="7178"/>
                </a:lnTo>
                <a:lnTo>
                  <a:pt x="6359" y="7182"/>
                </a:lnTo>
                <a:cubicBezTo>
                  <a:pt x="6352" y="7222"/>
                  <a:pt x="6284" y="7224"/>
                  <a:pt x="6246" y="7225"/>
                </a:cubicBezTo>
                <a:lnTo>
                  <a:pt x="6244" y="7225"/>
                </a:lnTo>
                <a:lnTo>
                  <a:pt x="6242" y="7225"/>
                </a:lnTo>
                <a:lnTo>
                  <a:pt x="6240" y="7225"/>
                </a:lnTo>
                <a:lnTo>
                  <a:pt x="6235" y="7225"/>
                </a:lnTo>
                <a:lnTo>
                  <a:pt x="5938" y="7699"/>
                </a:lnTo>
                <a:lnTo>
                  <a:pt x="5934" y="7699"/>
                </a:lnTo>
                <a:lnTo>
                  <a:pt x="5931" y="7699"/>
                </a:lnTo>
                <a:lnTo>
                  <a:pt x="5928" y="7699"/>
                </a:lnTo>
                <a:cubicBezTo>
                  <a:pt x="5864" y="7699"/>
                  <a:pt x="5861" y="7730"/>
                  <a:pt x="5861" y="7744"/>
                </a:cubicBezTo>
                <a:lnTo>
                  <a:pt x="5861" y="7745"/>
                </a:lnTo>
                <a:lnTo>
                  <a:pt x="5861" y="7747"/>
                </a:lnTo>
                <a:lnTo>
                  <a:pt x="5861" y="7758"/>
                </a:lnTo>
                <a:cubicBezTo>
                  <a:pt x="5861" y="7767"/>
                  <a:pt x="5863" y="7785"/>
                  <a:pt x="5864" y="7787"/>
                </a:cubicBezTo>
                <a:cubicBezTo>
                  <a:pt x="5860" y="7818"/>
                  <a:pt x="5815" y="7817"/>
                  <a:pt x="5795" y="7817"/>
                </a:cubicBezTo>
                <a:lnTo>
                  <a:pt x="5764" y="7817"/>
                </a:lnTo>
                <a:lnTo>
                  <a:pt x="5764" y="7822"/>
                </a:lnTo>
                <a:cubicBezTo>
                  <a:pt x="5770" y="7913"/>
                  <a:pt x="5550" y="8085"/>
                  <a:pt x="5418" y="8099"/>
                </a:cubicBezTo>
                <a:lnTo>
                  <a:pt x="5418" y="7995"/>
                </a:lnTo>
                <a:cubicBezTo>
                  <a:pt x="5443" y="7965"/>
                  <a:pt x="5480" y="7926"/>
                  <a:pt x="5503" y="7905"/>
                </a:cubicBezTo>
                <a:cubicBezTo>
                  <a:pt x="5531" y="7877"/>
                  <a:pt x="5556" y="7838"/>
                  <a:pt x="5565" y="7817"/>
                </a:cubicBezTo>
                <a:lnTo>
                  <a:pt x="5665" y="7772"/>
                </a:lnTo>
                <a:close/>
                <a:moveTo>
                  <a:pt x="6647" y="6704"/>
                </a:moveTo>
                <a:lnTo>
                  <a:pt x="6648" y="6703"/>
                </a:lnTo>
                <a:lnTo>
                  <a:pt x="6650" y="6701"/>
                </a:lnTo>
                <a:lnTo>
                  <a:pt x="6650" y="6700"/>
                </a:lnTo>
                <a:lnTo>
                  <a:pt x="6648" y="6700"/>
                </a:lnTo>
                <a:lnTo>
                  <a:pt x="6648" y="6701"/>
                </a:lnTo>
                <a:lnTo>
                  <a:pt x="6647" y="6704"/>
                </a:lnTo>
                <a:close/>
                <a:moveTo>
                  <a:pt x="6648" y="6700"/>
                </a:moveTo>
                <a:cubicBezTo>
                  <a:pt x="6647" y="6700"/>
                  <a:pt x="6639" y="6702"/>
                  <a:pt x="6641" y="6701"/>
                </a:cubicBezTo>
                <a:lnTo>
                  <a:pt x="6636" y="6701"/>
                </a:lnTo>
                <a:lnTo>
                  <a:pt x="6635" y="6701"/>
                </a:lnTo>
                <a:lnTo>
                  <a:pt x="6634" y="6701"/>
                </a:lnTo>
                <a:lnTo>
                  <a:pt x="6631" y="6701"/>
                </a:lnTo>
                <a:lnTo>
                  <a:pt x="6631" y="6700"/>
                </a:lnTo>
                <a:cubicBezTo>
                  <a:pt x="6630" y="6700"/>
                  <a:pt x="6645" y="6693"/>
                  <a:pt x="6653" y="6689"/>
                </a:cubicBezTo>
                <a:lnTo>
                  <a:pt x="6650" y="6695"/>
                </a:lnTo>
                <a:lnTo>
                  <a:pt x="6648" y="6700"/>
                </a:lnTo>
                <a:close/>
                <a:moveTo>
                  <a:pt x="6653" y="6689"/>
                </a:moveTo>
                <a:lnTo>
                  <a:pt x="6653" y="6689"/>
                </a:lnTo>
                <a:lnTo>
                  <a:pt x="6653" y="6690"/>
                </a:lnTo>
                <a:lnTo>
                  <a:pt x="6653" y="6690"/>
                </a:lnTo>
                <a:lnTo>
                  <a:pt x="6653" y="6690"/>
                </a:lnTo>
                <a:lnTo>
                  <a:pt x="6653" y="6690"/>
                </a:lnTo>
                <a:lnTo>
                  <a:pt x="6653" y="6690"/>
                </a:lnTo>
                <a:lnTo>
                  <a:pt x="6653" y="6689"/>
                </a:lnTo>
                <a:close/>
                <a:moveTo>
                  <a:pt x="6653" y="6689"/>
                </a:moveTo>
                <a:cubicBezTo>
                  <a:pt x="6654" y="6688"/>
                  <a:pt x="6658" y="6677"/>
                  <a:pt x="6657" y="6679"/>
                </a:cubicBezTo>
                <a:lnTo>
                  <a:pt x="6657" y="6677"/>
                </a:lnTo>
                <a:cubicBezTo>
                  <a:pt x="6656" y="6680"/>
                  <a:pt x="6653" y="6689"/>
                  <a:pt x="6653" y="6689"/>
                </a:cubicBezTo>
                <a:close/>
                <a:moveTo>
                  <a:pt x="3632" y="10200"/>
                </a:moveTo>
                <a:lnTo>
                  <a:pt x="3583" y="10258"/>
                </a:lnTo>
                <a:cubicBezTo>
                  <a:pt x="3573" y="10255"/>
                  <a:pt x="3563" y="10252"/>
                  <a:pt x="3564" y="10252"/>
                </a:cubicBezTo>
                <a:lnTo>
                  <a:pt x="3558" y="10252"/>
                </a:lnTo>
                <a:lnTo>
                  <a:pt x="3556" y="10253"/>
                </a:lnTo>
                <a:lnTo>
                  <a:pt x="3553" y="10253"/>
                </a:lnTo>
                <a:lnTo>
                  <a:pt x="3552" y="10255"/>
                </a:lnTo>
                <a:lnTo>
                  <a:pt x="3550" y="10256"/>
                </a:lnTo>
                <a:lnTo>
                  <a:pt x="3549" y="10258"/>
                </a:lnTo>
                <a:lnTo>
                  <a:pt x="3547" y="10259"/>
                </a:lnTo>
                <a:lnTo>
                  <a:pt x="3547" y="10262"/>
                </a:lnTo>
                <a:cubicBezTo>
                  <a:pt x="3547" y="10265"/>
                  <a:pt x="3557" y="10273"/>
                  <a:pt x="3556" y="10273"/>
                </a:cubicBezTo>
                <a:lnTo>
                  <a:pt x="3434" y="10243"/>
                </a:lnTo>
                <a:lnTo>
                  <a:pt x="3434" y="10140"/>
                </a:lnTo>
                <a:lnTo>
                  <a:pt x="3483" y="10140"/>
                </a:lnTo>
                <a:lnTo>
                  <a:pt x="3558" y="9992"/>
                </a:lnTo>
                <a:lnTo>
                  <a:pt x="3707" y="9888"/>
                </a:lnTo>
                <a:lnTo>
                  <a:pt x="3702" y="9888"/>
                </a:lnTo>
                <a:lnTo>
                  <a:pt x="3701" y="9886"/>
                </a:lnTo>
                <a:lnTo>
                  <a:pt x="3698" y="9885"/>
                </a:lnTo>
                <a:lnTo>
                  <a:pt x="3696" y="9882"/>
                </a:lnTo>
                <a:lnTo>
                  <a:pt x="3693" y="9879"/>
                </a:lnTo>
                <a:lnTo>
                  <a:pt x="3693" y="9877"/>
                </a:lnTo>
                <a:lnTo>
                  <a:pt x="3692" y="9876"/>
                </a:lnTo>
                <a:cubicBezTo>
                  <a:pt x="3691" y="9855"/>
                  <a:pt x="3753" y="9835"/>
                  <a:pt x="3768" y="9836"/>
                </a:cubicBezTo>
                <a:lnTo>
                  <a:pt x="3772" y="9836"/>
                </a:lnTo>
                <a:cubicBezTo>
                  <a:pt x="3784" y="9836"/>
                  <a:pt x="3804" y="9842"/>
                  <a:pt x="3805" y="9845"/>
                </a:cubicBezTo>
                <a:cubicBezTo>
                  <a:pt x="3889" y="9798"/>
                  <a:pt x="3906" y="9725"/>
                  <a:pt x="3905" y="9685"/>
                </a:cubicBezTo>
                <a:lnTo>
                  <a:pt x="3905" y="9682"/>
                </a:lnTo>
                <a:cubicBezTo>
                  <a:pt x="3947" y="9629"/>
                  <a:pt x="4040" y="9540"/>
                  <a:pt x="4104" y="9504"/>
                </a:cubicBezTo>
                <a:lnTo>
                  <a:pt x="4127" y="9400"/>
                </a:lnTo>
                <a:lnTo>
                  <a:pt x="4227" y="9445"/>
                </a:lnTo>
                <a:lnTo>
                  <a:pt x="4351" y="9460"/>
                </a:lnTo>
                <a:cubicBezTo>
                  <a:pt x="4282" y="9500"/>
                  <a:pt x="4253" y="9574"/>
                  <a:pt x="4237" y="9614"/>
                </a:cubicBezTo>
                <a:cubicBezTo>
                  <a:pt x="4233" y="9624"/>
                  <a:pt x="4228" y="9635"/>
                  <a:pt x="4227" y="9637"/>
                </a:cubicBezTo>
                <a:lnTo>
                  <a:pt x="4104" y="9593"/>
                </a:lnTo>
                <a:cubicBezTo>
                  <a:pt x="3992" y="9668"/>
                  <a:pt x="3885" y="9928"/>
                  <a:pt x="3880" y="9977"/>
                </a:cubicBezTo>
                <a:lnTo>
                  <a:pt x="3707" y="10155"/>
                </a:lnTo>
                <a:cubicBezTo>
                  <a:pt x="3705" y="10156"/>
                  <a:pt x="3702" y="10160"/>
                  <a:pt x="3701" y="10160"/>
                </a:cubicBezTo>
                <a:cubicBezTo>
                  <a:pt x="3688" y="10175"/>
                  <a:pt x="3661" y="10201"/>
                  <a:pt x="3643" y="10201"/>
                </a:cubicBezTo>
                <a:lnTo>
                  <a:pt x="3637" y="10201"/>
                </a:lnTo>
                <a:lnTo>
                  <a:pt x="3634" y="10200"/>
                </a:lnTo>
                <a:lnTo>
                  <a:pt x="3632" y="10200"/>
                </a:lnTo>
                <a:close/>
                <a:moveTo>
                  <a:pt x="3556" y="10273"/>
                </a:moveTo>
                <a:lnTo>
                  <a:pt x="3557" y="10273"/>
                </a:lnTo>
                <a:lnTo>
                  <a:pt x="3557" y="10273"/>
                </a:lnTo>
                <a:lnTo>
                  <a:pt x="3558" y="10273"/>
                </a:lnTo>
                <a:lnTo>
                  <a:pt x="3556" y="10273"/>
                </a:lnTo>
                <a:close/>
                <a:moveTo>
                  <a:pt x="5565" y="3099"/>
                </a:moveTo>
                <a:cubicBezTo>
                  <a:pt x="5582" y="3093"/>
                  <a:pt x="5590" y="3071"/>
                  <a:pt x="5589" y="3063"/>
                </a:cubicBezTo>
                <a:lnTo>
                  <a:pt x="5589" y="3060"/>
                </a:lnTo>
                <a:cubicBezTo>
                  <a:pt x="5589" y="3054"/>
                  <a:pt x="5587" y="3044"/>
                  <a:pt x="5587" y="3041"/>
                </a:cubicBezTo>
                <a:cubicBezTo>
                  <a:pt x="5586" y="3039"/>
                  <a:pt x="5586" y="3037"/>
                  <a:pt x="5586" y="3037"/>
                </a:cubicBezTo>
                <a:cubicBezTo>
                  <a:pt x="5580" y="3020"/>
                  <a:pt x="5577" y="2989"/>
                  <a:pt x="5577" y="2973"/>
                </a:cubicBezTo>
                <a:cubicBezTo>
                  <a:pt x="5604" y="2952"/>
                  <a:pt x="5615" y="2936"/>
                  <a:pt x="5615" y="2935"/>
                </a:cubicBezTo>
                <a:lnTo>
                  <a:pt x="5615" y="2934"/>
                </a:lnTo>
                <a:lnTo>
                  <a:pt x="5615" y="2928"/>
                </a:lnTo>
                <a:lnTo>
                  <a:pt x="5613" y="2927"/>
                </a:lnTo>
                <a:lnTo>
                  <a:pt x="5613" y="2926"/>
                </a:lnTo>
                <a:lnTo>
                  <a:pt x="5612" y="2926"/>
                </a:lnTo>
                <a:cubicBezTo>
                  <a:pt x="5610" y="2924"/>
                  <a:pt x="5603" y="2923"/>
                  <a:pt x="5602" y="2923"/>
                </a:cubicBezTo>
                <a:lnTo>
                  <a:pt x="5601" y="2923"/>
                </a:lnTo>
                <a:lnTo>
                  <a:pt x="5600" y="2924"/>
                </a:lnTo>
                <a:lnTo>
                  <a:pt x="5599" y="2924"/>
                </a:lnTo>
                <a:lnTo>
                  <a:pt x="5598" y="2924"/>
                </a:lnTo>
                <a:cubicBezTo>
                  <a:pt x="5596" y="2923"/>
                  <a:pt x="5592" y="2923"/>
                  <a:pt x="5591" y="2923"/>
                </a:cubicBezTo>
                <a:cubicBezTo>
                  <a:pt x="5587" y="2923"/>
                  <a:pt x="5581" y="2924"/>
                  <a:pt x="5580" y="2924"/>
                </a:cubicBezTo>
                <a:lnTo>
                  <a:pt x="5580" y="2924"/>
                </a:lnTo>
                <a:lnTo>
                  <a:pt x="5579" y="2924"/>
                </a:lnTo>
                <a:lnTo>
                  <a:pt x="5579" y="2924"/>
                </a:lnTo>
                <a:lnTo>
                  <a:pt x="5574" y="2924"/>
                </a:lnTo>
                <a:lnTo>
                  <a:pt x="5571" y="2925"/>
                </a:lnTo>
                <a:lnTo>
                  <a:pt x="5564" y="2925"/>
                </a:lnTo>
                <a:lnTo>
                  <a:pt x="5561" y="2924"/>
                </a:lnTo>
                <a:lnTo>
                  <a:pt x="5558" y="2924"/>
                </a:lnTo>
                <a:lnTo>
                  <a:pt x="5558" y="2923"/>
                </a:lnTo>
                <a:lnTo>
                  <a:pt x="5556" y="2923"/>
                </a:lnTo>
                <a:lnTo>
                  <a:pt x="5556" y="2921"/>
                </a:lnTo>
                <a:lnTo>
                  <a:pt x="5556" y="2921"/>
                </a:lnTo>
                <a:lnTo>
                  <a:pt x="5556" y="2920"/>
                </a:lnTo>
                <a:lnTo>
                  <a:pt x="5555" y="2920"/>
                </a:lnTo>
                <a:lnTo>
                  <a:pt x="5556" y="2919"/>
                </a:lnTo>
                <a:cubicBezTo>
                  <a:pt x="5553" y="2911"/>
                  <a:pt x="5724" y="2813"/>
                  <a:pt x="5938" y="2699"/>
                </a:cubicBezTo>
                <a:lnTo>
                  <a:pt x="6037" y="2714"/>
                </a:lnTo>
                <a:lnTo>
                  <a:pt x="5962" y="2832"/>
                </a:lnTo>
                <a:lnTo>
                  <a:pt x="5740" y="2934"/>
                </a:lnTo>
                <a:lnTo>
                  <a:pt x="5764" y="3084"/>
                </a:lnTo>
                <a:lnTo>
                  <a:pt x="5740" y="3084"/>
                </a:lnTo>
                <a:lnTo>
                  <a:pt x="5565" y="3099"/>
                </a:lnTo>
                <a:close/>
                <a:moveTo>
                  <a:pt x="7103" y="6352"/>
                </a:moveTo>
                <a:lnTo>
                  <a:pt x="7103" y="6353"/>
                </a:lnTo>
                <a:cubicBezTo>
                  <a:pt x="7104" y="6366"/>
                  <a:pt x="7056" y="6395"/>
                  <a:pt x="7037" y="6407"/>
                </a:cubicBezTo>
                <a:cubicBezTo>
                  <a:pt x="7034" y="6409"/>
                  <a:pt x="7030" y="6411"/>
                  <a:pt x="7029" y="6412"/>
                </a:cubicBezTo>
                <a:lnTo>
                  <a:pt x="6954" y="6560"/>
                </a:lnTo>
                <a:cubicBezTo>
                  <a:pt x="6909" y="6529"/>
                  <a:pt x="6844" y="6514"/>
                  <a:pt x="6808" y="6515"/>
                </a:cubicBezTo>
                <a:lnTo>
                  <a:pt x="6807" y="6515"/>
                </a:lnTo>
                <a:cubicBezTo>
                  <a:pt x="6842" y="6487"/>
                  <a:pt x="6877" y="6447"/>
                  <a:pt x="6890" y="6425"/>
                </a:cubicBezTo>
                <a:cubicBezTo>
                  <a:pt x="6909" y="6397"/>
                  <a:pt x="6938" y="6359"/>
                  <a:pt x="6954" y="6337"/>
                </a:cubicBezTo>
                <a:lnTo>
                  <a:pt x="6955" y="6337"/>
                </a:lnTo>
                <a:lnTo>
                  <a:pt x="6956" y="6337"/>
                </a:lnTo>
                <a:lnTo>
                  <a:pt x="6958" y="6337"/>
                </a:lnTo>
                <a:lnTo>
                  <a:pt x="6960" y="6337"/>
                </a:lnTo>
                <a:lnTo>
                  <a:pt x="6964" y="6337"/>
                </a:lnTo>
                <a:lnTo>
                  <a:pt x="6966" y="6337"/>
                </a:lnTo>
                <a:lnTo>
                  <a:pt x="6967" y="6337"/>
                </a:lnTo>
                <a:lnTo>
                  <a:pt x="6974" y="6337"/>
                </a:lnTo>
                <a:lnTo>
                  <a:pt x="6975" y="6337"/>
                </a:lnTo>
                <a:lnTo>
                  <a:pt x="6978" y="6337"/>
                </a:lnTo>
                <a:cubicBezTo>
                  <a:pt x="7003" y="6336"/>
                  <a:pt x="7035" y="6334"/>
                  <a:pt x="7060" y="6334"/>
                </a:cubicBezTo>
                <a:lnTo>
                  <a:pt x="7062" y="6334"/>
                </a:lnTo>
                <a:lnTo>
                  <a:pt x="7064" y="6334"/>
                </a:lnTo>
                <a:lnTo>
                  <a:pt x="7066" y="6334"/>
                </a:lnTo>
                <a:cubicBezTo>
                  <a:pt x="7091" y="6334"/>
                  <a:pt x="7104" y="6346"/>
                  <a:pt x="7103" y="6352"/>
                </a:cubicBezTo>
                <a:close/>
                <a:moveTo>
                  <a:pt x="7402" y="5642"/>
                </a:moveTo>
                <a:cubicBezTo>
                  <a:pt x="7332" y="5637"/>
                  <a:pt x="7327" y="5581"/>
                  <a:pt x="7327" y="5569"/>
                </a:cubicBezTo>
                <a:cubicBezTo>
                  <a:pt x="7326" y="5533"/>
                  <a:pt x="7395" y="5524"/>
                  <a:pt x="7424" y="5524"/>
                </a:cubicBezTo>
                <a:lnTo>
                  <a:pt x="7426" y="5524"/>
                </a:lnTo>
                <a:lnTo>
                  <a:pt x="7426" y="5421"/>
                </a:lnTo>
                <a:lnTo>
                  <a:pt x="7549" y="5480"/>
                </a:lnTo>
                <a:lnTo>
                  <a:pt x="7426" y="5612"/>
                </a:lnTo>
                <a:lnTo>
                  <a:pt x="7426" y="5614"/>
                </a:lnTo>
                <a:lnTo>
                  <a:pt x="7426" y="5614"/>
                </a:lnTo>
                <a:lnTo>
                  <a:pt x="7426" y="5615"/>
                </a:lnTo>
                <a:cubicBezTo>
                  <a:pt x="7426" y="5620"/>
                  <a:pt x="7420" y="5635"/>
                  <a:pt x="7419" y="5636"/>
                </a:cubicBezTo>
                <a:lnTo>
                  <a:pt x="7418" y="5636"/>
                </a:lnTo>
                <a:cubicBezTo>
                  <a:pt x="7417" y="5639"/>
                  <a:pt x="7404" y="5643"/>
                  <a:pt x="7403" y="5642"/>
                </a:cubicBezTo>
                <a:lnTo>
                  <a:pt x="7402" y="5642"/>
                </a:lnTo>
                <a:lnTo>
                  <a:pt x="7402" y="5642"/>
                </a:lnTo>
                <a:close/>
                <a:moveTo>
                  <a:pt x="4524" y="9252"/>
                </a:moveTo>
                <a:lnTo>
                  <a:pt x="4530" y="9252"/>
                </a:lnTo>
                <a:lnTo>
                  <a:pt x="4532" y="9252"/>
                </a:lnTo>
                <a:lnTo>
                  <a:pt x="4534" y="9252"/>
                </a:lnTo>
                <a:cubicBezTo>
                  <a:pt x="4579" y="9252"/>
                  <a:pt x="4599" y="9277"/>
                  <a:pt x="4599" y="9294"/>
                </a:cubicBezTo>
                <a:lnTo>
                  <a:pt x="4599" y="9299"/>
                </a:lnTo>
                <a:lnTo>
                  <a:pt x="4599" y="9301"/>
                </a:lnTo>
                <a:cubicBezTo>
                  <a:pt x="4600" y="9344"/>
                  <a:pt x="4536" y="9414"/>
                  <a:pt x="4500" y="9445"/>
                </a:cubicBezTo>
                <a:lnTo>
                  <a:pt x="4475" y="9400"/>
                </a:lnTo>
                <a:lnTo>
                  <a:pt x="4500" y="9282"/>
                </a:lnTo>
                <a:lnTo>
                  <a:pt x="4503" y="9282"/>
                </a:lnTo>
                <a:lnTo>
                  <a:pt x="4508" y="9281"/>
                </a:lnTo>
                <a:lnTo>
                  <a:pt x="4511" y="9281"/>
                </a:lnTo>
                <a:lnTo>
                  <a:pt x="4514" y="9279"/>
                </a:lnTo>
                <a:lnTo>
                  <a:pt x="4517" y="9278"/>
                </a:lnTo>
                <a:cubicBezTo>
                  <a:pt x="4524" y="9272"/>
                  <a:pt x="4524" y="9263"/>
                  <a:pt x="4524" y="9260"/>
                </a:cubicBezTo>
                <a:lnTo>
                  <a:pt x="4524" y="9259"/>
                </a:lnTo>
                <a:lnTo>
                  <a:pt x="4524" y="9258"/>
                </a:lnTo>
                <a:lnTo>
                  <a:pt x="4524" y="9257"/>
                </a:lnTo>
                <a:lnTo>
                  <a:pt x="4524" y="9256"/>
                </a:lnTo>
                <a:lnTo>
                  <a:pt x="4524" y="9256"/>
                </a:lnTo>
                <a:lnTo>
                  <a:pt x="4524" y="9255"/>
                </a:lnTo>
                <a:lnTo>
                  <a:pt x="4524" y="9252"/>
                </a:lnTo>
                <a:close/>
                <a:moveTo>
                  <a:pt x="7426" y="5347"/>
                </a:moveTo>
                <a:lnTo>
                  <a:pt x="7526" y="5272"/>
                </a:lnTo>
                <a:lnTo>
                  <a:pt x="7526" y="5229"/>
                </a:lnTo>
                <a:lnTo>
                  <a:pt x="7527" y="5229"/>
                </a:lnTo>
                <a:cubicBezTo>
                  <a:pt x="7549" y="5229"/>
                  <a:pt x="7550" y="5271"/>
                  <a:pt x="7549" y="5271"/>
                </a:cubicBezTo>
                <a:lnTo>
                  <a:pt x="7549" y="5317"/>
                </a:lnTo>
                <a:lnTo>
                  <a:pt x="7426" y="5377"/>
                </a:lnTo>
                <a:lnTo>
                  <a:pt x="7426" y="5347"/>
                </a:lnTo>
                <a:close/>
                <a:moveTo>
                  <a:pt x="6954" y="5954"/>
                </a:moveTo>
                <a:lnTo>
                  <a:pt x="7054" y="5924"/>
                </a:lnTo>
                <a:cubicBezTo>
                  <a:pt x="7032" y="5951"/>
                  <a:pt x="7006" y="5989"/>
                  <a:pt x="6991" y="6010"/>
                </a:cubicBezTo>
                <a:cubicBezTo>
                  <a:pt x="6974" y="6038"/>
                  <a:pt x="6932" y="6080"/>
                  <a:pt x="6905" y="6102"/>
                </a:cubicBezTo>
                <a:cubicBezTo>
                  <a:pt x="6933" y="6056"/>
                  <a:pt x="6955" y="6000"/>
                  <a:pt x="6954" y="5960"/>
                </a:cubicBezTo>
                <a:lnTo>
                  <a:pt x="6954" y="5958"/>
                </a:lnTo>
                <a:lnTo>
                  <a:pt x="6954" y="5955"/>
                </a:lnTo>
                <a:lnTo>
                  <a:pt x="6954" y="5954"/>
                </a:lnTo>
                <a:close/>
                <a:moveTo>
                  <a:pt x="7227" y="5776"/>
                </a:moveTo>
                <a:lnTo>
                  <a:pt x="7256" y="5776"/>
                </a:lnTo>
                <a:lnTo>
                  <a:pt x="7259" y="5775"/>
                </a:lnTo>
                <a:lnTo>
                  <a:pt x="7271" y="5775"/>
                </a:lnTo>
                <a:cubicBezTo>
                  <a:pt x="7303" y="5774"/>
                  <a:pt x="7328" y="5784"/>
                  <a:pt x="7327" y="5803"/>
                </a:cubicBezTo>
                <a:lnTo>
                  <a:pt x="7327" y="5804"/>
                </a:lnTo>
                <a:lnTo>
                  <a:pt x="7327" y="5805"/>
                </a:lnTo>
                <a:lnTo>
                  <a:pt x="7327" y="5809"/>
                </a:lnTo>
                <a:cubicBezTo>
                  <a:pt x="7327" y="5817"/>
                  <a:pt x="7324" y="5827"/>
                  <a:pt x="7323" y="5827"/>
                </a:cubicBezTo>
                <a:lnTo>
                  <a:pt x="7321" y="5830"/>
                </a:lnTo>
                <a:cubicBezTo>
                  <a:pt x="7318" y="5833"/>
                  <a:pt x="7303" y="5835"/>
                  <a:pt x="7302" y="5835"/>
                </a:cubicBezTo>
                <a:lnTo>
                  <a:pt x="7253" y="5835"/>
                </a:lnTo>
                <a:cubicBezTo>
                  <a:pt x="7230" y="5822"/>
                  <a:pt x="7229" y="5804"/>
                  <a:pt x="7228" y="5795"/>
                </a:cubicBezTo>
                <a:lnTo>
                  <a:pt x="7228" y="5794"/>
                </a:lnTo>
                <a:lnTo>
                  <a:pt x="7228" y="5794"/>
                </a:lnTo>
                <a:lnTo>
                  <a:pt x="7227" y="5793"/>
                </a:lnTo>
                <a:lnTo>
                  <a:pt x="7227" y="5792"/>
                </a:lnTo>
                <a:lnTo>
                  <a:pt x="7227" y="5791"/>
                </a:lnTo>
                <a:lnTo>
                  <a:pt x="7227" y="5776"/>
                </a:lnTo>
                <a:close/>
                <a:moveTo>
                  <a:pt x="4699" y="8690"/>
                </a:moveTo>
                <a:lnTo>
                  <a:pt x="4648" y="8750"/>
                </a:lnTo>
                <a:lnTo>
                  <a:pt x="4633" y="8750"/>
                </a:lnTo>
                <a:cubicBezTo>
                  <a:pt x="4620" y="8750"/>
                  <a:pt x="4594" y="8748"/>
                  <a:pt x="4582" y="8744"/>
                </a:cubicBezTo>
                <a:lnTo>
                  <a:pt x="4579" y="8742"/>
                </a:lnTo>
                <a:lnTo>
                  <a:pt x="4578" y="8741"/>
                </a:lnTo>
                <a:lnTo>
                  <a:pt x="4576" y="8739"/>
                </a:lnTo>
                <a:lnTo>
                  <a:pt x="4575" y="8736"/>
                </a:lnTo>
                <a:lnTo>
                  <a:pt x="4573" y="8735"/>
                </a:lnTo>
                <a:cubicBezTo>
                  <a:pt x="4584" y="8697"/>
                  <a:pt x="4694" y="8690"/>
                  <a:pt x="4699" y="8690"/>
                </a:cubicBezTo>
                <a:close/>
                <a:moveTo>
                  <a:pt x="5962" y="7107"/>
                </a:moveTo>
                <a:lnTo>
                  <a:pt x="5958" y="7107"/>
                </a:lnTo>
                <a:cubicBezTo>
                  <a:pt x="5877" y="7108"/>
                  <a:pt x="5863" y="7063"/>
                  <a:pt x="5864" y="7036"/>
                </a:cubicBezTo>
                <a:lnTo>
                  <a:pt x="5864" y="7019"/>
                </a:lnTo>
                <a:lnTo>
                  <a:pt x="5962" y="7107"/>
                </a:lnTo>
                <a:close/>
                <a:moveTo>
                  <a:pt x="6657" y="6677"/>
                </a:moveTo>
                <a:lnTo>
                  <a:pt x="6660" y="6676"/>
                </a:lnTo>
                <a:lnTo>
                  <a:pt x="6663" y="6674"/>
                </a:lnTo>
                <a:lnTo>
                  <a:pt x="6665" y="6671"/>
                </a:lnTo>
                <a:lnTo>
                  <a:pt x="6666" y="6670"/>
                </a:lnTo>
                <a:lnTo>
                  <a:pt x="6668" y="6669"/>
                </a:lnTo>
                <a:lnTo>
                  <a:pt x="6668" y="6667"/>
                </a:lnTo>
                <a:cubicBezTo>
                  <a:pt x="6665" y="6669"/>
                  <a:pt x="6656" y="6679"/>
                  <a:pt x="6657" y="6678"/>
                </a:cubicBezTo>
                <a:lnTo>
                  <a:pt x="6657" y="6677"/>
                </a:lnTo>
                <a:close/>
                <a:moveTo>
                  <a:pt x="6668" y="6667"/>
                </a:moveTo>
                <a:lnTo>
                  <a:pt x="6666" y="6666"/>
                </a:lnTo>
                <a:lnTo>
                  <a:pt x="6665" y="6664"/>
                </a:lnTo>
                <a:lnTo>
                  <a:pt x="6663" y="6664"/>
                </a:lnTo>
                <a:cubicBezTo>
                  <a:pt x="6657" y="6661"/>
                  <a:pt x="6635" y="6650"/>
                  <a:pt x="6632" y="6649"/>
                </a:cubicBezTo>
                <a:lnTo>
                  <a:pt x="6707" y="6604"/>
                </a:lnTo>
                <a:cubicBezTo>
                  <a:pt x="6707" y="6617"/>
                  <a:pt x="6684" y="6647"/>
                  <a:pt x="6674" y="6659"/>
                </a:cubicBezTo>
                <a:lnTo>
                  <a:pt x="6673" y="6660"/>
                </a:lnTo>
                <a:lnTo>
                  <a:pt x="6673" y="6660"/>
                </a:lnTo>
                <a:lnTo>
                  <a:pt x="6672" y="6661"/>
                </a:lnTo>
                <a:lnTo>
                  <a:pt x="6671" y="6661"/>
                </a:lnTo>
                <a:lnTo>
                  <a:pt x="6669" y="6663"/>
                </a:lnTo>
                <a:lnTo>
                  <a:pt x="6669" y="6664"/>
                </a:lnTo>
                <a:lnTo>
                  <a:pt x="6668" y="6666"/>
                </a:lnTo>
                <a:lnTo>
                  <a:pt x="6668" y="6667"/>
                </a:lnTo>
                <a:close/>
                <a:moveTo>
                  <a:pt x="4302" y="9208"/>
                </a:moveTo>
                <a:lnTo>
                  <a:pt x="4351" y="9208"/>
                </a:lnTo>
                <a:lnTo>
                  <a:pt x="4351" y="9209"/>
                </a:lnTo>
                <a:cubicBezTo>
                  <a:pt x="4352" y="9224"/>
                  <a:pt x="4316" y="9260"/>
                  <a:pt x="4302" y="9267"/>
                </a:cubicBezTo>
                <a:lnTo>
                  <a:pt x="4302" y="9208"/>
                </a:lnTo>
                <a:close/>
                <a:moveTo>
                  <a:pt x="5764" y="7432"/>
                </a:moveTo>
                <a:lnTo>
                  <a:pt x="5740" y="7477"/>
                </a:lnTo>
                <a:lnTo>
                  <a:pt x="5740" y="7417"/>
                </a:lnTo>
                <a:lnTo>
                  <a:pt x="5764" y="7432"/>
                </a:lnTo>
                <a:close/>
                <a:moveTo>
                  <a:pt x="6707" y="6412"/>
                </a:moveTo>
                <a:lnTo>
                  <a:pt x="6756" y="6412"/>
                </a:lnTo>
                <a:lnTo>
                  <a:pt x="6699" y="6424"/>
                </a:lnTo>
                <a:lnTo>
                  <a:pt x="6699" y="6424"/>
                </a:lnTo>
                <a:lnTo>
                  <a:pt x="6700" y="6424"/>
                </a:lnTo>
                <a:lnTo>
                  <a:pt x="6699" y="6424"/>
                </a:lnTo>
                <a:lnTo>
                  <a:pt x="6701" y="6422"/>
                </a:lnTo>
                <a:lnTo>
                  <a:pt x="6704" y="6421"/>
                </a:lnTo>
                <a:lnTo>
                  <a:pt x="6704" y="6419"/>
                </a:lnTo>
                <a:lnTo>
                  <a:pt x="6705" y="6416"/>
                </a:lnTo>
                <a:lnTo>
                  <a:pt x="6707" y="6415"/>
                </a:lnTo>
                <a:lnTo>
                  <a:pt x="6707" y="6412"/>
                </a:lnTo>
                <a:close/>
                <a:moveTo>
                  <a:pt x="6699" y="6424"/>
                </a:moveTo>
                <a:lnTo>
                  <a:pt x="6699" y="6424"/>
                </a:lnTo>
                <a:lnTo>
                  <a:pt x="6699" y="6424"/>
                </a:lnTo>
                <a:cubicBezTo>
                  <a:pt x="6699" y="6424"/>
                  <a:pt x="6695" y="6424"/>
                  <a:pt x="6694" y="6425"/>
                </a:cubicBezTo>
                <a:lnTo>
                  <a:pt x="6694" y="6425"/>
                </a:lnTo>
                <a:lnTo>
                  <a:pt x="6699" y="6424"/>
                </a:lnTo>
                <a:close/>
                <a:moveTo>
                  <a:pt x="6694" y="6425"/>
                </a:moveTo>
                <a:lnTo>
                  <a:pt x="6681" y="6427"/>
                </a:lnTo>
                <a:lnTo>
                  <a:pt x="6683" y="6427"/>
                </a:lnTo>
                <a:cubicBezTo>
                  <a:pt x="6685" y="6427"/>
                  <a:pt x="6693" y="6425"/>
                  <a:pt x="6694" y="6425"/>
                </a:cubicBezTo>
                <a:close/>
              </a:path>
            </a:pathLst>
          </a:custGeom>
          <a:solidFill>
            <a:srgbClr val="E6EADE"/>
          </a:solidFill>
          <a:effectLst/>
        </p:spPr>
        <p:txBody>
          <a:bodyPr wrap="square" rtlCol="0">
            <a:noAutofit/>
          </a:bodyPr>
          <a:p>
            <a:endParaRPr lang="en-US" altLang="zh-CN" sz="59500">
              <a:solidFill>
                <a:srgbClr val="D6C8B6"/>
              </a:solidFill>
              <a:latin typeface="Road Rage" charset="0"/>
              <a:cs typeface="Road Rage" charset="0"/>
            </a:endParaRPr>
          </a:p>
        </p:txBody>
      </p:sp>
      <p:sp>
        <p:nvSpPr>
          <p:cNvPr id="13" name="文本框 12"/>
          <p:cNvSpPr txBox="1"/>
          <p:nvPr/>
        </p:nvSpPr>
        <p:spPr>
          <a:xfrm>
            <a:off x="619760" y="685800"/>
            <a:ext cx="3874135" cy="706755"/>
          </a:xfrm>
          <a:prstGeom prst="rect">
            <a:avLst/>
          </a:prstGeom>
          <a:noFill/>
        </p:spPr>
        <p:txBody>
          <a:bodyPr wrap="square" rtlCol="0">
            <a:spAutoFit/>
          </a:bodyPr>
          <a:p>
            <a:pPr algn="ctr"/>
            <a:r>
              <a:rPr lang="zh-CN" altLang="en-US" sz="4000" smtClean="0">
                <a:solidFill>
                  <a:srgbClr val="71838F"/>
                </a:solidFill>
                <a:latin typeface="华康华综体W5" panose="040B0509000000000000" charset="-122"/>
                <a:ea typeface="华康华综体W5" panose="040B0509000000000000" charset="-122"/>
                <a:cs typeface="汉仪综艺体简" panose="02010600000101010101" charset="-122"/>
                <a:sym typeface="+mn-ea"/>
              </a:rPr>
              <a:t>生成方法</a:t>
            </a:r>
            <a:endParaRPr lang="zh-CN" altLang="en-US" sz="4000" smtClean="0">
              <a:solidFill>
                <a:srgbClr val="71838F"/>
              </a:solidFill>
              <a:latin typeface="华康华综体W5" panose="040B0509000000000000" charset="-122"/>
              <a:ea typeface="华康华综体W5" panose="040B0509000000000000" charset="-122"/>
              <a:cs typeface="汉仪综艺体简" panose="02010600000101010101" charset="-122"/>
              <a:sym typeface="+mn-ea"/>
            </a:endParaRPr>
          </a:p>
        </p:txBody>
      </p:sp>
      <p:sp>
        <p:nvSpPr>
          <p:cNvPr id="15" name="文本框 14"/>
          <p:cNvSpPr txBox="1"/>
          <p:nvPr/>
        </p:nvSpPr>
        <p:spPr>
          <a:xfrm>
            <a:off x="7111683" y="4872355"/>
            <a:ext cx="3201035" cy="414020"/>
          </a:xfrm>
          <a:prstGeom prst="rect">
            <a:avLst/>
          </a:prstGeom>
          <a:noFill/>
        </p:spPr>
        <p:txBody>
          <a:bodyPr wrap="square" rtlCol="0">
            <a:spAutoFit/>
          </a:bodyPr>
          <a:p>
            <a:pPr>
              <a:lnSpc>
                <a:spcPct val="150000"/>
              </a:lnSpc>
            </a:pPr>
            <a:r>
              <a:rPr lang="zh-CN" altLang="en-US" sz="1400" smtClean="0">
                <a:solidFill>
                  <a:schemeClr val="tx1"/>
                </a:solidFill>
                <a:latin typeface="方正兰亭圆_GBK" panose="02000000000000000000" charset="-122"/>
                <a:ea typeface="方正兰亭圆_GBK" panose="02000000000000000000" charset="-122"/>
                <a:cs typeface="方正兰亭圆_GBK" panose="02000000000000000000" charset="-122"/>
              </a:rPr>
              <a:t>按照中间代码的格式转化为</a:t>
            </a:r>
            <a:r>
              <a:rPr lang="zh-CN" altLang="en-US" sz="1400" smtClean="0">
                <a:solidFill>
                  <a:schemeClr val="tx1"/>
                </a:solidFill>
                <a:latin typeface="方正兰亭圆_GBK" panose="02000000000000000000" charset="-122"/>
                <a:ea typeface="方正兰亭圆_GBK" panose="02000000000000000000" charset="-122"/>
                <a:cs typeface="方正兰亭圆_GBK" panose="02000000000000000000" charset="-122"/>
              </a:rPr>
              <a:t>目标语言。</a:t>
            </a:r>
            <a:endParaRPr lang="zh-CN" altLang="en-US" sz="1400" smtClean="0">
              <a:solidFill>
                <a:schemeClr val="tx1"/>
              </a:solidFill>
              <a:latin typeface="方正兰亭圆_GBK" panose="02000000000000000000" charset="-122"/>
              <a:ea typeface="方正兰亭圆_GBK" panose="02000000000000000000" charset="-122"/>
              <a:cs typeface="方正兰亭圆_GBK" panose="02000000000000000000" charset="-122"/>
            </a:endParaRPr>
          </a:p>
        </p:txBody>
      </p:sp>
      <p:sp>
        <p:nvSpPr>
          <p:cNvPr id="16" name="任意多边形 15"/>
          <p:cNvSpPr/>
          <p:nvPr/>
        </p:nvSpPr>
        <p:spPr>
          <a:xfrm>
            <a:off x="2164715" y="2091055"/>
            <a:ext cx="2436495" cy="2698750"/>
          </a:xfrm>
          <a:custGeom>
            <a:avLst/>
            <a:gdLst>
              <a:gd name="connisteX0" fmla="*/ 83278 w 2436198"/>
              <a:gd name="connsiteY0" fmla="*/ 1925211 h 2698507"/>
              <a:gd name="connisteX1" fmla="*/ 867503 w 2436198"/>
              <a:gd name="connsiteY1" fmla="*/ 7511 h 2698507"/>
              <a:gd name="connisteX2" fmla="*/ 2422618 w 2436198"/>
              <a:gd name="connsiteY2" fmla="*/ 2564656 h 2698507"/>
              <a:gd name="connisteX3" fmla="*/ 83278 w 2436198"/>
              <a:gd name="connsiteY3" fmla="*/ 1925211 h 2698507"/>
            </a:gdLst>
            <a:ahLst/>
            <a:cxnLst>
              <a:cxn ang="0">
                <a:pos x="connisteX0" y="connsiteY0"/>
              </a:cxn>
              <a:cxn ang="0">
                <a:pos x="connisteX1" y="connsiteY1"/>
              </a:cxn>
              <a:cxn ang="0">
                <a:pos x="connisteX2" y="connsiteY2"/>
              </a:cxn>
              <a:cxn ang="0">
                <a:pos x="connisteX3" y="connsiteY3"/>
              </a:cxn>
            </a:cxnLst>
            <a:rect l="l" t="t" r="r" b="b"/>
            <a:pathLst>
              <a:path w="2436199" h="2698507">
                <a:moveTo>
                  <a:pt x="83278" y="1925212"/>
                </a:moveTo>
                <a:cubicBezTo>
                  <a:pt x="-227872" y="1414037"/>
                  <a:pt x="399508" y="-120123"/>
                  <a:pt x="867503" y="7512"/>
                </a:cubicBezTo>
                <a:cubicBezTo>
                  <a:pt x="1335498" y="135147"/>
                  <a:pt x="2579463" y="2181117"/>
                  <a:pt x="2422618" y="2564657"/>
                </a:cubicBezTo>
                <a:cubicBezTo>
                  <a:pt x="2265773" y="2948197"/>
                  <a:pt x="394428" y="2436387"/>
                  <a:pt x="83278" y="1925212"/>
                </a:cubicBezTo>
                <a:close/>
              </a:path>
            </a:pathLst>
          </a:custGeom>
          <a:blipFill rotWithShape="1">
            <a:blip r:embed="rId1"/>
            <a:stretch>
              <a:fillRect l="-12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7552055" y="4020820"/>
            <a:ext cx="2320290" cy="583565"/>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bodyPr>
          <a:p>
            <a:pPr algn="ctr"/>
            <a:r>
              <a:rPr lang="zh-CN" altLang="en-US" sz="3200" smtClean="0">
                <a:solidFill>
                  <a:srgbClr val="71838F"/>
                </a:solidFill>
                <a:latin typeface="华康华综体W5" panose="040B0509000000000000" charset="-122"/>
                <a:ea typeface="华康华综体W5" panose="040B0509000000000000" charset="-122"/>
                <a:cs typeface="造字工房云宋体" charset="-122"/>
                <a:sym typeface="+mn-ea"/>
              </a:rPr>
              <a:t>最终代码</a:t>
            </a:r>
            <a:endParaRPr lang="zh-CN" altLang="en-US" sz="4000" smtClean="0">
              <a:solidFill>
                <a:srgbClr val="71838F"/>
              </a:solidFill>
              <a:latin typeface="华康华综体W5" panose="040B0509000000000000" charset="-122"/>
              <a:ea typeface="华康华综体W5" panose="040B0509000000000000" charset="-122"/>
              <a:cs typeface="造字工房云宋体" charset="-122"/>
              <a:sym typeface="+mn-ea"/>
            </a:endParaRPr>
          </a:p>
        </p:txBody>
      </p:sp>
      <p:sp>
        <p:nvSpPr>
          <p:cNvPr id="26" name="任意多边形 25"/>
          <p:cNvSpPr/>
          <p:nvPr/>
        </p:nvSpPr>
        <p:spPr>
          <a:xfrm rot="11700000">
            <a:off x="531495" y="4088765"/>
            <a:ext cx="5671185" cy="1319530"/>
          </a:xfrm>
          <a:custGeom>
            <a:avLst/>
            <a:gdLst/>
            <a:ahLst/>
            <a:cxnLst>
              <a:cxn ang="3">
                <a:pos x="hc" y="t"/>
              </a:cxn>
              <a:cxn ang="cd2">
                <a:pos x="l" y="vc"/>
              </a:cxn>
              <a:cxn ang="cd4">
                <a:pos x="hc" y="b"/>
              </a:cxn>
              <a:cxn ang="0">
                <a:pos x="r" y="vc"/>
              </a:cxn>
            </a:cxnLst>
            <a:rect l="l" t="t" r="r" b="b"/>
            <a:pathLst>
              <a:path w="11833" h="3250">
                <a:moveTo>
                  <a:pt x="10180" y="2827"/>
                </a:moveTo>
                <a:cubicBezTo>
                  <a:pt x="10155" y="2857"/>
                  <a:pt x="10150" y="2889"/>
                  <a:pt x="10156" y="2909"/>
                </a:cubicBezTo>
                <a:cubicBezTo>
                  <a:pt x="10137" y="2911"/>
                  <a:pt x="10116" y="2913"/>
                  <a:pt x="10099" y="2915"/>
                </a:cubicBezTo>
                <a:cubicBezTo>
                  <a:pt x="10080" y="2918"/>
                  <a:pt x="10063" y="2916"/>
                  <a:pt x="10053" y="2911"/>
                </a:cubicBezTo>
                <a:cubicBezTo>
                  <a:pt x="10027" y="2919"/>
                  <a:pt x="10002" y="2905"/>
                  <a:pt x="9973" y="2896"/>
                </a:cubicBezTo>
                <a:cubicBezTo>
                  <a:pt x="9983" y="2880"/>
                  <a:pt x="9990" y="2859"/>
                  <a:pt x="9986" y="2850"/>
                </a:cubicBezTo>
                <a:cubicBezTo>
                  <a:pt x="9970" y="2831"/>
                  <a:pt x="10008" y="2859"/>
                  <a:pt x="9948" y="2809"/>
                </a:cubicBezTo>
                <a:lnTo>
                  <a:pt x="9939" y="2877"/>
                </a:lnTo>
                <a:cubicBezTo>
                  <a:pt x="9931" y="2866"/>
                  <a:pt x="9922" y="2854"/>
                  <a:pt x="9917" y="2847"/>
                </a:cubicBezTo>
                <a:cubicBezTo>
                  <a:pt x="9911" y="2838"/>
                  <a:pt x="9906" y="2828"/>
                  <a:pt x="9904" y="2821"/>
                </a:cubicBezTo>
                <a:cubicBezTo>
                  <a:pt x="9890" y="2781"/>
                  <a:pt x="9843" y="2779"/>
                  <a:pt x="9809" y="2773"/>
                </a:cubicBezTo>
                <a:cubicBezTo>
                  <a:pt x="9777" y="2768"/>
                  <a:pt x="9733" y="2768"/>
                  <a:pt x="9718" y="2733"/>
                </a:cubicBezTo>
                <a:lnTo>
                  <a:pt x="9741" y="2716"/>
                </a:lnTo>
                <a:cubicBezTo>
                  <a:pt x="9770" y="2718"/>
                  <a:pt x="9801" y="2722"/>
                  <a:pt x="9826" y="2727"/>
                </a:cubicBezTo>
                <a:cubicBezTo>
                  <a:pt x="9852" y="2732"/>
                  <a:pt x="9884" y="2738"/>
                  <a:pt x="9910" y="2744"/>
                </a:cubicBezTo>
                <a:lnTo>
                  <a:pt x="9991" y="2796"/>
                </a:lnTo>
                <a:cubicBezTo>
                  <a:pt x="9994" y="2791"/>
                  <a:pt x="10003" y="2787"/>
                  <a:pt x="10010" y="2785"/>
                </a:cubicBezTo>
                <a:cubicBezTo>
                  <a:pt x="10086" y="2765"/>
                  <a:pt x="10355" y="2819"/>
                  <a:pt x="10390" y="2833"/>
                </a:cubicBezTo>
                <a:cubicBezTo>
                  <a:pt x="10395" y="2828"/>
                  <a:pt x="10407" y="2814"/>
                  <a:pt x="10419" y="2800"/>
                </a:cubicBezTo>
                <a:cubicBezTo>
                  <a:pt x="10438" y="2780"/>
                  <a:pt x="10457" y="2759"/>
                  <a:pt x="10482" y="2749"/>
                </a:cubicBezTo>
                <a:cubicBezTo>
                  <a:pt x="10492" y="2745"/>
                  <a:pt x="10502" y="2748"/>
                  <a:pt x="10508" y="2752"/>
                </a:cubicBezTo>
                <a:cubicBezTo>
                  <a:pt x="10517" y="2764"/>
                  <a:pt x="10536" y="2769"/>
                  <a:pt x="10541" y="2767"/>
                </a:cubicBezTo>
                <a:cubicBezTo>
                  <a:pt x="10548" y="2765"/>
                  <a:pt x="10557" y="2755"/>
                  <a:pt x="10563" y="2746"/>
                </a:cubicBezTo>
                <a:cubicBezTo>
                  <a:pt x="10631" y="2783"/>
                  <a:pt x="10803" y="2781"/>
                  <a:pt x="10847" y="2778"/>
                </a:cubicBezTo>
                <a:cubicBezTo>
                  <a:pt x="10854" y="2769"/>
                  <a:pt x="10866" y="2763"/>
                  <a:pt x="10876" y="2761"/>
                </a:cubicBezTo>
                <a:cubicBezTo>
                  <a:pt x="10927" y="2746"/>
                  <a:pt x="11019" y="2785"/>
                  <a:pt x="11053" y="2804"/>
                </a:cubicBezTo>
                <a:cubicBezTo>
                  <a:pt x="11075" y="2816"/>
                  <a:pt x="11095" y="2820"/>
                  <a:pt x="11107" y="2816"/>
                </a:cubicBezTo>
                <a:lnTo>
                  <a:pt x="11108" y="2816"/>
                </a:lnTo>
                <a:cubicBezTo>
                  <a:pt x="11125" y="2811"/>
                  <a:pt x="11143" y="2790"/>
                  <a:pt x="11155" y="2765"/>
                </a:cubicBezTo>
                <a:cubicBezTo>
                  <a:pt x="11164" y="2755"/>
                  <a:pt x="11166" y="2745"/>
                  <a:pt x="11164" y="2740"/>
                </a:cubicBezTo>
                <a:cubicBezTo>
                  <a:pt x="11161" y="2728"/>
                  <a:pt x="11143" y="2722"/>
                  <a:pt x="11123" y="2717"/>
                </a:cubicBezTo>
                <a:cubicBezTo>
                  <a:pt x="11100" y="2697"/>
                  <a:pt x="11071" y="2691"/>
                  <a:pt x="11056" y="2696"/>
                </a:cubicBezTo>
                <a:cubicBezTo>
                  <a:pt x="11052" y="2697"/>
                  <a:pt x="11045" y="2701"/>
                  <a:pt x="11043" y="2703"/>
                </a:cubicBezTo>
                <a:lnTo>
                  <a:pt x="11001" y="2724"/>
                </a:lnTo>
                <a:cubicBezTo>
                  <a:pt x="10947" y="2663"/>
                  <a:pt x="10849" y="2634"/>
                  <a:pt x="10769" y="2639"/>
                </a:cubicBezTo>
                <a:cubicBezTo>
                  <a:pt x="10734" y="2621"/>
                  <a:pt x="10698" y="2606"/>
                  <a:pt x="10660" y="2594"/>
                </a:cubicBezTo>
                <a:cubicBezTo>
                  <a:pt x="10624" y="2582"/>
                  <a:pt x="10585" y="2565"/>
                  <a:pt x="10554" y="2549"/>
                </a:cubicBezTo>
                <a:cubicBezTo>
                  <a:pt x="10550" y="2559"/>
                  <a:pt x="10541" y="2568"/>
                  <a:pt x="10537" y="2568"/>
                </a:cubicBezTo>
                <a:cubicBezTo>
                  <a:pt x="10533" y="2569"/>
                  <a:pt x="10526" y="2569"/>
                  <a:pt x="10522" y="2568"/>
                </a:cubicBezTo>
                <a:cubicBezTo>
                  <a:pt x="10506" y="2558"/>
                  <a:pt x="10496" y="2548"/>
                  <a:pt x="10489" y="2551"/>
                </a:cubicBezTo>
                <a:cubicBezTo>
                  <a:pt x="10485" y="2552"/>
                  <a:pt x="10477" y="2558"/>
                  <a:pt x="10473" y="2563"/>
                </a:cubicBezTo>
                <a:lnTo>
                  <a:pt x="10407" y="2563"/>
                </a:lnTo>
                <a:lnTo>
                  <a:pt x="10287" y="2475"/>
                </a:lnTo>
                <a:lnTo>
                  <a:pt x="10262" y="2454"/>
                </a:lnTo>
                <a:cubicBezTo>
                  <a:pt x="10264" y="2451"/>
                  <a:pt x="10268" y="2449"/>
                  <a:pt x="10270" y="2449"/>
                </a:cubicBezTo>
                <a:cubicBezTo>
                  <a:pt x="10273" y="2448"/>
                  <a:pt x="10281" y="2448"/>
                  <a:pt x="10285" y="2449"/>
                </a:cubicBezTo>
                <a:cubicBezTo>
                  <a:pt x="10295" y="2450"/>
                  <a:pt x="10304" y="2450"/>
                  <a:pt x="10308" y="2450"/>
                </a:cubicBezTo>
                <a:cubicBezTo>
                  <a:pt x="10317" y="2462"/>
                  <a:pt x="10333" y="2464"/>
                  <a:pt x="10348" y="2460"/>
                </a:cubicBezTo>
                <a:cubicBezTo>
                  <a:pt x="10399" y="2452"/>
                  <a:pt x="10427" y="2375"/>
                  <a:pt x="10395" y="2300"/>
                </a:cubicBezTo>
                <a:cubicBezTo>
                  <a:pt x="10392" y="2287"/>
                  <a:pt x="10386" y="2270"/>
                  <a:pt x="10382" y="2260"/>
                </a:cubicBezTo>
                <a:cubicBezTo>
                  <a:pt x="10371" y="2231"/>
                  <a:pt x="10362" y="2206"/>
                  <a:pt x="10357" y="2190"/>
                </a:cubicBezTo>
                <a:cubicBezTo>
                  <a:pt x="10371" y="2204"/>
                  <a:pt x="10396" y="2206"/>
                  <a:pt x="10409" y="2202"/>
                </a:cubicBezTo>
                <a:cubicBezTo>
                  <a:pt x="10422" y="2198"/>
                  <a:pt x="10436" y="2187"/>
                  <a:pt x="10446" y="2174"/>
                </a:cubicBezTo>
                <a:lnTo>
                  <a:pt x="10518" y="2191"/>
                </a:lnTo>
                <a:cubicBezTo>
                  <a:pt x="10544" y="2183"/>
                  <a:pt x="10588" y="2201"/>
                  <a:pt x="10620" y="2219"/>
                </a:cubicBezTo>
                <a:cubicBezTo>
                  <a:pt x="10622" y="2205"/>
                  <a:pt x="10633" y="2194"/>
                  <a:pt x="10639" y="2193"/>
                </a:cubicBezTo>
                <a:cubicBezTo>
                  <a:pt x="10645" y="2191"/>
                  <a:pt x="10655" y="2194"/>
                  <a:pt x="10663" y="2198"/>
                </a:cubicBezTo>
                <a:cubicBezTo>
                  <a:pt x="10677" y="2207"/>
                  <a:pt x="10690" y="2216"/>
                  <a:pt x="10698" y="2214"/>
                </a:cubicBezTo>
                <a:cubicBezTo>
                  <a:pt x="10702" y="2213"/>
                  <a:pt x="10708" y="2207"/>
                  <a:pt x="10710" y="2202"/>
                </a:cubicBezTo>
                <a:cubicBezTo>
                  <a:pt x="10768" y="2208"/>
                  <a:pt x="10831" y="2211"/>
                  <a:pt x="10882" y="2210"/>
                </a:cubicBezTo>
                <a:cubicBezTo>
                  <a:pt x="10935" y="2210"/>
                  <a:pt x="10999" y="2213"/>
                  <a:pt x="11055" y="2217"/>
                </a:cubicBezTo>
                <a:cubicBezTo>
                  <a:pt x="11091" y="2242"/>
                  <a:pt x="11146" y="2249"/>
                  <a:pt x="11181" y="2239"/>
                </a:cubicBezTo>
                <a:cubicBezTo>
                  <a:pt x="11207" y="2233"/>
                  <a:pt x="11233" y="2204"/>
                  <a:pt x="11226" y="2175"/>
                </a:cubicBezTo>
                <a:cubicBezTo>
                  <a:pt x="11225" y="2170"/>
                  <a:pt x="11221" y="2164"/>
                  <a:pt x="11218" y="2161"/>
                </a:cubicBezTo>
                <a:cubicBezTo>
                  <a:pt x="11189" y="2140"/>
                  <a:pt x="11125" y="2144"/>
                  <a:pt x="11068" y="2148"/>
                </a:cubicBezTo>
                <a:cubicBezTo>
                  <a:pt x="10979" y="2162"/>
                  <a:pt x="10918" y="2147"/>
                  <a:pt x="10874" y="2099"/>
                </a:cubicBezTo>
                <a:cubicBezTo>
                  <a:pt x="10861" y="2087"/>
                  <a:pt x="10846" y="2083"/>
                  <a:pt x="10838" y="2086"/>
                </a:cubicBezTo>
                <a:cubicBezTo>
                  <a:pt x="10828" y="2089"/>
                  <a:pt x="10814" y="2106"/>
                  <a:pt x="10802" y="2128"/>
                </a:cubicBezTo>
                <a:cubicBezTo>
                  <a:pt x="10763" y="2097"/>
                  <a:pt x="10723" y="2093"/>
                  <a:pt x="10690" y="2082"/>
                </a:cubicBezTo>
                <a:cubicBezTo>
                  <a:pt x="10670" y="2077"/>
                  <a:pt x="10647" y="2066"/>
                  <a:pt x="10630" y="2055"/>
                </a:cubicBezTo>
                <a:cubicBezTo>
                  <a:pt x="10625" y="2064"/>
                  <a:pt x="10615" y="2070"/>
                  <a:pt x="10608" y="2072"/>
                </a:cubicBezTo>
                <a:cubicBezTo>
                  <a:pt x="10595" y="2076"/>
                  <a:pt x="10579" y="2075"/>
                  <a:pt x="10569" y="2073"/>
                </a:cubicBezTo>
                <a:lnTo>
                  <a:pt x="10566" y="2064"/>
                </a:lnTo>
                <a:lnTo>
                  <a:pt x="10435" y="2101"/>
                </a:lnTo>
                <a:cubicBezTo>
                  <a:pt x="10418" y="2084"/>
                  <a:pt x="10364" y="2029"/>
                  <a:pt x="10337" y="2041"/>
                </a:cubicBezTo>
                <a:cubicBezTo>
                  <a:pt x="10328" y="2043"/>
                  <a:pt x="10317" y="2052"/>
                  <a:pt x="10310" y="2062"/>
                </a:cubicBezTo>
                <a:lnTo>
                  <a:pt x="10309" y="2062"/>
                </a:lnTo>
                <a:lnTo>
                  <a:pt x="10307" y="2062"/>
                </a:lnTo>
                <a:lnTo>
                  <a:pt x="10306" y="2061"/>
                </a:lnTo>
                <a:cubicBezTo>
                  <a:pt x="10301" y="2061"/>
                  <a:pt x="10296" y="2052"/>
                  <a:pt x="10296" y="2052"/>
                </a:cubicBezTo>
                <a:cubicBezTo>
                  <a:pt x="10294" y="2047"/>
                  <a:pt x="10299" y="2039"/>
                  <a:pt x="10303" y="2035"/>
                </a:cubicBezTo>
                <a:cubicBezTo>
                  <a:pt x="10307" y="2027"/>
                  <a:pt x="10334" y="2012"/>
                  <a:pt x="10348" y="2009"/>
                </a:cubicBezTo>
                <a:cubicBezTo>
                  <a:pt x="10356" y="2007"/>
                  <a:pt x="10365" y="2006"/>
                  <a:pt x="10370" y="2007"/>
                </a:cubicBezTo>
                <a:cubicBezTo>
                  <a:pt x="10394" y="2030"/>
                  <a:pt x="10415" y="2024"/>
                  <a:pt x="10433" y="2026"/>
                </a:cubicBezTo>
                <a:cubicBezTo>
                  <a:pt x="10445" y="2026"/>
                  <a:pt x="10461" y="2030"/>
                  <a:pt x="10473" y="2034"/>
                </a:cubicBezTo>
                <a:lnTo>
                  <a:pt x="10569" y="2006"/>
                </a:lnTo>
                <a:lnTo>
                  <a:pt x="10630" y="2055"/>
                </a:lnTo>
                <a:lnTo>
                  <a:pt x="10692" y="2009"/>
                </a:lnTo>
                <a:cubicBezTo>
                  <a:pt x="10759" y="2046"/>
                  <a:pt x="10861" y="2056"/>
                  <a:pt x="10932" y="2053"/>
                </a:cubicBezTo>
                <a:cubicBezTo>
                  <a:pt x="10960" y="2072"/>
                  <a:pt x="10989" y="2078"/>
                  <a:pt x="11010" y="2071"/>
                </a:cubicBezTo>
                <a:cubicBezTo>
                  <a:pt x="11035" y="2064"/>
                  <a:pt x="11059" y="2045"/>
                  <a:pt x="11074" y="2022"/>
                </a:cubicBezTo>
                <a:lnTo>
                  <a:pt x="11260" y="2044"/>
                </a:lnTo>
                <a:cubicBezTo>
                  <a:pt x="11263" y="2041"/>
                  <a:pt x="11270" y="2038"/>
                  <a:pt x="11275" y="2037"/>
                </a:cubicBezTo>
                <a:cubicBezTo>
                  <a:pt x="11338" y="2024"/>
                  <a:pt x="11446" y="2036"/>
                  <a:pt x="11499" y="2052"/>
                </a:cubicBezTo>
                <a:cubicBezTo>
                  <a:pt x="11505" y="2043"/>
                  <a:pt x="11512" y="2038"/>
                  <a:pt x="11517" y="2037"/>
                </a:cubicBezTo>
                <a:cubicBezTo>
                  <a:pt x="11525" y="2034"/>
                  <a:pt x="11541" y="2040"/>
                  <a:pt x="11550" y="2045"/>
                </a:cubicBezTo>
                <a:cubicBezTo>
                  <a:pt x="11560" y="2051"/>
                  <a:pt x="11576" y="2053"/>
                  <a:pt x="11582" y="2051"/>
                </a:cubicBezTo>
                <a:cubicBezTo>
                  <a:pt x="11590" y="2050"/>
                  <a:pt x="11600" y="2040"/>
                  <a:pt x="11606" y="2030"/>
                </a:cubicBezTo>
                <a:cubicBezTo>
                  <a:pt x="11628" y="2046"/>
                  <a:pt x="11640" y="2055"/>
                  <a:pt x="11652" y="2053"/>
                </a:cubicBezTo>
                <a:lnTo>
                  <a:pt x="11653" y="2052"/>
                </a:lnTo>
                <a:cubicBezTo>
                  <a:pt x="11670" y="2044"/>
                  <a:pt x="11677" y="2028"/>
                  <a:pt x="11694" y="2005"/>
                </a:cubicBezTo>
                <a:lnTo>
                  <a:pt x="11565" y="1919"/>
                </a:lnTo>
                <a:cubicBezTo>
                  <a:pt x="11560" y="1922"/>
                  <a:pt x="11553" y="1925"/>
                  <a:pt x="11549" y="1926"/>
                </a:cubicBezTo>
                <a:cubicBezTo>
                  <a:pt x="11536" y="1930"/>
                  <a:pt x="11521" y="1929"/>
                  <a:pt x="11509" y="1924"/>
                </a:cubicBezTo>
                <a:cubicBezTo>
                  <a:pt x="11476" y="1913"/>
                  <a:pt x="11443" y="1893"/>
                  <a:pt x="11418" y="1902"/>
                </a:cubicBezTo>
                <a:cubicBezTo>
                  <a:pt x="11413" y="1904"/>
                  <a:pt x="11405" y="1907"/>
                  <a:pt x="11401" y="1909"/>
                </a:cubicBezTo>
                <a:lnTo>
                  <a:pt x="11322" y="1894"/>
                </a:lnTo>
                <a:cubicBezTo>
                  <a:pt x="11318" y="1901"/>
                  <a:pt x="11311" y="1906"/>
                  <a:pt x="11306" y="1907"/>
                </a:cubicBezTo>
                <a:cubicBezTo>
                  <a:pt x="11254" y="1886"/>
                  <a:pt x="11344" y="1954"/>
                  <a:pt x="11197" y="1855"/>
                </a:cubicBezTo>
                <a:lnTo>
                  <a:pt x="11019" y="1830"/>
                </a:lnTo>
                <a:cubicBezTo>
                  <a:pt x="10995" y="1829"/>
                  <a:pt x="10951" y="1814"/>
                  <a:pt x="10926" y="1800"/>
                </a:cubicBezTo>
                <a:cubicBezTo>
                  <a:pt x="10921" y="1809"/>
                  <a:pt x="10913" y="1814"/>
                  <a:pt x="10908" y="1815"/>
                </a:cubicBezTo>
                <a:cubicBezTo>
                  <a:pt x="10898" y="1818"/>
                  <a:pt x="10882" y="1813"/>
                  <a:pt x="10871" y="1806"/>
                </a:cubicBezTo>
                <a:lnTo>
                  <a:pt x="10803" y="1769"/>
                </a:lnTo>
                <a:cubicBezTo>
                  <a:pt x="10805" y="1765"/>
                  <a:pt x="10811" y="1762"/>
                  <a:pt x="10814" y="1761"/>
                </a:cubicBezTo>
                <a:cubicBezTo>
                  <a:pt x="10835" y="1758"/>
                  <a:pt x="10854" y="1765"/>
                  <a:pt x="10872" y="1769"/>
                </a:cubicBezTo>
                <a:cubicBezTo>
                  <a:pt x="10887" y="1773"/>
                  <a:pt x="10901" y="1776"/>
                  <a:pt x="10909" y="1776"/>
                </a:cubicBezTo>
                <a:lnTo>
                  <a:pt x="10909" y="1774"/>
                </a:lnTo>
                <a:lnTo>
                  <a:pt x="10909" y="1772"/>
                </a:lnTo>
                <a:lnTo>
                  <a:pt x="10909" y="1771"/>
                </a:lnTo>
                <a:lnTo>
                  <a:pt x="10909" y="1769"/>
                </a:lnTo>
                <a:lnTo>
                  <a:pt x="10909" y="1768"/>
                </a:lnTo>
                <a:lnTo>
                  <a:pt x="10910" y="1767"/>
                </a:lnTo>
                <a:lnTo>
                  <a:pt x="10911" y="1766"/>
                </a:lnTo>
                <a:lnTo>
                  <a:pt x="10912" y="1765"/>
                </a:lnTo>
                <a:lnTo>
                  <a:pt x="10913" y="1764"/>
                </a:lnTo>
                <a:lnTo>
                  <a:pt x="10914" y="1763"/>
                </a:lnTo>
                <a:lnTo>
                  <a:pt x="10915" y="1763"/>
                </a:lnTo>
                <a:lnTo>
                  <a:pt x="10917" y="1762"/>
                </a:lnTo>
                <a:cubicBezTo>
                  <a:pt x="10924" y="1761"/>
                  <a:pt x="10934" y="1759"/>
                  <a:pt x="10942" y="1757"/>
                </a:cubicBezTo>
                <a:cubicBezTo>
                  <a:pt x="10959" y="1772"/>
                  <a:pt x="10967" y="1785"/>
                  <a:pt x="10978" y="1783"/>
                </a:cubicBezTo>
                <a:cubicBezTo>
                  <a:pt x="10982" y="1782"/>
                  <a:pt x="10989" y="1776"/>
                  <a:pt x="10993" y="1771"/>
                </a:cubicBezTo>
                <a:cubicBezTo>
                  <a:pt x="11040" y="1771"/>
                  <a:pt x="11096" y="1774"/>
                  <a:pt x="11144" y="1778"/>
                </a:cubicBezTo>
                <a:cubicBezTo>
                  <a:pt x="11245" y="1787"/>
                  <a:pt x="11356" y="1797"/>
                  <a:pt x="11441" y="1784"/>
                </a:cubicBezTo>
                <a:cubicBezTo>
                  <a:pt x="11455" y="1790"/>
                  <a:pt x="11468" y="1790"/>
                  <a:pt x="11477" y="1788"/>
                </a:cubicBezTo>
                <a:cubicBezTo>
                  <a:pt x="11488" y="1785"/>
                  <a:pt x="11500" y="1772"/>
                  <a:pt x="11509" y="1756"/>
                </a:cubicBezTo>
                <a:lnTo>
                  <a:pt x="11506" y="1747"/>
                </a:lnTo>
                <a:cubicBezTo>
                  <a:pt x="11547" y="1770"/>
                  <a:pt x="11771" y="1813"/>
                  <a:pt x="11824" y="1800"/>
                </a:cubicBezTo>
                <a:cubicBezTo>
                  <a:pt x="11827" y="1799"/>
                  <a:pt x="11831" y="1797"/>
                  <a:pt x="11832" y="1795"/>
                </a:cubicBezTo>
                <a:cubicBezTo>
                  <a:pt x="11833" y="1790"/>
                  <a:pt x="11832" y="1782"/>
                  <a:pt x="11831" y="1777"/>
                </a:cubicBezTo>
                <a:cubicBezTo>
                  <a:pt x="11826" y="1759"/>
                  <a:pt x="11809" y="1738"/>
                  <a:pt x="11795" y="1730"/>
                </a:cubicBezTo>
                <a:lnTo>
                  <a:pt x="11723" y="1713"/>
                </a:lnTo>
                <a:cubicBezTo>
                  <a:pt x="11696" y="1698"/>
                  <a:pt x="11655" y="1694"/>
                  <a:pt x="11635" y="1701"/>
                </a:cubicBezTo>
                <a:cubicBezTo>
                  <a:pt x="11597" y="1670"/>
                  <a:pt x="11562" y="1669"/>
                  <a:pt x="11531" y="1662"/>
                </a:cubicBezTo>
                <a:cubicBezTo>
                  <a:pt x="11514" y="1659"/>
                  <a:pt x="11493" y="1651"/>
                  <a:pt x="11476" y="1642"/>
                </a:cubicBezTo>
                <a:lnTo>
                  <a:pt x="10815" y="1482"/>
                </a:lnTo>
                <a:cubicBezTo>
                  <a:pt x="10796" y="1464"/>
                  <a:pt x="10766" y="1446"/>
                  <a:pt x="10750" y="1453"/>
                </a:cubicBezTo>
                <a:cubicBezTo>
                  <a:pt x="10742" y="1454"/>
                  <a:pt x="10733" y="1462"/>
                  <a:pt x="10727" y="1469"/>
                </a:cubicBezTo>
                <a:cubicBezTo>
                  <a:pt x="10687" y="1439"/>
                  <a:pt x="10654" y="1433"/>
                  <a:pt x="10624" y="1442"/>
                </a:cubicBezTo>
                <a:cubicBezTo>
                  <a:pt x="10564" y="1411"/>
                  <a:pt x="10397" y="1398"/>
                  <a:pt x="10350" y="1407"/>
                </a:cubicBezTo>
                <a:lnTo>
                  <a:pt x="10173" y="1354"/>
                </a:lnTo>
                <a:lnTo>
                  <a:pt x="10115" y="1380"/>
                </a:lnTo>
                <a:cubicBezTo>
                  <a:pt x="10037" y="1327"/>
                  <a:pt x="9934" y="1321"/>
                  <a:pt x="9846" y="1306"/>
                </a:cubicBezTo>
                <a:cubicBezTo>
                  <a:pt x="9799" y="1300"/>
                  <a:pt x="9751" y="1285"/>
                  <a:pt x="9714" y="1268"/>
                </a:cubicBezTo>
                <a:cubicBezTo>
                  <a:pt x="9696" y="1272"/>
                  <a:pt x="9678" y="1271"/>
                  <a:pt x="9663" y="1267"/>
                </a:cubicBezTo>
                <a:cubicBezTo>
                  <a:pt x="9545" y="1238"/>
                  <a:pt x="9841" y="1307"/>
                  <a:pt x="9463" y="1217"/>
                </a:cubicBezTo>
                <a:cubicBezTo>
                  <a:pt x="9455" y="1225"/>
                  <a:pt x="9445" y="1232"/>
                  <a:pt x="9437" y="1234"/>
                </a:cubicBezTo>
                <a:cubicBezTo>
                  <a:pt x="9430" y="1237"/>
                  <a:pt x="9417" y="1231"/>
                  <a:pt x="9408" y="1223"/>
                </a:cubicBezTo>
                <a:cubicBezTo>
                  <a:pt x="9388" y="1214"/>
                  <a:pt x="9365" y="1200"/>
                  <a:pt x="9347" y="1187"/>
                </a:cubicBezTo>
                <a:cubicBezTo>
                  <a:pt x="9327" y="1172"/>
                  <a:pt x="9297" y="1166"/>
                  <a:pt x="9269" y="1169"/>
                </a:cubicBezTo>
                <a:cubicBezTo>
                  <a:pt x="9263" y="1175"/>
                  <a:pt x="9255" y="1180"/>
                  <a:pt x="9249" y="1182"/>
                </a:cubicBezTo>
                <a:cubicBezTo>
                  <a:pt x="9235" y="1188"/>
                  <a:pt x="9209" y="1178"/>
                  <a:pt x="9192" y="1162"/>
                </a:cubicBezTo>
                <a:cubicBezTo>
                  <a:pt x="9122" y="1183"/>
                  <a:pt x="8977" y="1147"/>
                  <a:pt x="8915" y="1119"/>
                </a:cubicBezTo>
                <a:cubicBezTo>
                  <a:pt x="8913" y="1131"/>
                  <a:pt x="8904" y="1138"/>
                  <a:pt x="8898" y="1139"/>
                </a:cubicBezTo>
                <a:cubicBezTo>
                  <a:pt x="8893" y="1141"/>
                  <a:pt x="8885" y="1140"/>
                  <a:pt x="8882" y="1138"/>
                </a:cubicBezTo>
                <a:lnTo>
                  <a:pt x="8846" y="1110"/>
                </a:lnTo>
                <a:lnTo>
                  <a:pt x="8846" y="1109"/>
                </a:lnTo>
                <a:lnTo>
                  <a:pt x="8845" y="1108"/>
                </a:lnTo>
                <a:cubicBezTo>
                  <a:pt x="8843" y="1101"/>
                  <a:pt x="8842" y="1090"/>
                  <a:pt x="8847" y="1082"/>
                </a:cubicBezTo>
                <a:cubicBezTo>
                  <a:pt x="8785" y="1091"/>
                  <a:pt x="8657" y="1096"/>
                  <a:pt x="8536" y="1086"/>
                </a:cubicBezTo>
                <a:cubicBezTo>
                  <a:pt x="8483" y="1063"/>
                  <a:pt x="8413" y="1063"/>
                  <a:pt x="8353" y="1072"/>
                </a:cubicBezTo>
                <a:lnTo>
                  <a:pt x="8293" y="1061"/>
                </a:lnTo>
                <a:lnTo>
                  <a:pt x="8210" y="1037"/>
                </a:lnTo>
                <a:lnTo>
                  <a:pt x="8209" y="1037"/>
                </a:lnTo>
                <a:cubicBezTo>
                  <a:pt x="8192" y="1041"/>
                  <a:pt x="8176" y="1039"/>
                  <a:pt x="8161" y="1032"/>
                </a:cubicBezTo>
                <a:cubicBezTo>
                  <a:pt x="8146" y="1025"/>
                  <a:pt x="8128" y="1024"/>
                  <a:pt x="8113" y="1027"/>
                </a:cubicBezTo>
                <a:lnTo>
                  <a:pt x="7982" y="999"/>
                </a:lnTo>
                <a:lnTo>
                  <a:pt x="7946" y="971"/>
                </a:lnTo>
                <a:lnTo>
                  <a:pt x="7866" y="956"/>
                </a:lnTo>
                <a:lnTo>
                  <a:pt x="7865" y="955"/>
                </a:lnTo>
                <a:cubicBezTo>
                  <a:pt x="7857" y="925"/>
                  <a:pt x="7848" y="924"/>
                  <a:pt x="7827" y="930"/>
                </a:cubicBezTo>
                <a:lnTo>
                  <a:pt x="7825" y="930"/>
                </a:lnTo>
                <a:lnTo>
                  <a:pt x="7824" y="930"/>
                </a:lnTo>
                <a:lnTo>
                  <a:pt x="7823" y="931"/>
                </a:lnTo>
                <a:lnTo>
                  <a:pt x="7822" y="931"/>
                </a:lnTo>
                <a:lnTo>
                  <a:pt x="7821" y="931"/>
                </a:lnTo>
                <a:cubicBezTo>
                  <a:pt x="7793" y="938"/>
                  <a:pt x="7787" y="911"/>
                  <a:pt x="7783" y="900"/>
                </a:cubicBezTo>
                <a:lnTo>
                  <a:pt x="7783" y="899"/>
                </a:lnTo>
                <a:lnTo>
                  <a:pt x="7783" y="898"/>
                </a:lnTo>
                <a:lnTo>
                  <a:pt x="7782" y="897"/>
                </a:lnTo>
                <a:lnTo>
                  <a:pt x="7782" y="896"/>
                </a:lnTo>
                <a:lnTo>
                  <a:pt x="7782" y="895"/>
                </a:lnTo>
                <a:cubicBezTo>
                  <a:pt x="7780" y="896"/>
                  <a:pt x="7778" y="897"/>
                  <a:pt x="7777" y="897"/>
                </a:cubicBezTo>
                <a:cubicBezTo>
                  <a:pt x="7693" y="902"/>
                  <a:pt x="7823" y="919"/>
                  <a:pt x="7597" y="910"/>
                </a:cubicBezTo>
                <a:cubicBezTo>
                  <a:pt x="7586" y="904"/>
                  <a:pt x="7573" y="898"/>
                  <a:pt x="7566" y="900"/>
                </a:cubicBezTo>
                <a:lnTo>
                  <a:pt x="7563" y="892"/>
                </a:lnTo>
                <a:cubicBezTo>
                  <a:pt x="7559" y="893"/>
                  <a:pt x="7550" y="893"/>
                  <a:pt x="7545" y="892"/>
                </a:cubicBezTo>
                <a:cubicBezTo>
                  <a:pt x="7536" y="892"/>
                  <a:pt x="7529" y="892"/>
                  <a:pt x="7525" y="893"/>
                </a:cubicBezTo>
                <a:cubicBezTo>
                  <a:pt x="7516" y="896"/>
                  <a:pt x="7505" y="887"/>
                  <a:pt x="7503" y="881"/>
                </a:cubicBezTo>
                <a:cubicBezTo>
                  <a:pt x="7501" y="881"/>
                  <a:pt x="7498" y="882"/>
                  <a:pt x="7497" y="882"/>
                </a:cubicBezTo>
                <a:cubicBezTo>
                  <a:pt x="7474" y="889"/>
                  <a:pt x="7455" y="893"/>
                  <a:pt x="7431" y="892"/>
                </a:cubicBezTo>
                <a:cubicBezTo>
                  <a:pt x="7427" y="893"/>
                  <a:pt x="7420" y="892"/>
                  <a:pt x="7417" y="891"/>
                </a:cubicBezTo>
                <a:cubicBezTo>
                  <a:pt x="7412" y="890"/>
                  <a:pt x="7405" y="890"/>
                  <a:pt x="7402" y="891"/>
                </a:cubicBezTo>
                <a:cubicBezTo>
                  <a:pt x="7261" y="816"/>
                  <a:pt x="7273" y="848"/>
                  <a:pt x="7191" y="847"/>
                </a:cubicBezTo>
                <a:cubicBezTo>
                  <a:pt x="7137" y="829"/>
                  <a:pt x="7062" y="822"/>
                  <a:pt x="7014" y="822"/>
                </a:cubicBezTo>
                <a:cubicBezTo>
                  <a:pt x="6880" y="814"/>
                  <a:pt x="6736" y="795"/>
                  <a:pt x="6617" y="757"/>
                </a:cubicBezTo>
                <a:lnTo>
                  <a:pt x="6616" y="757"/>
                </a:lnTo>
                <a:lnTo>
                  <a:pt x="6615" y="757"/>
                </a:lnTo>
                <a:lnTo>
                  <a:pt x="6614" y="757"/>
                </a:lnTo>
                <a:lnTo>
                  <a:pt x="6613" y="758"/>
                </a:lnTo>
                <a:cubicBezTo>
                  <a:pt x="6579" y="756"/>
                  <a:pt x="6625" y="776"/>
                  <a:pt x="6539" y="750"/>
                </a:cubicBezTo>
                <a:cubicBezTo>
                  <a:pt x="6534" y="761"/>
                  <a:pt x="6532" y="762"/>
                  <a:pt x="6526" y="764"/>
                </a:cubicBezTo>
                <a:cubicBezTo>
                  <a:pt x="6495" y="764"/>
                  <a:pt x="6472" y="748"/>
                  <a:pt x="6466" y="724"/>
                </a:cubicBezTo>
                <a:cubicBezTo>
                  <a:pt x="6449" y="727"/>
                  <a:pt x="6439" y="727"/>
                  <a:pt x="6424" y="719"/>
                </a:cubicBezTo>
                <a:lnTo>
                  <a:pt x="6423" y="718"/>
                </a:lnTo>
                <a:lnTo>
                  <a:pt x="6421" y="718"/>
                </a:lnTo>
                <a:lnTo>
                  <a:pt x="6420" y="717"/>
                </a:lnTo>
                <a:lnTo>
                  <a:pt x="6419" y="716"/>
                </a:lnTo>
                <a:lnTo>
                  <a:pt x="6418" y="716"/>
                </a:lnTo>
                <a:lnTo>
                  <a:pt x="6417" y="715"/>
                </a:lnTo>
                <a:lnTo>
                  <a:pt x="6416" y="715"/>
                </a:lnTo>
                <a:lnTo>
                  <a:pt x="6415" y="714"/>
                </a:lnTo>
                <a:lnTo>
                  <a:pt x="6413" y="714"/>
                </a:lnTo>
                <a:lnTo>
                  <a:pt x="6404" y="709"/>
                </a:lnTo>
                <a:lnTo>
                  <a:pt x="6400" y="707"/>
                </a:lnTo>
                <a:lnTo>
                  <a:pt x="6399" y="706"/>
                </a:lnTo>
                <a:lnTo>
                  <a:pt x="6398" y="705"/>
                </a:lnTo>
                <a:cubicBezTo>
                  <a:pt x="6380" y="695"/>
                  <a:pt x="6369" y="697"/>
                  <a:pt x="6354" y="699"/>
                </a:cubicBezTo>
                <a:lnTo>
                  <a:pt x="6275" y="684"/>
                </a:lnTo>
                <a:cubicBezTo>
                  <a:pt x="6254" y="690"/>
                  <a:pt x="6235" y="688"/>
                  <a:pt x="6221" y="682"/>
                </a:cubicBezTo>
                <a:cubicBezTo>
                  <a:pt x="6184" y="665"/>
                  <a:pt x="6158" y="650"/>
                  <a:pt x="6126" y="661"/>
                </a:cubicBezTo>
                <a:cubicBezTo>
                  <a:pt x="6082" y="665"/>
                  <a:pt x="5933" y="661"/>
                  <a:pt x="5887" y="654"/>
                </a:cubicBezTo>
                <a:cubicBezTo>
                  <a:pt x="5871" y="657"/>
                  <a:pt x="5857" y="655"/>
                  <a:pt x="5849" y="651"/>
                </a:cubicBezTo>
                <a:cubicBezTo>
                  <a:pt x="5840" y="645"/>
                  <a:pt x="5824" y="644"/>
                  <a:pt x="5810" y="647"/>
                </a:cubicBezTo>
                <a:cubicBezTo>
                  <a:pt x="5800" y="609"/>
                  <a:pt x="5766" y="600"/>
                  <a:pt x="5742" y="608"/>
                </a:cubicBezTo>
                <a:cubicBezTo>
                  <a:pt x="5737" y="609"/>
                  <a:pt x="5729" y="613"/>
                  <a:pt x="5725" y="615"/>
                </a:cubicBezTo>
                <a:cubicBezTo>
                  <a:pt x="5253" y="601"/>
                  <a:pt x="5594" y="584"/>
                  <a:pt x="5445" y="563"/>
                </a:cubicBezTo>
                <a:lnTo>
                  <a:pt x="5359" y="559"/>
                </a:lnTo>
                <a:lnTo>
                  <a:pt x="5359" y="560"/>
                </a:lnTo>
                <a:lnTo>
                  <a:pt x="5360" y="561"/>
                </a:lnTo>
                <a:lnTo>
                  <a:pt x="5360" y="562"/>
                </a:lnTo>
                <a:cubicBezTo>
                  <a:pt x="5363" y="570"/>
                  <a:pt x="5364" y="587"/>
                  <a:pt x="5349" y="590"/>
                </a:cubicBezTo>
                <a:cubicBezTo>
                  <a:pt x="5345" y="592"/>
                  <a:pt x="5333" y="586"/>
                  <a:pt x="5326" y="580"/>
                </a:cubicBezTo>
                <a:cubicBezTo>
                  <a:pt x="5318" y="574"/>
                  <a:pt x="5309" y="568"/>
                  <a:pt x="5304" y="566"/>
                </a:cubicBezTo>
                <a:cubicBezTo>
                  <a:pt x="5212" y="593"/>
                  <a:pt x="5087" y="558"/>
                  <a:pt x="4983" y="531"/>
                </a:cubicBezTo>
                <a:cubicBezTo>
                  <a:pt x="4929" y="516"/>
                  <a:pt x="4873" y="506"/>
                  <a:pt x="4832" y="502"/>
                </a:cubicBezTo>
                <a:cubicBezTo>
                  <a:pt x="4823" y="469"/>
                  <a:pt x="4799" y="471"/>
                  <a:pt x="4780" y="476"/>
                </a:cubicBezTo>
                <a:cubicBezTo>
                  <a:pt x="4777" y="477"/>
                  <a:pt x="4772" y="479"/>
                  <a:pt x="4771" y="479"/>
                </a:cubicBezTo>
                <a:cubicBezTo>
                  <a:pt x="4759" y="484"/>
                  <a:pt x="4745" y="489"/>
                  <a:pt x="4735" y="492"/>
                </a:cubicBezTo>
                <a:cubicBezTo>
                  <a:pt x="4693" y="488"/>
                  <a:pt x="4494" y="463"/>
                  <a:pt x="4463" y="466"/>
                </a:cubicBezTo>
                <a:lnTo>
                  <a:pt x="4320" y="432"/>
                </a:lnTo>
                <a:cubicBezTo>
                  <a:pt x="4300" y="437"/>
                  <a:pt x="4282" y="435"/>
                  <a:pt x="4269" y="428"/>
                </a:cubicBezTo>
                <a:cubicBezTo>
                  <a:pt x="4233" y="409"/>
                  <a:pt x="4211" y="396"/>
                  <a:pt x="4180" y="406"/>
                </a:cubicBezTo>
                <a:cubicBezTo>
                  <a:pt x="4128" y="413"/>
                  <a:pt x="4017" y="416"/>
                  <a:pt x="3962" y="402"/>
                </a:cubicBezTo>
                <a:lnTo>
                  <a:pt x="3893" y="393"/>
                </a:lnTo>
                <a:cubicBezTo>
                  <a:pt x="3883" y="356"/>
                  <a:pt x="3852" y="354"/>
                  <a:pt x="3832" y="360"/>
                </a:cubicBezTo>
                <a:cubicBezTo>
                  <a:pt x="3825" y="362"/>
                  <a:pt x="3816" y="366"/>
                  <a:pt x="3811" y="370"/>
                </a:cubicBezTo>
                <a:cubicBezTo>
                  <a:pt x="3791" y="369"/>
                  <a:pt x="3764" y="369"/>
                  <a:pt x="3739" y="368"/>
                </a:cubicBezTo>
                <a:cubicBezTo>
                  <a:pt x="3685" y="367"/>
                  <a:pt x="3621" y="363"/>
                  <a:pt x="3587" y="349"/>
                </a:cubicBezTo>
                <a:lnTo>
                  <a:pt x="3560" y="319"/>
                </a:lnTo>
                <a:lnTo>
                  <a:pt x="3473" y="315"/>
                </a:lnTo>
                <a:lnTo>
                  <a:pt x="3474" y="315"/>
                </a:lnTo>
                <a:lnTo>
                  <a:pt x="3474" y="316"/>
                </a:lnTo>
                <a:cubicBezTo>
                  <a:pt x="3475" y="318"/>
                  <a:pt x="3480" y="344"/>
                  <a:pt x="3472" y="344"/>
                </a:cubicBezTo>
                <a:cubicBezTo>
                  <a:pt x="3463" y="346"/>
                  <a:pt x="3452" y="341"/>
                  <a:pt x="3446" y="335"/>
                </a:cubicBezTo>
                <a:cubicBezTo>
                  <a:pt x="3439" y="328"/>
                  <a:pt x="3431" y="322"/>
                  <a:pt x="3427" y="319"/>
                </a:cubicBezTo>
                <a:cubicBezTo>
                  <a:pt x="3341" y="344"/>
                  <a:pt x="3232" y="314"/>
                  <a:pt x="3138" y="290"/>
                </a:cubicBezTo>
                <a:cubicBezTo>
                  <a:pt x="3089" y="276"/>
                  <a:pt x="3036" y="267"/>
                  <a:pt x="2995" y="263"/>
                </a:cubicBezTo>
                <a:cubicBezTo>
                  <a:pt x="2986" y="232"/>
                  <a:pt x="2957" y="231"/>
                  <a:pt x="2936" y="237"/>
                </a:cubicBezTo>
                <a:cubicBezTo>
                  <a:pt x="2925" y="240"/>
                  <a:pt x="2913" y="246"/>
                  <a:pt x="2906" y="251"/>
                </a:cubicBezTo>
                <a:cubicBezTo>
                  <a:pt x="2859" y="242"/>
                  <a:pt x="2497" y="220"/>
                  <a:pt x="2464" y="226"/>
                </a:cubicBezTo>
                <a:cubicBezTo>
                  <a:pt x="2430" y="189"/>
                  <a:pt x="2379" y="218"/>
                  <a:pt x="2343" y="220"/>
                </a:cubicBezTo>
                <a:cubicBezTo>
                  <a:pt x="2321" y="224"/>
                  <a:pt x="2300" y="216"/>
                  <a:pt x="2287" y="201"/>
                </a:cubicBezTo>
                <a:cubicBezTo>
                  <a:pt x="2266" y="207"/>
                  <a:pt x="2236" y="204"/>
                  <a:pt x="2206" y="197"/>
                </a:cubicBezTo>
                <a:cubicBezTo>
                  <a:pt x="2145" y="183"/>
                  <a:pt x="2070" y="159"/>
                  <a:pt x="2032" y="170"/>
                </a:cubicBezTo>
                <a:lnTo>
                  <a:pt x="1990" y="154"/>
                </a:lnTo>
                <a:cubicBezTo>
                  <a:pt x="1952" y="164"/>
                  <a:pt x="1913" y="169"/>
                  <a:pt x="1884" y="167"/>
                </a:cubicBezTo>
                <a:cubicBezTo>
                  <a:pt x="1820" y="166"/>
                  <a:pt x="1756" y="155"/>
                  <a:pt x="1684" y="176"/>
                </a:cubicBezTo>
                <a:lnTo>
                  <a:pt x="1615" y="167"/>
                </a:lnTo>
                <a:cubicBezTo>
                  <a:pt x="1556" y="123"/>
                  <a:pt x="1417" y="110"/>
                  <a:pt x="1373" y="114"/>
                </a:cubicBezTo>
                <a:cubicBezTo>
                  <a:pt x="1355" y="77"/>
                  <a:pt x="1317" y="89"/>
                  <a:pt x="1295" y="93"/>
                </a:cubicBezTo>
                <a:cubicBezTo>
                  <a:pt x="1279" y="98"/>
                  <a:pt x="1265" y="104"/>
                  <a:pt x="1258" y="109"/>
                </a:cubicBezTo>
                <a:cubicBezTo>
                  <a:pt x="1232" y="95"/>
                  <a:pt x="1184" y="101"/>
                  <a:pt x="1163" y="108"/>
                </a:cubicBezTo>
                <a:lnTo>
                  <a:pt x="1112" y="94"/>
                </a:lnTo>
                <a:lnTo>
                  <a:pt x="1076" y="66"/>
                </a:lnTo>
                <a:lnTo>
                  <a:pt x="782" y="65"/>
                </a:lnTo>
                <a:lnTo>
                  <a:pt x="741" y="87"/>
                </a:lnTo>
                <a:lnTo>
                  <a:pt x="740" y="87"/>
                </a:lnTo>
                <a:cubicBezTo>
                  <a:pt x="720" y="93"/>
                  <a:pt x="691" y="96"/>
                  <a:pt x="670" y="69"/>
                </a:cubicBezTo>
                <a:lnTo>
                  <a:pt x="570" y="51"/>
                </a:lnTo>
                <a:cubicBezTo>
                  <a:pt x="553" y="55"/>
                  <a:pt x="540" y="55"/>
                  <a:pt x="534" y="51"/>
                </a:cubicBezTo>
                <a:cubicBezTo>
                  <a:pt x="501" y="34"/>
                  <a:pt x="491" y="37"/>
                  <a:pt x="455" y="46"/>
                </a:cubicBezTo>
                <a:lnTo>
                  <a:pt x="454" y="46"/>
                </a:lnTo>
                <a:cubicBezTo>
                  <a:pt x="434" y="52"/>
                  <a:pt x="403" y="55"/>
                  <a:pt x="393" y="26"/>
                </a:cubicBezTo>
                <a:cubicBezTo>
                  <a:pt x="363" y="33"/>
                  <a:pt x="331" y="37"/>
                  <a:pt x="306" y="37"/>
                </a:cubicBezTo>
                <a:cubicBezTo>
                  <a:pt x="279" y="36"/>
                  <a:pt x="247" y="40"/>
                  <a:pt x="219" y="47"/>
                </a:cubicBezTo>
                <a:cubicBezTo>
                  <a:pt x="180" y="29"/>
                  <a:pt x="118" y="11"/>
                  <a:pt x="68" y="0"/>
                </a:cubicBezTo>
                <a:lnTo>
                  <a:pt x="51" y="196"/>
                </a:lnTo>
                <a:cubicBezTo>
                  <a:pt x="60" y="196"/>
                  <a:pt x="73" y="194"/>
                  <a:pt x="79" y="191"/>
                </a:cubicBezTo>
                <a:lnTo>
                  <a:pt x="80" y="191"/>
                </a:lnTo>
                <a:lnTo>
                  <a:pt x="81" y="191"/>
                </a:lnTo>
                <a:lnTo>
                  <a:pt x="133" y="242"/>
                </a:lnTo>
                <a:lnTo>
                  <a:pt x="134" y="242"/>
                </a:lnTo>
                <a:lnTo>
                  <a:pt x="135" y="242"/>
                </a:lnTo>
                <a:cubicBezTo>
                  <a:pt x="162" y="234"/>
                  <a:pt x="208" y="226"/>
                  <a:pt x="239" y="250"/>
                </a:cubicBezTo>
                <a:cubicBezTo>
                  <a:pt x="282" y="237"/>
                  <a:pt x="365" y="297"/>
                  <a:pt x="403" y="326"/>
                </a:cubicBezTo>
                <a:lnTo>
                  <a:pt x="429" y="318"/>
                </a:lnTo>
                <a:cubicBezTo>
                  <a:pt x="418" y="340"/>
                  <a:pt x="388" y="355"/>
                  <a:pt x="376" y="362"/>
                </a:cubicBezTo>
                <a:cubicBezTo>
                  <a:pt x="195" y="348"/>
                  <a:pt x="346" y="362"/>
                  <a:pt x="290" y="358"/>
                </a:cubicBezTo>
                <a:cubicBezTo>
                  <a:pt x="266" y="365"/>
                  <a:pt x="246" y="371"/>
                  <a:pt x="256" y="406"/>
                </a:cubicBezTo>
                <a:lnTo>
                  <a:pt x="263" y="432"/>
                </a:lnTo>
                <a:lnTo>
                  <a:pt x="359" y="404"/>
                </a:lnTo>
                <a:cubicBezTo>
                  <a:pt x="366" y="424"/>
                  <a:pt x="378" y="442"/>
                  <a:pt x="392" y="455"/>
                </a:cubicBezTo>
                <a:cubicBezTo>
                  <a:pt x="423" y="484"/>
                  <a:pt x="456" y="508"/>
                  <a:pt x="466" y="544"/>
                </a:cubicBezTo>
                <a:cubicBezTo>
                  <a:pt x="514" y="548"/>
                  <a:pt x="560" y="550"/>
                  <a:pt x="591" y="549"/>
                </a:cubicBezTo>
                <a:cubicBezTo>
                  <a:pt x="695" y="548"/>
                  <a:pt x="755" y="547"/>
                  <a:pt x="847" y="652"/>
                </a:cubicBezTo>
                <a:lnTo>
                  <a:pt x="960" y="620"/>
                </a:lnTo>
                <a:cubicBezTo>
                  <a:pt x="998" y="656"/>
                  <a:pt x="1066" y="684"/>
                  <a:pt x="1116" y="669"/>
                </a:cubicBezTo>
                <a:cubicBezTo>
                  <a:pt x="1141" y="713"/>
                  <a:pt x="1179" y="689"/>
                  <a:pt x="1207" y="687"/>
                </a:cubicBezTo>
                <a:cubicBezTo>
                  <a:pt x="1237" y="683"/>
                  <a:pt x="1279" y="666"/>
                  <a:pt x="1299" y="712"/>
                </a:cubicBezTo>
                <a:cubicBezTo>
                  <a:pt x="1283" y="717"/>
                  <a:pt x="1270" y="729"/>
                  <a:pt x="1264" y="741"/>
                </a:cubicBezTo>
                <a:cubicBezTo>
                  <a:pt x="1258" y="754"/>
                  <a:pt x="1242" y="765"/>
                  <a:pt x="1228" y="770"/>
                </a:cubicBezTo>
                <a:cubicBezTo>
                  <a:pt x="1210" y="774"/>
                  <a:pt x="1174" y="782"/>
                  <a:pt x="1150" y="754"/>
                </a:cubicBezTo>
                <a:cubicBezTo>
                  <a:pt x="1144" y="756"/>
                  <a:pt x="1122" y="763"/>
                  <a:pt x="1106" y="768"/>
                </a:cubicBezTo>
                <a:cubicBezTo>
                  <a:pt x="1084" y="772"/>
                  <a:pt x="1044" y="791"/>
                  <a:pt x="1020" y="763"/>
                </a:cubicBezTo>
                <a:cubicBezTo>
                  <a:pt x="989" y="760"/>
                  <a:pt x="916" y="762"/>
                  <a:pt x="873" y="774"/>
                </a:cubicBezTo>
                <a:cubicBezTo>
                  <a:pt x="861" y="776"/>
                  <a:pt x="821" y="789"/>
                  <a:pt x="828" y="818"/>
                </a:cubicBezTo>
                <a:lnTo>
                  <a:pt x="751" y="812"/>
                </a:lnTo>
                <a:cubicBezTo>
                  <a:pt x="723" y="789"/>
                  <a:pt x="690" y="780"/>
                  <a:pt x="663" y="771"/>
                </a:cubicBezTo>
                <a:lnTo>
                  <a:pt x="584" y="794"/>
                </a:lnTo>
                <a:lnTo>
                  <a:pt x="523" y="745"/>
                </a:lnTo>
                <a:lnTo>
                  <a:pt x="436" y="770"/>
                </a:lnTo>
                <a:lnTo>
                  <a:pt x="382" y="748"/>
                </a:lnTo>
                <a:lnTo>
                  <a:pt x="392" y="783"/>
                </a:lnTo>
                <a:lnTo>
                  <a:pt x="295" y="773"/>
                </a:lnTo>
                <a:cubicBezTo>
                  <a:pt x="290" y="795"/>
                  <a:pt x="283" y="806"/>
                  <a:pt x="279" y="807"/>
                </a:cubicBezTo>
                <a:cubicBezTo>
                  <a:pt x="261" y="802"/>
                  <a:pt x="257" y="771"/>
                  <a:pt x="252" y="760"/>
                </a:cubicBezTo>
                <a:cubicBezTo>
                  <a:pt x="249" y="746"/>
                  <a:pt x="244" y="728"/>
                  <a:pt x="242" y="722"/>
                </a:cubicBezTo>
                <a:cubicBezTo>
                  <a:pt x="234" y="693"/>
                  <a:pt x="211" y="693"/>
                  <a:pt x="190" y="699"/>
                </a:cubicBezTo>
                <a:lnTo>
                  <a:pt x="189" y="699"/>
                </a:lnTo>
                <a:cubicBezTo>
                  <a:pt x="158" y="682"/>
                  <a:pt x="103" y="694"/>
                  <a:pt x="58" y="699"/>
                </a:cubicBezTo>
                <a:cubicBezTo>
                  <a:pt x="40" y="701"/>
                  <a:pt x="19" y="702"/>
                  <a:pt x="7" y="701"/>
                </a:cubicBezTo>
                <a:lnTo>
                  <a:pt x="0" y="782"/>
                </a:lnTo>
                <a:lnTo>
                  <a:pt x="78" y="807"/>
                </a:lnTo>
                <a:lnTo>
                  <a:pt x="79" y="806"/>
                </a:lnTo>
                <a:cubicBezTo>
                  <a:pt x="108" y="798"/>
                  <a:pt x="132" y="821"/>
                  <a:pt x="137" y="840"/>
                </a:cubicBezTo>
                <a:cubicBezTo>
                  <a:pt x="138" y="845"/>
                  <a:pt x="139" y="852"/>
                  <a:pt x="139" y="855"/>
                </a:cubicBezTo>
                <a:lnTo>
                  <a:pt x="140" y="855"/>
                </a:lnTo>
                <a:lnTo>
                  <a:pt x="141" y="855"/>
                </a:lnTo>
                <a:cubicBezTo>
                  <a:pt x="171" y="846"/>
                  <a:pt x="210" y="844"/>
                  <a:pt x="245" y="863"/>
                </a:cubicBezTo>
                <a:lnTo>
                  <a:pt x="315" y="843"/>
                </a:lnTo>
                <a:cubicBezTo>
                  <a:pt x="359" y="868"/>
                  <a:pt x="402" y="875"/>
                  <a:pt x="452" y="860"/>
                </a:cubicBezTo>
                <a:lnTo>
                  <a:pt x="526" y="886"/>
                </a:lnTo>
                <a:cubicBezTo>
                  <a:pt x="796" y="864"/>
                  <a:pt x="600" y="905"/>
                  <a:pt x="674" y="910"/>
                </a:cubicBezTo>
                <a:cubicBezTo>
                  <a:pt x="678" y="921"/>
                  <a:pt x="670" y="929"/>
                  <a:pt x="661" y="931"/>
                </a:cubicBezTo>
                <a:cubicBezTo>
                  <a:pt x="631" y="936"/>
                  <a:pt x="614" y="933"/>
                  <a:pt x="587" y="931"/>
                </a:cubicBezTo>
                <a:cubicBezTo>
                  <a:pt x="564" y="928"/>
                  <a:pt x="547" y="928"/>
                  <a:pt x="538" y="930"/>
                </a:cubicBezTo>
                <a:lnTo>
                  <a:pt x="561" y="1008"/>
                </a:lnTo>
                <a:lnTo>
                  <a:pt x="593" y="990"/>
                </a:lnTo>
                <a:cubicBezTo>
                  <a:pt x="620" y="982"/>
                  <a:pt x="636" y="1007"/>
                  <a:pt x="641" y="1022"/>
                </a:cubicBezTo>
                <a:lnTo>
                  <a:pt x="641" y="1023"/>
                </a:lnTo>
                <a:cubicBezTo>
                  <a:pt x="669" y="1038"/>
                  <a:pt x="701" y="1059"/>
                  <a:pt x="713" y="1078"/>
                </a:cubicBezTo>
                <a:lnTo>
                  <a:pt x="791" y="1084"/>
                </a:lnTo>
                <a:lnTo>
                  <a:pt x="825" y="1169"/>
                </a:lnTo>
                <a:lnTo>
                  <a:pt x="852" y="1199"/>
                </a:lnTo>
                <a:cubicBezTo>
                  <a:pt x="860" y="1229"/>
                  <a:pt x="882" y="1220"/>
                  <a:pt x="893" y="1217"/>
                </a:cubicBezTo>
                <a:lnTo>
                  <a:pt x="893" y="1217"/>
                </a:lnTo>
                <a:cubicBezTo>
                  <a:pt x="899" y="1215"/>
                  <a:pt x="907" y="1212"/>
                  <a:pt x="912" y="1210"/>
                </a:cubicBezTo>
                <a:cubicBezTo>
                  <a:pt x="920" y="1207"/>
                  <a:pt x="934" y="1215"/>
                  <a:pt x="943" y="1220"/>
                </a:cubicBezTo>
                <a:cubicBezTo>
                  <a:pt x="947" y="1222"/>
                  <a:pt x="959" y="1225"/>
                  <a:pt x="967" y="1226"/>
                </a:cubicBezTo>
                <a:cubicBezTo>
                  <a:pt x="980" y="1228"/>
                  <a:pt x="1002" y="1229"/>
                  <a:pt x="1014" y="1237"/>
                </a:cubicBezTo>
                <a:lnTo>
                  <a:pt x="1014" y="1238"/>
                </a:lnTo>
                <a:lnTo>
                  <a:pt x="1014" y="1239"/>
                </a:lnTo>
                <a:lnTo>
                  <a:pt x="1014" y="1240"/>
                </a:lnTo>
                <a:lnTo>
                  <a:pt x="1014" y="1242"/>
                </a:lnTo>
                <a:lnTo>
                  <a:pt x="1013" y="1243"/>
                </a:lnTo>
                <a:lnTo>
                  <a:pt x="1013" y="1244"/>
                </a:lnTo>
                <a:cubicBezTo>
                  <a:pt x="1009" y="1249"/>
                  <a:pt x="999" y="1251"/>
                  <a:pt x="1000" y="1251"/>
                </a:cubicBezTo>
                <a:lnTo>
                  <a:pt x="999" y="1251"/>
                </a:lnTo>
                <a:cubicBezTo>
                  <a:pt x="947" y="1267"/>
                  <a:pt x="892" y="1252"/>
                  <a:pt x="845" y="1247"/>
                </a:cubicBezTo>
                <a:cubicBezTo>
                  <a:pt x="820" y="1243"/>
                  <a:pt x="793" y="1245"/>
                  <a:pt x="772" y="1250"/>
                </a:cubicBezTo>
                <a:cubicBezTo>
                  <a:pt x="754" y="1254"/>
                  <a:pt x="749" y="1270"/>
                  <a:pt x="754" y="1284"/>
                </a:cubicBezTo>
                <a:lnTo>
                  <a:pt x="694" y="1339"/>
                </a:lnTo>
                <a:lnTo>
                  <a:pt x="764" y="1385"/>
                </a:lnTo>
                <a:lnTo>
                  <a:pt x="765" y="1385"/>
                </a:lnTo>
                <a:cubicBezTo>
                  <a:pt x="779" y="1381"/>
                  <a:pt x="793" y="1382"/>
                  <a:pt x="802" y="1385"/>
                </a:cubicBezTo>
                <a:cubicBezTo>
                  <a:pt x="831" y="1393"/>
                  <a:pt x="852" y="1398"/>
                  <a:pt x="878" y="1390"/>
                </a:cubicBezTo>
                <a:lnTo>
                  <a:pt x="889" y="1425"/>
                </a:lnTo>
                <a:cubicBezTo>
                  <a:pt x="894" y="1449"/>
                  <a:pt x="912" y="1448"/>
                  <a:pt x="919" y="1444"/>
                </a:cubicBezTo>
                <a:cubicBezTo>
                  <a:pt x="928" y="1442"/>
                  <a:pt x="939" y="1437"/>
                  <a:pt x="948" y="1433"/>
                </a:cubicBezTo>
                <a:cubicBezTo>
                  <a:pt x="951" y="1431"/>
                  <a:pt x="957" y="1429"/>
                  <a:pt x="959" y="1428"/>
                </a:cubicBezTo>
                <a:cubicBezTo>
                  <a:pt x="989" y="1420"/>
                  <a:pt x="1004" y="1434"/>
                  <a:pt x="1016" y="1474"/>
                </a:cubicBezTo>
                <a:cubicBezTo>
                  <a:pt x="1069" y="1496"/>
                  <a:pt x="1117" y="1523"/>
                  <a:pt x="1162" y="1555"/>
                </a:cubicBezTo>
                <a:cubicBezTo>
                  <a:pt x="1231" y="1534"/>
                  <a:pt x="1291" y="1567"/>
                  <a:pt x="1351" y="1586"/>
                </a:cubicBezTo>
                <a:cubicBezTo>
                  <a:pt x="1327" y="1596"/>
                  <a:pt x="1301" y="1605"/>
                  <a:pt x="1285" y="1610"/>
                </a:cubicBezTo>
                <a:cubicBezTo>
                  <a:pt x="1244" y="1621"/>
                  <a:pt x="1211" y="1623"/>
                  <a:pt x="1184" y="1624"/>
                </a:cubicBezTo>
                <a:cubicBezTo>
                  <a:pt x="1163" y="1624"/>
                  <a:pt x="1139" y="1628"/>
                  <a:pt x="1118" y="1633"/>
                </a:cubicBezTo>
                <a:lnTo>
                  <a:pt x="1136" y="1695"/>
                </a:lnTo>
                <a:lnTo>
                  <a:pt x="1216" y="1776"/>
                </a:lnTo>
                <a:cubicBezTo>
                  <a:pt x="1219" y="1770"/>
                  <a:pt x="1224" y="1758"/>
                  <a:pt x="1228" y="1750"/>
                </a:cubicBezTo>
                <a:cubicBezTo>
                  <a:pt x="1232" y="1739"/>
                  <a:pt x="1238" y="1732"/>
                  <a:pt x="1241" y="1731"/>
                </a:cubicBezTo>
                <a:cubicBezTo>
                  <a:pt x="1261" y="1727"/>
                  <a:pt x="1266" y="1754"/>
                  <a:pt x="1268" y="1758"/>
                </a:cubicBezTo>
                <a:lnTo>
                  <a:pt x="1268" y="1758"/>
                </a:lnTo>
                <a:lnTo>
                  <a:pt x="1268" y="1759"/>
                </a:lnTo>
                <a:lnTo>
                  <a:pt x="1268" y="1760"/>
                </a:lnTo>
                <a:lnTo>
                  <a:pt x="1268" y="1761"/>
                </a:lnTo>
                <a:cubicBezTo>
                  <a:pt x="1768" y="1807"/>
                  <a:pt x="1443" y="1811"/>
                  <a:pt x="1616" y="1850"/>
                </a:cubicBezTo>
                <a:cubicBezTo>
                  <a:pt x="1648" y="1851"/>
                  <a:pt x="1684" y="1854"/>
                  <a:pt x="1712" y="1858"/>
                </a:cubicBezTo>
                <a:cubicBezTo>
                  <a:pt x="1743" y="1862"/>
                  <a:pt x="1778" y="1860"/>
                  <a:pt x="1805" y="1852"/>
                </a:cubicBezTo>
                <a:cubicBezTo>
                  <a:pt x="1871" y="1852"/>
                  <a:pt x="2003" y="1873"/>
                  <a:pt x="2059" y="1912"/>
                </a:cubicBezTo>
                <a:lnTo>
                  <a:pt x="2250" y="1886"/>
                </a:lnTo>
                <a:lnTo>
                  <a:pt x="2306" y="1917"/>
                </a:lnTo>
                <a:lnTo>
                  <a:pt x="2273" y="1964"/>
                </a:lnTo>
                <a:lnTo>
                  <a:pt x="2240" y="1983"/>
                </a:lnTo>
                <a:lnTo>
                  <a:pt x="2076" y="1973"/>
                </a:lnTo>
                <a:lnTo>
                  <a:pt x="2076" y="1973"/>
                </a:lnTo>
                <a:lnTo>
                  <a:pt x="2076" y="1972"/>
                </a:lnTo>
                <a:lnTo>
                  <a:pt x="2076" y="1972"/>
                </a:lnTo>
                <a:cubicBezTo>
                  <a:pt x="2069" y="1957"/>
                  <a:pt x="2069" y="1931"/>
                  <a:pt x="2044" y="1926"/>
                </a:cubicBezTo>
                <a:cubicBezTo>
                  <a:pt x="2040" y="1927"/>
                  <a:pt x="2035" y="1936"/>
                  <a:pt x="2033" y="1941"/>
                </a:cubicBezTo>
                <a:cubicBezTo>
                  <a:pt x="2031" y="1947"/>
                  <a:pt x="2027" y="1956"/>
                  <a:pt x="2025" y="1960"/>
                </a:cubicBezTo>
                <a:lnTo>
                  <a:pt x="1939" y="1956"/>
                </a:lnTo>
                <a:lnTo>
                  <a:pt x="1890" y="2017"/>
                </a:lnTo>
                <a:cubicBezTo>
                  <a:pt x="1951" y="2037"/>
                  <a:pt x="2025" y="2026"/>
                  <a:pt x="2074" y="2012"/>
                </a:cubicBezTo>
                <a:lnTo>
                  <a:pt x="2075" y="2012"/>
                </a:lnTo>
                <a:lnTo>
                  <a:pt x="2076" y="2011"/>
                </a:lnTo>
                <a:lnTo>
                  <a:pt x="2078" y="2011"/>
                </a:lnTo>
                <a:lnTo>
                  <a:pt x="2078" y="2077"/>
                </a:lnTo>
                <a:cubicBezTo>
                  <a:pt x="2099" y="2070"/>
                  <a:pt x="2118" y="2059"/>
                  <a:pt x="2131" y="2048"/>
                </a:cubicBezTo>
                <a:cubicBezTo>
                  <a:pt x="2145" y="2035"/>
                  <a:pt x="2165" y="2025"/>
                  <a:pt x="2184" y="2018"/>
                </a:cubicBezTo>
                <a:cubicBezTo>
                  <a:pt x="2257" y="2045"/>
                  <a:pt x="2353" y="2065"/>
                  <a:pt x="2427" y="2043"/>
                </a:cubicBezTo>
                <a:cubicBezTo>
                  <a:pt x="2477" y="2013"/>
                  <a:pt x="2444" y="1955"/>
                  <a:pt x="2441" y="1923"/>
                </a:cubicBezTo>
                <a:cubicBezTo>
                  <a:pt x="2440" y="1921"/>
                  <a:pt x="2439" y="1918"/>
                  <a:pt x="2439" y="1917"/>
                </a:cubicBezTo>
                <a:lnTo>
                  <a:pt x="2426" y="1873"/>
                </a:lnTo>
                <a:cubicBezTo>
                  <a:pt x="2349" y="1889"/>
                  <a:pt x="2268" y="1862"/>
                  <a:pt x="2194" y="1839"/>
                </a:cubicBezTo>
                <a:cubicBezTo>
                  <a:pt x="2156" y="1827"/>
                  <a:pt x="2113" y="1817"/>
                  <a:pt x="2078" y="1812"/>
                </a:cubicBezTo>
                <a:lnTo>
                  <a:pt x="2077" y="1812"/>
                </a:lnTo>
                <a:lnTo>
                  <a:pt x="2077" y="1813"/>
                </a:lnTo>
                <a:cubicBezTo>
                  <a:pt x="2074" y="1814"/>
                  <a:pt x="2049" y="1818"/>
                  <a:pt x="2049" y="1811"/>
                </a:cubicBezTo>
                <a:cubicBezTo>
                  <a:pt x="2064" y="1799"/>
                  <a:pt x="2097" y="1772"/>
                  <a:pt x="2111" y="1765"/>
                </a:cubicBezTo>
                <a:cubicBezTo>
                  <a:pt x="2147" y="1818"/>
                  <a:pt x="2240" y="1800"/>
                  <a:pt x="2274" y="1803"/>
                </a:cubicBezTo>
                <a:cubicBezTo>
                  <a:pt x="2314" y="1815"/>
                  <a:pt x="2362" y="1828"/>
                  <a:pt x="2402" y="1839"/>
                </a:cubicBezTo>
                <a:cubicBezTo>
                  <a:pt x="2445" y="1850"/>
                  <a:pt x="2493" y="1866"/>
                  <a:pt x="2532" y="1881"/>
                </a:cubicBezTo>
                <a:cubicBezTo>
                  <a:pt x="2576" y="1867"/>
                  <a:pt x="2618" y="1885"/>
                  <a:pt x="2656" y="1894"/>
                </a:cubicBezTo>
                <a:cubicBezTo>
                  <a:pt x="2675" y="1899"/>
                  <a:pt x="2697" y="1899"/>
                  <a:pt x="2716" y="1894"/>
                </a:cubicBezTo>
                <a:lnTo>
                  <a:pt x="2707" y="1963"/>
                </a:lnTo>
                <a:lnTo>
                  <a:pt x="2636" y="1945"/>
                </a:lnTo>
                <a:lnTo>
                  <a:pt x="2567" y="2003"/>
                </a:lnTo>
                <a:cubicBezTo>
                  <a:pt x="2553" y="1994"/>
                  <a:pt x="2525" y="1984"/>
                  <a:pt x="2514" y="1988"/>
                </a:cubicBezTo>
                <a:cubicBezTo>
                  <a:pt x="2503" y="1989"/>
                  <a:pt x="2501" y="2003"/>
                  <a:pt x="2506" y="2020"/>
                </a:cubicBezTo>
                <a:lnTo>
                  <a:pt x="2506" y="2020"/>
                </a:lnTo>
                <a:cubicBezTo>
                  <a:pt x="2505" y="2020"/>
                  <a:pt x="2494" y="2025"/>
                  <a:pt x="2493" y="2028"/>
                </a:cubicBezTo>
                <a:lnTo>
                  <a:pt x="2492" y="2029"/>
                </a:lnTo>
                <a:lnTo>
                  <a:pt x="2492" y="2030"/>
                </a:lnTo>
                <a:lnTo>
                  <a:pt x="2491" y="2031"/>
                </a:lnTo>
                <a:lnTo>
                  <a:pt x="2491" y="2033"/>
                </a:lnTo>
                <a:lnTo>
                  <a:pt x="2491" y="2034"/>
                </a:lnTo>
                <a:cubicBezTo>
                  <a:pt x="2514" y="2045"/>
                  <a:pt x="2555" y="2046"/>
                  <a:pt x="2579" y="2049"/>
                </a:cubicBezTo>
                <a:cubicBezTo>
                  <a:pt x="2599" y="2051"/>
                  <a:pt x="2613" y="2053"/>
                  <a:pt x="2620" y="2054"/>
                </a:cubicBezTo>
                <a:lnTo>
                  <a:pt x="2636" y="2078"/>
                </a:lnTo>
                <a:lnTo>
                  <a:pt x="2592" y="2090"/>
                </a:lnTo>
                <a:cubicBezTo>
                  <a:pt x="2605" y="2138"/>
                  <a:pt x="2629" y="2142"/>
                  <a:pt x="2663" y="2143"/>
                </a:cubicBezTo>
                <a:cubicBezTo>
                  <a:pt x="2676" y="2142"/>
                  <a:pt x="2685" y="2153"/>
                  <a:pt x="2690" y="2166"/>
                </a:cubicBezTo>
                <a:lnTo>
                  <a:pt x="2762" y="2155"/>
                </a:lnTo>
                <a:lnTo>
                  <a:pt x="2816" y="2111"/>
                </a:lnTo>
                <a:lnTo>
                  <a:pt x="2856" y="2119"/>
                </a:lnTo>
                <a:lnTo>
                  <a:pt x="2892" y="2146"/>
                </a:lnTo>
                <a:lnTo>
                  <a:pt x="2904" y="2124"/>
                </a:lnTo>
                <a:lnTo>
                  <a:pt x="3042" y="2141"/>
                </a:lnTo>
                <a:lnTo>
                  <a:pt x="3037" y="2190"/>
                </a:lnTo>
                <a:lnTo>
                  <a:pt x="3133" y="2162"/>
                </a:lnTo>
                <a:lnTo>
                  <a:pt x="3133" y="2164"/>
                </a:lnTo>
                <a:lnTo>
                  <a:pt x="3134" y="2165"/>
                </a:lnTo>
                <a:lnTo>
                  <a:pt x="3134" y="2166"/>
                </a:lnTo>
                <a:lnTo>
                  <a:pt x="3135" y="2168"/>
                </a:lnTo>
                <a:cubicBezTo>
                  <a:pt x="3148" y="2213"/>
                  <a:pt x="3160" y="2210"/>
                  <a:pt x="3197" y="2201"/>
                </a:cubicBezTo>
                <a:cubicBezTo>
                  <a:pt x="3201" y="2200"/>
                  <a:pt x="3207" y="2198"/>
                  <a:pt x="3209" y="2197"/>
                </a:cubicBezTo>
                <a:cubicBezTo>
                  <a:pt x="3220" y="2232"/>
                  <a:pt x="3246" y="2223"/>
                  <a:pt x="3265" y="2219"/>
                </a:cubicBezTo>
                <a:cubicBezTo>
                  <a:pt x="3267" y="2218"/>
                  <a:pt x="3271" y="2217"/>
                  <a:pt x="3272" y="2217"/>
                </a:cubicBezTo>
                <a:cubicBezTo>
                  <a:pt x="3289" y="2213"/>
                  <a:pt x="3307" y="2216"/>
                  <a:pt x="3320" y="2222"/>
                </a:cubicBezTo>
                <a:cubicBezTo>
                  <a:pt x="3335" y="2229"/>
                  <a:pt x="3354" y="2230"/>
                  <a:pt x="3369" y="2227"/>
                </a:cubicBezTo>
                <a:lnTo>
                  <a:pt x="3367" y="2218"/>
                </a:lnTo>
                <a:lnTo>
                  <a:pt x="3444" y="2224"/>
                </a:lnTo>
                <a:lnTo>
                  <a:pt x="3445" y="2224"/>
                </a:lnTo>
                <a:cubicBezTo>
                  <a:pt x="3462" y="2221"/>
                  <a:pt x="3480" y="2223"/>
                  <a:pt x="3493" y="2229"/>
                </a:cubicBezTo>
                <a:cubicBezTo>
                  <a:pt x="3508" y="2236"/>
                  <a:pt x="3526" y="2237"/>
                  <a:pt x="3541" y="2234"/>
                </a:cubicBezTo>
                <a:cubicBezTo>
                  <a:pt x="3607" y="2234"/>
                  <a:pt x="3756" y="2250"/>
                  <a:pt x="3815" y="2298"/>
                </a:cubicBezTo>
                <a:lnTo>
                  <a:pt x="3937" y="2262"/>
                </a:lnTo>
                <a:lnTo>
                  <a:pt x="3959" y="2304"/>
                </a:lnTo>
                <a:lnTo>
                  <a:pt x="4055" y="2342"/>
                </a:lnTo>
                <a:cubicBezTo>
                  <a:pt x="4049" y="2354"/>
                  <a:pt x="4023" y="2371"/>
                  <a:pt x="4016" y="2372"/>
                </a:cubicBezTo>
                <a:cubicBezTo>
                  <a:pt x="3956" y="2361"/>
                  <a:pt x="3885" y="2353"/>
                  <a:pt x="3835" y="2367"/>
                </a:cubicBezTo>
                <a:lnTo>
                  <a:pt x="3835" y="2367"/>
                </a:lnTo>
                <a:lnTo>
                  <a:pt x="3835" y="2366"/>
                </a:lnTo>
                <a:lnTo>
                  <a:pt x="3835" y="2366"/>
                </a:lnTo>
                <a:lnTo>
                  <a:pt x="3834" y="2365"/>
                </a:lnTo>
                <a:cubicBezTo>
                  <a:pt x="3827" y="2348"/>
                  <a:pt x="3826" y="2319"/>
                  <a:pt x="3800" y="2311"/>
                </a:cubicBezTo>
                <a:cubicBezTo>
                  <a:pt x="3795" y="2312"/>
                  <a:pt x="3791" y="2321"/>
                  <a:pt x="3789" y="2326"/>
                </a:cubicBezTo>
                <a:cubicBezTo>
                  <a:pt x="3787" y="2333"/>
                  <a:pt x="3783" y="2341"/>
                  <a:pt x="3781" y="2345"/>
                </a:cubicBezTo>
                <a:lnTo>
                  <a:pt x="3686" y="2344"/>
                </a:lnTo>
                <a:lnTo>
                  <a:pt x="3629" y="2408"/>
                </a:lnTo>
                <a:cubicBezTo>
                  <a:pt x="3682" y="2430"/>
                  <a:pt x="3778" y="2422"/>
                  <a:pt x="3836" y="2405"/>
                </a:cubicBezTo>
                <a:cubicBezTo>
                  <a:pt x="3820" y="2432"/>
                  <a:pt x="3812" y="2455"/>
                  <a:pt x="3819" y="2476"/>
                </a:cubicBezTo>
                <a:cubicBezTo>
                  <a:pt x="3821" y="2481"/>
                  <a:pt x="3828" y="2482"/>
                  <a:pt x="3834" y="2480"/>
                </a:cubicBezTo>
                <a:cubicBezTo>
                  <a:pt x="3868" y="2466"/>
                  <a:pt x="3886" y="2451"/>
                  <a:pt x="3912" y="2434"/>
                </a:cubicBezTo>
                <a:cubicBezTo>
                  <a:pt x="3931" y="2421"/>
                  <a:pt x="3945" y="2412"/>
                  <a:pt x="3951" y="2410"/>
                </a:cubicBezTo>
                <a:cubicBezTo>
                  <a:pt x="4035" y="2443"/>
                  <a:pt x="4123" y="2465"/>
                  <a:pt x="4215" y="2438"/>
                </a:cubicBezTo>
                <a:lnTo>
                  <a:pt x="4258" y="2360"/>
                </a:lnTo>
                <a:lnTo>
                  <a:pt x="4301" y="2376"/>
                </a:lnTo>
                <a:lnTo>
                  <a:pt x="4302" y="2413"/>
                </a:lnTo>
                <a:lnTo>
                  <a:pt x="4302" y="2413"/>
                </a:lnTo>
                <a:lnTo>
                  <a:pt x="4301" y="2413"/>
                </a:lnTo>
                <a:cubicBezTo>
                  <a:pt x="4298" y="2414"/>
                  <a:pt x="4275" y="2423"/>
                  <a:pt x="4278" y="2429"/>
                </a:cubicBezTo>
                <a:cubicBezTo>
                  <a:pt x="4324" y="2467"/>
                  <a:pt x="4396" y="2455"/>
                  <a:pt x="4427" y="2453"/>
                </a:cubicBezTo>
                <a:cubicBezTo>
                  <a:pt x="4453" y="2527"/>
                  <a:pt x="4668" y="2530"/>
                  <a:pt x="4772" y="2534"/>
                </a:cubicBezTo>
                <a:cubicBezTo>
                  <a:pt x="4800" y="2535"/>
                  <a:pt x="4820" y="2536"/>
                  <a:pt x="4829" y="2536"/>
                </a:cubicBezTo>
                <a:lnTo>
                  <a:pt x="4901" y="2459"/>
                </a:lnTo>
                <a:cubicBezTo>
                  <a:pt x="4920" y="2462"/>
                  <a:pt x="4938" y="2458"/>
                  <a:pt x="4952" y="2454"/>
                </a:cubicBezTo>
                <a:lnTo>
                  <a:pt x="4953" y="2454"/>
                </a:lnTo>
                <a:lnTo>
                  <a:pt x="4954" y="2453"/>
                </a:lnTo>
                <a:lnTo>
                  <a:pt x="4955" y="2453"/>
                </a:lnTo>
                <a:lnTo>
                  <a:pt x="4955" y="2453"/>
                </a:lnTo>
                <a:lnTo>
                  <a:pt x="4956" y="2453"/>
                </a:lnTo>
                <a:cubicBezTo>
                  <a:pt x="4920" y="2491"/>
                  <a:pt x="4897" y="2547"/>
                  <a:pt x="4884" y="2596"/>
                </a:cubicBezTo>
                <a:lnTo>
                  <a:pt x="4980" y="2569"/>
                </a:lnTo>
                <a:cubicBezTo>
                  <a:pt x="4981" y="2572"/>
                  <a:pt x="4982" y="2576"/>
                  <a:pt x="4982" y="2577"/>
                </a:cubicBezTo>
                <a:cubicBezTo>
                  <a:pt x="4997" y="2627"/>
                  <a:pt x="5009" y="2625"/>
                  <a:pt x="5054" y="2614"/>
                </a:cubicBezTo>
                <a:cubicBezTo>
                  <a:pt x="5058" y="2613"/>
                  <a:pt x="5065" y="2611"/>
                  <a:pt x="5068" y="2610"/>
                </a:cubicBezTo>
                <a:cubicBezTo>
                  <a:pt x="5109" y="2637"/>
                  <a:pt x="5211" y="2641"/>
                  <a:pt x="5236" y="2637"/>
                </a:cubicBezTo>
                <a:cubicBezTo>
                  <a:pt x="5248" y="2614"/>
                  <a:pt x="5269" y="2580"/>
                  <a:pt x="5285" y="2576"/>
                </a:cubicBezTo>
                <a:cubicBezTo>
                  <a:pt x="5302" y="2571"/>
                  <a:pt x="5307" y="2588"/>
                  <a:pt x="5309" y="2594"/>
                </a:cubicBezTo>
                <a:lnTo>
                  <a:pt x="5309" y="2595"/>
                </a:lnTo>
                <a:lnTo>
                  <a:pt x="5310" y="2596"/>
                </a:lnTo>
                <a:lnTo>
                  <a:pt x="5310" y="2597"/>
                </a:lnTo>
                <a:cubicBezTo>
                  <a:pt x="5314" y="2603"/>
                  <a:pt x="5322" y="2604"/>
                  <a:pt x="5326" y="2603"/>
                </a:cubicBezTo>
                <a:cubicBezTo>
                  <a:pt x="5340" y="2599"/>
                  <a:pt x="5351" y="2581"/>
                  <a:pt x="5348" y="2571"/>
                </a:cubicBezTo>
                <a:cubicBezTo>
                  <a:pt x="5347" y="2567"/>
                  <a:pt x="5341" y="2562"/>
                  <a:pt x="5337" y="2561"/>
                </a:cubicBezTo>
                <a:cubicBezTo>
                  <a:pt x="5340" y="2560"/>
                  <a:pt x="5351" y="2556"/>
                  <a:pt x="5361" y="2552"/>
                </a:cubicBezTo>
                <a:cubicBezTo>
                  <a:pt x="5367" y="2550"/>
                  <a:pt x="5374" y="2548"/>
                  <a:pt x="5379" y="2547"/>
                </a:cubicBezTo>
                <a:cubicBezTo>
                  <a:pt x="5390" y="2543"/>
                  <a:pt x="5419" y="2536"/>
                  <a:pt x="5427" y="2544"/>
                </a:cubicBezTo>
                <a:lnTo>
                  <a:pt x="5605" y="2569"/>
                </a:lnTo>
                <a:lnTo>
                  <a:pt x="5607" y="2578"/>
                </a:lnTo>
                <a:lnTo>
                  <a:pt x="5787" y="2612"/>
                </a:lnTo>
                <a:lnTo>
                  <a:pt x="5877" y="2595"/>
                </a:lnTo>
                <a:lnTo>
                  <a:pt x="5923" y="2658"/>
                </a:lnTo>
                <a:cubicBezTo>
                  <a:pt x="5917" y="2659"/>
                  <a:pt x="5899" y="2664"/>
                  <a:pt x="5886" y="2667"/>
                </a:cubicBezTo>
                <a:cubicBezTo>
                  <a:pt x="5870" y="2674"/>
                  <a:pt x="5836" y="2677"/>
                  <a:pt x="5834" y="2711"/>
                </a:cubicBezTo>
                <a:cubicBezTo>
                  <a:pt x="5845" y="2734"/>
                  <a:pt x="5875" y="2728"/>
                  <a:pt x="5886" y="2725"/>
                </a:cubicBezTo>
                <a:cubicBezTo>
                  <a:pt x="5950" y="2754"/>
                  <a:pt x="6034" y="2769"/>
                  <a:pt x="6099" y="2777"/>
                </a:cubicBezTo>
                <a:cubicBezTo>
                  <a:pt x="6116" y="2773"/>
                  <a:pt x="6133" y="2775"/>
                  <a:pt x="6143" y="2779"/>
                </a:cubicBezTo>
                <a:cubicBezTo>
                  <a:pt x="6154" y="2784"/>
                  <a:pt x="6171" y="2784"/>
                  <a:pt x="6185" y="2781"/>
                </a:cubicBezTo>
                <a:cubicBezTo>
                  <a:pt x="6255" y="2827"/>
                  <a:pt x="6402" y="2833"/>
                  <a:pt x="6474" y="2831"/>
                </a:cubicBezTo>
                <a:cubicBezTo>
                  <a:pt x="6478" y="2848"/>
                  <a:pt x="6496" y="2843"/>
                  <a:pt x="6503" y="2841"/>
                </a:cubicBezTo>
                <a:lnTo>
                  <a:pt x="6503" y="2841"/>
                </a:lnTo>
                <a:lnTo>
                  <a:pt x="6504" y="2841"/>
                </a:lnTo>
                <a:lnTo>
                  <a:pt x="6505" y="2841"/>
                </a:lnTo>
                <a:cubicBezTo>
                  <a:pt x="6535" y="2827"/>
                  <a:pt x="6598" y="2798"/>
                  <a:pt x="6601" y="2747"/>
                </a:cubicBezTo>
                <a:cubicBezTo>
                  <a:pt x="6594" y="2738"/>
                  <a:pt x="6570" y="2747"/>
                  <a:pt x="6567" y="2747"/>
                </a:cubicBezTo>
                <a:lnTo>
                  <a:pt x="6566" y="2747"/>
                </a:lnTo>
                <a:lnTo>
                  <a:pt x="6565" y="2748"/>
                </a:lnTo>
                <a:lnTo>
                  <a:pt x="6564" y="2748"/>
                </a:lnTo>
                <a:lnTo>
                  <a:pt x="6564" y="2748"/>
                </a:lnTo>
                <a:lnTo>
                  <a:pt x="6475" y="2736"/>
                </a:lnTo>
                <a:lnTo>
                  <a:pt x="6474" y="2736"/>
                </a:lnTo>
                <a:lnTo>
                  <a:pt x="6473" y="2736"/>
                </a:lnTo>
                <a:cubicBezTo>
                  <a:pt x="6443" y="2745"/>
                  <a:pt x="6412" y="2745"/>
                  <a:pt x="6378" y="2726"/>
                </a:cubicBezTo>
                <a:lnTo>
                  <a:pt x="6376" y="2726"/>
                </a:lnTo>
                <a:cubicBezTo>
                  <a:pt x="6316" y="2744"/>
                  <a:pt x="6238" y="2745"/>
                  <a:pt x="6185" y="2715"/>
                </a:cubicBezTo>
                <a:lnTo>
                  <a:pt x="6220" y="2572"/>
                </a:lnTo>
                <a:lnTo>
                  <a:pt x="6229" y="2570"/>
                </a:lnTo>
                <a:lnTo>
                  <a:pt x="6230" y="2570"/>
                </a:lnTo>
                <a:cubicBezTo>
                  <a:pt x="6248" y="2582"/>
                  <a:pt x="6256" y="2606"/>
                  <a:pt x="6261" y="2617"/>
                </a:cubicBezTo>
                <a:cubicBezTo>
                  <a:pt x="6267" y="2638"/>
                  <a:pt x="6282" y="2643"/>
                  <a:pt x="6291" y="2639"/>
                </a:cubicBezTo>
                <a:cubicBezTo>
                  <a:pt x="6306" y="2636"/>
                  <a:pt x="6332" y="2610"/>
                  <a:pt x="6340" y="2595"/>
                </a:cubicBezTo>
                <a:lnTo>
                  <a:pt x="6369" y="2596"/>
                </a:lnTo>
                <a:cubicBezTo>
                  <a:pt x="6371" y="2606"/>
                  <a:pt x="6375" y="2618"/>
                  <a:pt x="6377" y="2625"/>
                </a:cubicBezTo>
                <a:cubicBezTo>
                  <a:pt x="6382" y="2674"/>
                  <a:pt x="6417" y="2697"/>
                  <a:pt x="6459" y="2674"/>
                </a:cubicBezTo>
                <a:cubicBezTo>
                  <a:pt x="6461" y="2674"/>
                  <a:pt x="6466" y="2672"/>
                  <a:pt x="6466" y="2672"/>
                </a:cubicBezTo>
                <a:cubicBezTo>
                  <a:pt x="6527" y="2654"/>
                  <a:pt x="6720" y="2657"/>
                  <a:pt x="6783" y="2657"/>
                </a:cubicBezTo>
                <a:lnTo>
                  <a:pt x="6855" y="2674"/>
                </a:lnTo>
                <a:lnTo>
                  <a:pt x="6852" y="2732"/>
                </a:lnTo>
                <a:lnTo>
                  <a:pt x="6605" y="2793"/>
                </a:lnTo>
                <a:cubicBezTo>
                  <a:pt x="6619" y="2837"/>
                  <a:pt x="6662" y="2832"/>
                  <a:pt x="6693" y="2832"/>
                </a:cubicBezTo>
                <a:cubicBezTo>
                  <a:pt x="6720" y="2833"/>
                  <a:pt x="6757" y="2821"/>
                  <a:pt x="6775" y="2858"/>
                </a:cubicBezTo>
                <a:lnTo>
                  <a:pt x="6946" y="2894"/>
                </a:lnTo>
                <a:cubicBezTo>
                  <a:pt x="6986" y="2881"/>
                  <a:pt x="7018" y="2898"/>
                  <a:pt x="7057" y="2911"/>
                </a:cubicBezTo>
                <a:cubicBezTo>
                  <a:pt x="7073" y="2917"/>
                  <a:pt x="7094" y="2917"/>
                  <a:pt x="7112" y="2912"/>
                </a:cubicBezTo>
                <a:lnTo>
                  <a:pt x="7171" y="2952"/>
                </a:lnTo>
                <a:lnTo>
                  <a:pt x="7268" y="2962"/>
                </a:lnTo>
                <a:lnTo>
                  <a:pt x="7349" y="3015"/>
                </a:lnTo>
                <a:lnTo>
                  <a:pt x="7454" y="2985"/>
                </a:lnTo>
                <a:cubicBezTo>
                  <a:pt x="7514" y="2996"/>
                  <a:pt x="7597" y="3010"/>
                  <a:pt x="7646" y="2996"/>
                </a:cubicBezTo>
                <a:lnTo>
                  <a:pt x="7683" y="3023"/>
                </a:lnTo>
                <a:lnTo>
                  <a:pt x="7874" y="3063"/>
                </a:lnTo>
                <a:lnTo>
                  <a:pt x="7972" y="3044"/>
                </a:lnTo>
                <a:lnTo>
                  <a:pt x="7980" y="3070"/>
                </a:lnTo>
                <a:cubicBezTo>
                  <a:pt x="7990" y="3105"/>
                  <a:pt x="8020" y="3106"/>
                  <a:pt x="8043" y="3099"/>
                </a:cubicBezTo>
                <a:lnTo>
                  <a:pt x="8044" y="3099"/>
                </a:lnTo>
                <a:lnTo>
                  <a:pt x="8045" y="3099"/>
                </a:lnTo>
                <a:cubicBezTo>
                  <a:pt x="8063" y="3117"/>
                  <a:pt x="8095" y="3123"/>
                  <a:pt x="8107" y="3119"/>
                </a:cubicBezTo>
                <a:lnTo>
                  <a:pt x="8109" y="3118"/>
                </a:lnTo>
                <a:lnTo>
                  <a:pt x="8110" y="3117"/>
                </a:lnTo>
                <a:lnTo>
                  <a:pt x="8111" y="3117"/>
                </a:lnTo>
                <a:lnTo>
                  <a:pt x="8112" y="3116"/>
                </a:lnTo>
                <a:lnTo>
                  <a:pt x="8113" y="3115"/>
                </a:lnTo>
                <a:lnTo>
                  <a:pt x="8113" y="3114"/>
                </a:lnTo>
                <a:cubicBezTo>
                  <a:pt x="8114" y="3108"/>
                  <a:pt x="8112" y="3104"/>
                  <a:pt x="8112" y="3101"/>
                </a:cubicBezTo>
                <a:lnTo>
                  <a:pt x="8111" y="3100"/>
                </a:lnTo>
                <a:lnTo>
                  <a:pt x="8111" y="3099"/>
                </a:lnTo>
                <a:lnTo>
                  <a:pt x="8166" y="3026"/>
                </a:lnTo>
                <a:cubicBezTo>
                  <a:pt x="8197" y="3019"/>
                  <a:pt x="8228" y="3016"/>
                  <a:pt x="8260" y="3019"/>
                </a:cubicBezTo>
                <a:cubicBezTo>
                  <a:pt x="8290" y="3021"/>
                  <a:pt x="8323" y="3018"/>
                  <a:pt x="8351" y="3011"/>
                </a:cubicBezTo>
                <a:lnTo>
                  <a:pt x="8351" y="3012"/>
                </a:lnTo>
                <a:cubicBezTo>
                  <a:pt x="8356" y="3031"/>
                  <a:pt x="8374" y="3044"/>
                  <a:pt x="8398" y="3045"/>
                </a:cubicBezTo>
                <a:lnTo>
                  <a:pt x="8403" y="3062"/>
                </a:lnTo>
                <a:cubicBezTo>
                  <a:pt x="8411" y="3071"/>
                  <a:pt x="8419" y="3074"/>
                  <a:pt x="8422" y="3072"/>
                </a:cubicBezTo>
                <a:cubicBezTo>
                  <a:pt x="8426" y="3072"/>
                  <a:pt x="8431" y="3067"/>
                  <a:pt x="8432" y="3063"/>
                </a:cubicBezTo>
                <a:lnTo>
                  <a:pt x="8429" y="3055"/>
                </a:lnTo>
                <a:cubicBezTo>
                  <a:pt x="8461" y="3054"/>
                  <a:pt x="8494" y="3046"/>
                  <a:pt x="8521" y="3038"/>
                </a:cubicBezTo>
                <a:cubicBezTo>
                  <a:pt x="8523" y="3037"/>
                  <a:pt x="8527" y="3036"/>
                  <a:pt x="8528" y="3036"/>
                </a:cubicBezTo>
                <a:cubicBezTo>
                  <a:pt x="8575" y="3063"/>
                  <a:pt x="8635" y="3064"/>
                  <a:pt x="8679" y="3075"/>
                </a:cubicBezTo>
                <a:cubicBezTo>
                  <a:pt x="8699" y="3079"/>
                  <a:pt x="8715" y="3082"/>
                  <a:pt x="8722" y="3084"/>
                </a:cubicBezTo>
                <a:cubicBezTo>
                  <a:pt x="8785" y="3066"/>
                  <a:pt x="8836" y="3095"/>
                  <a:pt x="8882" y="3108"/>
                </a:cubicBezTo>
                <a:cubicBezTo>
                  <a:pt x="8905" y="3117"/>
                  <a:pt x="8933" y="3118"/>
                  <a:pt x="8956" y="3112"/>
                </a:cubicBezTo>
                <a:lnTo>
                  <a:pt x="9059" y="3139"/>
                </a:lnTo>
                <a:lnTo>
                  <a:pt x="9085" y="3132"/>
                </a:lnTo>
                <a:lnTo>
                  <a:pt x="9090" y="3149"/>
                </a:lnTo>
                <a:cubicBezTo>
                  <a:pt x="9113" y="3161"/>
                  <a:pt x="9143" y="3172"/>
                  <a:pt x="9172" y="3179"/>
                </a:cubicBezTo>
                <a:cubicBezTo>
                  <a:pt x="9231" y="3195"/>
                  <a:pt x="9303" y="3210"/>
                  <a:pt x="9354" y="3244"/>
                </a:cubicBezTo>
                <a:lnTo>
                  <a:pt x="9497" y="3250"/>
                </a:lnTo>
                <a:lnTo>
                  <a:pt x="9537" y="3191"/>
                </a:lnTo>
                <a:lnTo>
                  <a:pt x="9516" y="3150"/>
                </a:lnTo>
                <a:lnTo>
                  <a:pt x="9617" y="3140"/>
                </a:lnTo>
                <a:lnTo>
                  <a:pt x="9623" y="3062"/>
                </a:lnTo>
                <a:cubicBezTo>
                  <a:pt x="9562" y="3080"/>
                  <a:pt x="9494" y="3050"/>
                  <a:pt x="9443" y="3029"/>
                </a:cubicBezTo>
                <a:cubicBezTo>
                  <a:pt x="9468" y="3030"/>
                  <a:pt x="9499" y="3031"/>
                  <a:pt x="9518" y="3026"/>
                </a:cubicBezTo>
                <a:lnTo>
                  <a:pt x="9589" y="3044"/>
                </a:lnTo>
                <a:cubicBezTo>
                  <a:pt x="9593" y="3038"/>
                  <a:pt x="9601" y="3034"/>
                  <a:pt x="9605" y="3033"/>
                </a:cubicBezTo>
                <a:cubicBezTo>
                  <a:pt x="9631" y="3028"/>
                  <a:pt x="9660" y="3043"/>
                  <a:pt x="9688" y="3054"/>
                </a:cubicBezTo>
                <a:cubicBezTo>
                  <a:pt x="9717" y="3066"/>
                  <a:pt x="9745" y="3079"/>
                  <a:pt x="9768" y="3074"/>
                </a:cubicBezTo>
                <a:cubicBezTo>
                  <a:pt x="9775" y="3073"/>
                  <a:pt x="9781" y="3067"/>
                  <a:pt x="9784" y="3063"/>
                </a:cubicBezTo>
                <a:cubicBezTo>
                  <a:pt x="9794" y="3061"/>
                  <a:pt x="9807" y="3062"/>
                  <a:pt x="9818" y="3064"/>
                </a:cubicBezTo>
                <a:cubicBezTo>
                  <a:pt x="9829" y="3066"/>
                  <a:pt x="9838" y="3066"/>
                  <a:pt x="9842" y="3066"/>
                </a:cubicBezTo>
                <a:cubicBezTo>
                  <a:pt x="9789" y="3046"/>
                  <a:pt x="9922" y="3059"/>
                  <a:pt x="9726" y="3024"/>
                </a:cubicBezTo>
                <a:lnTo>
                  <a:pt x="9692" y="3005"/>
                </a:lnTo>
                <a:lnTo>
                  <a:pt x="9770" y="2982"/>
                </a:lnTo>
                <a:lnTo>
                  <a:pt x="9844" y="3008"/>
                </a:lnTo>
                <a:cubicBezTo>
                  <a:pt x="9869" y="3037"/>
                  <a:pt x="9902" y="3028"/>
                  <a:pt x="9924" y="3023"/>
                </a:cubicBezTo>
                <a:cubicBezTo>
                  <a:pt x="9964" y="3044"/>
                  <a:pt x="10013" y="3073"/>
                  <a:pt x="10047" y="3067"/>
                </a:cubicBezTo>
                <a:cubicBezTo>
                  <a:pt x="10051" y="3066"/>
                  <a:pt x="10056" y="3063"/>
                  <a:pt x="10058" y="3061"/>
                </a:cubicBezTo>
                <a:cubicBezTo>
                  <a:pt x="10059" y="3052"/>
                  <a:pt x="10057" y="3040"/>
                  <a:pt x="10054" y="3031"/>
                </a:cubicBezTo>
                <a:cubicBezTo>
                  <a:pt x="10053" y="3028"/>
                  <a:pt x="10052" y="3023"/>
                  <a:pt x="10051" y="3022"/>
                </a:cubicBezTo>
                <a:cubicBezTo>
                  <a:pt x="10051" y="3020"/>
                  <a:pt x="10050" y="3017"/>
                  <a:pt x="10050" y="3016"/>
                </a:cubicBezTo>
                <a:cubicBezTo>
                  <a:pt x="10046" y="3004"/>
                  <a:pt x="10044" y="2990"/>
                  <a:pt x="10044" y="2980"/>
                </a:cubicBezTo>
                <a:cubicBezTo>
                  <a:pt x="10079" y="2991"/>
                  <a:pt x="10123" y="3005"/>
                  <a:pt x="10153" y="2996"/>
                </a:cubicBezTo>
                <a:cubicBezTo>
                  <a:pt x="10171" y="2992"/>
                  <a:pt x="10176" y="2976"/>
                  <a:pt x="10171" y="2962"/>
                </a:cubicBezTo>
                <a:lnTo>
                  <a:pt x="10187" y="2919"/>
                </a:lnTo>
                <a:cubicBezTo>
                  <a:pt x="10203" y="2924"/>
                  <a:pt x="10220" y="2926"/>
                  <a:pt x="10232" y="2927"/>
                </a:cubicBezTo>
                <a:cubicBezTo>
                  <a:pt x="10246" y="2927"/>
                  <a:pt x="10264" y="2933"/>
                  <a:pt x="10279" y="2941"/>
                </a:cubicBezTo>
                <a:lnTo>
                  <a:pt x="10271" y="2848"/>
                </a:lnTo>
                <a:cubicBezTo>
                  <a:pt x="10243" y="2857"/>
                  <a:pt x="10213" y="2853"/>
                  <a:pt x="10180" y="2827"/>
                </a:cubicBezTo>
                <a:close/>
                <a:moveTo>
                  <a:pt x="7134" y="2726"/>
                </a:moveTo>
                <a:cubicBezTo>
                  <a:pt x="7186" y="2711"/>
                  <a:pt x="7255" y="2744"/>
                  <a:pt x="7314" y="2759"/>
                </a:cubicBezTo>
                <a:cubicBezTo>
                  <a:pt x="7345" y="2769"/>
                  <a:pt x="7376" y="2769"/>
                  <a:pt x="7400" y="2764"/>
                </a:cubicBezTo>
                <a:cubicBezTo>
                  <a:pt x="7402" y="2763"/>
                  <a:pt x="7406" y="2762"/>
                  <a:pt x="7407" y="2761"/>
                </a:cubicBezTo>
                <a:cubicBezTo>
                  <a:pt x="7428" y="2756"/>
                  <a:pt x="7462" y="2747"/>
                  <a:pt x="7486" y="2767"/>
                </a:cubicBezTo>
                <a:lnTo>
                  <a:pt x="7575" y="2780"/>
                </a:lnTo>
                <a:cubicBezTo>
                  <a:pt x="7645" y="2759"/>
                  <a:pt x="7707" y="2801"/>
                  <a:pt x="7766" y="2819"/>
                </a:cubicBezTo>
                <a:cubicBezTo>
                  <a:pt x="7770" y="2818"/>
                  <a:pt x="7781" y="2819"/>
                  <a:pt x="7788" y="2819"/>
                </a:cubicBezTo>
                <a:cubicBezTo>
                  <a:pt x="7797" y="2820"/>
                  <a:pt x="7812" y="2821"/>
                  <a:pt x="7824" y="2822"/>
                </a:cubicBezTo>
                <a:lnTo>
                  <a:pt x="7811" y="2844"/>
                </a:lnTo>
                <a:cubicBezTo>
                  <a:pt x="7907" y="2932"/>
                  <a:pt x="7844" y="2867"/>
                  <a:pt x="7874" y="2891"/>
                </a:cubicBezTo>
                <a:cubicBezTo>
                  <a:pt x="7802" y="2894"/>
                  <a:pt x="7731" y="2905"/>
                  <a:pt x="7708" y="2912"/>
                </a:cubicBezTo>
                <a:lnTo>
                  <a:pt x="7608" y="2893"/>
                </a:lnTo>
                <a:lnTo>
                  <a:pt x="7607" y="2892"/>
                </a:lnTo>
                <a:lnTo>
                  <a:pt x="7607" y="2890"/>
                </a:lnTo>
                <a:cubicBezTo>
                  <a:pt x="7598" y="2858"/>
                  <a:pt x="7586" y="2863"/>
                  <a:pt x="7562" y="2868"/>
                </a:cubicBezTo>
                <a:cubicBezTo>
                  <a:pt x="7560" y="2869"/>
                  <a:pt x="7555" y="2870"/>
                  <a:pt x="7554" y="2871"/>
                </a:cubicBezTo>
                <a:cubicBezTo>
                  <a:pt x="7528" y="2874"/>
                  <a:pt x="7521" y="2852"/>
                  <a:pt x="7515" y="2835"/>
                </a:cubicBezTo>
                <a:lnTo>
                  <a:pt x="7206" y="2810"/>
                </a:lnTo>
                <a:cubicBezTo>
                  <a:pt x="7197" y="2780"/>
                  <a:pt x="7176" y="2789"/>
                  <a:pt x="7165" y="2792"/>
                </a:cubicBezTo>
                <a:lnTo>
                  <a:pt x="7164" y="2793"/>
                </a:lnTo>
                <a:cubicBezTo>
                  <a:pt x="7159" y="2794"/>
                  <a:pt x="7150" y="2797"/>
                  <a:pt x="7146" y="2799"/>
                </a:cubicBezTo>
                <a:cubicBezTo>
                  <a:pt x="7124" y="2802"/>
                  <a:pt x="7123" y="2782"/>
                  <a:pt x="7119" y="2774"/>
                </a:cubicBezTo>
                <a:lnTo>
                  <a:pt x="7119" y="2773"/>
                </a:lnTo>
                <a:lnTo>
                  <a:pt x="7119" y="2772"/>
                </a:lnTo>
                <a:lnTo>
                  <a:pt x="7119" y="2771"/>
                </a:lnTo>
                <a:lnTo>
                  <a:pt x="7118" y="2770"/>
                </a:lnTo>
                <a:lnTo>
                  <a:pt x="7118" y="2769"/>
                </a:lnTo>
                <a:cubicBezTo>
                  <a:pt x="7066" y="2785"/>
                  <a:pt x="6950" y="2749"/>
                  <a:pt x="6917" y="2694"/>
                </a:cubicBezTo>
                <a:lnTo>
                  <a:pt x="6978" y="2677"/>
                </a:lnTo>
                <a:cubicBezTo>
                  <a:pt x="6998" y="2681"/>
                  <a:pt x="7021" y="2686"/>
                  <a:pt x="7039" y="2691"/>
                </a:cubicBezTo>
                <a:cubicBezTo>
                  <a:pt x="7059" y="2696"/>
                  <a:pt x="7081" y="2699"/>
                  <a:pt x="7098" y="2699"/>
                </a:cubicBezTo>
                <a:lnTo>
                  <a:pt x="7134" y="2726"/>
                </a:lnTo>
                <a:close/>
                <a:moveTo>
                  <a:pt x="7874" y="2891"/>
                </a:moveTo>
                <a:cubicBezTo>
                  <a:pt x="7875" y="2891"/>
                  <a:pt x="7881" y="2891"/>
                  <a:pt x="7881" y="2890"/>
                </a:cubicBezTo>
                <a:lnTo>
                  <a:pt x="7879" y="2891"/>
                </a:lnTo>
                <a:lnTo>
                  <a:pt x="7877" y="2891"/>
                </a:lnTo>
                <a:lnTo>
                  <a:pt x="7876" y="2891"/>
                </a:lnTo>
                <a:lnTo>
                  <a:pt x="7874" y="2891"/>
                </a:lnTo>
                <a:lnTo>
                  <a:pt x="7874" y="2891"/>
                </a:lnTo>
                <a:close/>
                <a:moveTo>
                  <a:pt x="5496" y="2421"/>
                </a:moveTo>
                <a:lnTo>
                  <a:pt x="5456" y="2413"/>
                </a:lnTo>
                <a:cubicBezTo>
                  <a:pt x="5458" y="2410"/>
                  <a:pt x="5458" y="2406"/>
                  <a:pt x="5457" y="2406"/>
                </a:cubicBezTo>
                <a:lnTo>
                  <a:pt x="5457" y="2405"/>
                </a:lnTo>
                <a:lnTo>
                  <a:pt x="5457" y="2404"/>
                </a:lnTo>
                <a:lnTo>
                  <a:pt x="5456" y="2403"/>
                </a:lnTo>
                <a:lnTo>
                  <a:pt x="5456" y="2402"/>
                </a:lnTo>
                <a:lnTo>
                  <a:pt x="5455" y="2402"/>
                </a:lnTo>
                <a:lnTo>
                  <a:pt x="5454" y="2401"/>
                </a:lnTo>
                <a:lnTo>
                  <a:pt x="5453" y="2401"/>
                </a:lnTo>
                <a:lnTo>
                  <a:pt x="5452" y="2401"/>
                </a:lnTo>
                <a:lnTo>
                  <a:pt x="5451" y="2401"/>
                </a:lnTo>
                <a:cubicBezTo>
                  <a:pt x="5449" y="2401"/>
                  <a:pt x="5445" y="2406"/>
                  <a:pt x="5445" y="2407"/>
                </a:cubicBezTo>
                <a:lnTo>
                  <a:pt x="5449" y="2358"/>
                </a:lnTo>
                <a:lnTo>
                  <a:pt x="5511" y="2341"/>
                </a:lnTo>
                <a:lnTo>
                  <a:pt x="5516" y="2358"/>
                </a:lnTo>
                <a:lnTo>
                  <a:pt x="5611" y="2359"/>
                </a:lnTo>
                <a:lnTo>
                  <a:pt x="5687" y="2394"/>
                </a:lnTo>
                <a:cubicBezTo>
                  <a:pt x="5688" y="2390"/>
                  <a:pt x="5692" y="2387"/>
                  <a:pt x="5693" y="2387"/>
                </a:cubicBezTo>
                <a:cubicBezTo>
                  <a:pt x="5706" y="2385"/>
                  <a:pt x="5723" y="2401"/>
                  <a:pt x="5724" y="2408"/>
                </a:cubicBezTo>
                <a:cubicBezTo>
                  <a:pt x="5726" y="2412"/>
                  <a:pt x="5725" y="2419"/>
                  <a:pt x="5723" y="2422"/>
                </a:cubicBezTo>
                <a:cubicBezTo>
                  <a:pt x="5760" y="2442"/>
                  <a:pt x="5798" y="2438"/>
                  <a:pt x="5827" y="2430"/>
                </a:cubicBezTo>
                <a:lnTo>
                  <a:pt x="5828" y="2429"/>
                </a:lnTo>
                <a:lnTo>
                  <a:pt x="5829" y="2429"/>
                </a:lnTo>
                <a:cubicBezTo>
                  <a:pt x="5866" y="2436"/>
                  <a:pt x="5919" y="2450"/>
                  <a:pt x="5954" y="2469"/>
                </a:cubicBezTo>
                <a:lnTo>
                  <a:pt x="6018" y="2460"/>
                </a:lnTo>
                <a:lnTo>
                  <a:pt x="6002" y="2503"/>
                </a:lnTo>
                <a:lnTo>
                  <a:pt x="6005" y="2549"/>
                </a:lnTo>
                <a:cubicBezTo>
                  <a:pt x="5968" y="2529"/>
                  <a:pt x="5921" y="2534"/>
                  <a:pt x="5888" y="2535"/>
                </a:cubicBezTo>
                <a:lnTo>
                  <a:pt x="5902" y="2484"/>
                </a:lnTo>
                <a:cubicBezTo>
                  <a:pt x="5845" y="2459"/>
                  <a:pt x="5696" y="2463"/>
                  <a:pt x="5652" y="2471"/>
                </a:cubicBezTo>
                <a:lnTo>
                  <a:pt x="5529" y="2439"/>
                </a:lnTo>
                <a:cubicBezTo>
                  <a:pt x="5521" y="2438"/>
                  <a:pt x="5503" y="2434"/>
                  <a:pt x="5496" y="2427"/>
                </a:cubicBezTo>
                <a:lnTo>
                  <a:pt x="5496" y="2426"/>
                </a:lnTo>
                <a:lnTo>
                  <a:pt x="5495" y="2425"/>
                </a:lnTo>
                <a:lnTo>
                  <a:pt x="5495" y="2424"/>
                </a:lnTo>
                <a:lnTo>
                  <a:pt x="5495" y="2423"/>
                </a:lnTo>
                <a:lnTo>
                  <a:pt x="5495" y="2422"/>
                </a:lnTo>
                <a:lnTo>
                  <a:pt x="5496" y="2421"/>
                </a:lnTo>
                <a:close/>
                <a:moveTo>
                  <a:pt x="2329" y="842"/>
                </a:moveTo>
                <a:lnTo>
                  <a:pt x="2294" y="918"/>
                </a:lnTo>
                <a:cubicBezTo>
                  <a:pt x="2247" y="893"/>
                  <a:pt x="2158" y="900"/>
                  <a:pt x="2097" y="898"/>
                </a:cubicBezTo>
                <a:cubicBezTo>
                  <a:pt x="2073" y="898"/>
                  <a:pt x="2053" y="897"/>
                  <a:pt x="2042" y="896"/>
                </a:cubicBezTo>
                <a:cubicBezTo>
                  <a:pt x="2031" y="862"/>
                  <a:pt x="2051" y="826"/>
                  <a:pt x="2083" y="808"/>
                </a:cubicBezTo>
                <a:cubicBezTo>
                  <a:pt x="2168" y="812"/>
                  <a:pt x="2253" y="828"/>
                  <a:pt x="2329" y="842"/>
                </a:cubicBezTo>
                <a:close/>
                <a:moveTo>
                  <a:pt x="3042" y="1942"/>
                </a:moveTo>
                <a:cubicBezTo>
                  <a:pt x="3010" y="1967"/>
                  <a:pt x="2973" y="1984"/>
                  <a:pt x="2939" y="1992"/>
                </a:cubicBezTo>
                <a:cubicBezTo>
                  <a:pt x="2914" y="1999"/>
                  <a:pt x="2886" y="2007"/>
                  <a:pt x="2863" y="2013"/>
                </a:cubicBezTo>
                <a:cubicBezTo>
                  <a:pt x="2840" y="1984"/>
                  <a:pt x="2812" y="1990"/>
                  <a:pt x="2793" y="1995"/>
                </a:cubicBezTo>
                <a:lnTo>
                  <a:pt x="2792" y="1995"/>
                </a:lnTo>
                <a:lnTo>
                  <a:pt x="2770" y="2049"/>
                </a:lnTo>
                <a:lnTo>
                  <a:pt x="2741" y="2048"/>
                </a:lnTo>
                <a:lnTo>
                  <a:pt x="2750" y="1979"/>
                </a:lnTo>
                <a:lnTo>
                  <a:pt x="2750" y="1978"/>
                </a:lnTo>
                <a:cubicBezTo>
                  <a:pt x="2757" y="1971"/>
                  <a:pt x="2766" y="1962"/>
                  <a:pt x="2771" y="1955"/>
                </a:cubicBezTo>
                <a:cubicBezTo>
                  <a:pt x="2778" y="1946"/>
                  <a:pt x="2787" y="1940"/>
                  <a:pt x="2794" y="1938"/>
                </a:cubicBezTo>
                <a:cubicBezTo>
                  <a:pt x="2811" y="1932"/>
                  <a:pt x="2817" y="1950"/>
                  <a:pt x="2819" y="1956"/>
                </a:cubicBezTo>
                <a:lnTo>
                  <a:pt x="2819" y="1957"/>
                </a:lnTo>
                <a:lnTo>
                  <a:pt x="2819" y="1958"/>
                </a:lnTo>
                <a:lnTo>
                  <a:pt x="2819" y="1959"/>
                </a:lnTo>
                <a:cubicBezTo>
                  <a:pt x="2851" y="1950"/>
                  <a:pt x="2886" y="1931"/>
                  <a:pt x="2908" y="1905"/>
                </a:cubicBezTo>
                <a:lnTo>
                  <a:pt x="3042" y="1942"/>
                </a:lnTo>
                <a:close/>
                <a:moveTo>
                  <a:pt x="9886" y="1900"/>
                </a:moveTo>
                <a:cubicBezTo>
                  <a:pt x="9891" y="1904"/>
                  <a:pt x="9902" y="1904"/>
                  <a:pt x="9910" y="1902"/>
                </a:cubicBezTo>
                <a:cubicBezTo>
                  <a:pt x="9914" y="1901"/>
                  <a:pt x="9921" y="1897"/>
                  <a:pt x="9923" y="1896"/>
                </a:cubicBezTo>
                <a:cubicBezTo>
                  <a:pt x="9934" y="1891"/>
                  <a:pt x="9948" y="1886"/>
                  <a:pt x="9960" y="1883"/>
                </a:cubicBezTo>
                <a:cubicBezTo>
                  <a:pt x="10060" y="1919"/>
                  <a:pt x="9866" y="1781"/>
                  <a:pt x="10159" y="1963"/>
                </a:cubicBezTo>
                <a:lnTo>
                  <a:pt x="10160" y="2000"/>
                </a:lnTo>
                <a:lnTo>
                  <a:pt x="10083" y="1994"/>
                </a:lnTo>
                <a:lnTo>
                  <a:pt x="9999" y="1933"/>
                </a:lnTo>
                <a:lnTo>
                  <a:pt x="9914" y="1967"/>
                </a:lnTo>
                <a:lnTo>
                  <a:pt x="9912" y="1958"/>
                </a:lnTo>
                <a:lnTo>
                  <a:pt x="9886" y="1900"/>
                </a:lnTo>
                <a:close/>
                <a:moveTo>
                  <a:pt x="4228" y="2255"/>
                </a:moveTo>
                <a:cubicBezTo>
                  <a:pt x="4225" y="2247"/>
                  <a:pt x="4236" y="2230"/>
                  <a:pt x="4243" y="2229"/>
                </a:cubicBezTo>
                <a:cubicBezTo>
                  <a:pt x="4277" y="2240"/>
                  <a:pt x="4172" y="2200"/>
                  <a:pt x="4334" y="2262"/>
                </a:cubicBezTo>
                <a:cubicBezTo>
                  <a:pt x="4380" y="2249"/>
                  <a:pt x="4422" y="2271"/>
                  <a:pt x="4463" y="2281"/>
                </a:cubicBezTo>
                <a:cubicBezTo>
                  <a:pt x="4484" y="2288"/>
                  <a:pt x="4508" y="2287"/>
                  <a:pt x="4529" y="2282"/>
                </a:cubicBezTo>
                <a:lnTo>
                  <a:pt x="4544" y="2334"/>
                </a:lnTo>
                <a:cubicBezTo>
                  <a:pt x="4527" y="2325"/>
                  <a:pt x="4502" y="2319"/>
                  <a:pt x="4480" y="2316"/>
                </a:cubicBezTo>
                <a:cubicBezTo>
                  <a:pt x="4456" y="2312"/>
                  <a:pt x="4432" y="2309"/>
                  <a:pt x="4413" y="2306"/>
                </a:cubicBezTo>
                <a:cubicBezTo>
                  <a:pt x="4361" y="2321"/>
                  <a:pt x="4298" y="2309"/>
                  <a:pt x="4252" y="2305"/>
                </a:cubicBezTo>
                <a:lnTo>
                  <a:pt x="4228" y="2255"/>
                </a:lnTo>
                <a:close/>
                <a:moveTo>
                  <a:pt x="1988" y="807"/>
                </a:moveTo>
                <a:lnTo>
                  <a:pt x="1927" y="891"/>
                </a:lnTo>
                <a:lnTo>
                  <a:pt x="1822" y="855"/>
                </a:lnTo>
                <a:cubicBezTo>
                  <a:pt x="1828" y="832"/>
                  <a:pt x="1832" y="786"/>
                  <a:pt x="1854" y="770"/>
                </a:cubicBezTo>
                <a:cubicBezTo>
                  <a:pt x="1863" y="767"/>
                  <a:pt x="1872" y="800"/>
                  <a:pt x="1873" y="801"/>
                </a:cubicBezTo>
                <a:lnTo>
                  <a:pt x="1873" y="802"/>
                </a:lnTo>
                <a:lnTo>
                  <a:pt x="1873" y="802"/>
                </a:lnTo>
                <a:lnTo>
                  <a:pt x="1873" y="802"/>
                </a:lnTo>
                <a:lnTo>
                  <a:pt x="1988" y="807"/>
                </a:lnTo>
                <a:close/>
                <a:moveTo>
                  <a:pt x="1905" y="1342"/>
                </a:moveTo>
                <a:cubicBezTo>
                  <a:pt x="1939" y="1378"/>
                  <a:pt x="1983" y="1386"/>
                  <a:pt x="2018" y="1375"/>
                </a:cubicBezTo>
                <a:lnTo>
                  <a:pt x="2019" y="1375"/>
                </a:lnTo>
                <a:lnTo>
                  <a:pt x="2020" y="1375"/>
                </a:lnTo>
                <a:lnTo>
                  <a:pt x="2020" y="1375"/>
                </a:lnTo>
                <a:lnTo>
                  <a:pt x="2021" y="1374"/>
                </a:lnTo>
                <a:lnTo>
                  <a:pt x="2022" y="1374"/>
                </a:lnTo>
                <a:cubicBezTo>
                  <a:pt x="2028" y="1372"/>
                  <a:pt x="2061" y="1364"/>
                  <a:pt x="2067" y="1380"/>
                </a:cubicBezTo>
                <a:lnTo>
                  <a:pt x="2067" y="1381"/>
                </a:lnTo>
                <a:cubicBezTo>
                  <a:pt x="2054" y="1400"/>
                  <a:pt x="2024" y="1409"/>
                  <a:pt x="2011" y="1415"/>
                </a:cubicBezTo>
                <a:cubicBezTo>
                  <a:pt x="1932" y="1401"/>
                  <a:pt x="1848" y="1384"/>
                  <a:pt x="1775" y="1351"/>
                </a:cubicBezTo>
                <a:cubicBezTo>
                  <a:pt x="1797" y="1345"/>
                  <a:pt x="1821" y="1344"/>
                  <a:pt x="1841" y="1346"/>
                </a:cubicBezTo>
                <a:cubicBezTo>
                  <a:pt x="1862" y="1348"/>
                  <a:pt x="1885" y="1346"/>
                  <a:pt x="1905" y="1342"/>
                </a:cubicBezTo>
                <a:close/>
                <a:moveTo>
                  <a:pt x="4638" y="2430"/>
                </a:moveTo>
                <a:lnTo>
                  <a:pt x="4557" y="2444"/>
                </a:lnTo>
                <a:lnTo>
                  <a:pt x="4547" y="2409"/>
                </a:lnTo>
                <a:lnTo>
                  <a:pt x="4608" y="2325"/>
                </a:lnTo>
                <a:cubicBezTo>
                  <a:pt x="4624" y="2321"/>
                  <a:pt x="4634" y="2339"/>
                  <a:pt x="4635" y="2345"/>
                </a:cubicBezTo>
                <a:cubicBezTo>
                  <a:pt x="4638" y="2352"/>
                  <a:pt x="4636" y="2367"/>
                  <a:pt x="4626" y="2368"/>
                </a:cubicBezTo>
                <a:lnTo>
                  <a:pt x="4625" y="2369"/>
                </a:lnTo>
                <a:lnTo>
                  <a:pt x="4623" y="2369"/>
                </a:lnTo>
                <a:lnTo>
                  <a:pt x="4622" y="2369"/>
                </a:lnTo>
                <a:lnTo>
                  <a:pt x="4620" y="2369"/>
                </a:lnTo>
                <a:lnTo>
                  <a:pt x="4688" y="2407"/>
                </a:lnTo>
                <a:lnTo>
                  <a:pt x="4638" y="2430"/>
                </a:lnTo>
                <a:close/>
                <a:moveTo>
                  <a:pt x="1721" y="1328"/>
                </a:moveTo>
                <a:lnTo>
                  <a:pt x="1720" y="1328"/>
                </a:lnTo>
                <a:cubicBezTo>
                  <a:pt x="1706" y="1332"/>
                  <a:pt x="1672" y="1351"/>
                  <a:pt x="1679" y="1378"/>
                </a:cubicBezTo>
                <a:lnTo>
                  <a:pt x="1620" y="1338"/>
                </a:lnTo>
                <a:cubicBezTo>
                  <a:pt x="1617" y="1318"/>
                  <a:pt x="1607" y="1279"/>
                  <a:pt x="1615" y="1255"/>
                </a:cubicBezTo>
                <a:lnTo>
                  <a:pt x="1615" y="1255"/>
                </a:lnTo>
                <a:lnTo>
                  <a:pt x="1616" y="1255"/>
                </a:lnTo>
                <a:lnTo>
                  <a:pt x="1617" y="1255"/>
                </a:lnTo>
                <a:cubicBezTo>
                  <a:pt x="1629" y="1266"/>
                  <a:pt x="1631" y="1284"/>
                  <a:pt x="1636" y="1295"/>
                </a:cubicBezTo>
                <a:lnTo>
                  <a:pt x="1636" y="1296"/>
                </a:lnTo>
                <a:lnTo>
                  <a:pt x="1636" y="1296"/>
                </a:lnTo>
                <a:lnTo>
                  <a:pt x="1645" y="1293"/>
                </a:lnTo>
                <a:cubicBezTo>
                  <a:pt x="1698" y="1277"/>
                  <a:pt x="1750" y="1294"/>
                  <a:pt x="1764" y="1344"/>
                </a:cubicBezTo>
                <a:lnTo>
                  <a:pt x="1721" y="1328"/>
                </a:lnTo>
                <a:close/>
                <a:moveTo>
                  <a:pt x="3840" y="2186"/>
                </a:moveTo>
                <a:lnTo>
                  <a:pt x="3839" y="2187"/>
                </a:lnTo>
                <a:lnTo>
                  <a:pt x="3838" y="2187"/>
                </a:lnTo>
                <a:lnTo>
                  <a:pt x="3837" y="2187"/>
                </a:lnTo>
                <a:cubicBezTo>
                  <a:pt x="3832" y="2188"/>
                  <a:pt x="3824" y="2191"/>
                  <a:pt x="3815" y="2189"/>
                </a:cubicBezTo>
                <a:lnTo>
                  <a:pt x="3814" y="2189"/>
                </a:lnTo>
                <a:lnTo>
                  <a:pt x="3813" y="2188"/>
                </a:lnTo>
                <a:lnTo>
                  <a:pt x="3812" y="2187"/>
                </a:lnTo>
                <a:lnTo>
                  <a:pt x="3812" y="2186"/>
                </a:lnTo>
                <a:lnTo>
                  <a:pt x="3811" y="2185"/>
                </a:lnTo>
                <a:cubicBezTo>
                  <a:pt x="3824" y="2164"/>
                  <a:pt x="3859" y="2147"/>
                  <a:pt x="3873" y="2139"/>
                </a:cubicBezTo>
                <a:cubicBezTo>
                  <a:pt x="3892" y="2180"/>
                  <a:pt x="3964" y="2173"/>
                  <a:pt x="4007" y="2176"/>
                </a:cubicBezTo>
                <a:lnTo>
                  <a:pt x="4017" y="2211"/>
                </a:lnTo>
                <a:cubicBezTo>
                  <a:pt x="3974" y="2223"/>
                  <a:pt x="3891" y="2205"/>
                  <a:pt x="3840" y="2186"/>
                </a:cubicBezTo>
                <a:close/>
                <a:moveTo>
                  <a:pt x="1887" y="1772"/>
                </a:moveTo>
                <a:cubicBezTo>
                  <a:pt x="1894" y="1770"/>
                  <a:pt x="1903" y="1767"/>
                  <a:pt x="1910" y="1765"/>
                </a:cubicBezTo>
                <a:lnTo>
                  <a:pt x="1911" y="1765"/>
                </a:lnTo>
                <a:cubicBezTo>
                  <a:pt x="1949" y="1755"/>
                  <a:pt x="2004" y="1735"/>
                  <a:pt x="2024" y="1790"/>
                </a:cubicBezTo>
                <a:cubicBezTo>
                  <a:pt x="2002" y="1795"/>
                  <a:pt x="1978" y="1796"/>
                  <a:pt x="1959" y="1794"/>
                </a:cubicBezTo>
                <a:cubicBezTo>
                  <a:pt x="1938" y="1792"/>
                  <a:pt x="1914" y="1794"/>
                  <a:pt x="1894" y="1799"/>
                </a:cubicBezTo>
                <a:cubicBezTo>
                  <a:pt x="1882" y="1746"/>
                  <a:pt x="1802" y="1737"/>
                  <a:pt x="1764" y="1741"/>
                </a:cubicBezTo>
                <a:lnTo>
                  <a:pt x="1838" y="1701"/>
                </a:lnTo>
                <a:cubicBezTo>
                  <a:pt x="1864" y="1717"/>
                  <a:pt x="1881" y="1752"/>
                  <a:pt x="1887" y="1772"/>
                </a:cubicBezTo>
                <a:close/>
                <a:moveTo>
                  <a:pt x="8118" y="2993"/>
                </a:moveTo>
                <a:cubicBezTo>
                  <a:pt x="8110" y="2995"/>
                  <a:pt x="8085" y="2981"/>
                  <a:pt x="8076" y="2976"/>
                </a:cubicBezTo>
                <a:lnTo>
                  <a:pt x="7981" y="2975"/>
                </a:lnTo>
                <a:cubicBezTo>
                  <a:pt x="7994" y="2953"/>
                  <a:pt x="7997" y="2931"/>
                  <a:pt x="7992" y="2915"/>
                </a:cubicBezTo>
                <a:cubicBezTo>
                  <a:pt x="8013" y="2923"/>
                  <a:pt x="8036" y="2928"/>
                  <a:pt x="8054" y="2930"/>
                </a:cubicBezTo>
                <a:cubicBezTo>
                  <a:pt x="8073" y="2932"/>
                  <a:pt x="8095" y="2935"/>
                  <a:pt x="8112" y="2938"/>
                </a:cubicBezTo>
                <a:cubicBezTo>
                  <a:pt x="8116" y="2948"/>
                  <a:pt x="8120" y="2960"/>
                  <a:pt x="8125" y="2973"/>
                </a:cubicBezTo>
                <a:cubicBezTo>
                  <a:pt x="8128" y="2983"/>
                  <a:pt x="8124" y="2991"/>
                  <a:pt x="8118" y="2993"/>
                </a:cubicBezTo>
                <a:close/>
                <a:moveTo>
                  <a:pt x="4783" y="2275"/>
                </a:moveTo>
                <a:lnTo>
                  <a:pt x="4826" y="2263"/>
                </a:lnTo>
                <a:cubicBezTo>
                  <a:pt x="4831" y="2261"/>
                  <a:pt x="4836" y="2264"/>
                  <a:pt x="4837" y="2265"/>
                </a:cubicBezTo>
                <a:cubicBezTo>
                  <a:pt x="4839" y="2267"/>
                  <a:pt x="4845" y="2267"/>
                  <a:pt x="4846" y="2267"/>
                </a:cubicBezTo>
                <a:lnTo>
                  <a:pt x="4850" y="2313"/>
                </a:lnTo>
                <a:lnTo>
                  <a:pt x="4685" y="2332"/>
                </a:lnTo>
                <a:cubicBezTo>
                  <a:pt x="4709" y="2304"/>
                  <a:pt x="4752" y="2284"/>
                  <a:pt x="4783" y="2275"/>
                </a:cubicBezTo>
                <a:close/>
                <a:moveTo>
                  <a:pt x="5387" y="2338"/>
                </a:moveTo>
                <a:lnTo>
                  <a:pt x="5378" y="2407"/>
                </a:lnTo>
                <a:lnTo>
                  <a:pt x="5278" y="2389"/>
                </a:lnTo>
                <a:cubicBezTo>
                  <a:pt x="5244" y="2399"/>
                  <a:pt x="5212" y="2396"/>
                  <a:pt x="5192" y="2385"/>
                </a:cubicBezTo>
                <a:cubicBezTo>
                  <a:pt x="5219" y="2385"/>
                  <a:pt x="5253" y="2379"/>
                  <a:pt x="5283" y="2371"/>
                </a:cubicBezTo>
                <a:cubicBezTo>
                  <a:pt x="5322" y="2359"/>
                  <a:pt x="5360" y="2347"/>
                  <a:pt x="5387" y="2338"/>
                </a:cubicBezTo>
                <a:close/>
                <a:moveTo>
                  <a:pt x="8568" y="2977"/>
                </a:moveTo>
                <a:cubicBezTo>
                  <a:pt x="8566" y="2953"/>
                  <a:pt x="8594" y="2942"/>
                  <a:pt x="8604" y="2938"/>
                </a:cubicBezTo>
                <a:cubicBezTo>
                  <a:pt x="8625" y="2933"/>
                  <a:pt x="8637" y="2953"/>
                  <a:pt x="8640" y="2966"/>
                </a:cubicBezTo>
                <a:lnTo>
                  <a:pt x="8702" y="2948"/>
                </a:lnTo>
                <a:lnTo>
                  <a:pt x="8679" y="3002"/>
                </a:lnTo>
                <a:lnTo>
                  <a:pt x="8588" y="2981"/>
                </a:lnTo>
                <a:lnTo>
                  <a:pt x="8588" y="2981"/>
                </a:lnTo>
                <a:cubicBezTo>
                  <a:pt x="8587" y="2981"/>
                  <a:pt x="8575" y="2983"/>
                  <a:pt x="8573" y="2982"/>
                </a:cubicBezTo>
                <a:lnTo>
                  <a:pt x="8572" y="2981"/>
                </a:lnTo>
                <a:lnTo>
                  <a:pt x="8570" y="2980"/>
                </a:lnTo>
                <a:lnTo>
                  <a:pt x="8570" y="2980"/>
                </a:lnTo>
                <a:lnTo>
                  <a:pt x="8569" y="2978"/>
                </a:lnTo>
                <a:lnTo>
                  <a:pt x="8568" y="2977"/>
                </a:lnTo>
                <a:close/>
                <a:moveTo>
                  <a:pt x="3629" y="2143"/>
                </a:moveTo>
                <a:lnTo>
                  <a:pt x="3672" y="2130"/>
                </a:lnTo>
                <a:lnTo>
                  <a:pt x="3671" y="2159"/>
                </a:lnTo>
                <a:lnTo>
                  <a:pt x="3636" y="2169"/>
                </a:lnTo>
                <a:lnTo>
                  <a:pt x="3555" y="2117"/>
                </a:lnTo>
                <a:lnTo>
                  <a:pt x="3576" y="2092"/>
                </a:lnTo>
                <a:lnTo>
                  <a:pt x="3611" y="2082"/>
                </a:lnTo>
                <a:lnTo>
                  <a:pt x="3629" y="2143"/>
                </a:lnTo>
                <a:close/>
                <a:moveTo>
                  <a:pt x="2617" y="892"/>
                </a:moveTo>
                <a:lnTo>
                  <a:pt x="2682" y="920"/>
                </a:lnTo>
                <a:lnTo>
                  <a:pt x="2644" y="950"/>
                </a:lnTo>
                <a:lnTo>
                  <a:pt x="2642" y="951"/>
                </a:lnTo>
                <a:lnTo>
                  <a:pt x="2641" y="951"/>
                </a:lnTo>
                <a:cubicBezTo>
                  <a:pt x="2609" y="960"/>
                  <a:pt x="2606" y="948"/>
                  <a:pt x="2598" y="925"/>
                </a:cubicBezTo>
                <a:cubicBezTo>
                  <a:pt x="2598" y="922"/>
                  <a:pt x="2596" y="918"/>
                  <a:pt x="2596" y="917"/>
                </a:cubicBezTo>
                <a:lnTo>
                  <a:pt x="2591" y="899"/>
                </a:lnTo>
                <a:lnTo>
                  <a:pt x="2617" y="892"/>
                </a:lnTo>
                <a:close/>
                <a:moveTo>
                  <a:pt x="6145" y="2575"/>
                </a:moveTo>
                <a:cubicBezTo>
                  <a:pt x="6151" y="2593"/>
                  <a:pt x="6141" y="2605"/>
                  <a:pt x="6127" y="2609"/>
                </a:cubicBezTo>
                <a:cubicBezTo>
                  <a:pt x="6101" y="2616"/>
                  <a:pt x="6058" y="2608"/>
                  <a:pt x="6029" y="2599"/>
                </a:cubicBezTo>
                <a:lnTo>
                  <a:pt x="6053" y="2583"/>
                </a:lnTo>
                <a:lnTo>
                  <a:pt x="6125" y="2571"/>
                </a:lnTo>
                <a:lnTo>
                  <a:pt x="6126" y="2573"/>
                </a:lnTo>
                <a:lnTo>
                  <a:pt x="6126" y="2574"/>
                </a:lnTo>
                <a:lnTo>
                  <a:pt x="6127" y="2575"/>
                </a:lnTo>
                <a:lnTo>
                  <a:pt x="6128" y="2576"/>
                </a:lnTo>
                <a:lnTo>
                  <a:pt x="6129" y="2577"/>
                </a:lnTo>
                <a:lnTo>
                  <a:pt x="6130" y="2577"/>
                </a:lnTo>
                <a:lnTo>
                  <a:pt x="6132" y="2577"/>
                </a:lnTo>
                <a:cubicBezTo>
                  <a:pt x="6136" y="2578"/>
                  <a:pt x="6140" y="2576"/>
                  <a:pt x="6143" y="2576"/>
                </a:cubicBezTo>
                <a:lnTo>
                  <a:pt x="6144" y="2575"/>
                </a:lnTo>
                <a:lnTo>
                  <a:pt x="6145" y="2575"/>
                </a:lnTo>
                <a:close/>
                <a:moveTo>
                  <a:pt x="4977" y="2295"/>
                </a:moveTo>
                <a:lnTo>
                  <a:pt x="5005" y="2325"/>
                </a:lnTo>
                <a:lnTo>
                  <a:pt x="4987" y="2330"/>
                </a:lnTo>
                <a:lnTo>
                  <a:pt x="4936" y="2316"/>
                </a:lnTo>
                <a:lnTo>
                  <a:pt x="4906" y="2278"/>
                </a:lnTo>
                <a:lnTo>
                  <a:pt x="4977" y="2295"/>
                </a:lnTo>
                <a:close/>
                <a:moveTo>
                  <a:pt x="3777" y="2166"/>
                </a:moveTo>
                <a:cubicBezTo>
                  <a:pt x="3775" y="2167"/>
                  <a:pt x="3772" y="2168"/>
                  <a:pt x="3771" y="2169"/>
                </a:cubicBezTo>
                <a:cubicBezTo>
                  <a:pt x="3750" y="2174"/>
                  <a:pt x="3716" y="2183"/>
                  <a:pt x="3691" y="2163"/>
                </a:cubicBezTo>
                <a:lnTo>
                  <a:pt x="3761" y="2143"/>
                </a:lnTo>
                <a:lnTo>
                  <a:pt x="3777" y="2166"/>
                </a:lnTo>
                <a:close/>
                <a:moveTo>
                  <a:pt x="8745" y="2936"/>
                </a:moveTo>
                <a:lnTo>
                  <a:pt x="8799" y="2958"/>
                </a:lnTo>
                <a:lnTo>
                  <a:pt x="8825" y="2951"/>
                </a:lnTo>
                <a:cubicBezTo>
                  <a:pt x="8828" y="2959"/>
                  <a:pt x="8803" y="2967"/>
                  <a:pt x="8802" y="2967"/>
                </a:cubicBezTo>
                <a:lnTo>
                  <a:pt x="8802" y="2967"/>
                </a:lnTo>
                <a:lnTo>
                  <a:pt x="8801" y="2967"/>
                </a:lnTo>
                <a:lnTo>
                  <a:pt x="8775" y="2974"/>
                </a:lnTo>
                <a:lnTo>
                  <a:pt x="8728" y="2941"/>
                </a:lnTo>
                <a:lnTo>
                  <a:pt x="8745" y="2936"/>
                </a:lnTo>
                <a:close/>
                <a:moveTo>
                  <a:pt x="4798" y="2460"/>
                </a:moveTo>
                <a:lnTo>
                  <a:pt x="4790" y="2434"/>
                </a:lnTo>
                <a:lnTo>
                  <a:pt x="4873" y="2458"/>
                </a:lnTo>
                <a:cubicBezTo>
                  <a:pt x="4850" y="2464"/>
                  <a:pt x="4820" y="2464"/>
                  <a:pt x="4798" y="2460"/>
                </a:cubicBezTo>
                <a:close/>
                <a:moveTo>
                  <a:pt x="1522" y="733"/>
                </a:moveTo>
                <a:lnTo>
                  <a:pt x="1462" y="788"/>
                </a:lnTo>
                <a:lnTo>
                  <a:pt x="1462" y="787"/>
                </a:lnTo>
                <a:lnTo>
                  <a:pt x="1462" y="786"/>
                </a:lnTo>
                <a:lnTo>
                  <a:pt x="1461" y="785"/>
                </a:lnTo>
                <a:lnTo>
                  <a:pt x="1461" y="784"/>
                </a:lnTo>
                <a:lnTo>
                  <a:pt x="1461" y="783"/>
                </a:lnTo>
                <a:cubicBezTo>
                  <a:pt x="1456" y="768"/>
                  <a:pt x="1456" y="751"/>
                  <a:pt x="1478" y="745"/>
                </a:cubicBezTo>
                <a:lnTo>
                  <a:pt x="1522" y="733"/>
                </a:lnTo>
                <a:close/>
                <a:moveTo>
                  <a:pt x="8339" y="2873"/>
                </a:moveTo>
                <a:lnTo>
                  <a:pt x="8367" y="2902"/>
                </a:lnTo>
                <a:cubicBezTo>
                  <a:pt x="8347" y="2899"/>
                  <a:pt x="8325" y="2896"/>
                  <a:pt x="8308" y="2895"/>
                </a:cubicBezTo>
                <a:cubicBezTo>
                  <a:pt x="8289" y="2893"/>
                  <a:pt x="8266" y="2887"/>
                  <a:pt x="8247" y="2880"/>
                </a:cubicBezTo>
                <a:cubicBezTo>
                  <a:pt x="8279" y="2882"/>
                  <a:pt x="8309" y="2881"/>
                  <a:pt x="8339" y="2873"/>
                </a:cubicBezTo>
                <a:close/>
                <a:moveTo>
                  <a:pt x="1630" y="778"/>
                </a:moveTo>
                <a:cubicBezTo>
                  <a:pt x="1631" y="782"/>
                  <a:pt x="1635" y="785"/>
                  <a:pt x="1636" y="785"/>
                </a:cubicBezTo>
                <a:cubicBezTo>
                  <a:pt x="1640" y="786"/>
                  <a:pt x="1643" y="791"/>
                  <a:pt x="1643" y="793"/>
                </a:cubicBezTo>
                <a:cubicBezTo>
                  <a:pt x="1647" y="803"/>
                  <a:pt x="1635" y="816"/>
                  <a:pt x="1628" y="816"/>
                </a:cubicBezTo>
                <a:cubicBezTo>
                  <a:pt x="1620" y="819"/>
                  <a:pt x="1603" y="820"/>
                  <a:pt x="1600" y="805"/>
                </a:cubicBezTo>
                <a:cubicBezTo>
                  <a:pt x="1602" y="790"/>
                  <a:pt x="1626" y="778"/>
                  <a:pt x="1630" y="778"/>
                </a:cubicBezTo>
                <a:close/>
                <a:moveTo>
                  <a:pt x="8472" y="2939"/>
                </a:moveTo>
                <a:lnTo>
                  <a:pt x="8474" y="2947"/>
                </a:lnTo>
                <a:lnTo>
                  <a:pt x="8475" y="2948"/>
                </a:lnTo>
                <a:lnTo>
                  <a:pt x="8475" y="2950"/>
                </a:lnTo>
                <a:lnTo>
                  <a:pt x="8475" y="2951"/>
                </a:lnTo>
                <a:lnTo>
                  <a:pt x="8476" y="2952"/>
                </a:lnTo>
                <a:cubicBezTo>
                  <a:pt x="8479" y="2964"/>
                  <a:pt x="8481" y="2974"/>
                  <a:pt x="8464" y="2979"/>
                </a:cubicBezTo>
                <a:lnTo>
                  <a:pt x="8463" y="2979"/>
                </a:lnTo>
                <a:lnTo>
                  <a:pt x="8462" y="2979"/>
                </a:lnTo>
                <a:cubicBezTo>
                  <a:pt x="8458" y="2980"/>
                  <a:pt x="8454" y="2981"/>
                  <a:pt x="8451" y="2981"/>
                </a:cubicBezTo>
                <a:lnTo>
                  <a:pt x="8449" y="2981"/>
                </a:lnTo>
                <a:lnTo>
                  <a:pt x="8448" y="2980"/>
                </a:lnTo>
                <a:lnTo>
                  <a:pt x="8447" y="2979"/>
                </a:lnTo>
                <a:lnTo>
                  <a:pt x="8446" y="2979"/>
                </a:lnTo>
                <a:lnTo>
                  <a:pt x="8446" y="2978"/>
                </a:lnTo>
                <a:lnTo>
                  <a:pt x="8445" y="2976"/>
                </a:lnTo>
                <a:lnTo>
                  <a:pt x="8444" y="2975"/>
                </a:lnTo>
                <a:lnTo>
                  <a:pt x="8439" y="2957"/>
                </a:lnTo>
                <a:cubicBezTo>
                  <a:pt x="8447" y="2944"/>
                  <a:pt x="8458" y="2943"/>
                  <a:pt x="8467" y="2940"/>
                </a:cubicBezTo>
                <a:lnTo>
                  <a:pt x="8469" y="2939"/>
                </a:lnTo>
                <a:lnTo>
                  <a:pt x="8470" y="2939"/>
                </a:lnTo>
                <a:lnTo>
                  <a:pt x="8471" y="2939"/>
                </a:lnTo>
                <a:lnTo>
                  <a:pt x="8472" y="2939"/>
                </a:lnTo>
                <a:close/>
                <a:moveTo>
                  <a:pt x="6495" y="2541"/>
                </a:moveTo>
                <a:lnTo>
                  <a:pt x="6455" y="2533"/>
                </a:lnTo>
                <a:lnTo>
                  <a:pt x="6455" y="2533"/>
                </a:lnTo>
                <a:lnTo>
                  <a:pt x="6454" y="2532"/>
                </a:lnTo>
                <a:lnTo>
                  <a:pt x="6454" y="2531"/>
                </a:lnTo>
                <a:cubicBezTo>
                  <a:pt x="6453" y="2526"/>
                  <a:pt x="6450" y="2517"/>
                  <a:pt x="6452" y="2509"/>
                </a:cubicBezTo>
                <a:lnTo>
                  <a:pt x="6452" y="2508"/>
                </a:lnTo>
                <a:lnTo>
                  <a:pt x="6453" y="2507"/>
                </a:lnTo>
                <a:lnTo>
                  <a:pt x="6454" y="2506"/>
                </a:lnTo>
                <a:lnTo>
                  <a:pt x="6455" y="2505"/>
                </a:lnTo>
                <a:lnTo>
                  <a:pt x="6456" y="2505"/>
                </a:lnTo>
                <a:cubicBezTo>
                  <a:pt x="6478" y="2502"/>
                  <a:pt x="6494" y="2537"/>
                  <a:pt x="6495" y="2541"/>
                </a:cubicBezTo>
                <a:close/>
                <a:moveTo>
                  <a:pt x="7558" y="2718"/>
                </a:moveTo>
                <a:cubicBezTo>
                  <a:pt x="7549" y="2689"/>
                  <a:pt x="7569" y="2677"/>
                  <a:pt x="7590" y="2671"/>
                </a:cubicBezTo>
                <a:lnTo>
                  <a:pt x="7591" y="2671"/>
                </a:lnTo>
                <a:lnTo>
                  <a:pt x="7600" y="2668"/>
                </a:lnTo>
                <a:lnTo>
                  <a:pt x="7558" y="2718"/>
                </a:lnTo>
                <a:close/>
                <a:moveTo>
                  <a:pt x="1678" y="1672"/>
                </a:moveTo>
                <a:lnTo>
                  <a:pt x="1679" y="1709"/>
                </a:lnTo>
                <a:lnTo>
                  <a:pt x="1678" y="1709"/>
                </a:lnTo>
                <a:lnTo>
                  <a:pt x="1678" y="1710"/>
                </a:lnTo>
                <a:lnTo>
                  <a:pt x="1677" y="1710"/>
                </a:lnTo>
                <a:cubicBezTo>
                  <a:pt x="1668" y="1713"/>
                  <a:pt x="1651" y="1714"/>
                  <a:pt x="1648" y="1699"/>
                </a:cubicBezTo>
                <a:cubicBezTo>
                  <a:pt x="1650" y="1684"/>
                  <a:pt x="1674" y="1672"/>
                  <a:pt x="1678" y="1672"/>
                </a:cubicBezTo>
                <a:close/>
                <a:moveTo>
                  <a:pt x="1227" y="1186"/>
                </a:moveTo>
                <a:cubicBezTo>
                  <a:pt x="1232" y="1201"/>
                  <a:pt x="1229" y="1223"/>
                  <a:pt x="1210" y="1229"/>
                </a:cubicBezTo>
                <a:lnTo>
                  <a:pt x="1205" y="1211"/>
                </a:lnTo>
                <a:cubicBezTo>
                  <a:pt x="1200" y="1194"/>
                  <a:pt x="1218" y="1189"/>
                  <a:pt x="1224" y="1187"/>
                </a:cubicBezTo>
                <a:lnTo>
                  <a:pt x="1225" y="1187"/>
                </a:lnTo>
                <a:lnTo>
                  <a:pt x="1226" y="1186"/>
                </a:lnTo>
                <a:lnTo>
                  <a:pt x="1227" y="1186"/>
                </a:lnTo>
                <a:close/>
                <a:moveTo>
                  <a:pt x="498" y="327"/>
                </a:moveTo>
                <a:lnTo>
                  <a:pt x="499" y="364"/>
                </a:lnTo>
                <a:cubicBezTo>
                  <a:pt x="490" y="367"/>
                  <a:pt x="478" y="359"/>
                  <a:pt x="477" y="352"/>
                </a:cubicBezTo>
                <a:cubicBezTo>
                  <a:pt x="476" y="339"/>
                  <a:pt x="493" y="328"/>
                  <a:pt x="498" y="327"/>
                </a:cubicBezTo>
                <a:close/>
                <a:moveTo>
                  <a:pt x="3498" y="2114"/>
                </a:moveTo>
                <a:lnTo>
                  <a:pt x="3490" y="2088"/>
                </a:lnTo>
                <a:cubicBezTo>
                  <a:pt x="3511" y="2091"/>
                  <a:pt x="3522" y="2100"/>
                  <a:pt x="3526" y="2116"/>
                </a:cubicBezTo>
                <a:cubicBezTo>
                  <a:pt x="3522" y="2117"/>
                  <a:pt x="3515" y="2116"/>
                  <a:pt x="3512" y="2115"/>
                </a:cubicBezTo>
                <a:cubicBezTo>
                  <a:pt x="3507" y="2113"/>
                  <a:pt x="3500" y="2114"/>
                  <a:pt x="3498" y="2114"/>
                </a:cubicBezTo>
                <a:close/>
                <a:moveTo>
                  <a:pt x="578" y="342"/>
                </a:moveTo>
                <a:cubicBezTo>
                  <a:pt x="584" y="359"/>
                  <a:pt x="574" y="372"/>
                  <a:pt x="559" y="375"/>
                </a:cubicBezTo>
                <a:lnTo>
                  <a:pt x="557" y="367"/>
                </a:lnTo>
                <a:cubicBezTo>
                  <a:pt x="551" y="350"/>
                  <a:pt x="569" y="344"/>
                  <a:pt x="575" y="342"/>
                </a:cubicBezTo>
                <a:lnTo>
                  <a:pt x="576" y="342"/>
                </a:lnTo>
                <a:lnTo>
                  <a:pt x="577" y="342"/>
                </a:lnTo>
                <a:lnTo>
                  <a:pt x="578" y="342"/>
                </a:lnTo>
                <a:close/>
                <a:moveTo>
                  <a:pt x="921" y="1075"/>
                </a:moveTo>
                <a:lnTo>
                  <a:pt x="913" y="1115"/>
                </a:lnTo>
                <a:lnTo>
                  <a:pt x="897" y="1092"/>
                </a:lnTo>
                <a:lnTo>
                  <a:pt x="897" y="1090"/>
                </a:lnTo>
                <a:lnTo>
                  <a:pt x="897" y="1089"/>
                </a:lnTo>
                <a:lnTo>
                  <a:pt x="897" y="1088"/>
                </a:lnTo>
                <a:lnTo>
                  <a:pt x="898" y="1087"/>
                </a:lnTo>
                <a:lnTo>
                  <a:pt x="898" y="1086"/>
                </a:lnTo>
                <a:cubicBezTo>
                  <a:pt x="907" y="1078"/>
                  <a:pt x="914" y="1078"/>
                  <a:pt x="918" y="1076"/>
                </a:cubicBezTo>
                <a:lnTo>
                  <a:pt x="919" y="1076"/>
                </a:lnTo>
                <a:lnTo>
                  <a:pt x="920" y="1076"/>
                </a:lnTo>
                <a:lnTo>
                  <a:pt x="921" y="1075"/>
                </a:lnTo>
                <a:close/>
                <a:moveTo>
                  <a:pt x="4372" y="2393"/>
                </a:moveTo>
                <a:cubicBezTo>
                  <a:pt x="4358" y="2398"/>
                  <a:pt x="4337" y="2395"/>
                  <a:pt x="4323" y="2388"/>
                </a:cubicBezTo>
                <a:lnTo>
                  <a:pt x="4324" y="2388"/>
                </a:lnTo>
                <a:lnTo>
                  <a:pt x="4325" y="2388"/>
                </a:lnTo>
                <a:lnTo>
                  <a:pt x="4326" y="2387"/>
                </a:lnTo>
                <a:lnTo>
                  <a:pt x="4327" y="2387"/>
                </a:lnTo>
                <a:cubicBezTo>
                  <a:pt x="4342" y="2383"/>
                  <a:pt x="4353" y="2381"/>
                  <a:pt x="4369" y="2384"/>
                </a:cubicBezTo>
                <a:lnTo>
                  <a:pt x="4372" y="2393"/>
                </a:lnTo>
                <a:close/>
                <a:moveTo>
                  <a:pt x="7881" y="2890"/>
                </a:moveTo>
                <a:lnTo>
                  <a:pt x="7883" y="2891"/>
                </a:lnTo>
                <a:lnTo>
                  <a:pt x="7884" y="2892"/>
                </a:lnTo>
                <a:lnTo>
                  <a:pt x="7886" y="2892"/>
                </a:lnTo>
                <a:lnTo>
                  <a:pt x="7887" y="2892"/>
                </a:lnTo>
                <a:lnTo>
                  <a:pt x="7888" y="2892"/>
                </a:lnTo>
                <a:lnTo>
                  <a:pt x="7889" y="2892"/>
                </a:lnTo>
                <a:lnTo>
                  <a:pt x="7889" y="2892"/>
                </a:lnTo>
                <a:cubicBezTo>
                  <a:pt x="7888" y="2892"/>
                  <a:pt x="7882" y="2891"/>
                  <a:pt x="7881" y="2890"/>
                </a:cubicBezTo>
                <a:close/>
                <a:moveTo>
                  <a:pt x="7889" y="2892"/>
                </a:moveTo>
                <a:lnTo>
                  <a:pt x="7889" y="2892"/>
                </a:lnTo>
                <a:lnTo>
                  <a:pt x="7890" y="2891"/>
                </a:lnTo>
                <a:lnTo>
                  <a:pt x="7891" y="2890"/>
                </a:lnTo>
                <a:cubicBezTo>
                  <a:pt x="7891" y="2888"/>
                  <a:pt x="7895" y="2880"/>
                  <a:pt x="7896" y="2877"/>
                </a:cubicBezTo>
                <a:lnTo>
                  <a:pt x="7930" y="2895"/>
                </a:lnTo>
                <a:cubicBezTo>
                  <a:pt x="7921" y="2898"/>
                  <a:pt x="7899" y="2894"/>
                  <a:pt x="7889" y="2892"/>
                </a:cubicBezTo>
                <a:close/>
                <a:moveTo>
                  <a:pt x="6149" y="2489"/>
                </a:moveTo>
                <a:lnTo>
                  <a:pt x="6154" y="2506"/>
                </a:lnTo>
                <a:cubicBezTo>
                  <a:pt x="6145" y="2509"/>
                  <a:pt x="6123" y="2504"/>
                  <a:pt x="6114" y="2499"/>
                </a:cubicBezTo>
                <a:lnTo>
                  <a:pt x="6149" y="2489"/>
                </a:lnTo>
                <a:close/>
                <a:moveTo>
                  <a:pt x="7345" y="2704"/>
                </a:moveTo>
                <a:lnTo>
                  <a:pt x="7317" y="2702"/>
                </a:lnTo>
                <a:lnTo>
                  <a:pt x="7352" y="2692"/>
                </a:lnTo>
                <a:lnTo>
                  <a:pt x="7345" y="2704"/>
                </a:lnTo>
                <a:close/>
                <a:moveTo>
                  <a:pt x="3400" y="2038"/>
                </a:moveTo>
                <a:lnTo>
                  <a:pt x="3403" y="2047"/>
                </a:lnTo>
                <a:lnTo>
                  <a:pt x="3376" y="2054"/>
                </a:lnTo>
                <a:cubicBezTo>
                  <a:pt x="3382" y="2044"/>
                  <a:pt x="3392" y="2041"/>
                  <a:pt x="3398" y="2039"/>
                </a:cubicBezTo>
                <a:lnTo>
                  <a:pt x="3399" y="2038"/>
                </a:lnTo>
                <a:lnTo>
                  <a:pt x="3400" y="2038"/>
                </a:lnTo>
                <a:close/>
                <a:moveTo>
                  <a:pt x="2850" y="976"/>
                </a:moveTo>
                <a:lnTo>
                  <a:pt x="2841" y="979"/>
                </a:lnTo>
                <a:cubicBezTo>
                  <a:pt x="2833" y="982"/>
                  <a:pt x="2819" y="974"/>
                  <a:pt x="2810" y="969"/>
                </a:cubicBezTo>
                <a:lnTo>
                  <a:pt x="2850" y="976"/>
                </a:lnTo>
                <a:close/>
                <a:moveTo>
                  <a:pt x="8043" y="2863"/>
                </a:moveTo>
                <a:lnTo>
                  <a:pt x="8048" y="2880"/>
                </a:lnTo>
                <a:lnTo>
                  <a:pt x="8036" y="2862"/>
                </a:lnTo>
                <a:lnTo>
                  <a:pt x="8036" y="2862"/>
                </a:lnTo>
                <a:lnTo>
                  <a:pt x="8037" y="2863"/>
                </a:lnTo>
                <a:lnTo>
                  <a:pt x="8038" y="2863"/>
                </a:lnTo>
                <a:lnTo>
                  <a:pt x="8039" y="2863"/>
                </a:lnTo>
                <a:lnTo>
                  <a:pt x="8040" y="2863"/>
                </a:lnTo>
                <a:lnTo>
                  <a:pt x="8042" y="2863"/>
                </a:lnTo>
                <a:lnTo>
                  <a:pt x="8043" y="2863"/>
                </a:lnTo>
                <a:close/>
                <a:moveTo>
                  <a:pt x="8036" y="2862"/>
                </a:moveTo>
                <a:lnTo>
                  <a:pt x="8032" y="2857"/>
                </a:lnTo>
                <a:lnTo>
                  <a:pt x="8032" y="2857"/>
                </a:lnTo>
                <a:lnTo>
                  <a:pt x="8033" y="2858"/>
                </a:lnTo>
                <a:lnTo>
                  <a:pt x="8033" y="2859"/>
                </a:lnTo>
                <a:lnTo>
                  <a:pt x="8035" y="2861"/>
                </a:lnTo>
                <a:lnTo>
                  <a:pt x="8035" y="2861"/>
                </a:lnTo>
                <a:lnTo>
                  <a:pt x="8036" y="2862"/>
                </a:lnTo>
                <a:close/>
              </a:path>
            </a:pathLst>
          </a:custGeom>
          <a:solidFill>
            <a:srgbClr val="E6EAD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 name="文本框 1"/>
          <p:cNvSpPr txBox="1"/>
          <p:nvPr/>
        </p:nvSpPr>
        <p:spPr>
          <a:xfrm>
            <a:off x="6376670" y="2449195"/>
            <a:ext cx="4671060" cy="737235"/>
          </a:xfrm>
          <a:prstGeom prst="rect">
            <a:avLst/>
          </a:prstGeom>
          <a:noFill/>
        </p:spPr>
        <p:txBody>
          <a:bodyPr wrap="square" rtlCol="0">
            <a:spAutoFit/>
          </a:bodyPr>
          <a:p>
            <a:pPr algn="l">
              <a:lnSpc>
                <a:spcPct val="150000"/>
              </a:lnSpc>
              <a:buClrTx/>
              <a:buSzTx/>
              <a:buNone/>
            </a:pPr>
            <a:r>
              <a:rPr lang="zh-CN" altLang="en-US" sz="1400" smtClean="0">
                <a:solidFill>
                  <a:schemeClr val="tx1"/>
                </a:solidFill>
                <a:latin typeface="方正兰亭圆_GBK" panose="02000000000000000000" charset="-122"/>
                <a:ea typeface="方正兰亭圆_GBK" panose="02000000000000000000" charset="-122"/>
                <a:cs typeface="方正兰亭圆_GBK" panose="02000000000000000000" charset="-122"/>
              </a:rPr>
              <a:t>MIPS对中间代码格式没有要求，可以自由生成中间代码。一般通过遍历抽象语法树进行中间代码的生成。</a:t>
            </a:r>
            <a:endParaRPr lang="zh-CN" altLang="en-US" sz="1400" smtClean="0">
              <a:solidFill>
                <a:schemeClr val="tx1"/>
              </a:solidFill>
              <a:latin typeface="方正兰亭圆_GBK" panose="02000000000000000000" charset="-122"/>
              <a:ea typeface="方正兰亭圆_GBK" panose="02000000000000000000" charset="-122"/>
              <a:cs typeface="方正兰亭圆_GBK" panose="02000000000000000000" charset="-122"/>
            </a:endParaRPr>
          </a:p>
        </p:txBody>
      </p:sp>
      <p:sp>
        <p:nvSpPr>
          <p:cNvPr id="3" name="文本框 2"/>
          <p:cNvSpPr txBox="1"/>
          <p:nvPr/>
        </p:nvSpPr>
        <p:spPr>
          <a:xfrm>
            <a:off x="7552055" y="1737360"/>
            <a:ext cx="2320290" cy="583565"/>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bodyPr>
          <a:p>
            <a:pPr algn="ctr"/>
            <a:r>
              <a:rPr lang="zh-CN" altLang="en-US" sz="3200" smtClean="0">
                <a:solidFill>
                  <a:srgbClr val="71838F"/>
                </a:solidFill>
                <a:latin typeface="华康华综体W5" panose="040B0509000000000000" charset="-122"/>
                <a:ea typeface="华康华综体W5" panose="040B0509000000000000" charset="-122"/>
                <a:cs typeface="造字工房云宋体" charset="-122"/>
                <a:sym typeface="+mn-ea"/>
              </a:rPr>
              <a:t>中间代码</a:t>
            </a:r>
            <a:endParaRPr lang="zh-CN" altLang="en-US" sz="3200" smtClean="0">
              <a:solidFill>
                <a:srgbClr val="71838F"/>
              </a:solidFill>
              <a:latin typeface="华康华综体W5" panose="040B0509000000000000" charset="-122"/>
              <a:ea typeface="华康华综体W5" panose="040B0509000000000000" charset="-122"/>
              <a:cs typeface="造字工房云宋体" charset="-122"/>
              <a:sym typeface="+mn-ea"/>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宋体"/>
        <a:cs typeface=""/>
      </a:majorFont>
      <a:minorFont>
        <a:latin typeface="Calibri"/>
        <a:ea typeface="宋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2494</Words>
  <Application>WPS 演示</Application>
  <PresentationFormat>宽屏</PresentationFormat>
  <Paragraphs>237</Paragraphs>
  <Slides>23</Slides>
  <Notes>1</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23</vt:i4>
      </vt:variant>
    </vt:vector>
  </HeadingPairs>
  <TitlesOfParts>
    <vt:vector size="48" baseType="lpstr">
      <vt:lpstr>Arial</vt:lpstr>
      <vt:lpstr>宋体</vt:lpstr>
      <vt:lpstr>Wingdings</vt:lpstr>
      <vt:lpstr>Calibri</vt:lpstr>
      <vt:lpstr>Helvetica Neue</vt:lpstr>
      <vt:lpstr>汉仪书宋二KW</vt:lpstr>
      <vt:lpstr>微软雅黑</vt:lpstr>
      <vt:lpstr>汉仪旗黑</vt:lpstr>
      <vt:lpstr>宋体</vt:lpstr>
      <vt:lpstr>Arial Unicode MS</vt:lpstr>
      <vt:lpstr>Road Rage</vt:lpstr>
      <vt:lpstr>汉仪综艺体简</vt:lpstr>
      <vt:lpstr>华康华综体W5</vt:lpstr>
      <vt:lpstr>华文宋体</vt:lpstr>
      <vt:lpstr>苹方-简</vt:lpstr>
      <vt:lpstr>Consolas</vt:lpstr>
      <vt:lpstr>方正兰亭圆_GBK</vt:lpstr>
      <vt:lpstr>仿宋</vt:lpstr>
      <vt:lpstr>方正仿宋_GBK</vt:lpstr>
      <vt:lpstr>造字工房云宋体</vt:lpstr>
      <vt:lpstr>冬青黑体简体中文</vt:lpstr>
      <vt:lpstr>PingFang SC Regular</vt:lpstr>
      <vt:lpstr>PingFang SC</vt:lpstr>
      <vt:lpstr>PingFang SC Semibold</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李思睿</cp:lastModifiedBy>
  <cp:revision>9</cp:revision>
  <dcterms:created xsi:type="dcterms:W3CDTF">2023-11-06T07:32:17Z</dcterms:created>
  <dcterms:modified xsi:type="dcterms:W3CDTF">2023-11-06T07:32:17Z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2052-6.2.1.8344</vt:lpwstr>
  </property>
  <property fmtid="{D5CDD505-2E9C-101B-9397-08002B2CF9AE}" pid="3" name="ICV">
    <vt:lpwstr>CF9950BF17EEE2D47296486515C53C95_41</vt:lpwstr>
  </property>
</Properties>
</file>