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3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44FB-ADA5-874D-AC89-A76ABDA5417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444-A275-1541-92E8-13A796E9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8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44FB-ADA5-874D-AC89-A76ABDA5417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444-A275-1541-92E8-13A796E9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0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44FB-ADA5-874D-AC89-A76ABDA5417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444-A275-1541-92E8-13A796E9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2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44FB-ADA5-874D-AC89-A76ABDA5417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444-A275-1541-92E8-13A796E9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7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44FB-ADA5-874D-AC89-A76ABDA5417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444-A275-1541-92E8-13A796E9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9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44FB-ADA5-874D-AC89-A76ABDA5417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444-A275-1541-92E8-13A796E9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2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44FB-ADA5-874D-AC89-A76ABDA5417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444-A275-1541-92E8-13A796E9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4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44FB-ADA5-874D-AC89-A76ABDA5417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444-A275-1541-92E8-13A796E9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2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44FB-ADA5-874D-AC89-A76ABDA5417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444-A275-1541-92E8-13A796E9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6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44FB-ADA5-874D-AC89-A76ABDA5417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444-A275-1541-92E8-13A796E9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1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44FB-ADA5-874D-AC89-A76ABDA5417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444-A275-1541-92E8-13A796E9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3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544FB-ADA5-874D-AC89-A76ABDA5417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5E444-A275-1541-92E8-13A796E9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9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x.org/course/data-science-r-basics" TargetMode="External"/><Relationship Id="rId4" Type="http://schemas.openxmlformats.org/officeDocument/2006/relationships/hyperlink" Target="https://www.datacamp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falab.github.io/dsbook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masp85/gganimate" TargetMode="External"/><Relationship Id="rId4" Type="http://schemas.openxmlformats.org/officeDocument/2006/relationships/hyperlink" Target="https://www.htmlwidgets.org/showcase_dygraph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hiny.rstudio.com/gallery/genome-browser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 10 challenges in 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rafalab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6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Introduction to R and </a:t>
            </a:r>
            <a:r>
              <a:rPr lang="en-US" dirty="0" err="1" smtClean="0"/>
              <a:t>Rstudio</a:t>
            </a:r>
            <a:r>
              <a:rPr lang="en-US" dirty="0" smtClean="0"/>
              <a:t> - September 27 at 1pm with Rafael Irizarry</a:t>
            </a:r>
          </a:p>
          <a:p>
            <a:endParaRPr lang="en-US" dirty="0" smtClean="0"/>
          </a:p>
          <a:p>
            <a:r>
              <a:rPr lang="en-US" dirty="0" smtClean="0"/>
              <a:t>Data visualization with ggplot2 - October 9 at 1pm</a:t>
            </a:r>
          </a:p>
          <a:p>
            <a:endParaRPr lang="en-US" dirty="0" smtClean="0"/>
          </a:p>
          <a:p>
            <a:r>
              <a:rPr lang="en-US" dirty="0" smtClean="0"/>
              <a:t>Data visualization principles and plots to avoid - November 6 at 1pm</a:t>
            </a:r>
          </a:p>
          <a:p>
            <a:endParaRPr lang="en-US" dirty="0" smtClean="0"/>
          </a:p>
          <a:p>
            <a:r>
              <a:rPr lang="en-US" dirty="0" smtClean="0"/>
              <a:t>Design of clinical trials basics - December 11 at 1pm</a:t>
            </a:r>
          </a:p>
          <a:p>
            <a:endParaRPr lang="en-US" dirty="0" smtClean="0"/>
          </a:p>
          <a:p>
            <a:r>
              <a:rPr lang="en-US" dirty="0" smtClean="0"/>
              <a:t>Correlation: you are probably using it wrong - January 15 at 1pm</a:t>
            </a:r>
          </a:p>
          <a:p>
            <a:endParaRPr lang="en-US" dirty="0" smtClean="0"/>
          </a:p>
          <a:p>
            <a:r>
              <a:rPr lang="en-US" dirty="0" smtClean="0"/>
              <a:t>Culprits of the reproducibility crisis: multiple testing and p-hacking - February 12 at 1pm</a:t>
            </a:r>
          </a:p>
          <a:p>
            <a:endParaRPr lang="en-US" dirty="0" smtClean="0"/>
          </a:p>
          <a:p>
            <a:r>
              <a:rPr lang="en-US" dirty="0" smtClean="0"/>
              <a:t>Brief introduction to machine learning - March 12 at 1pm</a:t>
            </a:r>
          </a:p>
          <a:p>
            <a:endParaRPr lang="en-US" dirty="0" smtClean="0"/>
          </a:p>
          <a:p>
            <a:r>
              <a:rPr lang="en-US" dirty="0" smtClean="0"/>
              <a:t>Batch effects - April 9 at 1pm</a:t>
            </a:r>
          </a:p>
          <a:p>
            <a:endParaRPr lang="en-US" dirty="0" smtClean="0"/>
          </a:p>
          <a:p>
            <a:r>
              <a:rPr lang="en-US" dirty="0" smtClean="0"/>
              <a:t>Experimental Design: How many size and should I pool? - May 14 at 1pm</a:t>
            </a:r>
          </a:p>
          <a:p>
            <a:endParaRPr lang="en-US" dirty="0" smtClean="0"/>
          </a:p>
          <a:p>
            <a:r>
              <a:rPr lang="en-US" dirty="0" smtClean="0"/>
              <a:t>Detecting differentially expressed genes with RNA-</a:t>
            </a:r>
            <a:r>
              <a:rPr lang="en-US" dirty="0" err="1" smtClean="0"/>
              <a:t>seq</a:t>
            </a:r>
            <a:r>
              <a:rPr lang="en-US" dirty="0" smtClean="0"/>
              <a:t> - June 11 at 1pm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92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R and </a:t>
            </a:r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39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R is better than Python (don</a:t>
            </a:r>
            <a:r>
              <a:rPr lang="mr-IN" dirty="0" smtClean="0"/>
              <a:t>’</a:t>
            </a:r>
            <a:r>
              <a:rPr lang="en-US" dirty="0" smtClean="0"/>
              <a:t>t @ me)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Why R is better than SAS</a:t>
            </a:r>
          </a:p>
          <a:p>
            <a:endParaRPr lang="en-US" dirty="0"/>
          </a:p>
          <a:p>
            <a:r>
              <a:rPr lang="en-US" dirty="0" smtClean="0"/>
              <a:t>Why R is better than Excel or Prism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Install and try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27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hlinkClick r:id="rId2"/>
              </a:rPr>
              <a:t>https://rafalab.github.io/dsbook/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http://r4ds.had.co.nz/</a:t>
            </a:r>
          </a:p>
          <a:p>
            <a:endParaRPr lang="en-US" dirty="0"/>
          </a:p>
          <a:p>
            <a:r>
              <a:rPr lang="en-US" sz="2400" dirty="0" smtClean="0">
                <a:hlinkClick r:id="rId3"/>
              </a:rPr>
              <a:t>https://www.edx.org/course/data-science-r-basics</a:t>
            </a:r>
            <a:endParaRPr lang="en-US" sz="2400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https://www.datacamp.com/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R-bloggers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Stackoverflow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72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R better than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It’s not</a:t>
            </a:r>
          </a:p>
          <a:p>
            <a:endParaRPr lang="en-US" dirty="0"/>
          </a:p>
          <a:p>
            <a:r>
              <a:rPr lang="en-US" dirty="0" smtClean="0"/>
              <a:t>But it is easier to learn</a:t>
            </a:r>
          </a:p>
          <a:p>
            <a:endParaRPr lang="en-US" dirty="0"/>
          </a:p>
          <a:p>
            <a:r>
              <a:rPr lang="en-US" dirty="0" smtClean="0"/>
              <a:t>More readily available statistical tools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Data exploration and making nice graphs is easier</a:t>
            </a:r>
          </a:p>
          <a:p>
            <a:endParaRPr lang="en-US" dirty="0"/>
          </a:p>
          <a:p>
            <a:r>
              <a:rPr lang="en-US" dirty="0" err="1"/>
              <a:t>t</a:t>
            </a:r>
            <a:r>
              <a:rPr lang="en-US" dirty="0" err="1" smtClean="0"/>
              <a:t>idyverse</a:t>
            </a:r>
            <a:r>
              <a:rPr lang="en-US" dirty="0" smtClean="0"/>
              <a:t> helps with the last two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29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R better than 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 is free</a:t>
            </a:r>
          </a:p>
          <a:p>
            <a:r>
              <a:rPr lang="en-US" dirty="0" smtClean="0"/>
              <a:t>R is open source</a:t>
            </a:r>
          </a:p>
          <a:p>
            <a:r>
              <a:rPr lang="en-US" dirty="0" smtClean="0"/>
              <a:t>New methods come out in R first</a:t>
            </a:r>
          </a:p>
          <a:p>
            <a:r>
              <a:rPr lang="en-US" dirty="0" smtClean="0"/>
              <a:t>Large helpful online community</a:t>
            </a:r>
          </a:p>
          <a:p>
            <a:r>
              <a:rPr lang="en-US" dirty="0" smtClean="0"/>
              <a:t>With </a:t>
            </a:r>
            <a:r>
              <a:rPr lang="en-US" dirty="0" err="1" smtClean="0"/>
              <a:t>tidyverse</a:t>
            </a:r>
            <a:r>
              <a:rPr lang="en-US" dirty="0" smtClean="0"/>
              <a:t> R syntax not as hard to learn</a:t>
            </a:r>
          </a:p>
          <a:p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smtClean="0"/>
              <a:t>R markdown</a:t>
            </a:r>
          </a:p>
          <a:p>
            <a:r>
              <a:rPr lang="en-US" dirty="0" smtClean="0">
                <a:hlinkClick r:id="rId2"/>
              </a:rPr>
              <a:t>Shiny apps</a:t>
            </a:r>
            <a:endParaRPr lang="en-US" dirty="0" smtClean="0"/>
          </a:p>
          <a:p>
            <a:r>
              <a:rPr lang="en-US" dirty="0" err="1">
                <a:hlinkClick r:id="rId3"/>
              </a:rPr>
              <a:t>g</a:t>
            </a:r>
            <a:r>
              <a:rPr lang="en-US" dirty="0" err="1" smtClean="0">
                <a:hlinkClick r:id="rId3"/>
              </a:rPr>
              <a:t>ganimate</a:t>
            </a:r>
            <a:endParaRPr lang="en-US" dirty="0" smtClean="0"/>
          </a:p>
          <a:p>
            <a:r>
              <a:rPr lang="en-US" dirty="0" smtClean="0"/>
              <a:t>Interoperable: </a:t>
            </a:r>
            <a:r>
              <a:rPr lang="en-US" dirty="0" err="1" smtClean="0"/>
              <a:t>Rcpp</a:t>
            </a:r>
            <a:r>
              <a:rPr lang="en-US" dirty="0" smtClean="0"/>
              <a:t>, reticulate, </a:t>
            </a:r>
            <a:r>
              <a:rPr lang="en-US" dirty="0" err="1" smtClean="0">
                <a:hlinkClick r:id="rId4"/>
              </a:rPr>
              <a:t>htmlwidgets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4780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R better than excel and Prism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Reproducible research</a:t>
            </a:r>
          </a:p>
          <a:p>
            <a:r>
              <a:rPr lang="en-US" dirty="0" smtClean="0"/>
              <a:t>Much easier to automatize repetitive tasks</a:t>
            </a:r>
          </a:p>
          <a:p>
            <a:r>
              <a:rPr lang="en-US" dirty="0" smtClean="0"/>
              <a:t>Many more powerful tools</a:t>
            </a:r>
          </a:p>
          <a:p>
            <a:r>
              <a:rPr lang="en-US" dirty="0" smtClean="0"/>
              <a:t>More flexibility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245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CRAN</a:t>
            </a:r>
          </a:p>
          <a:p>
            <a:endParaRPr lang="en-US" dirty="0"/>
          </a:p>
          <a:p>
            <a:r>
              <a:rPr lang="en-US" dirty="0" smtClean="0"/>
              <a:t>Google </a:t>
            </a:r>
            <a:r>
              <a:rPr lang="en-US" dirty="0" err="1" smtClean="0"/>
              <a:t>RStudio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82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311</Words>
  <Application>Microsoft Macintosh PowerPoint</Application>
  <PresentationFormat>On-screen Show (4:3)</PresentationFormat>
  <Paragraphs>73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Top 10 challenges in data science</vt:lpstr>
      <vt:lpstr>Schedule</vt:lpstr>
      <vt:lpstr>Introduction to R and RStudio</vt:lpstr>
      <vt:lpstr>Outline</vt:lpstr>
      <vt:lpstr>Resources</vt:lpstr>
      <vt:lpstr>Why is R better than Python</vt:lpstr>
      <vt:lpstr>Why is R better than SAS</vt:lpstr>
      <vt:lpstr>Why is R better than excel and Prism</vt:lpstr>
      <vt:lpstr>Install</vt:lpstr>
    </vt:vector>
  </TitlesOfParts>
  <Company>Dana Farber Cancer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10 challenges in data science</dc:title>
  <dc:creator>Rafael Irizarry</dc:creator>
  <cp:lastModifiedBy>Rafael Irizarry</cp:lastModifiedBy>
  <cp:revision>5</cp:revision>
  <dcterms:created xsi:type="dcterms:W3CDTF">2018-09-27T15:14:33Z</dcterms:created>
  <dcterms:modified xsi:type="dcterms:W3CDTF">2018-09-27T15:43:20Z</dcterms:modified>
</cp:coreProperties>
</file>