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6" r:id="rId4"/>
    <p:sldId id="265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falab/top-1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6/01/rstudio-IDE-cheat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Rv5Nn" TargetMode="External"/><Relationship Id="rId4" Type="http://schemas.openxmlformats.org/officeDocument/2006/relationships/hyperlink" Target="https://bit.ly/2xVeAj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r-basics" TargetMode="External"/><Relationship Id="rId4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falab.github.io/dsboo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p85/gganimate" TargetMode="External"/><Relationship Id="rId4" Type="http://schemas.openxmlformats.org/officeDocument/2006/relationships/hyperlink" Target="https://www.htmlwidgets.org/showcase_dygraph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genome-brows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10 challenges in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rafalab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 better than excel and Prism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Much easier to automatize repetitive tasks</a:t>
            </a:r>
          </a:p>
          <a:p>
            <a:r>
              <a:rPr lang="en-US" dirty="0" smtClean="0"/>
              <a:t>Many more powerful tools</a:t>
            </a:r>
          </a:p>
          <a:p>
            <a:r>
              <a:rPr lang="en-US" dirty="0" smtClean="0"/>
              <a:t>More 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CRAN</a:t>
            </a:r>
          </a:p>
          <a:p>
            <a:endParaRPr lang="en-US" dirty="0"/>
          </a:p>
          <a:p>
            <a:r>
              <a:rPr lang="en-US" dirty="0" smtClean="0"/>
              <a:t>Google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1761" y="6276444"/>
            <a:ext cx="162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-value = 0.048</a:t>
            </a:r>
            <a:endParaRPr lang="en-US" dirty="0"/>
          </a:p>
        </p:txBody>
      </p:sp>
      <p:pic>
        <p:nvPicPr>
          <p:cNvPr id="13" name="Content Placeholder 12" descr="dynamite-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346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https://github.com/rafalab/top-10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hlinkClick r:id="rId2"/>
              </a:rPr>
              <a:t>https://www.rstudio.com/wp-content/uploads/2016/01/rstudio-IDE-cheatsheet.pdf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Install packages: example </a:t>
            </a:r>
            <a:r>
              <a:rPr lang="en-US" dirty="0" err="1" smtClean="0">
                <a:latin typeface="Lucida Console"/>
                <a:cs typeface="Lucida Console"/>
              </a:rPr>
              <a:t>tidyverse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/>
              <a:t>RStudio</a:t>
            </a:r>
            <a:r>
              <a:rPr lang="en-US" dirty="0" smtClean="0"/>
              <a:t> projects</a:t>
            </a:r>
          </a:p>
          <a:p>
            <a:r>
              <a:rPr lang="en-US" dirty="0" smtClean="0"/>
              <a:t>Importing data</a:t>
            </a:r>
          </a:p>
          <a:p>
            <a:r>
              <a:rPr lang="en-US" dirty="0" smtClean="0"/>
              <a:t>Repetitive tasks</a:t>
            </a:r>
          </a:p>
          <a:p>
            <a:r>
              <a:rPr lang="en-US" dirty="0" smtClean="0"/>
              <a:t>R markdown</a:t>
            </a:r>
          </a:p>
          <a:p>
            <a:r>
              <a:rPr lang="en-US" dirty="0" smtClean="0"/>
              <a:t>R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r>
              <a:rPr lang="en-US" dirty="0" smtClean="0"/>
              <a:t> - September 27 at 1pm with Rafael Irizarry</a:t>
            </a:r>
          </a:p>
          <a:p>
            <a:endParaRPr lang="en-US" dirty="0" smtClean="0"/>
          </a:p>
          <a:p>
            <a:r>
              <a:rPr lang="en-US" dirty="0" smtClean="0"/>
              <a:t>Data visualization with ggplot2 - October 9 at 1pm</a:t>
            </a:r>
          </a:p>
          <a:p>
            <a:endParaRPr lang="en-US" dirty="0" smtClean="0"/>
          </a:p>
          <a:p>
            <a:r>
              <a:rPr lang="en-US" dirty="0" smtClean="0"/>
              <a:t>Data visualization principles and plots to avoid - November 6 at 1pm</a:t>
            </a:r>
          </a:p>
          <a:p>
            <a:endParaRPr lang="en-US" dirty="0" smtClean="0"/>
          </a:p>
          <a:p>
            <a:r>
              <a:rPr lang="en-US" dirty="0" smtClean="0"/>
              <a:t>Design of clinical trials basics - December 11 at 1pm</a:t>
            </a:r>
          </a:p>
          <a:p>
            <a:endParaRPr lang="en-US" dirty="0" smtClean="0"/>
          </a:p>
          <a:p>
            <a:r>
              <a:rPr lang="en-US" dirty="0" smtClean="0"/>
              <a:t>Correlation: you are probably using it wrong - January 15 at 1pm</a:t>
            </a:r>
          </a:p>
          <a:p>
            <a:endParaRPr lang="en-US" dirty="0" smtClean="0"/>
          </a:p>
          <a:p>
            <a:r>
              <a:rPr lang="en-US" dirty="0" smtClean="0"/>
              <a:t>Culprits of the reproducibility crisis: multiple testing and p-hacking - February 12 at 1pm</a:t>
            </a:r>
          </a:p>
          <a:p>
            <a:endParaRPr lang="en-US" dirty="0" smtClean="0"/>
          </a:p>
          <a:p>
            <a:r>
              <a:rPr lang="en-US" dirty="0" smtClean="0"/>
              <a:t>Brief introduction to machine learning - March 12 at 1pm</a:t>
            </a:r>
          </a:p>
          <a:p>
            <a:endParaRPr lang="en-US" dirty="0" smtClean="0"/>
          </a:p>
          <a:p>
            <a:r>
              <a:rPr lang="en-US" dirty="0" smtClean="0"/>
              <a:t>Batch effects - April 9 at 1pm</a:t>
            </a:r>
          </a:p>
          <a:p>
            <a:endParaRPr lang="en-US" dirty="0" smtClean="0"/>
          </a:p>
          <a:p>
            <a:r>
              <a:rPr lang="en-US" dirty="0" smtClean="0"/>
              <a:t>Experimental Design: How many size and should I pool? - May 14 at 1pm</a:t>
            </a:r>
          </a:p>
          <a:p>
            <a:endParaRPr lang="en-US" dirty="0" smtClean="0"/>
          </a:p>
          <a:p>
            <a:r>
              <a:rPr lang="en-US" dirty="0" smtClean="0"/>
              <a:t>Detecting differentially expressed genes with RNA-</a:t>
            </a:r>
            <a:r>
              <a:rPr lang="en-US" dirty="0" err="1" smtClean="0"/>
              <a:t>seq</a:t>
            </a:r>
            <a:r>
              <a:rPr lang="en-US" dirty="0" smtClean="0"/>
              <a:t> - June 11 at 1pm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bcb.dfci.harvard.edu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/calendar/top-ten-seminar </a:t>
            </a:r>
          </a:p>
          <a:p>
            <a:endParaRPr lang="en-US" dirty="0" smtClean="0"/>
          </a:p>
          <a:p>
            <a:r>
              <a:rPr lang="en-US" dirty="0" smtClean="0"/>
              <a:t>mailing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list</a:t>
            </a:r>
            <a:endParaRPr lang="en-US" dirty="0"/>
          </a:p>
        </p:txBody>
      </p:sp>
      <p:pic>
        <p:nvPicPr>
          <p:cNvPr id="4" name="Content Placeholder 3" descr="oclnjafihgllbm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1" r="-24481"/>
          <a:stretch>
            <a:fillRect/>
          </a:stretch>
        </p:blipFill>
        <p:spPr>
          <a:xfrm>
            <a:off x="457200" y="127764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616463" y="5811358"/>
            <a:ext cx="2302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https://bit.ly/2xRv5Nn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https://bit.ly/2xVeAjr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47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 is better than Python (don</a:t>
            </a:r>
            <a:r>
              <a:rPr lang="mr-IN" dirty="0" smtClean="0"/>
              <a:t>’</a:t>
            </a:r>
            <a:r>
              <a:rPr lang="en-US" dirty="0" smtClean="0"/>
              <a:t>t @ 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R is better than SAS</a:t>
            </a:r>
          </a:p>
          <a:p>
            <a:endParaRPr lang="en-US" dirty="0"/>
          </a:p>
          <a:p>
            <a:r>
              <a:rPr lang="en-US" dirty="0" smtClean="0"/>
              <a:t>Why R is better than Excel or Prism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and try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https://rafalab.github.io/dsbook/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http://r4ds.had.co.nz/</a:t>
            </a:r>
          </a:p>
          <a:p>
            <a:endParaRPr lang="en-US" dirty="0"/>
          </a:p>
          <a:p>
            <a:r>
              <a:rPr lang="en-US" sz="2400" dirty="0" smtClean="0">
                <a:hlinkClick r:id="rId3"/>
              </a:rPr>
              <a:t>https://www.edx.org/course/data-science-r-basics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https://www.datacamp.com/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R-bloggers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not</a:t>
            </a:r>
          </a:p>
          <a:p>
            <a:endParaRPr lang="en-US" dirty="0"/>
          </a:p>
          <a:p>
            <a:r>
              <a:rPr lang="en-US" dirty="0" smtClean="0"/>
              <a:t>But it is easier to learn</a:t>
            </a:r>
          </a:p>
          <a:p>
            <a:endParaRPr lang="en-US" dirty="0"/>
          </a:p>
          <a:p>
            <a:r>
              <a:rPr lang="en-US" dirty="0" smtClean="0"/>
              <a:t>More readily available statistical tools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exploration and making nice graphs is easier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idyverse</a:t>
            </a:r>
            <a:r>
              <a:rPr lang="en-US" dirty="0" smtClean="0"/>
              <a:t> helps with the last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is free</a:t>
            </a:r>
          </a:p>
          <a:p>
            <a:r>
              <a:rPr lang="en-US" dirty="0" smtClean="0"/>
              <a:t>R is open source</a:t>
            </a:r>
          </a:p>
          <a:p>
            <a:r>
              <a:rPr lang="en-US" dirty="0" smtClean="0"/>
              <a:t>New methods come out in R first</a:t>
            </a:r>
          </a:p>
          <a:p>
            <a:r>
              <a:rPr lang="en-US" dirty="0" smtClean="0"/>
              <a:t>Large helpful online community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tidyverse</a:t>
            </a:r>
            <a:r>
              <a:rPr lang="en-US" dirty="0" smtClean="0"/>
              <a:t> R syntax not as hard to learn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R markdown</a:t>
            </a:r>
          </a:p>
          <a:p>
            <a:r>
              <a:rPr lang="en-US" dirty="0" smtClean="0">
                <a:hlinkClick r:id="rId2"/>
              </a:rPr>
              <a:t>Shiny apps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g</a:t>
            </a:r>
            <a:r>
              <a:rPr lang="en-US" dirty="0" err="1" smtClean="0">
                <a:hlinkClick r:id="rId3"/>
              </a:rPr>
              <a:t>ganimate</a:t>
            </a:r>
            <a:endParaRPr lang="en-US" dirty="0" smtClean="0"/>
          </a:p>
          <a:p>
            <a:r>
              <a:rPr lang="en-US" dirty="0" smtClean="0"/>
              <a:t>Interoperable: </a:t>
            </a:r>
            <a:r>
              <a:rPr lang="en-US" dirty="0" err="1" smtClean="0"/>
              <a:t>Rcpp</a:t>
            </a:r>
            <a:r>
              <a:rPr lang="en-US" dirty="0" smtClean="0"/>
              <a:t>, reticulate, </a:t>
            </a:r>
            <a:r>
              <a:rPr lang="en-US" dirty="0" err="1" smtClean="0">
                <a:hlinkClick r:id="rId4"/>
              </a:rPr>
              <a:t>htmlwidgets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78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399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Top 10 challenges in data science</vt:lpstr>
      <vt:lpstr>Schedule</vt:lpstr>
      <vt:lpstr>PowerPoint Presentation</vt:lpstr>
      <vt:lpstr>Mailing list</vt:lpstr>
      <vt:lpstr>Introduction to R and RStudio</vt:lpstr>
      <vt:lpstr>Outline</vt:lpstr>
      <vt:lpstr>Resources</vt:lpstr>
      <vt:lpstr>Why is R better than Python</vt:lpstr>
      <vt:lpstr>Why is R better than SAS</vt:lpstr>
      <vt:lpstr>Why is R better than excel and Prism</vt:lpstr>
      <vt:lpstr>Install</vt:lpstr>
      <vt:lpstr>Example</vt:lpstr>
      <vt:lpstr>Example</vt:lpstr>
      <vt:lpstr>We learn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challenges in data science</dc:title>
  <dc:creator>Rafael Irizarry</dc:creator>
  <cp:lastModifiedBy>Rafael Irizarry</cp:lastModifiedBy>
  <cp:revision>12</cp:revision>
  <dcterms:created xsi:type="dcterms:W3CDTF">2018-09-27T15:14:33Z</dcterms:created>
  <dcterms:modified xsi:type="dcterms:W3CDTF">2018-09-27T16:46:01Z</dcterms:modified>
</cp:coreProperties>
</file>