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Simple Linear Regression - TV Advertising vs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Venkata Krishna Kanth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the relationship between TV advertising spend and product sales using Simple Linear Regression on a 200-entry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200 rows and 4 columns: TV, Radio, Newspaper, Sales</a:t>
            </a:r>
          </a:p>
          <a:p>
            <a:r>
              <a:t>• Focused on TV vs Sales for simple linear regression</a:t>
            </a:r>
          </a:p>
          <a:p>
            <a:r>
              <a:t>• All data entries are complete (no missing values)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TV Spend: Mean = 147.04, Max = 296.4</a:t>
            </a:r>
          </a:p>
          <a:p>
            <a:r>
              <a:t>• Sales: Mean = 15.13, Max = 27</a:t>
            </a:r>
          </a:p>
          <a:p>
            <a:r>
              <a:t>• High standard deviation in TV spend shows diverse budgets</a:t>
            </a:r>
          </a:p>
          <a:p>
            <a:r>
              <a:t>• Sales distribution is more consistent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&amp;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Pearson Correlation (TV vs Sales): 0.90 (Strong Positive)</a:t>
            </a:r>
          </a:p>
          <a:p>
            <a:r>
              <a:t>• Clear upward trend in scatter and pair plots</a:t>
            </a:r>
          </a:p>
          <a:p>
            <a:r>
              <a:t>• No significant outliers detected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Model: Sales = 7.01 + 0.055 * TV</a:t>
            </a:r>
          </a:p>
          <a:p>
            <a:r>
              <a:t>• Intercept: 7.01</a:t>
            </a:r>
          </a:p>
          <a:p>
            <a:r>
              <a:t>• Slope (TV coefficient): 0.055</a:t>
            </a:r>
          </a:p>
          <a:p>
            <a:r>
              <a:t>• Indicates for every unit increase in TV spend, sales increase by 0.055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R² Score: 0.803 (Model explains 80.3% of variance)</a:t>
            </a:r>
          </a:p>
          <a:p>
            <a:r>
              <a:t>• MAE: 1.95</a:t>
            </a:r>
          </a:p>
          <a:p>
            <a:r>
              <a:t>• MSE: 6.10</a:t>
            </a:r>
          </a:p>
          <a:p>
            <a:r>
              <a:t>• RMSE: 2.47</a:t>
            </a:r>
          </a:p>
          <a:p>
            <a:r>
              <a:t>• Performance is strong for a single predictor linear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