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Logistic Regression on Titanic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 Venkata Krishna Kanth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applies Logistic Regression to the Titanic dataset for binary classification. The goal is to predict survival based on passenger characteristics.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Rows: 891 | Columns: 15</a:t>
            </a:r>
          </a:p>
          <a:p>
            <a:r>
              <a:t>• Features: survived, pclass, sex, age, sibsp, parch, fare, embarked, etc.</a:t>
            </a:r>
          </a:p>
          <a:p>
            <a:r>
              <a:t>• Data Types: int, float, object, category, bool</a:t>
            </a:r>
          </a:p>
          <a:p>
            <a:r>
              <a:t>• Target Variable: survived (0 = No, 1 = Yes)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Mean Age: 29.7 | Fare: $32.20</a:t>
            </a:r>
          </a:p>
          <a:p>
            <a:r>
              <a:t>• Min-Max Age: 0.42 – 80</a:t>
            </a:r>
          </a:p>
          <a:p>
            <a:r>
              <a:t>• Fare Range: $0 – $512</a:t>
            </a:r>
          </a:p>
          <a:p>
            <a:r>
              <a:t>• Class Distribution: 1st, 2nd, 3rd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Missing Values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Age: 177 missing</a:t>
            </a:r>
          </a:p>
          <a:p>
            <a:r>
              <a:t>• Embarked: 2 missing</a:t>
            </a:r>
          </a:p>
          <a:p>
            <a:r>
              <a:t>• Deck: 688 missing</a:t>
            </a:r>
          </a:p>
          <a:p>
            <a:r>
              <a:t>• Embark_town: 2 missing</a:t>
            </a:r>
          </a:p>
          <a:p>
            <a:r>
              <a:t>• Missing values handled through imputation.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Null value treatment for 'age', 'embarked', 'deck'</a:t>
            </a:r>
          </a:p>
          <a:p>
            <a:r>
              <a:t>• Categorical encoding for 'sex', 'embarked', etc.</a:t>
            </a:r>
          </a:p>
          <a:p>
            <a:r>
              <a:t>• Feature scaling where required</a:t>
            </a:r>
          </a:p>
          <a:p>
            <a:r>
              <a:t>• Data split into train-test sets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Applied Logistic Regression</a:t>
            </a:r>
          </a:p>
          <a:p>
            <a:r>
              <a:t>• Metrics: Accuracy, Confusion Matrix, Precision, Recall</a:t>
            </a:r>
          </a:p>
          <a:p>
            <a:r>
              <a:t>• Evaluated on training and testing datasets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Logistic Regression provided a solid baseline for predicting Titanic passenger survival.</a:t>
            </a:r>
          </a:p>
          <a:p>
            <a:r>
              <a:t>Important features included sex, age, pclass, and fare.</a:t>
            </a:r>
          </a:p>
          <a:p>
            <a:r>
              <a:t>Future work can involve hyperparameter tuning and model comparison.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