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64" r:id="rId5"/>
    <p:sldId id="313" r:id="rId6"/>
    <p:sldId id="314" r:id="rId7"/>
    <p:sldId id="318" r:id="rId8"/>
    <p:sldId id="315" r:id="rId9"/>
    <p:sldId id="319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11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Text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Nalani Schumacher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E74-391E-41A7-B1D6-534C9B8D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BFDB-6C01-4121-A4D7-F222EA04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similarity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Phrases </a:t>
            </a:r>
          </a:p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A503C-8874-4049-96AA-A66ED1F65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4" r="7398"/>
          <a:stretch/>
        </p:blipFill>
        <p:spPr>
          <a:xfrm>
            <a:off x="6267635" y="422337"/>
            <a:ext cx="506027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2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62A-EC9D-4312-B4DD-C375C70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AC74-9547-46B6-AD10-35F0C41F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C7AE9-5F27-48FE-9AC5-A051E0A09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461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A03-4D6C-4350-A0D6-D374291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800-E1EC-4F42-9D20-789390E4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AA2F-5522-46E4-B9C9-0CC9B8AE2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48579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CC71-056D-4411-A7DB-3491E90D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D2B1-A747-498B-814E-683AA5AE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656"/>
            <a:ext cx="10740500" cy="4678532"/>
          </a:xfrm>
        </p:spPr>
        <p:txBody>
          <a:bodyPr>
            <a:normAutofit/>
          </a:bodyPr>
          <a:lstStyle/>
          <a:p>
            <a:r>
              <a:rPr lang="en-US" sz="2000" dirty="0"/>
              <a:t>Tools</a:t>
            </a:r>
          </a:p>
          <a:p>
            <a:pPr lvl="1"/>
            <a:r>
              <a:rPr lang="en-US" sz="1800" dirty="0"/>
              <a:t>Travis-CI</a:t>
            </a:r>
          </a:p>
          <a:p>
            <a:pPr lvl="2"/>
            <a:r>
              <a:rPr lang="en-US" sz="1800" dirty="0"/>
              <a:t>Different python versions</a:t>
            </a:r>
          </a:p>
          <a:p>
            <a:pPr lvl="2"/>
            <a:r>
              <a:rPr lang="en-US" sz="1800" dirty="0"/>
              <a:t>Run all tests &amp; generate coverage report</a:t>
            </a:r>
          </a:p>
          <a:p>
            <a:pPr lvl="1"/>
            <a:r>
              <a:rPr lang="en-US" sz="1800" dirty="0" err="1"/>
              <a:t>Unittest</a:t>
            </a:r>
            <a:endParaRPr lang="en-US" sz="1800" dirty="0"/>
          </a:p>
          <a:p>
            <a:pPr lvl="2"/>
            <a:r>
              <a:rPr lang="en-US" sz="1800" dirty="0"/>
              <a:t>Set up / tear down methods </a:t>
            </a:r>
          </a:p>
          <a:p>
            <a:r>
              <a:rPr lang="en-US" sz="2000" dirty="0"/>
              <a:t>Design</a:t>
            </a:r>
          </a:p>
          <a:p>
            <a:pPr lvl="1"/>
            <a:r>
              <a:rPr lang="en-US" sz="1800" dirty="0"/>
              <a:t>Verb or action prefix on methods for clarity: “calculate”, “get”, “tokenize”, “rank”</a:t>
            </a:r>
          </a:p>
          <a:p>
            <a:pPr lvl="2"/>
            <a:r>
              <a:rPr lang="en-US" sz="1800" dirty="0"/>
              <a:t>Easier to understand, clearer expectations </a:t>
            </a:r>
          </a:p>
          <a:p>
            <a:pPr lvl="1"/>
            <a:r>
              <a:rPr lang="en-US" sz="1800" dirty="0"/>
              <a:t>Separating functionality: modules, classes, methods</a:t>
            </a:r>
          </a:p>
          <a:p>
            <a:pPr lvl="2"/>
            <a:r>
              <a:rPr lang="en-US" sz="1800" dirty="0"/>
              <a:t>Easily extendable and modifiable </a:t>
            </a:r>
          </a:p>
          <a:p>
            <a:pPr lvl="1"/>
            <a:r>
              <a:rPr lang="en-US" sz="1800" dirty="0"/>
              <a:t>Abstraction, information hiding</a:t>
            </a:r>
          </a:p>
          <a:p>
            <a:pPr lvl="2"/>
            <a:r>
              <a:rPr lang="en-US" sz="1800" dirty="0"/>
              <a:t>Easier to use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C721652-B7A2-4EB4-B098-B758FA70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12" y="771657"/>
            <a:ext cx="4658738" cy="27200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B79F-46A5-4A6E-8DE9-E7C430C4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30E2-793E-4813-A476-4780B5AB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9321"/>
            <a:ext cx="10058400" cy="4745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 the package:</a:t>
            </a:r>
          </a:p>
          <a:p>
            <a:r>
              <a:rPr lang="en-US" sz="1800" dirty="0"/>
              <a:t>Cross-modality expansion such as with text to image similarity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clean text module and text models module:</a:t>
            </a:r>
          </a:p>
          <a:p>
            <a:r>
              <a:rPr lang="en-US" sz="1800" dirty="0"/>
              <a:t>Add support for other languages besides English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text models module:</a:t>
            </a:r>
          </a:p>
          <a:p>
            <a:r>
              <a:rPr lang="en-US" sz="1800" dirty="0"/>
              <a:t>Add more natural language models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rankers module:</a:t>
            </a:r>
          </a:p>
          <a:p>
            <a:r>
              <a:rPr lang="en-US" sz="1800" dirty="0"/>
              <a:t>Add other rankers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FB762-FFA2-4B54-8318-1106D127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839577"/>
            <a:ext cx="6167503" cy="252168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160545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{42265421-E9F0-400A-B25A-7C5EEED5EC73}tf11531919_win32</Template>
  <TotalTime>68</TotalTime>
  <Words>135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Garamond</vt:lpstr>
      <vt:lpstr>SavonVTI</vt:lpstr>
      <vt:lpstr>Text similarity</vt:lpstr>
      <vt:lpstr>Background</vt:lpstr>
      <vt:lpstr>Use Cases</vt:lpstr>
      <vt:lpstr>DEMO</vt:lpstr>
      <vt:lpstr>Design</vt:lpstr>
      <vt:lpstr>Project Structure</vt:lpstr>
      <vt:lpstr>Lessons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similarity</dc:title>
  <dc:creator>Nalani Chun</dc:creator>
  <cp:lastModifiedBy>Nalani Chun</cp:lastModifiedBy>
  <cp:revision>17</cp:revision>
  <dcterms:created xsi:type="dcterms:W3CDTF">2022-03-01T02:51:18Z</dcterms:created>
  <dcterms:modified xsi:type="dcterms:W3CDTF">2022-03-01T04:00:07Z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