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56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5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ADC1-9BB6-4EA1-A18A-5783C2019334}" type="datetimeFigureOut">
              <a:rPr lang="es-ES" smtClean="0"/>
              <a:t>02/08/2019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D573-11EE-4BAC-B60E-E51840856E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41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ADC1-9BB6-4EA1-A18A-5783C2019334}" type="datetimeFigureOut">
              <a:rPr lang="es-ES" smtClean="0"/>
              <a:t>02/08/2019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D573-11EE-4BAC-B60E-E51840856E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314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ADC1-9BB6-4EA1-A18A-5783C2019334}" type="datetimeFigureOut">
              <a:rPr lang="es-ES" smtClean="0"/>
              <a:t>02/08/2019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D573-11EE-4BAC-B60E-E51840856E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005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ADC1-9BB6-4EA1-A18A-5783C2019334}" type="datetimeFigureOut">
              <a:rPr lang="es-ES" smtClean="0"/>
              <a:t>02/08/2019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D573-11EE-4BAC-B60E-E51840856E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622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ADC1-9BB6-4EA1-A18A-5783C2019334}" type="datetimeFigureOut">
              <a:rPr lang="es-ES" smtClean="0"/>
              <a:t>02/08/2019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D573-11EE-4BAC-B60E-E51840856E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358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ADC1-9BB6-4EA1-A18A-5783C2019334}" type="datetimeFigureOut">
              <a:rPr lang="es-ES" smtClean="0"/>
              <a:t>02/08/2019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D573-11EE-4BAC-B60E-E51840856E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67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ADC1-9BB6-4EA1-A18A-5783C2019334}" type="datetimeFigureOut">
              <a:rPr lang="es-ES" smtClean="0"/>
              <a:t>02/08/2019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D573-11EE-4BAC-B60E-E51840856E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33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ADC1-9BB6-4EA1-A18A-5783C2019334}" type="datetimeFigureOut">
              <a:rPr lang="es-ES" smtClean="0"/>
              <a:t>02/08/2019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D573-11EE-4BAC-B60E-E51840856E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2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ADC1-9BB6-4EA1-A18A-5783C2019334}" type="datetimeFigureOut">
              <a:rPr lang="es-ES" smtClean="0"/>
              <a:t>02/08/2019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D573-11EE-4BAC-B60E-E51840856E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62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ADC1-9BB6-4EA1-A18A-5783C2019334}" type="datetimeFigureOut">
              <a:rPr lang="es-ES" smtClean="0"/>
              <a:t>02/08/2019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D573-11EE-4BAC-B60E-E51840856E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82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ADC1-9BB6-4EA1-A18A-5783C2019334}" type="datetimeFigureOut">
              <a:rPr lang="es-ES" smtClean="0"/>
              <a:t>02/08/2019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D573-11EE-4BAC-B60E-E51840856E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19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DADC1-9BB6-4EA1-A18A-5783C2019334}" type="datetimeFigureOut">
              <a:rPr lang="es-ES" smtClean="0"/>
              <a:t>02/08/2019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8D573-11EE-4BAC-B60E-E51840856E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60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91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12 Grupo"/>
          <p:cNvGrpSpPr/>
          <p:nvPr/>
        </p:nvGrpSpPr>
        <p:grpSpPr>
          <a:xfrm>
            <a:off x="3419872" y="1628800"/>
            <a:ext cx="5724128" cy="3914368"/>
            <a:chOff x="3419872" y="1309315"/>
            <a:chExt cx="5724128" cy="3914368"/>
          </a:xfrm>
        </p:grpSpPr>
        <p:sp>
          <p:nvSpPr>
            <p:cNvPr id="3" name="2 Rectángulo"/>
            <p:cNvSpPr/>
            <p:nvPr/>
          </p:nvSpPr>
          <p:spPr>
            <a:xfrm>
              <a:off x="3419872" y="1309315"/>
              <a:ext cx="5544616" cy="3914368"/>
            </a:xfrm>
            <a:prstGeom prst="rect">
              <a:avLst/>
            </a:prstGeom>
            <a:solidFill>
              <a:schemeClr val="bg1"/>
            </a:solidFill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Rectángulo redondeado"/>
            <p:cNvSpPr/>
            <p:nvPr/>
          </p:nvSpPr>
          <p:spPr>
            <a:xfrm>
              <a:off x="4788024" y="2429171"/>
              <a:ext cx="2160240" cy="25840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>
                  <a:solidFill>
                    <a:schemeClr val="tx1"/>
                  </a:solidFill>
                </a:rPr>
                <a:t>RDBMS</a:t>
              </a: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2429171"/>
              <a:ext cx="581025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1 CuadroTexto"/>
            <p:cNvSpPr txBox="1"/>
            <p:nvPr/>
          </p:nvSpPr>
          <p:spPr>
            <a:xfrm>
              <a:off x="7991872" y="2606455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mtClean="0"/>
                <a:t>MySql</a:t>
              </a:r>
              <a:endParaRPr lang="es-ES"/>
            </a:p>
          </p:txBody>
        </p:sp>
        <p:sp>
          <p:nvSpPr>
            <p:cNvPr id="35" name="34 Rectángulo redondeado"/>
            <p:cNvSpPr/>
            <p:nvPr/>
          </p:nvSpPr>
          <p:spPr>
            <a:xfrm>
              <a:off x="4788024" y="1565075"/>
              <a:ext cx="2160240" cy="6397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smtClean="0">
                  <a:solidFill>
                    <a:schemeClr val="tx1"/>
                  </a:solidFill>
                </a:rPr>
                <a:t>Dbf</a:t>
              </a:r>
              <a:endParaRPr lang="es-ES" sz="2800" b="1">
                <a:solidFill>
                  <a:schemeClr val="tx1"/>
                </a:solidFill>
              </a:endParaRPr>
            </a:p>
          </p:txBody>
        </p:sp>
        <p:sp>
          <p:nvSpPr>
            <p:cNvPr id="4" name="3 CuadroTexto"/>
            <p:cNvSpPr txBox="1"/>
            <p:nvPr/>
          </p:nvSpPr>
          <p:spPr>
            <a:xfrm rot="16200000">
              <a:off x="2208879" y="2792203"/>
              <a:ext cx="36641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200" b="1" smtClean="0"/>
                <a:t>WDO</a:t>
              </a:r>
            </a:p>
            <a:p>
              <a:pPr algn="ctr"/>
              <a:r>
                <a:rPr lang="es-ES" sz="2400" b="1" smtClean="0"/>
                <a:t>Web Database Objects</a:t>
              </a:r>
              <a:endParaRPr lang="es-ES" sz="2400" b="1"/>
            </a:p>
          </p:txBody>
        </p:sp>
        <p:cxnSp>
          <p:nvCxnSpPr>
            <p:cNvPr id="7" name="6 Conector recto de flecha"/>
            <p:cNvCxnSpPr/>
            <p:nvPr/>
          </p:nvCxnSpPr>
          <p:spPr>
            <a:xfrm>
              <a:off x="6948264" y="2791121"/>
              <a:ext cx="360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11 Grupo"/>
          <p:cNvGrpSpPr/>
          <p:nvPr/>
        </p:nvGrpSpPr>
        <p:grpSpPr>
          <a:xfrm>
            <a:off x="6948264" y="3672658"/>
            <a:ext cx="2195736" cy="1660004"/>
            <a:chOff x="6948264" y="3353173"/>
            <a:chExt cx="2195736" cy="1660004"/>
          </a:xfrm>
        </p:grpSpPr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3353173"/>
              <a:ext cx="581025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29 CuadroTexto"/>
            <p:cNvSpPr txBox="1"/>
            <p:nvPr/>
          </p:nvSpPr>
          <p:spPr>
            <a:xfrm>
              <a:off x="7991872" y="3530457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mtClean="0"/>
                <a:t>SQLite</a:t>
              </a:r>
              <a:endParaRPr lang="es-ES"/>
            </a:p>
          </p:txBody>
        </p:sp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4289277"/>
              <a:ext cx="581025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32 CuadroTexto"/>
            <p:cNvSpPr txBox="1"/>
            <p:nvPr/>
          </p:nvSpPr>
          <p:spPr>
            <a:xfrm>
              <a:off x="7991872" y="4466561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mtClean="0"/>
                <a:t>Oracle</a:t>
              </a:r>
              <a:endParaRPr lang="es-ES"/>
            </a:p>
          </p:txBody>
        </p:sp>
        <p:cxnSp>
          <p:nvCxnSpPr>
            <p:cNvPr id="49" name="48 Conector recto de flecha"/>
            <p:cNvCxnSpPr/>
            <p:nvPr/>
          </p:nvCxnSpPr>
          <p:spPr>
            <a:xfrm>
              <a:off x="6948264" y="3717033"/>
              <a:ext cx="360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49 Conector recto de flecha"/>
            <p:cNvCxnSpPr/>
            <p:nvPr/>
          </p:nvCxnSpPr>
          <p:spPr>
            <a:xfrm>
              <a:off x="6948264" y="4653137"/>
              <a:ext cx="360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7 Grupo"/>
          <p:cNvGrpSpPr/>
          <p:nvPr/>
        </p:nvGrpSpPr>
        <p:grpSpPr>
          <a:xfrm>
            <a:off x="1907704" y="2287887"/>
            <a:ext cx="1421904" cy="2756742"/>
            <a:chOff x="1907704" y="1968402"/>
            <a:chExt cx="1421904" cy="2756742"/>
          </a:xfrm>
        </p:grpSpPr>
        <p:sp>
          <p:nvSpPr>
            <p:cNvPr id="36" name="35 Rectángulo redondeado"/>
            <p:cNvSpPr/>
            <p:nvPr/>
          </p:nvSpPr>
          <p:spPr>
            <a:xfrm rot="16200000">
              <a:off x="947486" y="2928620"/>
              <a:ext cx="2756742" cy="836306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smtClean="0">
                  <a:solidFill>
                    <a:schemeClr val="tx1"/>
                  </a:solidFill>
                </a:rPr>
                <a:t>TDataset</a:t>
              </a:r>
            </a:p>
          </p:txBody>
        </p:sp>
        <p:sp>
          <p:nvSpPr>
            <p:cNvPr id="9" name="8 Flecha derecha"/>
            <p:cNvSpPr/>
            <p:nvPr/>
          </p:nvSpPr>
          <p:spPr>
            <a:xfrm>
              <a:off x="2771800" y="3169489"/>
              <a:ext cx="557808" cy="2565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5 Grupo"/>
          <p:cNvGrpSpPr/>
          <p:nvPr/>
        </p:nvGrpSpPr>
        <p:grpSpPr>
          <a:xfrm>
            <a:off x="126278" y="1628800"/>
            <a:ext cx="1789810" cy="3415829"/>
            <a:chOff x="126278" y="1309315"/>
            <a:chExt cx="1789810" cy="3415829"/>
          </a:xfrm>
        </p:grpSpPr>
        <p:sp>
          <p:nvSpPr>
            <p:cNvPr id="51" name="50 Rectángulo redondeado"/>
            <p:cNvSpPr/>
            <p:nvPr/>
          </p:nvSpPr>
          <p:spPr>
            <a:xfrm>
              <a:off x="126278" y="2002735"/>
              <a:ext cx="1340994" cy="41815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smtClean="0">
                  <a:solidFill>
                    <a:schemeClr val="tx1"/>
                  </a:solidFill>
                </a:rPr>
                <a:t>TUsers()</a:t>
              </a:r>
            </a:p>
          </p:txBody>
        </p:sp>
        <p:sp>
          <p:nvSpPr>
            <p:cNvPr id="52" name="51 Rectángulo redondeado"/>
            <p:cNvSpPr/>
            <p:nvPr/>
          </p:nvSpPr>
          <p:spPr>
            <a:xfrm>
              <a:off x="126278" y="2770820"/>
              <a:ext cx="1340994" cy="41815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smtClean="0">
                  <a:solidFill>
                    <a:schemeClr val="tx1"/>
                  </a:solidFill>
                </a:rPr>
                <a:t>TCustomer()</a:t>
              </a:r>
            </a:p>
          </p:txBody>
        </p:sp>
        <p:sp>
          <p:nvSpPr>
            <p:cNvPr id="53" name="52 Rectángulo redondeado"/>
            <p:cNvSpPr/>
            <p:nvPr/>
          </p:nvSpPr>
          <p:spPr>
            <a:xfrm>
              <a:off x="126278" y="3538905"/>
              <a:ext cx="1340994" cy="41815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smtClean="0">
                  <a:solidFill>
                    <a:schemeClr val="tx1"/>
                  </a:solidFill>
                </a:rPr>
                <a:t>TSales()</a:t>
              </a:r>
            </a:p>
          </p:txBody>
        </p:sp>
        <p:sp>
          <p:nvSpPr>
            <p:cNvPr id="54" name="53 Rectángulo redondeado"/>
            <p:cNvSpPr/>
            <p:nvPr/>
          </p:nvSpPr>
          <p:spPr>
            <a:xfrm>
              <a:off x="126278" y="4306991"/>
              <a:ext cx="1340994" cy="41815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smtClean="0">
                  <a:solidFill>
                    <a:schemeClr val="tx1"/>
                  </a:solidFill>
                </a:rPr>
                <a:t>TVendors()</a:t>
              </a:r>
            </a:p>
          </p:txBody>
        </p:sp>
        <p:cxnSp>
          <p:nvCxnSpPr>
            <p:cNvPr id="55" name="54 Conector recto de flecha"/>
            <p:cNvCxnSpPr/>
            <p:nvPr/>
          </p:nvCxnSpPr>
          <p:spPr>
            <a:xfrm>
              <a:off x="1467272" y="2204865"/>
              <a:ext cx="440432" cy="6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55 Conector recto de flecha"/>
            <p:cNvCxnSpPr/>
            <p:nvPr/>
          </p:nvCxnSpPr>
          <p:spPr>
            <a:xfrm>
              <a:off x="1475656" y="2996952"/>
              <a:ext cx="440432" cy="6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recto de flecha"/>
            <p:cNvCxnSpPr/>
            <p:nvPr/>
          </p:nvCxnSpPr>
          <p:spPr>
            <a:xfrm>
              <a:off x="1475656" y="3782094"/>
              <a:ext cx="440432" cy="6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 de flecha"/>
            <p:cNvCxnSpPr/>
            <p:nvPr/>
          </p:nvCxnSpPr>
          <p:spPr>
            <a:xfrm>
              <a:off x="1475656" y="4523946"/>
              <a:ext cx="440432" cy="6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CuadroTexto"/>
            <p:cNvSpPr txBox="1"/>
            <p:nvPr/>
          </p:nvSpPr>
          <p:spPr>
            <a:xfrm>
              <a:off x="171128" y="1309315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smtClean="0"/>
                <a:t>MODEL</a:t>
              </a:r>
              <a:endParaRPr lang="es-ES" b="1"/>
            </a:p>
          </p:txBody>
        </p:sp>
      </p:grpSp>
      <p:grpSp>
        <p:nvGrpSpPr>
          <p:cNvPr id="31" name="30 Grupo"/>
          <p:cNvGrpSpPr/>
          <p:nvPr/>
        </p:nvGrpSpPr>
        <p:grpSpPr>
          <a:xfrm>
            <a:off x="82231" y="44624"/>
            <a:ext cx="8954265" cy="567186"/>
            <a:chOff x="82231" y="44624"/>
            <a:chExt cx="8954265" cy="567186"/>
          </a:xfrm>
        </p:grpSpPr>
        <p:pic>
          <p:nvPicPr>
            <p:cNvPr id="34" name="Picture 2" descr="C:\xampp\htdocs\mercury\doc.private\hfw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31" y="44624"/>
              <a:ext cx="529329" cy="53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36 Conector recto"/>
            <p:cNvCxnSpPr/>
            <p:nvPr/>
          </p:nvCxnSpPr>
          <p:spPr>
            <a:xfrm>
              <a:off x="82231" y="576739"/>
              <a:ext cx="89542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>
              <a:off x="82231" y="611810"/>
              <a:ext cx="8954265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CuadroTexto"/>
            <p:cNvSpPr txBox="1"/>
            <p:nvPr/>
          </p:nvSpPr>
          <p:spPr>
            <a:xfrm>
              <a:off x="838430" y="63364"/>
              <a:ext cx="4968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smtClean="0"/>
                <a:t>WDO – Web Database Objects</a:t>
              </a:r>
              <a:endParaRPr lang="es-E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100098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217024" cy="4608512"/>
          </a:xfrm>
          <a:prstGeom prst="rect">
            <a:avLst/>
          </a:prstGeom>
        </p:spPr>
      </p:pic>
      <p:grpSp>
        <p:nvGrpSpPr>
          <p:cNvPr id="16" name="15 Grupo"/>
          <p:cNvGrpSpPr/>
          <p:nvPr/>
        </p:nvGrpSpPr>
        <p:grpSpPr>
          <a:xfrm>
            <a:off x="82231" y="44624"/>
            <a:ext cx="8954265" cy="567186"/>
            <a:chOff x="82231" y="44624"/>
            <a:chExt cx="8954265" cy="567186"/>
          </a:xfrm>
        </p:grpSpPr>
        <p:pic>
          <p:nvPicPr>
            <p:cNvPr id="17" name="Picture 2" descr="C:\xampp\htdocs\mercury\doc.private\hfw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31" y="44624"/>
              <a:ext cx="529329" cy="53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17 Conector recto"/>
            <p:cNvCxnSpPr/>
            <p:nvPr/>
          </p:nvCxnSpPr>
          <p:spPr>
            <a:xfrm>
              <a:off x="82231" y="576739"/>
              <a:ext cx="89542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>
              <a:off x="82231" y="611810"/>
              <a:ext cx="8954265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19 CuadroTexto"/>
            <p:cNvSpPr txBox="1"/>
            <p:nvPr/>
          </p:nvSpPr>
          <p:spPr>
            <a:xfrm>
              <a:off x="838430" y="63364"/>
              <a:ext cx="6757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Creating &amp; assembling. Be patient…</a:t>
              </a:r>
              <a:endParaRPr lang="es-E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1109127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1" y="990224"/>
            <a:ext cx="8090169" cy="560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xampp\htdocs\mercury\doc.private\hf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1" y="44624"/>
            <a:ext cx="529329" cy="53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7 Conector recto"/>
          <p:cNvCxnSpPr/>
          <p:nvPr/>
        </p:nvCxnSpPr>
        <p:spPr>
          <a:xfrm>
            <a:off x="82231" y="576739"/>
            <a:ext cx="89542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82231" y="611810"/>
            <a:ext cx="8954265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13 Grupo"/>
          <p:cNvGrpSpPr/>
          <p:nvPr/>
        </p:nvGrpSpPr>
        <p:grpSpPr>
          <a:xfrm>
            <a:off x="82231" y="44624"/>
            <a:ext cx="8954265" cy="567186"/>
            <a:chOff x="82231" y="44624"/>
            <a:chExt cx="8954265" cy="567186"/>
          </a:xfrm>
        </p:grpSpPr>
        <p:pic>
          <p:nvPicPr>
            <p:cNvPr id="15" name="Picture 2" descr="C:\xampp\htdocs\mercury\doc.private\hfw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31" y="44624"/>
              <a:ext cx="529329" cy="53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15 Conector recto"/>
            <p:cNvCxnSpPr/>
            <p:nvPr/>
          </p:nvCxnSpPr>
          <p:spPr>
            <a:xfrm>
              <a:off x="82231" y="576739"/>
              <a:ext cx="89542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>
              <a:off x="82231" y="611810"/>
              <a:ext cx="8954265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CuadroTexto"/>
            <p:cNvSpPr txBox="1"/>
            <p:nvPr/>
          </p:nvSpPr>
          <p:spPr>
            <a:xfrm>
              <a:off x="838430" y="63364"/>
              <a:ext cx="4968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smtClean="0"/>
                <a:t>MVC - Mercury</a:t>
              </a:r>
              <a:endParaRPr lang="es-E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78883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460" y="2708920"/>
            <a:ext cx="3172036" cy="230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1" y="1252616"/>
            <a:ext cx="5425873" cy="376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Flecha derecha"/>
          <p:cNvSpPr/>
          <p:nvPr/>
        </p:nvSpPr>
        <p:spPr>
          <a:xfrm>
            <a:off x="5274324" y="3789040"/>
            <a:ext cx="572380" cy="21358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1" y="5085184"/>
            <a:ext cx="1011464" cy="1761221"/>
          </a:xfrm>
          <a:prstGeom prst="rect">
            <a:avLst/>
          </a:prstGeom>
        </p:spPr>
      </p:pic>
      <p:grpSp>
        <p:nvGrpSpPr>
          <p:cNvPr id="4" name="3 Grupo"/>
          <p:cNvGrpSpPr/>
          <p:nvPr/>
        </p:nvGrpSpPr>
        <p:grpSpPr>
          <a:xfrm>
            <a:off x="82231" y="44624"/>
            <a:ext cx="8954265" cy="567186"/>
            <a:chOff x="82231" y="44624"/>
            <a:chExt cx="8954265" cy="567186"/>
          </a:xfrm>
        </p:grpSpPr>
        <p:pic>
          <p:nvPicPr>
            <p:cNvPr id="1026" name="Picture 2" descr="C:\xampp\htdocs\mercury\doc.private\hfw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31" y="44624"/>
              <a:ext cx="529329" cy="53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7 Conector recto"/>
            <p:cNvCxnSpPr/>
            <p:nvPr/>
          </p:nvCxnSpPr>
          <p:spPr>
            <a:xfrm>
              <a:off x="82231" y="576739"/>
              <a:ext cx="89542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>
              <a:off x="82231" y="611810"/>
              <a:ext cx="8954265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2 CuadroTexto"/>
            <p:cNvSpPr txBox="1"/>
            <p:nvPr/>
          </p:nvSpPr>
          <p:spPr>
            <a:xfrm>
              <a:off x="838430" y="63364"/>
              <a:ext cx="4968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smtClean="0"/>
                <a:t>Harbour for Web</a:t>
              </a:r>
              <a:endParaRPr lang="es-E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201544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82231" y="44624"/>
            <a:ext cx="8954265" cy="567186"/>
            <a:chOff x="82231" y="44624"/>
            <a:chExt cx="8954265" cy="567186"/>
          </a:xfrm>
        </p:grpSpPr>
        <p:pic>
          <p:nvPicPr>
            <p:cNvPr id="1026" name="Picture 2" descr="C:\xampp\htdocs\mercury\doc.private\hfw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31" y="44624"/>
              <a:ext cx="529329" cy="53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7 Conector recto"/>
            <p:cNvCxnSpPr/>
            <p:nvPr/>
          </p:nvCxnSpPr>
          <p:spPr>
            <a:xfrm>
              <a:off x="82231" y="576739"/>
              <a:ext cx="89542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>
              <a:off x="82231" y="611810"/>
              <a:ext cx="8954265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2 CuadroTexto"/>
            <p:cNvSpPr txBox="1"/>
            <p:nvPr/>
          </p:nvSpPr>
          <p:spPr>
            <a:xfrm>
              <a:off x="838430" y="63364"/>
              <a:ext cx="4968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smtClean="0"/>
                <a:t>We come back !</a:t>
              </a:r>
              <a:endParaRPr lang="es-ES" sz="2400" b="1"/>
            </a:p>
          </p:txBody>
        </p:sp>
      </p:grpSp>
      <p:sp>
        <p:nvSpPr>
          <p:cNvPr id="7" name="6 Rectángulo"/>
          <p:cNvSpPr/>
          <p:nvPr/>
        </p:nvSpPr>
        <p:spPr>
          <a:xfrm>
            <a:off x="371715" y="2537609"/>
            <a:ext cx="840056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/>
              <a:t> “</a:t>
            </a:r>
            <a:r>
              <a:rPr lang="es-ES" sz="4000" b="1" i="1"/>
              <a:t>Hay que subir la montaña </a:t>
            </a:r>
            <a:r>
              <a:rPr lang="es-ES" sz="4000" b="1" i="1"/>
              <a:t>como </a:t>
            </a:r>
            <a:r>
              <a:rPr lang="es-ES" sz="4000" b="1" i="1" smtClean="0"/>
              <a:t>viejo</a:t>
            </a:r>
          </a:p>
          <a:p>
            <a:pPr algn="ctr"/>
            <a:r>
              <a:rPr lang="es-ES" sz="4000" b="1" i="1" smtClean="0"/>
              <a:t> </a:t>
            </a:r>
            <a:r>
              <a:rPr lang="es-ES" sz="4000" b="1" i="1"/>
              <a:t>para llegar como joven</a:t>
            </a:r>
            <a:r>
              <a:rPr lang="es-ES" sz="4000"/>
              <a:t>”</a:t>
            </a:r>
            <a:endParaRPr lang="es-ES" sz="4000" b="1" cap="none" spc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012160" y="6549493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/>
              <a:t>© Carles Aubia Floresvi - 2019</a:t>
            </a:r>
            <a:endParaRPr lang="es-ES" sz="1400" b="1"/>
          </a:p>
        </p:txBody>
      </p:sp>
    </p:spTree>
    <p:extLst>
      <p:ext uri="{BB962C8B-B14F-4D97-AF65-F5344CB8AC3E}">
        <p14:creationId xmlns:p14="http://schemas.microsoft.com/office/powerpoint/2010/main" val="174648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5625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47</Words>
  <Application>Microsoft Office PowerPoint</Application>
  <PresentationFormat>Presentación en pantalla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Hal</dc:creator>
  <cp:lastModifiedBy>Hal</cp:lastModifiedBy>
  <cp:revision>23</cp:revision>
  <dcterms:created xsi:type="dcterms:W3CDTF">2019-07-27T15:01:17Z</dcterms:created>
  <dcterms:modified xsi:type="dcterms:W3CDTF">2019-08-02T08:51:13Z</dcterms:modified>
</cp:coreProperties>
</file>