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df5df2b5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df5df2b5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05f4a1f07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05f4a1f07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05f4a1f07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05f4a1f07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05f4a1f07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05f4a1f07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05f4a1f07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05f4a1f07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df5df2b5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df5df2b5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05f4a1f07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05f4a1f07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05f4a1f07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05f4a1f07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df5df2b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df5df2b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df5df2b5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df5df2b5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arxiv.org/pdf/2001.11653v1.pdf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69600" y="1213375"/>
            <a:ext cx="8404800" cy="221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3800"/>
              </a:spcBef>
              <a:spcAft>
                <a:spcPts val="400"/>
              </a:spcAft>
              <a:buNone/>
            </a:pPr>
            <a:r>
              <a:rPr lang="pt-BR" sz="3600" u="sng">
                <a:hlinkClick r:id="rId3"/>
              </a:rPr>
              <a:t>Deep Learning Based Unsupervised and Semi-supervised Classification for Keratoconus</a:t>
            </a:r>
            <a:r>
              <a:rPr lang="pt-BR" sz="3600"/>
              <a:t> (Nicole Hallett et. al, 2020)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153075" y="3851650"/>
            <a:ext cx="5383800" cy="469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Edvonaldo Horácio dos Santos (edvonaldohs@ic.ufal.br)</a:t>
            </a:r>
            <a:endParaRPr sz="16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880100" y="800750"/>
            <a:ext cx="5383800" cy="469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Study of</a:t>
            </a:r>
            <a:endParaRPr b="1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Results and conclusions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NN with VAE is promising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Learning new NN model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Variatonal Autoenconder (VAE)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Hyperparameters adjusting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Limited dataset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References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HALLETT, Nicole et al. Deep learning based unsupervised and semi-supervised classification for keratoconus. In: </a:t>
            </a:r>
            <a:r>
              <a:rPr b="1" lang="pt-BR">
                <a:solidFill>
                  <a:schemeClr val="dk1"/>
                </a:solidFill>
                <a:highlight>
                  <a:schemeClr val="lt1"/>
                </a:highlight>
              </a:rPr>
              <a:t>2020 International Joint Conference on Neural Networks (IJCNN)</a:t>
            </a: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. IEEE, 2020. p. 1-7.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Introduction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Keratoconus (KC) is a bilateral, asymmetric, progressive corneal disease, affecting some 1 in 2,000 patients worldwide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The most effective intervention currently available to halt the progression of KC is corneal cross-linking (CXL)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Objectives: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To use supervised and unsupervised models to classify different stages of KC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To compare the accuracy of the supervised and unsupervised models in the  classification of KC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Patient Corneal Dataset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124 p</a:t>
            </a:r>
            <a:r>
              <a:rPr lang="pt-BR"/>
              <a:t>atients was collected from Vision Eye Institute Chatswood between 2014- 2017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29 categorical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Four degrees of KC stage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34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Clustering for Corneal Data by Variatonal Autoenconder (VAE)</a:t>
            </a:r>
            <a:endParaRPr sz="230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991700"/>
            <a:ext cx="8520600" cy="3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Variational autoencoder (VAE) is a Bayesian deep neural network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800"/>
              <a:t>Bayesian inference in VAE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Encoder and decoder as multilayer perceptron (MLP) models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600" y="2091300"/>
            <a:ext cx="7294791" cy="247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type="title"/>
          </p:nvPr>
        </p:nvSpPr>
        <p:spPr>
          <a:xfrm>
            <a:off x="1307775" y="4568900"/>
            <a:ext cx="62901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Figure 1: MLP with VAE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MLP model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700" y="1342504"/>
            <a:ext cx="6380200" cy="30363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>
            <p:ph type="title"/>
          </p:nvPr>
        </p:nvSpPr>
        <p:spPr>
          <a:xfrm>
            <a:off x="1294750" y="4451800"/>
            <a:ext cx="62901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Figure 2: MLP Model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Methodology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Get dataset and select variables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Construct the model to NN with VAE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M</a:t>
            </a:r>
            <a:r>
              <a:rPr lang="pt-BR" sz="1600"/>
              <a:t>ake the clustering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M</a:t>
            </a:r>
            <a:r>
              <a:rPr lang="pt-BR" sz="1600"/>
              <a:t>ake the classification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Obtain accuracy in both methods</a:t>
            </a:r>
            <a:endParaRPr sz="1600"/>
          </a:p>
        </p:txBody>
      </p:sp>
      <p:sp>
        <p:nvSpPr>
          <p:cNvPr id="90" name="Google Shape;90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Attention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Hyperparemeters in models!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19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Expected results and conclusions</a:t>
            </a:r>
            <a:endParaRPr sz="2300"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</a:t>
            </a:r>
            <a:r>
              <a:rPr lang="pt-BR"/>
              <a:t>he unsupervised VAE model resulted in higher accuracy than the MLP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</a:t>
            </a:r>
            <a:r>
              <a:rPr lang="pt-BR"/>
              <a:t>ccuracy levels of 73% and 80% for supervised and unsupervised models respectively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MLP model aprox. 73% accuracy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Results and conclusions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Classification accuracy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76.74%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Clustering accuracy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62.44%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MLP model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62.92%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Results and conclusions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3450"/>
            <a:ext cx="4260301" cy="283951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108700"/>
            <a:ext cx="45276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Figure 3: Clustering in latent space 2D </a:t>
            </a:r>
            <a:endParaRPr sz="1400"/>
          </a:p>
        </p:txBody>
      </p:sp>
      <p:sp>
        <p:nvSpPr>
          <p:cNvPr id="110" name="Google Shape;110;p21"/>
          <p:cNvSpPr txBox="1"/>
          <p:nvPr>
            <p:ph type="title"/>
          </p:nvPr>
        </p:nvSpPr>
        <p:spPr>
          <a:xfrm>
            <a:off x="4572000" y="4108700"/>
            <a:ext cx="45276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Figure 4: Classification in latent space 2D </a:t>
            </a:r>
            <a:endParaRPr sz="1400"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1" y="1170125"/>
            <a:ext cx="4180285" cy="2786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