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5f4a1f0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5f4a1f0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5f4a1f0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05f4a1f0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5f4a1f0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5f4a1f0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5f4a1f0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5f4a1f0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f5df2b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f5df2b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5f4a1f0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5f4a1f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5f4a1f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5f4a1f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f5df2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f5df2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f5df2b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f5df2b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001.11653v1.pdf" TargetMode="External"/><Relationship Id="rId4" Type="http://schemas.openxmlformats.org/officeDocument/2006/relationships/hyperlink" Target="mailto:edvonaldohs@ic.ufal.b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aldoHoracio/CornealAIPap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600" y="1213375"/>
            <a:ext cx="8404800" cy="22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3800"/>
              </a:spcBef>
              <a:spcAft>
                <a:spcPts val="400"/>
              </a:spcAft>
              <a:buNone/>
            </a:pPr>
            <a:r>
              <a:rPr lang="pt-BR" sz="3600" u="sng">
                <a:hlinkClick r:id="rId3"/>
              </a:rPr>
              <a:t>Deep Learning Based Unsupervised and Semi-supervised Classification for Keratoconus</a:t>
            </a:r>
            <a:r>
              <a:rPr lang="pt-BR" sz="3600"/>
              <a:t> (Nicole Hallett et. al, 2020)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53075" y="3851650"/>
            <a:ext cx="5940600" cy="800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Edvonaldo Horácio dos Santos (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edvonaldohs@ic.ufal.br</a:t>
            </a:r>
            <a:r>
              <a:rPr lang="pt-BR" sz="1400"/>
              <a:t>)</a:t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80100" y="905450"/>
            <a:ext cx="5383800" cy="46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Study of</a:t>
            </a:r>
            <a:endParaRPr b="1"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200" y="64163"/>
            <a:ext cx="800748" cy="80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3625" y="64175"/>
            <a:ext cx="722226" cy="7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HALLETT, Nicole et al. Deep learning based unsupervised and semi-supervised classification for keratoconus. In: </a:t>
            </a: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2020 International Joint Conference on Neural Networks (IJCNN)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. IEEE, 2020. p. 1-7.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Github: </a:t>
            </a:r>
            <a:r>
              <a:rPr lang="pt-BR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https://github.com/NaldoHoracio/CornealAIPaper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Keratoconus (KC) is a bilateral, asymmetric, progressive corneal disease, affecting some 1 in 2,000 patients worldwide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most effective intervention currently available to halt the progression of KC is corneal cross-linking (CXL)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Objectives: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use supervised and unsupervised models to classify different stages of KC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compare the accuracy of the supervised and unsupervised models in the  classification of KC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Patient Corneal 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124 p</a:t>
            </a:r>
            <a:r>
              <a:rPr lang="pt-BR"/>
              <a:t>atients was collected from Vision Eye Institute Chatswood between 2014- 2017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29 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Four degrees of KC stage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2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Clustering for Corneal Data by Variatonal Autoenconder (VAE)</a:t>
            </a:r>
            <a:endParaRPr sz="23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957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Variational autoencoder (VAE) is a Bayesian deep neural network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Bayesian inference in VAE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Encoder and decoder as multilayer perceptron (MLP)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X: input | Y: output | Z: encoder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61" y="2015525"/>
            <a:ext cx="7205874" cy="24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1426950" y="4568875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1: MLP with VAE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model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00" y="1342504"/>
            <a:ext cx="6380200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1294750" y="4451800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2: MLP Model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Methodology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Get dataset and select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Construct the model to NN with VAE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Obtain accuracy in both methods</a:t>
            </a:r>
            <a:endParaRPr sz="1600"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Attention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Hyperparemeters in models!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1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Expected results</a:t>
            </a:r>
            <a:endParaRPr sz="23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</a:t>
            </a:r>
            <a:r>
              <a:rPr lang="pt-BR"/>
              <a:t>he unsupervised VAE model resulted in higher accuracy than the MLP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ccuracy levels of 73% and 80% for supervised and unsupervised models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MLP model aprox. 73% accuracy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Classification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76.74%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Clustering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62.44%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MLP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62.92%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NN with VAE is promising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New NN model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Variatonal Autoenconder (VAE)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Hyperparameters adjusting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Limited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Grid search and random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