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FB51-F6E5-2FC5-D9B9-82F7F6BF9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1DB33-D71B-3F18-F58F-7CEB35A79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2B0CC-DC8B-AFFB-42B3-9A5EAD44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A184-09B4-4EE3-AE1A-FECE4362C5A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E193E-2585-89F2-14D1-CA5ED833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2767D-C1A2-E226-380D-B253A212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129C-1FBD-4E24-BB47-DD1BCDAE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7274-8FB4-A0A5-E14D-1EABB059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00C5-122E-DA9E-639D-CFE50E7BF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C76F-A70F-0B12-CDC3-DC56E272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A184-09B4-4EE3-AE1A-FECE4362C5A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1E6BF-5947-C91F-03BB-CF42C7FC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6A37E-3A50-8826-4664-1E1DB0A3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129C-1FBD-4E24-BB47-DD1BCDAE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6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AEA20-04F2-A952-D1C9-80724C65F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ED093-2EEE-CCF8-F520-5ABB83189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F261C-6C52-C1F9-FB07-E2A3B2A5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A184-09B4-4EE3-AE1A-FECE4362C5A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6FCB6-8AFD-AA30-052C-7B3AC7EB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142D-F2BB-D7E7-6C71-8B3470F3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129C-1FBD-4E24-BB47-DD1BCDAE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8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35D4-0051-EA88-2F24-50DC5D1D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7C91-5C66-24EB-1B3E-7E0BA58ED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3005A-F681-2EB5-5656-ABB9AC0B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A184-09B4-4EE3-AE1A-FECE4362C5A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5AA4D-091F-1AFF-A802-40D67156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4D3C3-ADD2-43E1-877D-5EC185CE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129C-1FBD-4E24-BB47-DD1BCDAE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F421-C4BE-1E09-0047-E89D2874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C36AB-8E63-B94B-A74A-4B568DDA4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8DD5F-1B3C-26DF-5E51-76379017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A184-09B4-4EE3-AE1A-FECE4362C5A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8847A-0C5C-3D9D-D8AE-32FAF903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8923-B6A5-76A7-AAFE-414750EF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129C-1FBD-4E24-BB47-DD1BCDAE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2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357D-9FF6-2AC0-6F82-1236CC2B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DE08-739B-931B-1B50-912EF3540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E7FED-0739-2417-8FB5-8D19B16DE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EB1D3-C13A-98B8-E527-D4FC7FCF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A184-09B4-4EE3-AE1A-FECE4362C5A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845F-239E-1C5A-D9FA-A7CB2DB7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746AA-CF48-0B48-BC85-85B8EE87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129C-1FBD-4E24-BB47-DD1BCDAE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0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3EF5-126D-7A19-838F-539607D2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13AD2-0925-B676-D329-6E16BF745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77588-0827-03AB-F7FB-84E51C7C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1664B-A2EE-38A3-3A78-52B1D9050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94AAF-16C2-CB5D-3E5D-8990C9861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B8B4F-C0BC-4195-AB05-5FDF9D1C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A184-09B4-4EE3-AE1A-FECE4362C5A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7A2E4-E878-DB15-2A07-1AD5803D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C12D4-42B4-A2CD-A390-224F97D4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129C-1FBD-4E24-BB47-DD1BCDAE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918B-5DEF-3658-DF7F-3BB0F8F7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F745B-7739-7763-3F39-E7F46ADB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A184-09B4-4EE3-AE1A-FECE4362C5A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4CBD3-B93C-A1D4-5B68-0EC65F41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2F502-6674-CFC0-4426-B104C770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129C-1FBD-4E24-BB47-DD1BCDAE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4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30987-F434-427E-B484-D86934A9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A184-09B4-4EE3-AE1A-FECE4362C5A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23592-401E-3F3D-BDDA-FD1E05BA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9EC02-8B6F-6863-0118-8404229A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129C-1FBD-4E24-BB47-DD1BCDAE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1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D930-4789-CA4C-2206-02F0BFDC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E73FB-610C-1378-3999-8F20CCC5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C0D2E-BE4A-F4D6-7B83-F0DB5CBC4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06A82-DAD2-012C-D677-3B4BA180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A184-09B4-4EE3-AE1A-FECE4362C5A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6503C-BA59-21A8-546B-648206C6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A9F5F-85A3-C229-C012-0002FB27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129C-1FBD-4E24-BB47-DD1BCDAE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E1E6-BD5B-DFFB-24AC-9FC47E12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D6B0F-E94B-3610-EBF0-4F1A914E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BD1F3-77A9-FA3B-DF6B-0BEF6C75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00307-7A74-AD6C-7444-46DF96FB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A184-09B4-4EE3-AE1A-FECE4362C5A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04D77-8A81-6E9C-0F59-6040F523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CF005-A9F5-A3B8-F442-5DB8CDA1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129C-1FBD-4E24-BB47-DD1BCDAE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B7492-13DD-8E69-0CE1-CBE18CD6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D5333-0F09-5F54-CB81-9ADA1C8B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A5318-1B84-A66C-CE82-CDD27D69E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FA184-09B4-4EE3-AE1A-FECE4362C5A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BF8E-8AF3-94D4-CEFA-0B3A14551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C5D8-3143-A3D3-CE82-9093EC7E2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4129C-1FBD-4E24-BB47-DD1BCDAEC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1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A5B67ADA-1B48-6A3A-A5BD-3B14962E11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445" b="228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711C0-8800-1B62-231F-0512F1E3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en-US" sz="3600"/>
              <a:t>Cybersecurity in the Digital 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59C6D-1D2D-D135-C559-01D870519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en-US" sz="1100"/>
              <a:t>Protecting Data and Privacy in an Increasingly Digital World</a:t>
            </a:r>
            <a:br>
              <a:rPr lang="en-US" sz="1100"/>
            </a:br>
            <a:r>
              <a:rPr lang="en-US" sz="1100"/>
              <a:t>Pfano Terresa Tshiambwa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15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1997D-3C98-5222-2C31-D81EA440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Cybersecurity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40C4B3-A6F3-8A1F-D1D9-1EBD7A229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31874" y="4797188"/>
            <a:ext cx="6051236" cy="12418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algn="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Definition of cybersecurity </a:t>
            </a:r>
          </a:p>
          <a:p>
            <a:pPr marR="0" lvl="0" algn="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Importance in today’s connected world </a:t>
            </a:r>
          </a:p>
          <a:p>
            <a:pPr marR="0" lvl="0" algn="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Examples of recent cybersecurity threats </a:t>
            </a:r>
          </a:p>
          <a:p>
            <a:pPr marR="0" lvl="0" algn="r" fontAlgn="base"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080EA-6F3A-6C43-18DC-8E17A8BE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Common Cyber Threats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52E842-2B78-A043-8D29-BA07D00F8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31874" y="4797188"/>
            <a:ext cx="6051236" cy="12418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algn="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Phishing attacks </a:t>
            </a:r>
          </a:p>
          <a:p>
            <a:pPr marR="0" lvl="0" algn="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Malware and ransomware </a:t>
            </a:r>
          </a:p>
          <a:p>
            <a:pPr marR="0" lvl="0" algn="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Data breaches and identity theft </a:t>
            </a:r>
          </a:p>
          <a:p>
            <a:pPr marR="0" lvl="0" algn="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Social engineering </a:t>
            </a:r>
          </a:p>
          <a:p>
            <a:pPr marR="0" lvl="0" algn="r" fontAlgn="base">
              <a:spcAft>
                <a:spcPct val="0"/>
              </a:spcAft>
              <a:buClrTx/>
              <a:buSzTx/>
              <a:tabLst/>
            </a:pPr>
            <a:endParaRPr kumimoji="0" lang="en-US" altLang="en-US" sz="13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B5B96-A87F-5F63-0385-1C104741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Role of Cybersecurity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41B3F1-847C-0095-9813-3E41A4092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21803" y="4940490"/>
            <a:ext cx="7208197" cy="1265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Protecting personal and business data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Ensuring privacy and confidentiality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Safeguarding digital infrastructure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2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7DA30-6220-729F-71AD-C7548968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Practices for Cybersecurity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3742AE-7D6A-1726-0FD5-F05A1EE51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85397" y="4960961"/>
            <a:ext cx="7055893" cy="1078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Strong passwords and multi-factor authentication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Regular software updates and patches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Safe browsing habits and avoiding suspicious links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Awareness and education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89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962D5-A477-36C1-5172-9E48BF1D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Cybersecurity in Business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3D7CE2-85FC-0860-63AE-3BC435E2B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31874" y="4797188"/>
            <a:ext cx="6051236" cy="12418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R="0" lvl="0" algn="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Importance for companies and startups </a:t>
            </a:r>
          </a:p>
          <a:p>
            <a:pPr marR="0" lvl="0" algn="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Implementing security protocols </a:t>
            </a:r>
          </a:p>
          <a:p>
            <a:pPr marR="0" lvl="0" algn="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Employee cybersecurity training </a:t>
            </a:r>
          </a:p>
          <a:p>
            <a:pPr marR="0" lvl="0" algn="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Compliance and regulations </a:t>
            </a:r>
          </a:p>
          <a:p>
            <a:pPr marR="0" lvl="0" algn="r" fontAlgn="base">
              <a:spcAft>
                <a:spcPct val="0"/>
              </a:spcAft>
              <a:buClrTx/>
              <a:buSzTx/>
              <a:tabLst/>
            </a:pPr>
            <a:endParaRPr kumimoji="0" lang="en-US" altLang="en-US" sz="1300" b="1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2816-300D-DB71-2910-AD30EF12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5335"/>
            <a:ext cx="4654339" cy="24959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The Future of Cybersecurity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B5C6FF-D494-86D9-D59A-53133683B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4180937"/>
            <a:ext cx="4683341" cy="18007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AI and machine learning in threat detection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Blockchain security innovations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Quantum computing and encryption advancements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Robot operating a machine">
            <a:extLst>
              <a:ext uri="{FF2B5EF4-FFF2-40B4-BE49-F238E27FC236}">
                <a16:creationId xmlns:a16="http://schemas.microsoft.com/office/drawing/2014/main" id="{5027099D-46A8-7FFE-63BF-843EF789E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88" r="17967" b="1"/>
          <a:stretch>
            <a:fillRect/>
          </a:stretch>
        </p:blipFill>
        <p:spPr>
          <a:xfrm>
            <a:off x="6638988" y="-1"/>
            <a:ext cx="5553012" cy="68580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2C2385A-6F3A-07EF-D18E-AA9E680CE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94B55E-EB5A-B230-96EA-54C8AEB19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58827A-DDAE-A009-92D2-4F4452814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831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4D196-BBA5-9144-97C6-0D49A2DA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2C3CB6-7680-00D8-E698-80BFF284F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27208" y="4756265"/>
            <a:ext cx="4393278" cy="12444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Thank you!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Call to action: Stay informed &amp; secure your data 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21E4570D-0FA4-4978-D48E-AD07DB296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6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Cybersecurity in the Digital Age</vt:lpstr>
      <vt:lpstr>Introduction to Cybersecurity</vt:lpstr>
      <vt:lpstr>Common Cyber Threats</vt:lpstr>
      <vt:lpstr>The Role of Cybersecurity</vt:lpstr>
      <vt:lpstr>Best Practices for Cybersecurity</vt:lpstr>
      <vt:lpstr>Cybersecurity in Business</vt:lpstr>
      <vt:lpstr>The Future of Cybersecurity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Tshiambwa. Terresa</dc:creator>
  <cp:lastModifiedBy>Tshiambwa. Terresa</cp:lastModifiedBy>
  <cp:revision>1</cp:revision>
  <dcterms:created xsi:type="dcterms:W3CDTF">2025-05-23T12:39:36Z</dcterms:created>
  <dcterms:modified xsi:type="dcterms:W3CDTF">2025-05-23T12:52:02Z</dcterms:modified>
</cp:coreProperties>
</file>