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312840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DCED2-8928-416C-B693-51F73B8B14D9}"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6423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173358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4225067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2015192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53281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2213997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1885946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377482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173387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DCED2-8928-416C-B693-51F73B8B14D9}"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381086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DCED2-8928-416C-B693-51F73B8B14D9}"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304836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DCED2-8928-416C-B693-51F73B8B14D9}" type="datetimeFigureOut">
              <a:rPr lang="en-IN" smtClean="0"/>
              <a:t>21-10-2023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359614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0DCED2-8928-416C-B693-51F73B8B14D9}"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123493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DCED2-8928-416C-B693-51F73B8B14D9}" type="datetimeFigureOut">
              <a:rPr lang="en-IN" smtClean="0"/>
              <a:t>21-10-2023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289389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DCED2-8928-416C-B693-51F73B8B14D9}"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403153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50DCED2-8928-416C-B693-51F73B8B14D9}" type="datetimeFigureOut">
              <a:rPr lang="en-IN" smtClean="0"/>
              <a:t>21-10-2023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FAB961E-AA13-4F7D-B006-9C2C0F3B472B}" type="slidenum">
              <a:rPr lang="en-IN" smtClean="0"/>
              <a:t>‹#›</a:t>
            </a:fld>
            <a:endParaRPr lang="en-IN"/>
          </a:p>
        </p:txBody>
      </p:sp>
    </p:spTree>
    <p:extLst>
      <p:ext uri="{BB962C8B-B14F-4D97-AF65-F5344CB8AC3E}">
        <p14:creationId xmlns:p14="http://schemas.microsoft.com/office/powerpoint/2010/main" val="150167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50DCED2-8928-416C-B693-51F73B8B14D9}" type="datetimeFigureOut">
              <a:rPr lang="en-IN" smtClean="0"/>
              <a:t>21-10-2023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FAB961E-AA13-4F7D-B006-9C2C0F3B472B}" type="slidenum">
              <a:rPr lang="en-IN" smtClean="0"/>
              <a:t>‹#›</a:t>
            </a:fld>
            <a:endParaRPr lang="en-IN"/>
          </a:p>
        </p:txBody>
      </p:sp>
    </p:spTree>
    <p:extLst>
      <p:ext uri="{BB962C8B-B14F-4D97-AF65-F5344CB8AC3E}">
        <p14:creationId xmlns:p14="http://schemas.microsoft.com/office/powerpoint/2010/main" val="154253582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713C-7FD2-5336-D0EC-903B3C97E214}"/>
              </a:ext>
            </a:extLst>
          </p:cNvPr>
          <p:cNvSpPr>
            <a:spLocks noGrp="1"/>
          </p:cNvSpPr>
          <p:nvPr>
            <p:ph type="ctrTitle"/>
          </p:nvPr>
        </p:nvSpPr>
        <p:spPr/>
        <p:txBody>
          <a:bodyPr>
            <a:normAutofit/>
          </a:bodyPr>
          <a:lstStyle/>
          <a:p>
            <a:r>
              <a:rPr lang="en-IN" sz="7200" dirty="0" err="1"/>
              <a:t>EZFlow</a:t>
            </a:r>
            <a:endParaRPr lang="en-IN" sz="7200" dirty="0"/>
          </a:p>
        </p:txBody>
      </p:sp>
      <p:sp>
        <p:nvSpPr>
          <p:cNvPr id="3" name="Subtitle 2">
            <a:extLst>
              <a:ext uri="{FF2B5EF4-FFF2-40B4-BE49-F238E27FC236}">
                <a16:creationId xmlns:a16="http://schemas.microsoft.com/office/drawing/2014/main" id="{421B5133-DD11-1B93-EEFB-6558CF0DD82F}"/>
              </a:ext>
            </a:extLst>
          </p:cNvPr>
          <p:cNvSpPr>
            <a:spLocks noGrp="1"/>
          </p:cNvSpPr>
          <p:nvPr>
            <p:ph type="subTitle" idx="1"/>
          </p:nvPr>
        </p:nvSpPr>
        <p:spPr/>
        <p:txBody>
          <a:bodyPr>
            <a:normAutofit/>
          </a:bodyPr>
          <a:lstStyle/>
          <a:p>
            <a:r>
              <a:rPr lang="en-IN" sz="3200" dirty="0"/>
              <a:t>Streamlining the entry-exit registry process in </a:t>
            </a:r>
            <a:r>
              <a:rPr lang="en-IN" sz="3200" dirty="0" err="1"/>
              <a:t>iit</a:t>
            </a:r>
            <a:r>
              <a:rPr lang="en-IN" sz="3200" dirty="0"/>
              <a:t> </a:t>
            </a:r>
            <a:r>
              <a:rPr lang="en-IN" sz="3200" dirty="0" err="1"/>
              <a:t>ropar</a:t>
            </a:r>
            <a:endParaRPr lang="en-IN" sz="3200" dirty="0"/>
          </a:p>
        </p:txBody>
      </p:sp>
    </p:spTree>
    <p:extLst>
      <p:ext uri="{BB962C8B-B14F-4D97-AF65-F5344CB8AC3E}">
        <p14:creationId xmlns:p14="http://schemas.microsoft.com/office/powerpoint/2010/main" val="233877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DEBF-BC53-C7C3-BD28-216A1A4DBA33}"/>
              </a:ext>
            </a:extLst>
          </p:cNvPr>
          <p:cNvSpPr>
            <a:spLocks noGrp="1"/>
          </p:cNvSpPr>
          <p:nvPr>
            <p:ph type="title"/>
          </p:nvPr>
        </p:nvSpPr>
        <p:spPr/>
        <p:txBody>
          <a:bodyPr/>
          <a:lstStyle/>
          <a:p>
            <a:r>
              <a:rPr lang="en-IN" dirty="0"/>
              <a:t>For students</a:t>
            </a:r>
          </a:p>
        </p:txBody>
      </p:sp>
      <p:sp>
        <p:nvSpPr>
          <p:cNvPr id="3" name="Content Placeholder 2">
            <a:extLst>
              <a:ext uri="{FF2B5EF4-FFF2-40B4-BE49-F238E27FC236}">
                <a16:creationId xmlns:a16="http://schemas.microsoft.com/office/drawing/2014/main" id="{DB4511A4-9737-B7ED-662E-FA1FC030C4A8}"/>
              </a:ext>
            </a:extLst>
          </p:cNvPr>
          <p:cNvSpPr>
            <a:spLocks noGrp="1"/>
          </p:cNvSpPr>
          <p:nvPr>
            <p:ph idx="1"/>
          </p:nvPr>
        </p:nvSpPr>
        <p:spPr/>
        <p:txBody>
          <a:bodyPr/>
          <a:lstStyle/>
          <a:p>
            <a:r>
              <a:rPr lang="en-IN" dirty="0"/>
              <a:t>The students have to manually enter their details when leaving or entering the institute, which our product will help improve. This whole registry process will be automated by the usage of a simple, easy to use web application.</a:t>
            </a:r>
          </a:p>
          <a:p>
            <a:r>
              <a:rPr lang="en-IN" dirty="0"/>
              <a:t>The students of the institute have been issued an ID Card, which they use for issuing books in the library. Our software adds to its usage and employs its abilities to maintain a registry of all students going in and out of the campus.</a:t>
            </a:r>
          </a:p>
        </p:txBody>
      </p:sp>
    </p:spTree>
    <p:extLst>
      <p:ext uri="{BB962C8B-B14F-4D97-AF65-F5344CB8AC3E}">
        <p14:creationId xmlns:p14="http://schemas.microsoft.com/office/powerpoint/2010/main" val="17926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C88-46FD-529D-5112-537667260A7F}"/>
              </a:ext>
            </a:extLst>
          </p:cNvPr>
          <p:cNvSpPr>
            <a:spLocks noGrp="1"/>
          </p:cNvSpPr>
          <p:nvPr>
            <p:ph type="title"/>
          </p:nvPr>
        </p:nvSpPr>
        <p:spPr/>
        <p:txBody>
          <a:bodyPr/>
          <a:lstStyle/>
          <a:p>
            <a:r>
              <a:rPr lang="en-IN" dirty="0"/>
              <a:t>For Guests</a:t>
            </a:r>
          </a:p>
        </p:txBody>
      </p:sp>
      <p:sp>
        <p:nvSpPr>
          <p:cNvPr id="3" name="Content Placeholder 2">
            <a:extLst>
              <a:ext uri="{FF2B5EF4-FFF2-40B4-BE49-F238E27FC236}">
                <a16:creationId xmlns:a16="http://schemas.microsoft.com/office/drawing/2014/main" id="{F674A07E-CC12-2BDC-552E-8167B2143BA3}"/>
              </a:ext>
            </a:extLst>
          </p:cNvPr>
          <p:cNvSpPr>
            <a:spLocks noGrp="1"/>
          </p:cNvSpPr>
          <p:nvPr>
            <p:ph idx="1"/>
          </p:nvPr>
        </p:nvSpPr>
        <p:spPr/>
        <p:txBody>
          <a:bodyPr/>
          <a:lstStyle/>
          <a:p>
            <a:r>
              <a:rPr lang="en-IN" dirty="0"/>
              <a:t>Many outsiders also visit the campus for various purposes like seminars, fests, etc. and maintaining a physical register for these entries is difficult and economically unfavourable. Digitizing these records can help the institute to reduce costs and ease the process for all external visitors and make their experience memorable.</a:t>
            </a:r>
          </a:p>
        </p:txBody>
      </p:sp>
    </p:spTree>
    <p:extLst>
      <p:ext uri="{BB962C8B-B14F-4D97-AF65-F5344CB8AC3E}">
        <p14:creationId xmlns:p14="http://schemas.microsoft.com/office/powerpoint/2010/main" val="30263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0357-BE9E-882B-3560-1BFEBD16DE01}"/>
              </a:ext>
            </a:extLst>
          </p:cNvPr>
          <p:cNvSpPr>
            <a:spLocks noGrp="1"/>
          </p:cNvSpPr>
          <p:nvPr>
            <p:ph type="ctrTitle"/>
          </p:nvPr>
        </p:nvSpPr>
        <p:spPr>
          <a:xfrm>
            <a:off x="1751012" y="1446244"/>
            <a:ext cx="8676222" cy="1188099"/>
          </a:xfrm>
        </p:spPr>
        <p:txBody>
          <a:bodyPr>
            <a:normAutofit/>
          </a:bodyPr>
          <a:lstStyle/>
          <a:p>
            <a:r>
              <a:rPr lang="en-IN" sz="6000" dirty="0"/>
              <a:t>Thank You</a:t>
            </a:r>
          </a:p>
        </p:txBody>
      </p:sp>
      <p:sp>
        <p:nvSpPr>
          <p:cNvPr id="3" name="Subtitle 2">
            <a:extLst>
              <a:ext uri="{FF2B5EF4-FFF2-40B4-BE49-F238E27FC236}">
                <a16:creationId xmlns:a16="http://schemas.microsoft.com/office/drawing/2014/main" id="{17659261-36EC-2AAC-B91C-BE110E85EE8A}"/>
              </a:ext>
            </a:extLst>
          </p:cNvPr>
          <p:cNvSpPr>
            <a:spLocks noGrp="1"/>
          </p:cNvSpPr>
          <p:nvPr>
            <p:ph type="subTitle" idx="1"/>
          </p:nvPr>
        </p:nvSpPr>
        <p:spPr/>
        <p:txBody>
          <a:bodyPr/>
          <a:lstStyle/>
          <a:p>
            <a:r>
              <a:rPr lang="en-IN" dirty="0"/>
              <a:t>Nalin Angrish</a:t>
            </a:r>
          </a:p>
          <a:p>
            <a:r>
              <a:rPr lang="en-IN" dirty="0"/>
              <a:t>Arpit Goel</a:t>
            </a:r>
          </a:p>
          <a:p>
            <a:r>
              <a:rPr lang="en-IN" dirty="0" err="1"/>
              <a:t>Abhigyan</a:t>
            </a:r>
            <a:r>
              <a:rPr lang="en-IN" dirty="0"/>
              <a:t> Singh</a:t>
            </a:r>
          </a:p>
        </p:txBody>
      </p:sp>
    </p:spTree>
    <p:extLst>
      <p:ext uri="{BB962C8B-B14F-4D97-AF65-F5344CB8AC3E}">
        <p14:creationId xmlns:p14="http://schemas.microsoft.com/office/powerpoint/2010/main" val="1818316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16</TotalTime>
  <Words>164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Mesh</vt:lpstr>
      <vt:lpstr>EZFlow</vt:lpstr>
      <vt:lpstr>For students</vt:lpstr>
      <vt:lpstr>For Guests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EZFlow</dc:title>
  <dc:creator>Nalin Angrish</dc:creator>
  <cp:lastModifiedBy>Nalin Angrish</cp:lastModifiedBy>
  <cp:revision>2</cp:revision>
  <dcterms:created xsi:type="dcterms:W3CDTF">2023-10-21T00:46:59Z</dcterms:created>
  <dcterms:modified xsi:type="dcterms:W3CDTF">2023-10-21T01:07:44Z</dcterms:modified>
</cp:coreProperties>
</file>