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fe34939015df677/Documents/Book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fe34939015df677/Documents/Book1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Sheet1!$D$9</c:f>
              <c:strCache>
                <c:ptCount val="1"/>
                <c:pt idx="0">
                  <c:v>VALUE(IN MILLIONS)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08-422B-B993-533AD9F67F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08-422B-B993-533AD9F67F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08-422B-B993-533AD9F67F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08-422B-B993-533AD9F67F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08-422B-B993-533AD9F67F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08-422B-B993-533AD9F67F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08-422B-B993-533AD9F67F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08-422B-B993-533AD9F67F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008-422B-B993-533AD9F67F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008-422B-B993-533AD9F67F14}"/>
              </c:ext>
            </c:extLst>
          </c:dPt>
          <c:cat>
            <c:strRef>
              <c:f>Sheet1!$C$10:$C$19</c:f>
              <c:strCache>
                <c:ptCount val="10"/>
                <c:pt idx="0">
                  <c:v>CSK</c:v>
                </c:pt>
                <c:pt idx="1">
                  <c:v>MI</c:v>
                </c:pt>
                <c:pt idx="2">
                  <c:v>RCB</c:v>
                </c:pt>
                <c:pt idx="3">
                  <c:v>KKR</c:v>
                </c:pt>
                <c:pt idx="4">
                  <c:v>GT</c:v>
                </c:pt>
                <c:pt idx="5">
                  <c:v>RR</c:v>
                </c:pt>
                <c:pt idx="6">
                  <c:v>SRH</c:v>
                </c:pt>
                <c:pt idx="7">
                  <c:v>PK</c:v>
                </c:pt>
                <c:pt idx="8">
                  <c:v>DC</c:v>
                </c:pt>
                <c:pt idx="9">
                  <c:v>LSG</c:v>
                </c:pt>
              </c:strCache>
            </c:strRef>
          </c:cat>
          <c:val>
            <c:numRef>
              <c:f>Sheet1!$D$10:$D$19</c:f>
              <c:numCache>
                <c:formatCode>General</c:formatCode>
                <c:ptCount val="10"/>
                <c:pt idx="0">
                  <c:v>231</c:v>
                </c:pt>
                <c:pt idx="1">
                  <c:v>204</c:v>
                </c:pt>
                <c:pt idx="2">
                  <c:v>227</c:v>
                </c:pt>
                <c:pt idx="3">
                  <c:v>216</c:v>
                </c:pt>
                <c:pt idx="4">
                  <c:v>124</c:v>
                </c:pt>
                <c:pt idx="5">
                  <c:v>113</c:v>
                </c:pt>
                <c:pt idx="6">
                  <c:v>132</c:v>
                </c:pt>
                <c:pt idx="7">
                  <c:v>101</c:v>
                </c:pt>
                <c:pt idx="8">
                  <c:v>131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008-422B-B993-533AD9F67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0.894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75CCE001-EFA1-574B-1CF5-EB3E813180C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095238" cy="342857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BC7D-9D2C-97EB-BF18-721534EC7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160" y="2301240"/>
            <a:ext cx="7383780" cy="658270"/>
          </a:xfrm>
        </p:spPr>
        <p:txBody>
          <a:bodyPr/>
          <a:lstStyle/>
          <a:p>
            <a:r>
              <a:rPr lang="en-US" sz="1800" b="1" dirty="0"/>
              <a:t>                  "Interactive Analysis of IPL Team Performance, Achievements, and Market Value"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792A-9977-CA52-ED1C-FCD219E7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568" y="3549445"/>
            <a:ext cx="5909461" cy="828934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NALIN KUMAR V</a:t>
            </a:r>
          </a:p>
          <a:p>
            <a:r>
              <a:rPr lang="en-US" sz="1600" dirty="0"/>
              <a:t> 16:09:2024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61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C40E5C-0B5C-2596-B794-46DB9A76C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261502"/>
              </p:ext>
            </p:extLst>
          </p:nvPr>
        </p:nvGraphicFramePr>
        <p:xfrm>
          <a:off x="5791200" y="1317523"/>
          <a:ext cx="5555226" cy="3835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C40E5C-0B5C-2596-B794-46DB9A76C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04833"/>
              </p:ext>
            </p:extLst>
          </p:nvPr>
        </p:nvGraphicFramePr>
        <p:xfrm>
          <a:off x="1337188" y="1238865"/>
          <a:ext cx="3903406" cy="413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24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AA1AC-48CE-7823-8E6E-47E261BF4DA7}"/>
              </a:ext>
            </a:extLst>
          </p:cNvPr>
          <p:cNvSpPr txBox="1"/>
          <p:nvPr/>
        </p:nvSpPr>
        <p:spPr>
          <a:xfrm>
            <a:off x="1752600" y="1246632"/>
            <a:ext cx="840028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Results and Outcomes</a:t>
            </a:r>
            <a:r>
              <a:rPr lang="en-IN" dirty="0"/>
              <a:t>:</a:t>
            </a:r>
          </a:p>
          <a:p>
            <a:r>
              <a:rPr lang="en-IN" dirty="0"/>
              <a:t>Results Achieved:</a:t>
            </a:r>
          </a:p>
          <a:p>
            <a:r>
              <a:rPr lang="en-IN" dirty="0"/>
              <a:t>Effective Data Retrieval: Successfully retrieves and displays detailed statistics for IPL teams.</a:t>
            </a:r>
          </a:p>
          <a:p>
            <a:r>
              <a:rPr lang="en-IN" dirty="0"/>
              <a:t> User Interaction: Provides a responsive interface for querying team information. </a:t>
            </a:r>
          </a:p>
          <a:p>
            <a:r>
              <a:rPr lang="en-IN" dirty="0"/>
              <a:t> Error Management : Handles invalid inputs gracefully and provides user-friendly messages.</a:t>
            </a:r>
          </a:p>
          <a:p>
            <a:endParaRPr lang="en-IN" dirty="0"/>
          </a:p>
          <a:p>
            <a:r>
              <a:rPr lang="en-IN" dirty="0"/>
              <a:t>Visual Representations:</a:t>
            </a:r>
          </a:p>
          <a:p>
            <a:r>
              <a:rPr lang="en-IN" dirty="0"/>
              <a:t>Statistics : Comparison of win percentages and market values among teams.  </a:t>
            </a:r>
          </a:p>
          <a:p>
            <a:r>
              <a:rPr lang="en-IN" dirty="0"/>
              <a:t>Charts: Display data trends and team performance visually.</a:t>
            </a:r>
          </a:p>
        </p:txBody>
      </p:sp>
    </p:spTree>
    <p:extLst>
      <p:ext uri="{BB962C8B-B14F-4D97-AF65-F5344CB8AC3E}">
        <p14:creationId xmlns:p14="http://schemas.microsoft.com/office/powerpoint/2010/main" val="404113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313D5-14C5-DE3E-0A16-3DBB002E956E}"/>
              </a:ext>
            </a:extLst>
          </p:cNvPr>
          <p:cNvSpPr txBox="1"/>
          <p:nvPr/>
        </p:nvSpPr>
        <p:spPr>
          <a:xfrm>
            <a:off x="1882140" y="1120676"/>
            <a:ext cx="7315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Conclusion:</a:t>
            </a:r>
          </a:p>
          <a:p>
            <a:r>
              <a:rPr lang="en-IN" dirty="0"/>
              <a:t>Summary: The IPL Team Statistics Analysis Tool efficiently consolidates and presents IPL team data, offering valuable insights into team performance and market dynamics. The project enhances data accessibility and user interaction.</a:t>
            </a:r>
          </a:p>
          <a:p>
            <a:r>
              <a:rPr lang="en-IN" dirty="0"/>
              <a:t>Future Developments:</a:t>
            </a:r>
          </a:p>
          <a:p>
            <a:r>
              <a:rPr lang="en-IN" dirty="0"/>
              <a:t>Enhanced User Interface : Develop a graphical user interface (GUI) for better user experience.  </a:t>
            </a:r>
          </a:p>
          <a:p>
            <a:r>
              <a:rPr lang="en-IN" dirty="0"/>
              <a:t>Integration with Live Data: Implement real-time data updates and live statistics.</a:t>
            </a:r>
          </a:p>
        </p:txBody>
      </p:sp>
    </p:spTree>
    <p:extLst>
      <p:ext uri="{BB962C8B-B14F-4D97-AF65-F5344CB8AC3E}">
        <p14:creationId xmlns:p14="http://schemas.microsoft.com/office/powerpoint/2010/main" val="31210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75431-8262-AF21-CBFE-FEA9A031A0EF}"/>
              </a:ext>
            </a:extLst>
          </p:cNvPr>
          <p:cNvSpPr txBox="1"/>
          <p:nvPr/>
        </p:nvSpPr>
        <p:spPr>
          <a:xfrm>
            <a:off x="1051560" y="922020"/>
            <a:ext cx="9372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Aim of the Project:</a:t>
            </a:r>
          </a:p>
          <a:p>
            <a:r>
              <a:rPr lang="en-IN" sz="2400" dirty="0"/>
              <a:t>Objective: The primary objective of this project is to develop a tool that provides comprehensive statistics and insights about IPL teams. </a:t>
            </a:r>
          </a:p>
          <a:p>
            <a:r>
              <a:rPr lang="en-IN" sz="2400" dirty="0"/>
              <a:t>The aim is to facilitate a better understanding of team performance, market value, and fan engagement through data analysis.</a:t>
            </a:r>
          </a:p>
          <a:p>
            <a:r>
              <a:rPr lang="en-IN" sz="2400" dirty="0"/>
              <a:t> Aims: To present detailed statistics for various IPL teams.  </a:t>
            </a:r>
          </a:p>
          <a:p>
            <a:r>
              <a:rPr lang="en-IN" sz="2400" dirty="0"/>
              <a:t>To offer insights into team performance metrics such as win percentages and championships.  </a:t>
            </a:r>
          </a:p>
          <a:p>
            <a:r>
              <a:rPr lang="en-IN" sz="2400" dirty="0"/>
              <a:t>To display follower counts and market values for a comparative analysis. </a:t>
            </a:r>
          </a:p>
          <a:p>
            <a:r>
              <a:rPr lang="en-IN" sz="2400" dirty="0"/>
              <a:t> To provide an interactive and user-friendly interface for querying team data.</a:t>
            </a:r>
          </a:p>
        </p:txBody>
      </p:sp>
    </p:spTree>
    <p:extLst>
      <p:ext uri="{BB962C8B-B14F-4D97-AF65-F5344CB8AC3E}">
        <p14:creationId xmlns:p14="http://schemas.microsoft.com/office/powerpoint/2010/main" val="322578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FC818-A472-33AF-A1EA-8CDDA23414F0}"/>
              </a:ext>
            </a:extLst>
          </p:cNvPr>
          <p:cNvSpPr txBox="1"/>
          <p:nvPr/>
        </p:nvSpPr>
        <p:spPr>
          <a:xfrm>
            <a:off x="1043940" y="1264920"/>
            <a:ext cx="81080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Problem Statement</a:t>
            </a:r>
            <a:r>
              <a:rPr lang="en-IN" dirty="0"/>
              <a:t>:</a:t>
            </a:r>
          </a:p>
          <a:p>
            <a:r>
              <a:rPr lang="en-IN" dirty="0"/>
              <a:t>  Managing and </a:t>
            </a:r>
            <a:r>
              <a:rPr lang="en-IN" dirty="0" err="1"/>
              <a:t>Analyzing</a:t>
            </a:r>
            <a:r>
              <a:rPr lang="en-IN" dirty="0"/>
              <a:t>  sports team statistics can be challenging due to the large volume of data and the need for real-time updates. </a:t>
            </a:r>
          </a:p>
          <a:p>
            <a:r>
              <a:rPr lang="en-IN" dirty="0"/>
              <a:t>IPL fans, analysts, and stakeholders require a system that consolidates and presents team statistics efficiently.</a:t>
            </a:r>
          </a:p>
          <a:p>
            <a:r>
              <a:rPr lang="en-IN" dirty="0"/>
              <a:t>Challenge Overview:</a:t>
            </a:r>
          </a:p>
          <a:p>
            <a:r>
              <a:rPr lang="en-IN" dirty="0"/>
              <a:t>Data Overload: Handling and interpreting a vast array of team statistics from various sources.  - </a:t>
            </a:r>
          </a:p>
          <a:p>
            <a:r>
              <a:rPr lang="en-IN" dirty="0"/>
              <a:t>Lack of Integration: Difficulty in accessing consolidated and comparative team data from a single platform.  </a:t>
            </a:r>
          </a:p>
          <a:p>
            <a:r>
              <a:rPr lang="en-IN" dirty="0"/>
              <a:t>Real-Time Updates: Need for up-to-date statistics to reflect recent matches and changes.</a:t>
            </a:r>
          </a:p>
        </p:txBody>
      </p:sp>
    </p:spTree>
    <p:extLst>
      <p:ext uri="{BB962C8B-B14F-4D97-AF65-F5344CB8AC3E}">
        <p14:creationId xmlns:p14="http://schemas.microsoft.com/office/powerpoint/2010/main" val="77026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BF4C4-2B55-DE17-D1B7-274ECA7B414E}"/>
              </a:ext>
            </a:extLst>
          </p:cNvPr>
          <p:cNvSpPr txBox="1"/>
          <p:nvPr/>
        </p:nvSpPr>
        <p:spPr>
          <a:xfrm>
            <a:off x="1133856" y="1219201"/>
            <a:ext cx="80181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Project Description:</a:t>
            </a:r>
          </a:p>
          <a:p>
            <a:r>
              <a:rPr lang="en-IN" dirty="0"/>
              <a:t>Overview: The IPL Team Statistics Analysis Tool is designed to provide a comprehensive view of IPL team performance and market dynamics. It integrates team statistics such as wins, finals appearances, championships, and fan engagement metrics.- </a:t>
            </a:r>
            <a:r>
              <a:rPr lang="en-IN" b="1" dirty="0"/>
              <a:t>Scope and Objectives:</a:t>
            </a:r>
            <a:r>
              <a:rPr lang="en-IN" dirty="0"/>
              <a:t> </a:t>
            </a:r>
          </a:p>
          <a:p>
            <a:r>
              <a:rPr lang="en-IN" dirty="0"/>
              <a:t>Scope: The project covers data retrieval, display, and user interaction for IPL team statistics.  </a:t>
            </a:r>
          </a:p>
          <a:p>
            <a:r>
              <a:rPr lang="en-IN" dirty="0"/>
              <a:t>Objectives: To build a tool that aggregates IPL team data, provides detailed statistics, and supports user queries.</a:t>
            </a:r>
          </a:p>
          <a:p>
            <a:r>
              <a:rPr lang="en-IN" dirty="0"/>
              <a:t>Technologies and Methodologies:  </a:t>
            </a:r>
          </a:p>
          <a:p>
            <a:r>
              <a:rPr lang="en-IN" dirty="0"/>
              <a:t>Technologies: Python (for data handling).</a:t>
            </a:r>
          </a:p>
          <a:p>
            <a:r>
              <a:rPr lang="en-IN" dirty="0"/>
              <a:t>Methodologies : Data aggregation and presentation using Python dictionaries and error handling for robust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29246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BC577-0CB5-4A8B-4298-645CBEE29746}"/>
              </a:ext>
            </a:extLst>
          </p:cNvPr>
          <p:cNvSpPr txBox="1"/>
          <p:nvPr/>
        </p:nvSpPr>
        <p:spPr>
          <a:xfrm>
            <a:off x="1804416" y="829056"/>
            <a:ext cx="74005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Functionalities:</a:t>
            </a:r>
          </a:p>
          <a:p>
            <a:r>
              <a:rPr lang="en-IN" dirty="0"/>
              <a:t>Main Functionalities:</a:t>
            </a:r>
          </a:p>
          <a:p>
            <a:r>
              <a:rPr lang="en-IN" dirty="0"/>
              <a:t>Team Data Retrieval : Access detailed statistics for each IPL team, including win percentages and championships. </a:t>
            </a:r>
          </a:p>
          <a:p>
            <a:r>
              <a:rPr lang="en-IN" dirty="0"/>
              <a:t>User Query Handling: Allow users to query data by team name and display relevant statistics.  </a:t>
            </a:r>
          </a:p>
          <a:p>
            <a:r>
              <a:rPr lang="en-IN" dirty="0"/>
              <a:t>Error Handling: Gracefully manage cases where the user inputs an invalid team name.  </a:t>
            </a:r>
          </a:p>
          <a:p>
            <a:r>
              <a:rPr lang="en-IN" dirty="0"/>
              <a:t>Data Representation: Show statistics such as followers and market values for comparative analysis.   </a:t>
            </a:r>
          </a:p>
          <a:p>
            <a:r>
              <a:rPr lang="en-IN" dirty="0"/>
              <a:t>Interactive Display : Present data in a user-friendly format with clear labels and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2261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4128D3-09CA-5490-11FA-5537B511CA8E}"/>
              </a:ext>
            </a:extLst>
          </p:cNvPr>
          <p:cNvSpPr txBox="1"/>
          <p:nvPr/>
        </p:nvSpPr>
        <p:spPr>
          <a:xfrm>
            <a:off x="1749552" y="1176528"/>
            <a:ext cx="811377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Functionalities</a:t>
            </a:r>
            <a:r>
              <a:rPr lang="en-IN" sz="2000" dirty="0"/>
              <a:t> :</a:t>
            </a:r>
          </a:p>
          <a:p>
            <a:r>
              <a:rPr lang="en-IN" dirty="0"/>
              <a:t>Additional Functionalities:</a:t>
            </a:r>
          </a:p>
          <a:p>
            <a:r>
              <a:rPr lang="en-IN" dirty="0"/>
              <a:t>Input Normalization : Convert user inputs to uppercase to match the dictionary keys.</a:t>
            </a:r>
          </a:p>
          <a:p>
            <a:r>
              <a:rPr lang="en-IN" dirty="0"/>
              <a:t> Error Logging: Log and handle errors to ensure smooth operation and user guidance. Code Examples: Demonstrate key algorithms and data structures used in the project.   Output Customization : Provide customized messages and reports based on user queries.</a:t>
            </a:r>
          </a:p>
        </p:txBody>
      </p:sp>
    </p:spTree>
    <p:extLst>
      <p:ext uri="{BB962C8B-B14F-4D97-AF65-F5344CB8AC3E}">
        <p14:creationId xmlns:p14="http://schemas.microsoft.com/office/powerpoint/2010/main" val="421320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92F20-792C-25E2-6250-A2A033E93C8A}"/>
              </a:ext>
            </a:extLst>
          </p:cNvPr>
          <p:cNvSpPr txBox="1"/>
          <p:nvPr/>
        </p:nvSpPr>
        <p:spPr>
          <a:xfrm>
            <a:off x="1322832" y="890016"/>
            <a:ext cx="78291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Input Versatility with Error Handling and Exception Handling:</a:t>
            </a:r>
          </a:p>
          <a:p>
            <a:endParaRPr lang="en-IN" dirty="0"/>
          </a:p>
          <a:p>
            <a:r>
              <a:rPr lang="en-IN" dirty="0"/>
              <a:t>Input Versatility : The tool accepts various user inputs for team names, handling different formats and cases.  </a:t>
            </a:r>
          </a:p>
          <a:p>
            <a:endParaRPr lang="en-IN" dirty="0"/>
          </a:p>
          <a:p>
            <a:r>
              <a:rPr lang="en-IN" dirty="0"/>
              <a:t>Normalization:  Converts user input to uppercase to match the dictionary keys.</a:t>
            </a:r>
          </a:p>
          <a:p>
            <a:r>
              <a:rPr lang="en-IN" dirty="0"/>
              <a:t>Error and Exception Handling: </a:t>
            </a:r>
          </a:p>
          <a:p>
            <a:endParaRPr lang="en-IN" dirty="0"/>
          </a:p>
          <a:p>
            <a:r>
              <a:rPr lang="en-IN" dirty="0"/>
              <a:t>Validation: Checks if the input team name exists in the dictionary. </a:t>
            </a:r>
          </a:p>
          <a:p>
            <a:endParaRPr lang="en-IN" dirty="0"/>
          </a:p>
          <a:p>
            <a:r>
              <a:rPr lang="en-IN" dirty="0"/>
              <a:t>Exception Handling: Captures and reports errors such as invalid team names or unexpected inputs. </a:t>
            </a:r>
          </a:p>
          <a:p>
            <a:endParaRPr lang="en-IN" dirty="0"/>
          </a:p>
          <a:p>
            <a:r>
              <a:rPr lang="en-IN" dirty="0"/>
              <a:t>Example </a:t>
            </a:r>
            <a:r>
              <a:rPr lang="en-IN" dirty="0" err="1"/>
              <a:t>Scenario:If</a:t>
            </a:r>
            <a:r>
              <a:rPr lang="en-IN" dirty="0"/>
              <a:t> a user enters a team name that is not in the IPL dictionary, the system provides an error message and prompts for a valid team name.</a:t>
            </a:r>
          </a:p>
        </p:txBody>
      </p:sp>
    </p:spTree>
    <p:extLst>
      <p:ext uri="{BB962C8B-B14F-4D97-AF65-F5344CB8AC3E}">
        <p14:creationId xmlns:p14="http://schemas.microsoft.com/office/powerpoint/2010/main" val="330542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D7BB-1AD4-9FC6-F8FB-C307F551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222090"/>
            <a:ext cx="3665221" cy="1877962"/>
          </a:xfrm>
        </p:spPr>
        <p:txBody>
          <a:bodyPr>
            <a:normAutofit/>
          </a:bodyPr>
          <a:lstStyle/>
          <a:p>
            <a:r>
              <a:rPr lang="en-US" sz="1800" b="1" dirty="0"/>
              <a:t>The report highlights the league's global appeal, strategic initiatives, and engagement with fans. The value of IPL as a business grew by 6.5 per cent to $16.4 billion (₹1,35,000 crore in 2024)</a:t>
            </a:r>
            <a:endParaRPr lang="en-IN" sz="1800" b="1" dirty="0"/>
          </a:p>
        </p:txBody>
      </p:sp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13491A38-8BAE-9BF3-2C09-5628B76E0D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621" b="10621"/>
          <a:stretch>
            <a:fillRect/>
          </a:stretch>
        </p:blipFill>
        <p:spPr>
          <a:xfrm>
            <a:off x="5574890" y="1317523"/>
            <a:ext cx="5583648" cy="4499077"/>
          </a:xfrm>
        </p:spPr>
      </p:pic>
    </p:spTree>
    <p:extLst>
      <p:ext uri="{BB962C8B-B14F-4D97-AF65-F5344CB8AC3E}">
        <p14:creationId xmlns:p14="http://schemas.microsoft.com/office/powerpoint/2010/main" val="38660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26D17-D018-173C-1340-588E5ADF06BE}"/>
              </a:ext>
            </a:extLst>
          </p:cNvPr>
          <p:cNvSpPr txBox="1"/>
          <p:nvPr/>
        </p:nvSpPr>
        <p:spPr>
          <a:xfrm>
            <a:off x="1389888" y="1018032"/>
            <a:ext cx="93085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Code Implementation:</a:t>
            </a:r>
          </a:p>
          <a:p>
            <a:r>
              <a:rPr lang="en-IN" dirty="0"/>
              <a:t>Implementation Insights:</a:t>
            </a:r>
          </a:p>
          <a:p>
            <a:r>
              <a:rPr lang="en-IN" dirty="0"/>
              <a:t>Key Algorithms: The main algorithm handles user queries and retrieves data from the IPL dictionary.  </a:t>
            </a:r>
          </a:p>
          <a:p>
            <a:r>
              <a:rPr lang="en-IN" dirty="0"/>
              <a:t>Data Structures: Utilizes a dictionary to store and manage IPL team data.  </a:t>
            </a:r>
          </a:p>
          <a:p>
            <a:r>
              <a:rPr lang="en-IN" dirty="0"/>
              <a:t>Code Organization: The code is structured to handle user input, validate data, and display results.</a:t>
            </a:r>
          </a:p>
          <a:p>
            <a:r>
              <a:rPr lang="en-IN" dirty="0"/>
              <a:t>Code Snippets:  python </a:t>
            </a:r>
          </a:p>
          <a:p>
            <a:r>
              <a:rPr lang="en-IN" dirty="0"/>
              <a:t> # Example of retrieving team data  </a:t>
            </a:r>
          </a:p>
          <a:p>
            <a:r>
              <a:rPr lang="en-IN" dirty="0"/>
              <a:t>def </a:t>
            </a:r>
            <a:r>
              <a:rPr lang="en-IN" dirty="0" err="1"/>
              <a:t>get_team_info</a:t>
            </a:r>
            <a:r>
              <a:rPr lang="en-IN" dirty="0"/>
              <a:t> (team _ name):      </a:t>
            </a:r>
          </a:p>
          <a:p>
            <a:r>
              <a:rPr lang="en-IN" dirty="0" err="1"/>
              <a:t>team_name</a:t>
            </a:r>
            <a:r>
              <a:rPr lang="en-IN" dirty="0"/>
              <a:t> = TEAM  NAME      </a:t>
            </a:r>
          </a:p>
          <a:p>
            <a:r>
              <a:rPr lang="en-IN" dirty="0"/>
              <a:t>try:          </a:t>
            </a:r>
          </a:p>
          <a:p>
            <a:r>
              <a:rPr lang="en-IN" dirty="0"/>
              <a:t>        return IPL[</a:t>
            </a:r>
            <a:r>
              <a:rPr lang="en-IN" dirty="0" err="1"/>
              <a:t>team_name</a:t>
            </a:r>
            <a:r>
              <a:rPr lang="en-IN" dirty="0"/>
              <a:t>]      </a:t>
            </a:r>
          </a:p>
          <a:p>
            <a:r>
              <a:rPr lang="en-IN" dirty="0"/>
              <a:t>except </a:t>
            </a:r>
            <a:r>
              <a:rPr lang="en-IN" dirty="0" err="1"/>
              <a:t>KeyError</a:t>
            </a:r>
            <a:r>
              <a:rPr lang="en-IN" dirty="0"/>
              <a:t>:          </a:t>
            </a:r>
          </a:p>
          <a:p>
            <a:r>
              <a:rPr lang="en-IN" dirty="0"/>
              <a:t>        return "Team not found"      </a:t>
            </a:r>
          </a:p>
        </p:txBody>
      </p:sp>
    </p:spTree>
    <p:extLst>
      <p:ext uri="{BB962C8B-B14F-4D97-AF65-F5344CB8AC3E}">
        <p14:creationId xmlns:p14="http://schemas.microsoft.com/office/powerpoint/2010/main" val="13312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876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                  "Interactive Analysis of IPL Team Performance, Achievements, and Market Value"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report highlights the league's global appeal, strategic initiatives, and engagement with fans. The value of IPL as a business grew by 6.5 per cent to $16.4 billion (₹1,35,000 crore in 2024)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Team Statistics Analysis Tool-</dc:title>
  <dc:creator>Nalin kumar V</dc:creator>
  <cp:lastModifiedBy>Nalin kumar V</cp:lastModifiedBy>
  <cp:revision>2</cp:revision>
  <cp:lastPrinted>2024-09-18T07:37:46Z</cp:lastPrinted>
  <dcterms:created xsi:type="dcterms:W3CDTF">2024-09-15T14:15:17Z</dcterms:created>
  <dcterms:modified xsi:type="dcterms:W3CDTF">2024-09-18T07:40:08Z</dcterms:modified>
</cp:coreProperties>
</file>