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78" r:id="rId6"/>
    <p:sldId id="281" r:id="rId7"/>
    <p:sldId id="264" r:id="rId8"/>
    <p:sldId id="279" r:id="rId9"/>
    <p:sldId id="280" r:id="rId10"/>
    <p:sldId id="257" r:id="rId11"/>
    <p:sldId id="277" r:id="rId12"/>
  </p:sldIdLst>
  <p:sldSz cx="12192000" cy="6858000"/>
  <p:notesSz cx="6858000" cy="9144000"/>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1pPr>
    <a:lvl2pPr marL="457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2pPr>
    <a:lvl3pPr marL="914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3pPr>
    <a:lvl4pPr marL="13716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4pPr>
    <a:lvl5pPr marL="18288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5pPr>
    <a:lvl6pPr marL="22860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6pPr>
    <a:lvl7pPr marL="27432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7pPr>
    <a:lvl8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8pPr>
    <a:lvl9pPr marL="3200400" indent="0" algn="l" defTabSz="914400" eaLnBrk="1" fontAlgn="auto" latinLnBrk="0" hangingPunct="1">
      <a:buNone/>
      <a:defRPr sz="1800" kern="1200">
        <a:solidFill>
          <a:schemeClr val="tx1"/>
        </a:solidFill>
        <a:latin typeface="Droid Sans" charset="0"/>
        <a:ea typeface="SimSun" panose="02010600030101010101" pitchFamily="2" charset="-122"/>
        <a:cs typeface="Droid Sans"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3" autoAdjust="0"/>
    <p:restoredTop sz="99500" autoAdjust="0"/>
  </p:normalViewPr>
  <p:slideViewPr>
    <p:cSldViewPr snapToGrid="0">
      <p:cViewPr>
        <p:scale>
          <a:sx n="75" d="100"/>
          <a:sy n="75" d="100"/>
        </p:scale>
        <p:origin x="974" y="216"/>
      </p:cViewPr>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10" cy="7201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bleStyles" Target="tableStyles.xml"/><Relationship Id="rId14" Type="http://schemas.openxmlformats.org/officeDocument/2006/relationships/viewProps" Target="viewProps.xml"/><Relationship Id="rId13" Type="http://schemas.openxmlformats.org/officeDocument/2006/relationships/presProps" Target="presProps.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文本框"/>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文本框"/>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pic>
        <p:nvPicPr>
          <p:cNvPr id="15" name="图片"/>
          <p:cNvPicPr/>
          <p:nvPr/>
        </p:nvPicPr>
        <p:blipFill>
          <a:blip r:embed="rId2" cstate="print"/>
          <a:stretch>
            <a:fillRect/>
          </a:stretch>
        </p:blipFill>
        <p:spPr>
          <a:xfrm>
            <a:off x="10912355" y="185739"/>
            <a:ext cx="441445" cy="401116"/>
          </a:xfrm>
          <a:prstGeom prst="rect">
            <a:avLst/>
          </a:prstGeom>
          <a:noFill/>
          <a:ln w="9525" cap="flat" cmpd="sng">
            <a:noFill/>
            <a:prstDash val="solid"/>
            <a:miter/>
          </a:ln>
        </p:spPr>
      </p:pic>
      <p:pic>
        <p:nvPicPr>
          <p:cNvPr id="14" name="图片"/>
          <p:cNvPicPr>
            <a:picLocks noChangeAspect="1"/>
          </p:cNvPicPr>
          <p:nvPr/>
        </p:nvPicPr>
        <p:blipFill>
          <a:blip r:embed="rId3" cstate="print"/>
          <a:stretch>
            <a:fillRect/>
          </a:stretch>
        </p:blipFill>
        <p:spPr>
          <a:xfrm>
            <a:off x="186549" y="51435"/>
            <a:ext cx="2675278" cy="1040386"/>
          </a:xfrm>
          <a:prstGeom prst="rect">
            <a:avLst/>
          </a:prstGeom>
          <a:noFill/>
          <a:ln w="12700" cap="flat" cmpd="sng">
            <a:noFill/>
            <a:prstDash val="solid"/>
            <a:miter/>
          </a:ln>
        </p:spPr>
      </p:pic>
      <p:pic>
        <p:nvPicPr>
          <p:cNvPr id="13" name="图片"/>
          <p:cNvPicPr>
            <a:picLocks noChangeAspect="1"/>
          </p:cNvPicPr>
          <p:nvPr/>
        </p:nvPicPr>
        <p:blipFill>
          <a:blip r:embed="rId4" cstate="print"/>
          <a:stretch>
            <a:fillRect/>
          </a:stretch>
        </p:blipFill>
        <p:spPr>
          <a:xfrm>
            <a:off x="5731287" y="51435"/>
            <a:ext cx="891186" cy="891186"/>
          </a:xfrm>
          <a:prstGeom prst="rect">
            <a:avLst/>
          </a:prstGeom>
          <a:noFill/>
          <a:ln w="12700" cap="flat" cmpd="sng">
            <a:noFill/>
            <a:prstDash val="solid"/>
            <a:miter/>
          </a:ln>
        </p:spPr>
      </p:pic>
      <p:sp>
        <p:nvSpPr>
          <p:cNvPr id="10"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lstStyle/>
          <a:p>
            <a:pPr algn="l"/>
            <a:endParaRPr lang="zh-CN" altLang="en-US" sz="1200">
              <a:solidFill>
                <a:srgbClr val="898989"/>
              </a:solidFill>
              <a:latin typeface="Calibri" panose="020F0502020204030204" charset="0"/>
              <a:ea typeface="等线" charset="0"/>
              <a:cs typeface="Calibri" panose="020F0502020204030204" charset="0"/>
            </a:endParaRPr>
          </a:p>
        </p:txBody>
      </p:sp>
      <p:sp>
        <p:nvSpPr>
          <p:cNvPr id="11"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lstStyle/>
          <a:p>
            <a:pPr algn="ctr"/>
            <a:endParaRPr lang="zh-CN" altLang="en-US" sz="1200">
              <a:solidFill>
                <a:srgbClr val="898989"/>
              </a:solidFill>
              <a:latin typeface="Calibri" panose="020F0502020204030204" charset="0"/>
              <a:ea typeface="等线" charset="0"/>
              <a:cs typeface="Calibri" panose="020F0502020204030204" charset="0"/>
            </a:endParaRPr>
          </a:p>
        </p:txBody>
      </p:sp>
      <p:sp>
        <p:nvSpPr>
          <p:cNvPr id="12"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lstStyle/>
          <a:p>
            <a:pPr algn="r"/>
            <a:fld id="{CAD2D6BD-DE1B-4B5F-8B41-2702339687B9}" type="slidenum">
              <a:rPr lang="en-US" altLang="zh-CN" sz="1200" b="0" i="0" u="none" strike="noStrike" kern="1200" cap="none" spc="0" baseline="0">
                <a:solidFill>
                  <a:srgbClr val="898989"/>
                </a:solidFill>
                <a:latin typeface="Calibri" panose="020F0502020204030204" charset="0"/>
                <a:ea typeface="等线" charset="0"/>
                <a:cs typeface="Calibri" panose="020F0502020204030204" charset="0"/>
              </a:rPr>
            </a:fld>
            <a:endParaRPr lang="zh-CN" altLang="en-US" sz="1200">
              <a:solidFill>
                <a:srgbClr val="898989"/>
              </a:solidFill>
              <a:latin typeface="Calibri" panose="020F0502020204030204" charset="0"/>
              <a:ea typeface="等线" charset="0"/>
              <a:cs typeface="Calibri" panose="020F050202020403020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1" name=""/>
        <p:cNvGrpSpPr/>
        <p:nvPr/>
      </p:nvGrpSpPr>
      <p:grpSpPr>
        <a:xfrm>
          <a:off x="0" y="0"/>
          <a:ext cx="0" cy="0"/>
          <a:chOff x="0" y="0"/>
          <a:chExt cx="0" cy="0"/>
        </a:xfrm>
      </p:grpSpPr>
      <p:pic>
        <p:nvPicPr>
          <p:cNvPr id="38" name="图片"/>
          <p:cNvPicPr/>
          <p:nvPr/>
        </p:nvPicPr>
        <p:blipFill>
          <a:blip r:embed="rId2" cstate="print"/>
          <a:stretch>
            <a:fillRect/>
          </a:stretch>
        </p:blipFill>
        <p:spPr>
          <a:xfrm>
            <a:off x="10912355" y="185739"/>
            <a:ext cx="441445" cy="401116"/>
          </a:xfrm>
          <a:prstGeom prst="rect">
            <a:avLst/>
          </a:prstGeom>
          <a:noFill/>
          <a:ln w="9525" cap="flat" cmpd="sng">
            <a:noFill/>
            <a:prstDash val="solid"/>
            <a:miter/>
          </a:ln>
        </p:spPr>
      </p:pic>
      <p:pic>
        <p:nvPicPr>
          <p:cNvPr id="37" name="图片"/>
          <p:cNvPicPr>
            <a:picLocks noChangeAspect="1"/>
          </p:cNvPicPr>
          <p:nvPr/>
        </p:nvPicPr>
        <p:blipFill>
          <a:blip r:embed="rId3" cstate="print"/>
          <a:stretch>
            <a:fillRect/>
          </a:stretch>
        </p:blipFill>
        <p:spPr>
          <a:xfrm>
            <a:off x="186549" y="51435"/>
            <a:ext cx="2675278" cy="1040386"/>
          </a:xfrm>
          <a:prstGeom prst="rect">
            <a:avLst/>
          </a:prstGeom>
          <a:noFill/>
          <a:ln w="12700" cap="flat" cmpd="sng">
            <a:noFill/>
            <a:prstDash val="solid"/>
            <a:miter/>
          </a:ln>
        </p:spPr>
      </p:pic>
      <p:pic>
        <p:nvPicPr>
          <p:cNvPr id="36" name="图片"/>
          <p:cNvPicPr>
            <a:picLocks noChangeAspect="1"/>
          </p:cNvPicPr>
          <p:nvPr/>
        </p:nvPicPr>
        <p:blipFill>
          <a:blip r:embed="rId4" cstate="print"/>
          <a:stretch>
            <a:fillRect/>
          </a:stretch>
        </p:blipFill>
        <p:spPr>
          <a:xfrm>
            <a:off x="5731287" y="51435"/>
            <a:ext cx="891186" cy="891186"/>
          </a:xfrm>
          <a:prstGeom prst="rect">
            <a:avLst/>
          </a:prstGeom>
          <a:noFill/>
          <a:ln w="12700" cap="flat" cmpd="sng">
            <a:noFill/>
            <a:prstDash val="solid"/>
            <a:miter/>
          </a:ln>
        </p:spPr>
      </p:pic>
      <p:sp>
        <p:nvSpPr>
          <p:cNvPr id="30"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lstStyle/>
          <a:p>
            <a:r>
              <a:rPr lang="en-US" altLang="zh-CN"/>
              <a:t>Click to edit Master title style</a:t>
            </a:r>
            <a:endParaRPr lang="zh-CN" altLang="en-US"/>
          </a:p>
        </p:txBody>
      </p:sp>
      <p:sp>
        <p:nvSpPr>
          <p:cNvPr id="31" name="文本框"/>
          <p:cNvSpPr>
            <a:spLocks noGrp="1"/>
          </p:cNvSpPr>
          <p:nvPr>
            <p:ph type="body" idx="1"/>
          </p:nvPr>
        </p:nvSpPr>
        <p:spPr>
          <a:xfrm>
            <a:off x="838200" y="1825625"/>
            <a:ext cx="5181599" cy="4351338"/>
          </a:xfrm>
          <a:prstGeom prst="rect">
            <a:avLst/>
          </a:prstGeom>
          <a:noFill/>
          <a:ln w="12700" cap="flat" cmpd="sng">
            <a:noFill/>
            <a:prstDash val="solid"/>
            <a:miter/>
          </a:ln>
        </p:spPr>
        <p:txBody>
          <a:bodyPr vert="horz" wrap="square" lIns="91440" tIns="45720" rIns="91440" bIns="45720" anchor="t" anchorCtr="0"/>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32" name="文本框"/>
          <p:cNvSpPr>
            <a:spLocks noGrp="1"/>
          </p:cNvSpPr>
          <p:nvPr>
            <p:ph type="body" idx="2"/>
          </p:nvPr>
        </p:nvSpPr>
        <p:spPr>
          <a:xfrm>
            <a:off x="6172200" y="1825625"/>
            <a:ext cx="5181599" cy="4351338"/>
          </a:xfrm>
          <a:prstGeom prst="rect">
            <a:avLst/>
          </a:prstGeom>
          <a:noFill/>
          <a:ln w="12700" cap="flat" cmpd="sng">
            <a:noFill/>
            <a:prstDash val="solid"/>
            <a:miter/>
          </a:ln>
        </p:spPr>
        <p:txBody>
          <a:bodyPr vert="horz" wrap="square" lIns="91440" tIns="45720" rIns="91440" bIns="45720" anchor="t" anchorCtr="0"/>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33" name="文本框"/>
          <p:cNvSpPr>
            <a:spLocks noGrp="1"/>
          </p:cNvSpPr>
          <p:nvPr>
            <p:ph type="dt" idx="10"/>
          </p:nvPr>
        </p:nvSpPr>
        <p:spPr>
          <a:xfrm>
            <a:off x="838200" y="6356349"/>
            <a:ext cx="2743200" cy="365125"/>
          </a:xfrm>
          <a:prstGeom prst="rect">
            <a:avLst/>
          </a:prstGeom>
          <a:noFill/>
          <a:ln cap="flat" cmpd="sng">
            <a:noFill/>
            <a:prstDash val="solid"/>
            <a:miter/>
          </a:ln>
        </p:spPr>
        <p:txBody>
          <a:bodyPr vert="horz" wrap="square" lIns="91440" tIns="45720" rIns="91440" bIns="45720" anchor="ctr" anchorCtr="0"/>
          <a:lstStyle/>
          <a:p>
            <a:pPr algn="l"/>
            <a:endParaRPr lang="zh-CN" altLang="en-US" sz="1200">
              <a:solidFill>
                <a:srgbClr val="898989"/>
              </a:solidFill>
              <a:latin typeface="Calibri" panose="020F0502020204030204" charset="0"/>
              <a:ea typeface="等线" charset="0"/>
              <a:cs typeface="Calibri" panose="020F0502020204030204" charset="0"/>
            </a:endParaRPr>
          </a:p>
        </p:txBody>
      </p:sp>
      <p:sp>
        <p:nvSpPr>
          <p:cNvPr id="34" name="文本框"/>
          <p:cNvSpPr>
            <a:spLocks noGrp="1"/>
          </p:cNvSpPr>
          <p:nvPr>
            <p:ph type="ftr"/>
          </p:nvPr>
        </p:nvSpPr>
        <p:spPr>
          <a:xfrm>
            <a:off x="4038600" y="6356349"/>
            <a:ext cx="4114800" cy="365125"/>
          </a:xfrm>
          <a:prstGeom prst="rect">
            <a:avLst/>
          </a:prstGeom>
          <a:noFill/>
          <a:ln cap="flat" cmpd="sng">
            <a:noFill/>
            <a:prstDash val="solid"/>
            <a:miter/>
          </a:ln>
        </p:spPr>
        <p:txBody>
          <a:bodyPr vert="horz" wrap="square" lIns="91440" tIns="45720" rIns="91440" bIns="45720" anchor="ctr" anchorCtr="0"/>
          <a:lstStyle/>
          <a:p>
            <a:pPr algn="ctr"/>
            <a:endParaRPr lang="zh-CN" altLang="en-US" sz="1200">
              <a:solidFill>
                <a:srgbClr val="898989"/>
              </a:solidFill>
              <a:latin typeface="Calibri" panose="020F0502020204030204" charset="0"/>
              <a:ea typeface="等线" charset="0"/>
              <a:cs typeface="Calibri" panose="020F0502020204030204" charset="0"/>
            </a:endParaRPr>
          </a:p>
        </p:txBody>
      </p:sp>
      <p:sp>
        <p:nvSpPr>
          <p:cNvPr id="35" name="文本框"/>
          <p:cNvSpPr>
            <a:spLocks noGrp="1"/>
          </p:cNvSpPr>
          <p:nvPr>
            <p:ph type="sldNum"/>
          </p:nvPr>
        </p:nvSpPr>
        <p:spPr>
          <a:xfrm>
            <a:off x="8610600" y="6356349"/>
            <a:ext cx="2743200" cy="365125"/>
          </a:xfrm>
          <a:prstGeom prst="rect">
            <a:avLst/>
          </a:prstGeom>
          <a:noFill/>
          <a:ln cap="flat" cmpd="sng">
            <a:noFill/>
            <a:prstDash val="solid"/>
            <a:miter/>
          </a:ln>
        </p:spPr>
        <p:txBody>
          <a:bodyPr vert="horz" wrap="square" lIns="91440" tIns="45720" rIns="91440" bIns="45720" anchor="ctr" anchorCtr="0"/>
          <a:lstStyle/>
          <a:p>
            <a:pPr algn="r"/>
            <a:fld id="{CAD2D6BD-DE1B-4B5F-8B41-2702339687B9}" type="slidenum">
              <a:rPr lang="en-US" altLang="zh-CN" sz="1200" b="0" i="0" u="none" strike="noStrike" kern="1200" cap="none" spc="0" baseline="0">
                <a:solidFill>
                  <a:srgbClr val="898989"/>
                </a:solidFill>
                <a:latin typeface="Calibri" panose="020F0502020204030204" charset="0"/>
                <a:ea typeface="等线" charset="0"/>
                <a:cs typeface="Calibri" panose="020F0502020204030204" charset="0"/>
              </a:rPr>
            </a:fld>
            <a:endParaRPr lang="zh-CN" altLang="en-US" sz="1200">
              <a:solidFill>
                <a:srgbClr val="898989"/>
              </a:solidFill>
              <a:latin typeface="Calibri" panose="020F0502020204030204" charset="0"/>
              <a:ea typeface="等线" charset="0"/>
              <a:cs typeface="Calibri" panose="020F050202020403020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文本框"/>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框"/>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框"/>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框"/>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8" name="文本框"/>
          <p:cNvSpPr>
            <a:spLocks noGrp="1"/>
          </p:cNvSpPr>
          <p:nvPr>
            <p:ph type="ftr" sz="quarter" idx="11"/>
          </p:nvPr>
        </p:nvSpPr>
        <p:spPr/>
        <p:txBody>
          <a:bodyPr/>
          <a:lstStyle/>
          <a:p>
            <a:endParaRPr lang="zh-CN" altLang="en-US"/>
          </a:p>
        </p:txBody>
      </p:sp>
      <p:sp>
        <p:nvSpPr>
          <p:cNvPr id="9"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文本框"/>
          <p:cNvSpPr>
            <a:spLocks noGrp="1"/>
          </p:cNvSpPr>
          <p:nvPr>
            <p:ph type="title"/>
          </p:nvPr>
        </p:nvSpPr>
        <p:spPr/>
        <p:txBody>
          <a:bodyPr/>
          <a:lstStyle/>
          <a:p>
            <a:r>
              <a:rPr lang="zh-CN" altLang="en-US"/>
              <a:t>单击此处编辑母版标题样式</a:t>
            </a:r>
            <a:endParaRPr lang="zh-CN" altLang="en-US"/>
          </a:p>
        </p:txBody>
      </p:sp>
      <p:sp>
        <p:nvSpPr>
          <p:cNvPr id="3"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4" name="文本框"/>
          <p:cNvSpPr>
            <a:spLocks noGrp="1"/>
          </p:cNvSpPr>
          <p:nvPr>
            <p:ph type="ftr" sz="quarter" idx="11"/>
          </p:nvPr>
        </p:nvSpPr>
        <p:spPr/>
        <p:txBody>
          <a:bodyPr/>
          <a:lstStyle/>
          <a:p>
            <a:endParaRPr lang="zh-CN" altLang="en-US"/>
          </a:p>
        </p:txBody>
      </p:sp>
      <p:sp>
        <p:nvSpPr>
          <p:cNvPr id="5"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3" name="文本框"/>
          <p:cNvSpPr>
            <a:spLocks noGrp="1"/>
          </p:cNvSpPr>
          <p:nvPr>
            <p:ph type="ftr" sz="quarter" idx="11"/>
          </p:nvPr>
        </p:nvSpPr>
        <p:spPr/>
        <p:txBody>
          <a:bodyPr/>
          <a:lstStyle/>
          <a:p>
            <a:endParaRPr lang="zh-CN" altLang="en-US"/>
          </a:p>
        </p:txBody>
      </p:sp>
      <p:sp>
        <p:nvSpPr>
          <p:cNvPr id="4"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文本框"/>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框"/>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文本框"/>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文本框"/>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框"/>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文本框"/>
          <p:cNvSpPr>
            <a:spLocks noGrp="1"/>
          </p:cNvSpPr>
          <p:nvPr>
            <p:ph type="dt" sz="half" idx="10"/>
          </p:nvPr>
        </p:nvSpPr>
        <p:spPr/>
        <p:txBody>
          <a:bodyPr/>
          <a:lstStyle/>
          <a:p>
            <a:fld id="{72514870-5082-4025-BC8A-5E070B8EB77D}" type="datetimeFigureOut">
              <a:rPr lang="zh-CN" altLang="en-US" smtClean="0"/>
            </a:fld>
            <a:endParaRPr lang="zh-CN" altLang="en-US"/>
          </a:p>
        </p:txBody>
      </p:sp>
      <p:sp>
        <p:nvSpPr>
          <p:cNvPr id="6" name="文本框"/>
          <p:cNvSpPr>
            <a:spLocks noGrp="1"/>
          </p:cNvSpPr>
          <p:nvPr>
            <p:ph type="ftr" sz="quarter" idx="11"/>
          </p:nvPr>
        </p:nvSpPr>
        <p:spPr/>
        <p:txBody>
          <a:bodyPr/>
          <a:lstStyle/>
          <a:p>
            <a:endParaRPr lang="zh-CN" altLang="en-US"/>
          </a:p>
        </p:txBody>
      </p:sp>
      <p:sp>
        <p:nvSpPr>
          <p:cNvPr id="7" name="文本框"/>
          <p:cNvSpPr>
            <a:spLocks noGrp="1"/>
          </p:cNvSpPr>
          <p:nvPr>
            <p:ph type="sldNum" sz="quarter" idx="12"/>
          </p:nvPr>
        </p:nvSpPr>
        <p:spPr/>
        <p:txBody>
          <a:bodyPr/>
          <a:lstStyle/>
          <a:p>
            <a:fld id="{3E00D155-3BB6-43CF-9AC4-BC63A66E74A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7" Type="http://schemas.openxmlformats.org/officeDocument/2006/relationships/theme" Target="../theme/theme1.xml"/><Relationship Id="rId16" Type="http://schemas.openxmlformats.org/officeDocument/2006/relationships/image" Target="../media/image3.png"/><Relationship Id="rId15" Type="http://schemas.openxmlformats.org/officeDocument/2006/relationships/image" Target="../media/image2.png"/><Relationship Id="rId14" Type="http://schemas.openxmlformats.org/officeDocument/2006/relationships/image" Target="../media/image1.jpe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p:cNvSpPr>
            <a:spLocks noGrp="1"/>
          </p:cNvSpPr>
          <p:nvPr>
            <p:ph type="title"/>
          </p:nvPr>
        </p:nvSpPr>
        <p:spPr>
          <a:xfrm>
            <a:off x="838200" y="365124"/>
            <a:ext cx="10515600" cy="1325562"/>
          </a:xfrm>
          <a:prstGeom prst="rect">
            <a:avLst/>
          </a:prstGeom>
          <a:noFill/>
          <a:ln w="12700" cap="flat" cmpd="sng">
            <a:noFill/>
            <a:prstDash val="solid"/>
            <a:miter/>
          </a:ln>
        </p:spPr>
        <p:txBody>
          <a:bodyPr vert="horz" wrap="square" lIns="91440" tIns="45720" rIns="91440" bIns="45720" anchor="ctr" anchorCtr="0"/>
          <a:lstStyle/>
          <a:p>
            <a:r>
              <a:rPr lang="en-US" altLang="zh-CN"/>
              <a:t>Click to edit Master title style</a:t>
            </a:r>
            <a:endParaRPr lang="zh-CN" altLang="en-US"/>
          </a:p>
        </p:txBody>
      </p:sp>
      <p:sp>
        <p:nvSpPr>
          <p:cNvPr id="3" name="文本框"/>
          <p:cNvSpPr>
            <a:spLocks noGrp="1"/>
          </p:cNvSpPr>
          <p:nvPr>
            <p:ph type="body" idx="1"/>
          </p:nvPr>
        </p:nvSpPr>
        <p:spPr>
          <a:xfrm>
            <a:off x="838200" y="1825625"/>
            <a:ext cx="10515600" cy="4351338"/>
          </a:xfrm>
          <a:prstGeom prst="rect">
            <a:avLst/>
          </a:prstGeom>
          <a:noFill/>
          <a:ln w="12700" cap="flat" cmpd="sng">
            <a:noFill/>
            <a:prstDash val="solid"/>
            <a:miter/>
          </a:ln>
        </p:spPr>
        <p:txBody>
          <a:bodyPr vert="horz" wrap="square" lIns="91440" tIns="45720" rIns="91440" bIns="45720" anchor="t" anchorCtr="0"/>
          <a:lstStyle/>
          <a:p>
            <a:r>
              <a:rPr lang="en-US" altLang="zh-CN"/>
              <a:t>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框"/>
          <p:cNvSpPr>
            <a:spLocks noGrp="1"/>
          </p:cNvSpPr>
          <p:nvPr>
            <p:ph type="dt" idx="2"/>
          </p:nvPr>
        </p:nvSpPr>
        <p:spPr>
          <a:xfrm>
            <a:off x="838200" y="6356349"/>
            <a:ext cx="2743200" cy="365125"/>
          </a:xfrm>
          <a:prstGeom prst="rect">
            <a:avLst/>
          </a:prstGeom>
          <a:noFill/>
          <a:ln w="12700" cap="flat" cmpd="sng">
            <a:noFill/>
            <a:prstDash val="solid"/>
            <a:miter/>
          </a:ln>
        </p:spPr>
        <p:txBody>
          <a:bodyPr vert="horz" wrap="square" lIns="91440" tIns="45720" rIns="91440" bIns="45720" anchor="ctr" anchorCtr="0"/>
          <a:lstStyle/>
          <a:p>
            <a:pPr algn="l"/>
            <a:fld id="{CAD2D6BD-DE1B-4B5F-8B41-2702339687B9}" type="datetime1">
              <a:rPr lang="en-US" altLang="zh-CN" sz="1200">
                <a:solidFill>
                  <a:srgbClr val="898989"/>
                </a:solidFill>
                <a:latin typeface="Calibri" panose="020F0502020204030204" charset="0"/>
                <a:ea typeface="等线" charset="0"/>
                <a:cs typeface="Calibri" panose="020F0502020204030204" charset="0"/>
              </a:rPr>
            </a:fld>
            <a:endParaRPr lang="zh-CN" altLang="en-US" sz="1200">
              <a:solidFill>
                <a:srgbClr val="898989"/>
              </a:solidFill>
              <a:latin typeface="Calibri" panose="020F0502020204030204" charset="0"/>
              <a:ea typeface="等线" charset="0"/>
              <a:cs typeface="Calibri" panose="020F0502020204030204" charset="0"/>
            </a:endParaRPr>
          </a:p>
        </p:txBody>
      </p:sp>
      <p:sp>
        <p:nvSpPr>
          <p:cNvPr id="5" name="文本框"/>
          <p:cNvSpPr>
            <a:spLocks noGrp="1"/>
          </p:cNvSpPr>
          <p:nvPr>
            <p:ph type="ftr" idx="3"/>
          </p:nvPr>
        </p:nvSpPr>
        <p:spPr>
          <a:xfrm>
            <a:off x="4038600" y="6356349"/>
            <a:ext cx="4114800" cy="365125"/>
          </a:xfrm>
          <a:prstGeom prst="rect">
            <a:avLst/>
          </a:prstGeom>
          <a:noFill/>
          <a:ln w="12700" cap="flat" cmpd="sng">
            <a:noFill/>
            <a:prstDash val="solid"/>
            <a:miter/>
          </a:ln>
        </p:spPr>
        <p:txBody>
          <a:bodyPr vert="horz" wrap="square" lIns="91440" tIns="45720" rIns="91440" bIns="45720" anchor="ctr" anchorCtr="0"/>
          <a:lstStyle/>
          <a:p>
            <a:pPr algn="ctr"/>
            <a:endParaRPr lang="zh-CN" altLang="en-US" sz="1200">
              <a:solidFill>
                <a:srgbClr val="898989"/>
              </a:solidFill>
              <a:latin typeface="Calibri" panose="020F0502020204030204" charset="0"/>
              <a:ea typeface="等线" charset="0"/>
              <a:cs typeface="Calibri" panose="020F0502020204030204" charset="0"/>
            </a:endParaRPr>
          </a:p>
        </p:txBody>
      </p:sp>
      <p:sp>
        <p:nvSpPr>
          <p:cNvPr id="6" name="文本框"/>
          <p:cNvSpPr>
            <a:spLocks noGrp="1"/>
          </p:cNvSpPr>
          <p:nvPr>
            <p:ph type="sldNum" idx="4"/>
          </p:nvPr>
        </p:nvSpPr>
        <p:spPr>
          <a:xfrm>
            <a:off x="8610600" y="6356349"/>
            <a:ext cx="2743200" cy="365125"/>
          </a:xfrm>
          <a:prstGeom prst="rect">
            <a:avLst/>
          </a:prstGeom>
          <a:noFill/>
          <a:ln w="12700" cap="flat" cmpd="sng">
            <a:noFill/>
            <a:prstDash val="solid"/>
            <a:miter/>
          </a:ln>
        </p:spPr>
        <p:txBody>
          <a:bodyPr vert="horz" wrap="square" lIns="91440" tIns="45720" rIns="91440" bIns="45720" anchor="ctr" anchorCtr="0"/>
          <a:lstStyle/>
          <a:p>
            <a:pPr algn="r"/>
            <a:fld id="{CAD2D6BD-DE1B-4B5F-8B41-2702339687B9}" type="slidenum">
              <a:rPr lang="en-US" altLang="zh-CN" sz="1200" b="0" i="0" u="none" strike="noStrike" kern="1200" cap="none" spc="0" baseline="0">
                <a:solidFill>
                  <a:srgbClr val="898989"/>
                </a:solidFill>
                <a:latin typeface="Calibri" panose="020F0502020204030204" charset="0"/>
                <a:ea typeface="等线" charset="0"/>
                <a:cs typeface="Calibri" panose="020F0502020204030204" charset="0"/>
              </a:rPr>
            </a:fld>
            <a:endParaRPr lang="zh-CN" altLang="en-US" sz="1200">
              <a:solidFill>
                <a:srgbClr val="898989"/>
              </a:solidFill>
              <a:latin typeface="Calibri" panose="020F0502020204030204" charset="0"/>
              <a:ea typeface="等线" charset="0"/>
              <a:cs typeface="Calibri" panose="020F0502020204030204" charset="0"/>
            </a:endParaRPr>
          </a:p>
        </p:txBody>
      </p:sp>
      <p:pic>
        <p:nvPicPr>
          <p:cNvPr id="7" name="图片"/>
          <p:cNvPicPr/>
          <p:nvPr/>
        </p:nvPicPr>
        <p:blipFill>
          <a:blip r:embed="rId14" cstate="print"/>
          <a:stretch>
            <a:fillRect/>
          </a:stretch>
        </p:blipFill>
        <p:spPr>
          <a:xfrm>
            <a:off x="10912355" y="185739"/>
            <a:ext cx="441445" cy="401116"/>
          </a:xfrm>
          <a:prstGeom prst="rect">
            <a:avLst/>
          </a:prstGeom>
          <a:noFill/>
          <a:ln w="9525" cap="flat" cmpd="sng">
            <a:noFill/>
            <a:prstDash val="solid"/>
            <a:miter/>
          </a:ln>
        </p:spPr>
      </p:pic>
      <p:pic>
        <p:nvPicPr>
          <p:cNvPr id="8" name="图片"/>
          <p:cNvPicPr>
            <a:picLocks noChangeAspect="1"/>
          </p:cNvPicPr>
          <p:nvPr/>
        </p:nvPicPr>
        <p:blipFill>
          <a:blip r:embed="rId15" cstate="print"/>
          <a:stretch>
            <a:fillRect/>
          </a:stretch>
        </p:blipFill>
        <p:spPr>
          <a:xfrm>
            <a:off x="186549" y="51435"/>
            <a:ext cx="2675278" cy="1040386"/>
          </a:xfrm>
          <a:prstGeom prst="rect">
            <a:avLst/>
          </a:prstGeom>
          <a:noFill/>
          <a:ln w="12700" cap="flat" cmpd="sng">
            <a:noFill/>
            <a:prstDash val="solid"/>
            <a:miter/>
          </a:ln>
        </p:spPr>
      </p:pic>
      <p:pic>
        <p:nvPicPr>
          <p:cNvPr id="9" name="图片"/>
          <p:cNvPicPr>
            <a:picLocks noChangeAspect="1"/>
          </p:cNvPicPr>
          <p:nvPr/>
        </p:nvPicPr>
        <p:blipFill>
          <a:blip r:embed="rId16" cstate="print"/>
          <a:stretch>
            <a:fillRect/>
          </a:stretch>
        </p:blipFill>
        <p:spPr>
          <a:xfrm>
            <a:off x="5731287" y="51435"/>
            <a:ext cx="891186" cy="891186"/>
          </a:xfrm>
          <a:prstGeom prst="rect">
            <a:avLst/>
          </a:prstGeom>
          <a:noFill/>
          <a:ln w="12700" cap="flat" cmpd="sng">
            <a:noFill/>
            <a:prstDash val="solid"/>
            <a:miter/>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defTabSz="914400" eaLnBrk="1" fontAlgn="auto" latinLnBrk="0" hangingPunct="1">
        <a:lnSpc>
          <a:spcPct val="90000"/>
        </a:lnSpc>
        <a:spcBef>
          <a:spcPts val="0"/>
        </a:spcBef>
        <a:buNone/>
        <a:defRPr sz="4400" kern="1200">
          <a:solidFill>
            <a:schemeClr val="tx1"/>
          </a:solidFill>
          <a:latin typeface="Calibri Light" panose="020F0302020204030204" charset="0"/>
          <a:ea typeface="等线 Light" charset="0"/>
          <a:cs typeface="Calibri Light" panose="020F0302020204030204" charset="0"/>
        </a:defRPr>
      </a:lvl1pPr>
    </p:titleStyle>
    <p:bodyStyle>
      <a:lvl1pPr marL="228600" indent="-228600" algn="l" defTabSz="914400" eaLnBrk="1" fontAlgn="auto" latinLnBrk="0" hangingPunct="1">
        <a:lnSpc>
          <a:spcPct val="90000"/>
        </a:lnSpc>
        <a:spcBef>
          <a:spcPts val="1000"/>
        </a:spcBef>
        <a:buFont typeface="Arial" panose="020B0604020202020204" pitchFamily="34" charset="0"/>
        <a:buChar char="•"/>
        <a:defRPr sz="2800" kern="1200">
          <a:solidFill>
            <a:schemeClr val="tx1"/>
          </a:solidFill>
          <a:latin typeface="Calibri" panose="020F0502020204030204" charset="0"/>
          <a:ea typeface="等线" charset="0"/>
          <a:cs typeface="Calibri" panose="020F0502020204030204" charset="0"/>
        </a:defRPr>
      </a:lvl1pPr>
      <a:lvl2pPr marL="685800" indent="-228600" algn="l" defTabSz="914400" eaLnBrk="1" fontAlgn="auto" latinLnBrk="0" hangingPunct="1">
        <a:lnSpc>
          <a:spcPct val="90000"/>
        </a:lnSpc>
        <a:spcBef>
          <a:spcPts val="500"/>
        </a:spcBef>
        <a:buFont typeface="Arial" panose="020B0604020202020204" pitchFamily="34" charset="0"/>
        <a:buChar char="•"/>
        <a:defRPr sz="2400" kern="1200">
          <a:solidFill>
            <a:schemeClr val="tx1"/>
          </a:solidFill>
          <a:latin typeface="Calibri" panose="020F0502020204030204" charset="0"/>
          <a:ea typeface="等线" charset="0"/>
          <a:cs typeface="Calibri" panose="020F0502020204030204" charset="0"/>
        </a:defRPr>
      </a:lvl2pPr>
      <a:lvl3pPr marL="1143000" indent="-228600" algn="l" defTabSz="914400" eaLnBrk="1" fontAlgn="auto" latinLnBrk="0" hangingPunct="1">
        <a:lnSpc>
          <a:spcPct val="90000"/>
        </a:lnSpc>
        <a:spcBef>
          <a:spcPts val="500"/>
        </a:spcBef>
        <a:buFont typeface="Arial" panose="020B0604020202020204" pitchFamily="34" charset="0"/>
        <a:buChar char="•"/>
        <a:defRPr sz="2000" kern="1200">
          <a:solidFill>
            <a:schemeClr val="tx1"/>
          </a:solidFill>
          <a:latin typeface="Calibri" panose="020F0502020204030204" charset="0"/>
          <a:ea typeface="等线" charset="0"/>
          <a:cs typeface="Calibri" panose="020F0502020204030204" charset="0"/>
        </a:defRPr>
      </a:lvl3pPr>
      <a:lvl4pPr marL="16002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4pPr>
      <a:lvl5pPr marL="20574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5pPr>
      <a:lvl6pPr marL="25146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6pPr>
      <a:lvl7pPr marL="29718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7pPr>
      <a:lvl8pPr marL="34290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8pPr>
      <a:lvl9pPr marL="3429000" indent="-228600" algn="l" defTabSz="914400" eaLnBrk="1" fontAlgn="auto" latinLnBrk="0" hangingPunct="1">
        <a:lnSpc>
          <a:spcPct val="90000"/>
        </a:lnSpc>
        <a:spcBef>
          <a:spcPts val="500"/>
        </a:spcBef>
        <a:buFont typeface="Arial" panose="020B0604020202020204" pitchFamily="34" charset="0"/>
        <a:buChar char="•"/>
        <a:defRPr sz="1800" kern="1200">
          <a:solidFill>
            <a:schemeClr val="tx1"/>
          </a:solidFill>
          <a:latin typeface="Calibri" panose="020F0502020204030204" charset="0"/>
          <a:ea typeface="等线" charset="0"/>
          <a:cs typeface="Calibri" panose="020F050202020403020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矩形"/>
          <p:cNvSpPr/>
          <p:nvPr/>
        </p:nvSpPr>
        <p:spPr>
          <a:xfrm>
            <a:off x="3518715" y="1696728"/>
            <a:ext cx="5743271" cy="46166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400" b="1" i="0" u="none" strike="noStrike" kern="1200" cap="none" spc="0" baseline="0" dirty="0">
                <a:solidFill>
                  <a:srgbClr val="FF0000"/>
                </a:solidFill>
                <a:latin typeface="Times New Roman" panose="02020603050405020304" pitchFamily="18" charset="0"/>
                <a:ea typeface="等线" charset="0"/>
                <a:cs typeface="Times New Roman" panose="02020603050405020304" pitchFamily="18" charset="0"/>
              </a:rPr>
              <a:t>18EEP401L-MINOR PROJECT – I</a:t>
            </a:r>
            <a:r>
              <a:rPr lang="en-US" altLang="zh-CN" sz="2400" b="1" dirty="0">
                <a:solidFill>
                  <a:srgbClr val="FF0000"/>
                </a:solidFill>
                <a:latin typeface="Times New Roman" panose="02020603050405020304" pitchFamily="18" charset="0"/>
                <a:ea typeface="等线" charset="0"/>
                <a:cs typeface="Times New Roman" panose="02020603050405020304" pitchFamily="18" charset="0"/>
              </a:rPr>
              <a:t>V</a:t>
            </a:r>
            <a:endParaRPr lang="zh-CN" altLang="en-US" sz="2400" b="1" i="0" u="none" strike="noStrike" kern="1200" cap="none" spc="0" baseline="0" dirty="0">
              <a:solidFill>
                <a:srgbClr val="FF0000"/>
              </a:solidFill>
              <a:latin typeface="Calibri" panose="020F0502020204030204" charset="0"/>
              <a:ea typeface="等线" charset="0"/>
              <a:cs typeface="Calibri" panose="020F0502020204030204" charset="0"/>
            </a:endParaRPr>
          </a:p>
        </p:txBody>
      </p:sp>
      <p:sp>
        <p:nvSpPr>
          <p:cNvPr id="17" name="矩形"/>
          <p:cNvSpPr/>
          <p:nvPr/>
        </p:nvSpPr>
        <p:spPr>
          <a:xfrm>
            <a:off x="1987432" y="1144385"/>
            <a:ext cx="8598309" cy="386715"/>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Times New Roman" panose="02020603050405020304" pitchFamily="18" charset="0"/>
                <a:ea typeface="等线" charset="0"/>
                <a:cs typeface="Times New Roman" panose="02020603050405020304" pitchFamily="18" charset="0"/>
              </a:rPr>
              <a:t>DEPARTMENT OF ELECTRICAL AND ELECTRONICS ENGINEERING</a:t>
            </a:r>
            <a:endParaRPr lang="zh-CN" altLang="en-US" sz="2000" b="1" i="0" u="none" strike="noStrike" kern="1200" cap="none" spc="0" baseline="0">
              <a:solidFill>
                <a:schemeClr val="tx1"/>
              </a:solidFill>
              <a:latin typeface="Calibri" panose="020F0502020204030204" charset="0"/>
              <a:ea typeface="等线" charset="0"/>
              <a:cs typeface="Calibri" panose="020F0502020204030204" charset="0"/>
            </a:endParaRPr>
          </a:p>
        </p:txBody>
      </p:sp>
      <p:sp>
        <p:nvSpPr>
          <p:cNvPr id="18" name="矩形"/>
          <p:cNvSpPr/>
          <p:nvPr/>
        </p:nvSpPr>
        <p:spPr>
          <a:xfrm>
            <a:off x="4549633" y="2310626"/>
            <a:ext cx="2447337" cy="461665"/>
          </a:xfrm>
          <a:prstGeom prst="rect">
            <a:avLst/>
          </a:prstGeom>
          <a:noFill/>
          <a:ln w="12700" cap="flat" cmpd="sng">
            <a:noFill/>
            <a:prstDash val="solid"/>
            <a:miter/>
          </a:ln>
        </p:spPr>
        <p:txBody>
          <a:bodyPr vert="horz" wrap="none" lIns="91440" tIns="45720" rIns="91440" bIns="45720" anchor="t" anchorCtr="0">
            <a:spAutoFit/>
          </a:bodyPr>
          <a:lstStyle/>
          <a:p>
            <a:pPr marL="0" indent="0" algn="ctr">
              <a:lnSpc>
                <a:spcPct val="100000"/>
              </a:lnSpc>
              <a:spcBef>
                <a:spcPts val="0"/>
              </a:spcBef>
              <a:spcAft>
                <a:spcPts val="0"/>
              </a:spcAft>
              <a:buNone/>
            </a:pPr>
            <a:r>
              <a:rPr lang="en-US" altLang="zh-CN" sz="2400" b="1" dirty="0">
                <a:latin typeface="Times New Roman" panose="02020603050405020304" pitchFamily="18" charset="0"/>
                <a:ea typeface="等线" charset="0"/>
                <a:cs typeface="Times New Roman" panose="02020603050405020304" pitchFamily="18" charset="0"/>
              </a:rPr>
              <a:t>FIRST</a:t>
            </a:r>
            <a:r>
              <a:rPr lang="en-US" altLang="zh-CN" sz="2400" b="1"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rPr>
              <a:t> REVIEW</a:t>
            </a:r>
            <a:endParaRPr lang="zh-CN" altLang="en-US" sz="2400" b="1" i="0" u="none" strike="noStrike" kern="1200" cap="none" spc="0" baseline="0" dirty="0">
              <a:solidFill>
                <a:schemeClr val="tx1"/>
              </a:solidFill>
              <a:latin typeface="Calibri" panose="020F0502020204030204" charset="0"/>
              <a:ea typeface="等线" charset="0"/>
              <a:cs typeface="Calibri" panose="020F0502020204030204" charset="0"/>
            </a:endParaRPr>
          </a:p>
        </p:txBody>
      </p:sp>
      <p:sp>
        <p:nvSpPr>
          <p:cNvPr id="19" name="矩形"/>
          <p:cNvSpPr/>
          <p:nvPr/>
        </p:nvSpPr>
        <p:spPr>
          <a:xfrm>
            <a:off x="381767" y="3450953"/>
            <a:ext cx="3423824" cy="1709892"/>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50000"/>
              </a:lnSpc>
              <a:spcBef>
                <a:spcPts val="0"/>
              </a:spcBef>
              <a:spcAft>
                <a:spcPts val="0"/>
              </a:spcAft>
              <a:buNone/>
            </a:pPr>
            <a:endParaRPr lang="en-US" altLang="zh-CN" sz="1800" b="1" i="0" u="none" strike="noStrike" kern="1200" cap="none" spc="0" baseline="0" dirty="0">
              <a:solidFill>
                <a:srgbClr val="7030A0"/>
              </a:solidFill>
              <a:latin typeface="Times New Roman" panose="02020603050405020304" pitchFamily="18" charset="0"/>
              <a:ea typeface="等线" charset="0"/>
              <a:cs typeface="Times New Roman" panose="02020603050405020304" pitchFamily="18" charset="0"/>
            </a:endParaRPr>
          </a:p>
          <a:p>
            <a:pPr marL="0" indent="0" algn="l">
              <a:lnSpc>
                <a:spcPct val="150000"/>
              </a:lnSpc>
              <a:spcBef>
                <a:spcPts val="0"/>
              </a:spcBef>
              <a:spcAft>
                <a:spcPts val="0"/>
              </a:spcAft>
              <a:buNone/>
            </a:pPr>
            <a:r>
              <a:rPr lang="en-US" altLang="zh-CN" sz="1800" b="1" i="0" u="none" strike="noStrike" kern="1200" cap="none" spc="0" baseline="0" dirty="0">
                <a:solidFill>
                  <a:srgbClr val="7030A0"/>
                </a:solidFill>
                <a:latin typeface="Times New Roman" panose="02020603050405020304" pitchFamily="18" charset="0"/>
                <a:ea typeface="等线" charset="0"/>
                <a:cs typeface="Times New Roman" panose="02020603050405020304" pitchFamily="18" charset="0"/>
              </a:rPr>
              <a:t>YEAR/ SEMESTER – III/VI</a:t>
            </a:r>
            <a:endParaRPr lang="en-US" altLang="zh-CN" sz="1800" b="1" i="0" u="none" strike="noStrike" kern="1200" cap="none" spc="0" baseline="0" dirty="0">
              <a:solidFill>
                <a:srgbClr val="7030A0"/>
              </a:solidFill>
              <a:latin typeface="Times New Roman" panose="02020603050405020304" pitchFamily="18" charset="0"/>
              <a:ea typeface="等线" charset="0"/>
              <a:cs typeface="Times New Roman" panose="02020603050405020304" pitchFamily="18" charset="0"/>
            </a:endParaRPr>
          </a:p>
          <a:p>
            <a:pPr marL="0" indent="0" algn="l">
              <a:lnSpc>
                <a:spcPct val="150000"/>
              </a:lnSpc>
              <a:spcBef>
                <a:spcPts val="0"/>
              </a:spcBef>
              <a:spcAft>
                <a:spcPts val="0"/>
              </a:spcAft>
              <a:buNone/>
            </a:pPr>
            <a:r>
              <a:rPr lang="en-US" altLang="zh-CN" sz="1800" b="1" i="0" u="none" strike="noStrike" kern="1200" cap="none" spc="0" baseline="0" dirty="0">
                <a:solidFill>
                  <a:srgbClr val="7030A0"/>
                </a:solidFill>
                <a:latin typeface="Times New Roman" panose="02020603050405020304" pitchFamily="18" charset="0"/>
                <a:ea typeface="等线" charset="0"/>
                <a:cs typeface="Times New Roman" panose="02020603050405020304" pitchFamily="18" charset="0"/>
              </a:rPr>
              <a:t>BATCH NUMBER :12</a:t>
            </a:r>
            <a:endParaRPr lang="en-US" altLang="zh-CN" sz="1800" b="1" i="0" u="none" strike="noStrike" kern="1200" cap="none" spc="0" baseline="0" dirty="0">
              <a:solidFill>
                <a:srgbClr val="7030A0"/>
              </a:solidFill>
              <a:latin typeface="Times New Roman" panose="02020603050405020304" pitchFamily="18" charset="0"/>
              <a:ea typeface="等线" charset="0"/>
              <a:cs typeface="Times New Roman" panose="02020603050405020304" pitchFamily="18" charset="0"/>
            </a:endParaRPr>
          </a:p>
          <a:p>
            <a:pPr marL="0" indent="0" algn="l">
              <a:lnSpc>
                <a:spcPct val="150000"/>
              </a:lnSpc>
              <a:spcBef>
                <a:spcPts val="0"/>
              </a:spcBef>
              <a:spcAft>
                <a:spcPts val="0"/>
              </a:spcAft>
              <a:buNone/>
            </a:pPr>
            <a:r>
              <a:rPr lang="en-US" altLang="zh-CN" sz="1800" b="1" i="0" u="none" strike="noStrike" kern="1200" cap="none" spc="0" baseline="0" dirty="0">
                <a:solidFill>
                  <a:srgbClr val="7030A0"/>
                </a:solidFill>
                <a:latin typeface="Times New Roman" panose="02020603050405020304" pitchFamily="18" charset="0"/>
                <a:ea typeface="等线" charset="0"/>
                <a:cs typeface="Times New Roman" panose="02020603050405020304" pitchFamily="18" charset="0"/>
              </a:rPr>
              <a:t>DATE : 25/03/2025</a:t>
            </a:r>
            <a:endParaRPr lang="en-US" altLang="zh-CN" sz="1800" b="1" i="0" u="none" strike="noStrike" kern="1200" cap="none" spc="0" baseline="0" dirty="0">
              <a:solidFill>
                <a:schemeClr val="tx1"/>
              </a:solidFill>
              <a:latin typeface="Calibri" panose="020F0502020204030204" charset="0"/>
              <a:ea typeface="等线" charset="0"/>
              <a:cs typeface="Calibri" panose="020F0502020204030204" charset="0"/>
            </a:endParaRPr>
          </a:p>
        </p:txBody>
      </p:sp>
      <p:sp>
        <p:nvSpPr>
          <p:cNvPr id="20" name="矩形"/>
          <p:cNvSpPr/>
          <p:nvPr/>
        </p:nvSpPr>
        <p:spPr>
          <a:xfrm>
            <a:off x="765111" y="2772291"/>
            <a:ext cx="10888824" cy="1323439"/>
          </a:xfrm>
          <a:prstGeom prst="rect">
            <a:avLst/>
          </a:prstGeom>
          <a:noFill/>
          <a:ln w="12700" cap="flat" cmpd="sng">
            <a:noFill/>
            <a:prstDash val="solid"/>
            <a:miter/>
          </a:ln>
        </p:spPr>
        <p:txBody>
          <a:bodyPr vert="horz" wrap="square" lIns="91440" tIns="45720" rIns="91440" bIns="45720" anchor="t" anchorCtr="0">
            <a:spAutoFit/>
          </a:bodyPr>
          <a:lstStyle/>
          <a:p>
            <a:pPr marL="0" indent="0" algn="ctr">
              <a:lnSpc>
                <a:spcPct val="100000"/>
              </a:lnSpc>
              <a:spcBef>
                <a:spcPts val="0"/>
              </a:spcBef>
              <a:spcAft>
                <a:spcPts val="0"/>
              </a:spcAft>
              <a:buNone/>
            </a:pPr>
            <a:r>
              <a:rPr lang="en-US" altLang="zh-CN" sz="4000" b="1" dirty="0">
                <a:solidFill>
                  <a:srgbClr val="1F4E79"/>
                </a:solidFill>
                <a:latin typeface="Times New Roman" panose="02020603050405020304" pitchFamily="18" charset="0"/>
                <a:ea typeface="等线" charset="0"/>
                <a:cs typeface="Times New Roman" panose="02020603050405020304" pitchFamily="18" charset="0"/>
              </a:rPr>
              <a:t>Borewell water overflow Detection and Prevention system</a:t>
            </a:r>
            <a:endParaRPr lang="zh-CN" altLang="en-US" sz="4000" b="1" i="0" u="none" strike="noStrike" kern="1200" cap="none" spc="0" baseline="0" dirty="0">
              <a:solidFill>
                <a:srgbClr val="1F4E79"/>
              </a:solidFill>
              <a:latin typeface="Times New Roman" panose="02020603050405020304" pitchFamily="18" charset="0"/>
              <a:ea typeface="等线" charset="0"/>
              <a:cs typeface="Times New Roman" panose="02020603050405020304" pitchFamily="18" charset="0"/>
            </a:endParaRPr>
          </a:p>
        </p:txBody>
      </p:sp>
      <p:sp>
        <p:nvSpPr>
          <p:cNvPr id="21" name="矩形"/>
          <p:cNvSpPr/>
          <p:nvPr/>
        </p:nvSpPr>
        <p:spPr>
          <a:xfrm>
            <a:off x="830436" y="5089615"/>
            <a:ext cx="3192155" cy="1261884"/>
          </a:xfrm>
          <a:prstGeom prst="rect">
            <a:avLst/>
          </a:prstGeom>
          <a:noFill/>
          <a:ln w="12700" cap="flat" cmpd="sng">
            <a:noFill/>
            <a:prstDash val="solid"/>
            <a:miter/>
          </a:ln>
        </p:spPr>
        <p:txBody>
          <a:bodyPr vert="horz" wrap="square" lIns="91440" tIns="45720" rIns="91440" bIns="45720" anchor="t" anchorCtr="0">
            <a:spAutoFit/>
          </a:bodyPr>
          <a:lstStyle/>
          <a:p>
            <a:pPr marL="0" indent="0" algn="l">
              <a:lnSpc>
                <a:spcPct val="100000"/>
              </a:lnSpc>
              <a:spcBef>
                <a:spcPts val="0"/>
              </a:spcBef>
              <a:spcAft>
                <a:spcPts val="0"/>
              </a:spcAft>
              <a:buNone/>
            </a:pPr>
            <a:endParaRPr lang="en-US" altLang="zh-CN" sz="2000" b="1"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endParaRPr>
          </a:p>
          <a:p>
            <a:pPr marL="0" indent="0" algn="l">
              <a:lnSpc>
                <a:spcPct val="100000"/>
              </a:lnSpc>
              <a:spcBef>
                <a:spcPts val="0"/>
              </a:spcBef>
              <a:spcAft>
                <a:spcPts val="0"/>
              </a:spcAft>
              <a:buNone/>
            </a:pPr>
            <a:r>
              <a:rPr lang="en-US" altLang="zh-CN" sz="2000" b="1"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rPr>
              <a:t>GUIDED BY:</a:t>
            </a:r>
            <a:endParaRPr lang="en-US" altLang="zh-CN" dirty="0">
              <a:latin typeface="Times New Roman" panose="02020603050405020304" pitchFamily="18" charset="0"/>
              <a:ea typeface="等线" charset="0"/>
              <a:cs typeface="Times New Roman" panose="02020603050405020304" pitchFamily="18" charset="0"/>
            </a:endParaRPr>
          </a:p>
          <a:p>
            <a:pPr marL="0" indent="0" algn="l">
              <a:lnSpc>
                <a:spcPct val="100000"/>
              </a:lnSpc>
              <a:spcBef>
                <a:spcPts val="0"/>
              </a:spcBef>
              <a:spcAft>
                <a:spcPts val="0"/>
              </a:spcAft>
              <a:buNone/>
            </a:pPr>
            <a:r>
              <a:rPr lang="en-US" altLang="zh-CN"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rPr>
              <a:t>    Mr. N Selvam M.E</a:t>
            </a:r>
            <a:endParaRPr lang="en-US" altLang="zh-CN"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endParaRPr>
          </a:p>
          <a:p>
            <a:pPr marL="0" indent="0" algn="l">
              <a:lnSpc>
                <a:spcPct val="100000"/>
              </a:lnSpc>
              <a:spcBef>
                <a:spcPts val="0"/>
              </a:spcBef>
              <a:spcAft>
                <a:spcPts val="0"/>
              </a:spcAft>
              <a:buNone/>
            </a:pPr>
            <a:r>
              <a:rPr lang="en-US" altLang="zh-CN" dirty="0">
                <a:latin typeface="Times New Roman" panose="02020603050405020304" pitchFamily="18" charset="0"/>
                <a:ea typeface="等线" charset="0"/>
                <a:cs typeface="Times New Roman" panose="02020603050405020304" pitchFamily="18" charset="0"/>
              </a:rPr>
              <a:t>    Assistant Professor/EEE</a:t>
            </a:r>
            <a:endParaRPr lang="zh-CN" altLang="en-US" sz="1800" b="0" i="0" u="none" strike="noStrike" kern="1200" cap="none" spc="0" baseline="0" dirty="0">
              <a:solidFill>
                <a:schemeClr val="tx1"/>
              </a:solidFill>
              <a:latin typeface="Calibri" panose="020F0502020204030204" charset="0"/>
              <a:ea typeface="等线" charset="0"/>
              <a:cs typeface="Calibri" panose="020F0502020204030204" charset="0"/>
            </a:endParaRPr>
          </a:p>
        </p:txBody>
      </p:sp>
      <p:sp>
        <p:nvSpPr>
          <p:cNvPr id="22" name="矩形"/>
          <p:cNvSpPr/>
          <p:nvPr/>
        </p:nvSpPr>
        <p:spPr>
          <a:xfrm>
            <a:off x="7012414" y="4812617"/>
            <a:ext cx="4499145" cy="2061210"/>
          </a:xfrm>
          <a:prstGeom prst="rect">
            <a:avLst/>
          </a:prstGeom>
          <a:noFill/>
          <a:ln w="12700" cap="flat" cmpd="sng">
            <a:noFill/>
            <a:prstDash val="solid"/>
            <a:miter/>
          </a:ln>
        </p:spPr>
        <p:txBody>
          <a:bodyPr vert="horz" wrap="square" lIns="91440" tIns="45720" rIns="91440" bIns="45720" anchor="t" anchorCtr="0">
            <a:spAutoFit/>
          </a:bodyPr>
          <a:lstStyle/>
          <a:p>
            <a:pPr lvl="0" algn="l"/>
            <a:r>
              <a:rPr lang="en-US" altLang="zh-CN" sz="2000" b="1"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rPr>
              <a:t>PRESENTED BY:</a:t>
            </a:r>
            <a:br>
              <a:rPr lang="zh-CN" altLang="en-US"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rPr>
            </a:br>
            <a:r>
              <a:rPr lang="en-US" altLang="zh-CN" dirty="0">
                <a:latin typeface="Times New Roman" panose="02020603050405020304" pitchFamily="18" charset="0"/>
                <a:ea typeface="等线" charset="0"/>
                <a:cs typeface="Times New Roman" panose="02020603050405020304" pitchFamily="18" charset="0"/>
              </a:rPr>
              <a:t>NALIN KUMAR S P               </a:t>
            </a:r>
            <a:r>
              <a:rPr lang="en-US" altLang="zh-CN"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rPr>
              <a:t>   (927622BEE073)</a:t>
            </a:r>
            <a:endParaRPr lang="en-US" altLang="zh-CN"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endParaRPr>
          </a:p>
          <a:p>
            <a:pPr marL="0" lvl="0" indent="0" algn="l">
              <a:lnSpc>
                <a:spcPct val="100000"/>
              </a:lnSpc>
              <a:spcBef>
                <a:spcPts val="0"/>
              </a:spcBef>
              <a:spcAft>
                <a:spcPts val="0"/>
              </a:spcAft>
              <a:buNone/>
            </a:pPr>
            <a:r>
              <a:rPr lang="en-US" altLang="zh-CN"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rPr>
              <a:t>SANJAAI U N           </a:t>
            </a:r>
            <a:endParaRPr lang="en-US" altLang="zh-CN"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endParaRPr>
          </a:p>
          <a:p>
            <a:pPr marL="0" lvl="0" indent="0" algn="l">
              <a:lnSpc>
                <a:spcPct val="100000"/>
              </a:lnSpc>
              <a:spcBef>
                <a:spcPts val="0"/>
              </a:spcBef>
              <a:spcAft>
                <a:spcPts val="0"/>
              </a:spcAft>
              <a:buNone/>
            </a:pPr>
            <a:r>
              <a:rPr lang="en-US" altLang="zh-CN"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rPr>
              <a:t>(927622BEE094)</a:t>
            </a:r>
            <a:endParaRPr lang="en-US" altLang="zh-CN"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endParaRPr>
          </a:p>
          <a:p>
            <a:pPr marL="0" lvl="0" indent="0" algn="l">
              <a:lnSpc>
                <a:spcPct val="100000"/>
              </a:lnSpc>
              <a:spcBef>
                <a:spcPts val="0"/>
              </a:spcBef>
              <a:spcAft>
                <a:spcPts val="0"/>
              </a:spcAft>
              <a:buNone/>
            </a:pPr>
            <a:r>
              <a:rPr lang="en-US" altLang="zh-CN" dirty="0">
                <a:latin typeface="Times New Roman" panose="02020603050405020304" pitchFamily="18" charset="0"/>
                <a:ea typeface="等线" charset="0"/>
                <a:cs typeface="Times New Roman" panose="02020603050405020304" pitchFamily="18" charset="0"/>
              </a:rPr>
              <a:t>SHARMITHA S P</a:t>
            </a:r>
            <a:endParaRPr lang="en-US" altLang="zh-CN" dirty="0">
              <a:latin typeface="Times New Roman" panose="02020603050405020304" pitchFamily="18" charset="0"/>
              <a:ea typeface="等线" charset="0"/>
              <a:cs typeface="Times New Roman" panose="02020603050405020304" pitchFamily="18" charset="0"/>
            </a:endParaRPr>
          </a:p>
          <a:p>
            <a:pPr marL="0" lvl="0" indent="0" algn="l">
              <a:lnSpc>
                <a:spcPct val="100000"/>
              </a:lnSpc>
              <a:spcBef>
                <a:spcPts val="0"/>
              </a:spcBef>
              <a:spcAft>
                <a:spcPts val="0"/>
              </a:spcAft>
              <a:buNone/>
            </a:pPr>
            <a:r>
              <a:rPr lang="en-US" altLang="zh-CN" dirty="0">
                <a:latin typeface="Times New Roman" panose="02020603050405020304" pitchFamily="18" charset="0"/>
                <a:ea typeface="等线" charset="0"/>
                <a:cs typeface="Times New Roman" panose="02020603050405020304" pitchFamily="18" charset="0"/>
              </a:rPr>
              <a:t>(927622BEE106) </a:t>
            </a:r>
            <a:endParaRPr lang="zh-CN" altLang="en-US" sz="1800" b="0" i="0" u="none" strike="noStrike" kern="1200" cap="none" spc="0" baseline="0" dirty="0">
              <a:solidFill>
                <a:schemeClr val="tx1"/>
              </a:solidFill>
              <a:latin typeface="Times New Roman" panose="02020603050405020304" pitchFamily="18" charset="0"/>
              <a:ea typeface="等线"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p:nvPr/>
        </p:nvSpPr>
        <p:spPr>
          <a:xfrm>
            <a:off x="838200" y="365126"/>
            <a:ext cx="10515600" cy="736088"/>
          </a:xfrm>
          <a:prstGeom prst="rect">
            <a:avLst/>
          </a:prstGeom>
        </p:spPr>
        <p:txBody>
          <a:bodyPr>
            <a:normAutofit/>
          </a:bodyPr>
          <a:lstStyle>
            <a:lvl1pPr algn="l" defTabSz="914400" eaLnBrk="1" fontAlgn="auto" latinLnBrk="0" hangingPunct="1">
              <a:lnSpc>
                <a:spcPct val="90000"/>
              </a:lnSpc>
              <a:spcBef>
                <a:spcPts val="0"/>
              </a:spcBef>
              <a:buNone/>
              <a:defRPr sz="4400" kern="1200">
                <a:solidFill>
                  <a:schemeClr val="tx1"/>
                </a:solidFill>
                <a:latin typeface="Calibri Light" panose="020F0302020204030204" charset="0"/>
                <a:ea typeface="等线 Light" charset="0"/>
                <a:cs typeface="Calibri Light" panose="020F0302020204030204" charset="0"/>
              </a:defRPr>
            </a:lvl1pPr>
          </a:lstStyle>
          <a:p>
            <a:pPr algn="ctr"/>
            <a:endParaRPr lang="en-IN" sz="3200" dirty="0">
              <a:latin typeface="Algerian" panose="04020705040A02060702" pitchFamily="82" charset="0"/>
            </a:endParaRPr>
          </a:p>
        </p:txBody>
      </p:sp>
      <p:graphicFrame>
        <p:nvGraphicFramePr>
          <p:cNvPr id="13" name="Table 12"/>
          <p:cNvGraphicFramePr>
            <a:graphicFrameLocks noGrp="1"/>
          </p:cNvGraphicFramePr>
          <p:nvPr/>
        </p:nvGraphicFramePr>
        <p:xfrm>
          <a:off x="1771999" y="2439271"/>
          <a:ext cx="8968292" cy="3581089"/>
        </p:xfrm>
        <a:graphic>
          <a:graphicData uri="http://schemas.openxmlformats.org/drawingml/2006/table">
            <a:tbl>
              <a:tblPr firstRow="1" bandRow="1">
                <a:tableStyleId>{00A15C55-8517-42AA-B614-E9B94910E393}</a:tableStyleId>
              </a:tblPr>
              <a:tblGrid>
                <a:gridCol w="886441"/>
                <a:gridCol w="3666958"/>
                <a:gridCol w="2337297"/>
                <a:gridCol w="2077596"/>
              </a:tblGrid>
              <a:tr h="348450">
                <a:tc>
                  <a:txBody>
                    <a:bodyPr/>
                    <a:lstStyle/>
                    <a:p>
                      <a:pPr algn="ctr"/>
                      <a:r>
                        <a:rPr lang="en-IN" dirty="0">
                          <a:latin typeface="Algerian" panose="04020705040A02060702" pitchFamily="82" charset="0"/>
                        </a:rPr>
                        <a:t>s.no</a:t>
                      </a:r>
                      <a:endParaRPr lang="en-IN" dirty="0">
                        <a:latin typeface="Algerian" panose="04020705040A02060702" pitchFamily="82" charset="0"/>
                      </a:endParaRPr>
                    </a:p>
                  </a:txBody>
                  <a:tcPr>
                    <a:solidFill>
                      <a:schemeClr val="accent1"/>
                    </a:solidFill>
                  </a:tcPr>
                </a:tc>
                <a:tc>
                  <a:txBody>
                    <a:bodyPr/>
                    <a:lstStyle/>
                    <a:p>
                      <a:pPr algn="ctr"/>
                      <a:r>
                        <a:rPr lang="en-IN" dirty="0">
                          <a:latin typeface="Algerian" panose="04020705040A02060702" pitchFamily="82" charset="0"/>
                        </a:rPr>
                        <a:t>Name of the components </a:t>
                      </a:r>
                      <a:endParaRPr lang="en-IN" dirty="0">
                        <a:latin typeface="Algerian" panose="04020705040A02060702" pitchFamily="82" charset="0"/>
                      </a:endParaRPr>
                    </a:p>
                  </a:txBody>
                  <a:tcPr>
                    <a:solidFill>
                      <a:schemeClr val="accent1"/>
                    </a:solidFill>
                  </a:tcPr>
                </a:tc>
                <a:tc>
                  <a:txBody>
                    <a:bodyPr/>
                    <a:lstStyle/>
                    <a:p>
                      <a:pPr algn="ctr"/>
                      <a:r>
                        <a:rPr lang="en-IN" dirty="0">
                          <a:latin typeface="Algerian" panose="04020705040A02060702" pitchFamily="82" charset="0"/>
                        </a:rPr>
                        <a:t>quantity</a:t>
                      </a:r>
                      <a:endParaRPr lang="en-IN" dirty="0">
                        <a:latin typeface="Algerian" panose="04020705040A02060702" pitchFamily="82" charset="0"/>
                      </a:endParaRPr>
                    </a:p>
                  </a:txBody>
                  <a:tcPr>
                    <a:solidFill>
                      <a:schemeClr val="accent1"/>
                    </a:solidFill>
                  </a:tcPr>
                </a:tc>
                <a:tc>
                  <a:txBody>
                    <a:bodyPr/>
                    <a:lstStyle/>
                    <a:p>
                      <a:pPr algn="ctr"/>
                      <a:r>
                        <a:rPr lang="en-IN" dirty="0">
                          <a:latin typeface="Algerian" panose="04020705040A02060702" pitchFamily="82" charset="0"/>
                        </a:rPr>
                        <a:t>cost</a:t>
                      </a:r>
                      <a:endParaRPr lang="en-IN" dirty="0">
                        <a:latin typeface="Algerian" panose="04020705040A02060702" pitchFamily="82" charset="0"/>
                      </a:endParaRPr>
                    </a:p>
                  </a:txBody>
                  <a:tcPr>
                    <a:solidFill>
                      <a:schemeClr val="accent1"/>
                    </a:solidFill>
                  </a:tcPr>
                </a:tc>
              </a:tr>
              <a:tr h="377488">
                <a:tc>
                  <a:txBody>
                    <a:bodyPr/>
                    <a:lstStyle/>
                    <a:p>
                      <a:pPr algn="ctr"/>
                      <a:r>
                        <a:rPr lang="en-IN" sz="2000" dirty="0">
                          <a:latin typeface="Times New Roman" panose="02020603050405020304" pitchFamily="18" charset="0"/>
                          <a:cs typeface="Times New Roman" panose="02020603050405020304" pitchFamily="18" charset="0"/>
                        </a:rPr>
                        <a:t>01</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Arduino UNO</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650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r>
              <a:tr h="441649">
                <a:tc>
                  <a:txBody>
                    <a:bodyPr/>
                    <a:lstStyle/>
                    <a:p>
                      <a:pPr algn="ctr"/>
                      <a:r>
                        <a:rPr lang="en-IN" sz="2000" dirty="0">
                          <a:latin typeface="Times New Roman" panose="02020603050405020304" pitchFamily="18" charset="0"/>
                          <a:cs typeface="Times New Roman" panose="02020603050405020304" pitchFamily="18" charset="0"/>
                        </a:rPr>
                        <a:t>02</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Water Level sensor </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150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r>
              <a:tr h="377488">
                <a:tc>
                  <a:txBody>
                    <a:bodyPr/>
                    <a:lstStyle/>
                    <a:p>
                      <a:pPr algn="ctr"/>
                      <a:r>
                        <a:rPr lang="en-IN" sz="2000" dirty="0">
                          <a:latin typeface="Times New Roman" panose="02020603050405020304" pitchFamily="18" charset="0"/>
                          <a:cs typeface="Times New Roman" panose="02020603050405020304" pitchFamily="18" charset="0"/>
                        </a:rPr>
                        <a:t>03</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Pressure sensor</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100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r>
              <a:tr h="377488">
                <a:tc>
                  <a:txBody>
                    <a:bodyPr/>
                    <a:lstStyle/>
                    <a:p>
                      <a:pPr algn="ctr"/>
                      <a:r>
                        <a:rPr lang="en-IN" sz="2000" dirty="0">
                          <a:latin typeface="Times New Roman" panose="02020603050405020304" pitchFamily="18" charset="0"/>
                          <a:cs typeface="Times New Roman" panose="02020603050405020304" pitchFamily="18" charset="0"/>
                        </a:rPr>
                        <a:t>04</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Water Pump</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250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r>
              <a:tr h="0">
                <a:tc>
                  <a:txBody>
                    <a:bodyPr/>
                    <a:lstStyle/>
                    <a:p>
                      <a:pPr algn="ctr"/>
                      <a:r>
                        <a:rPr lang="en-IN" sz="2000" dirty="0">
                          <a:latin typeface="Times New Roman" panose="02020603050405020304" pitchFamily="18" charset="0"/>
                          <a:cs typeface="Times New Roman" panose="02020603050405020304" pitchFamily="18" charset="0"/>
                        </a:rPr>
                        <a:t>05</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LCD Display</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1</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150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r>
              <a:tr h="377488">
                <a:tc>
                  <a:txBody>
                    <a:bodyPr/>
                    <a:lstStyle/>
                    <a:p>
                      <a:pPr algn="ctr"/>
                      <a:r>
                        <a:rPr lang="en-IN" sz="2000" dirty="0">
                          <a:latin typeface="Times New Roman" panose="02020603050405020304" pitchFamily="18" charset="0"/>
                          <a:cs typeface="Times New Roman" panose="02020603050405020304" pitchFamily="18" charset="0"/>
                        </a:rPr>
                        <a:t>06</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Pipes and Fittings</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Few</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500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r>
              <a:tr h="377488">
                <a:tc>
                  <a:txBody>
                    <a:bodyPr/>
                    <a:lstStyle/>
                    <a:p>
                      <a:pPr algn="ctr"/>
                      <a:r>
                        <a:rPr lang="en-IN" sz="2000" dirty="0">
                          <a:latin typeface="Times New Roman" panose="02020603050405020304" pitchFamily="18" charset="0"/>
                          <a:cs typeface="Times New Roman" panose="02020603050405020304" pitchFamily="18" charset="0"/>
                        </a:rPr>
                        <a:t>07</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2000" dirty="0">
                          <a:latin typeface="Times New Roman" panose="02020603050405020304" pitchFamily="18" charset="0"/>
                          <a:cs typeface="Times New Roman" panose="02020603050405020304" pitchFamily="18" charset="0"/>
                        </a:rPr>
                        <a:t>Others</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1000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r>
              <a:tr h="377488">
                <a:tc>
                  <a:txBody>
                    <a:bodyPr/>
                    <a:lstStyle/>
                    <a:p>
                      <a:pPr algn="ctr"/>
                      <a:r>
                        <a:rPr lang="en-US" sz="2000" dirty="0">
                          <a:latin typeface="Times New Roman" panose="02020603050405020304" pitchFamily="18" charset="0"/>
                          <a:cs typeface="Times New Roman" panose="02020603050405020304" pitchFamily="18" charset="0"/>
                        </a:rPr>
                        <a:t>08</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IN" sz="2000" dirty="0">
                          <a:latin typeface="Times New Roman" panose="02020603050405020304" pitchFamily="18" charset="0"/>
                          <a:cs typeface="Times New Roman" panose="02020603050405020304" pitchFamily="18" charset="0"/>
                        </a:rPr>
                        <a:t> Total</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c>
                  <a:txBody>
                    <a:bodyPr/>
                    <a:lstStyle/>
                    <a:p>
                      <a:pPr algn="ctr"/>
                      <a:r>
                        <a:rPr lang="en-US" sz="2000" dirty="0">
                          <a:latin typeface="Times New Roman" panose="02020603050405020304" pitchFamily="18" charset="0"/>
                          <a:cs typeface="Times New Roman" panose="02020603050405020304" pitchFamily="18" charset="0"/>
                        </a:rPr>
                        <a:t>2650</a:t>
                      </a:r>
                      <a:endParaRPr lang="en-IN" sz="2000" dirty="0">
                        <a:latin typeface="Times New Roman" panose="02020603050405020304" pitchFamily="18" charset="0"/>
                        <a:cs typeface="Times New Roman" panose="02020603050405020304" pitchFamily="18" charset="0"/>
                      </a:endParaRPr>
                    </a:p>
                  </a:txBody>
                  <a:tcPr>
                    <a:solidFill>
                      <a:schemeClr val="accent1">
                        <a:lumMod val="60000"/>
                        <a:lumOff val="40000"/>
                      </a:schemeClr>
                    </a:solidFill>
                  </a:tcPr>
                </a:tc>
              </a:tr>
            </a:tbl>
          </a:graphicData>
        </a:graphic>
      </p:graphicFrame>
      <p:sp>
        <p:nvSpPr>
          <p:cNvPr id="17"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rPr>
              <a:t>COST ESTIMATION</a:t>
            </a:r>
            <a:endParaRPr lang="zh-CN" altLang="en-US"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dirty="0">
                <a:solidFill>
                  <a:srgbClr val="000000"/>
                </a:solidFill>
                <a:latin typeface="Times New Roman" panose="02020603050405020304" pitchFamily="18" charset="0"/>
                <a:ea typeface="等线" charset="0"/>
                <a:cs typeface="Times New Roman" panose="02020603050405020304" pitchFamily="18" charset="0"/>
              </a:rPr>
              <a:t>PROBLEM STATEMENT</a:t>
            </a:r>
            <a:endParaRPr lang="zh-CN" altLang="en-US"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sp>
        <p:nvSpPr>
          <p:cNvPr id="4" name="TextBox 3"/>
          <p:cNvSpPr txBox="1"/>
          <p:nvPr/>
        </p:nvSpPr>
        <p:spPr>
          <a:xfrm>
            <a:off x="1772002" y="2320899"/>
            <a:ext cx="8968293" cy="3268652"/>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Autoflow wells in the Terai region rely on naturally pressurized aquifers to supply water without pumps. However, many private wells remain uncapped, leading to uncontrolled water discharge and wastage. Additionally, the constant flow makes it difficult to measure water levels, which is essential for groundwater monitoring and management. These challenges contribute to groundwater depletion and waterlogging in agricultural fields, affecting both water security and land productivity.</a:t>
            </a:r>
            <a:endParaRPr lang="en-IN" sz="2000" dirty="0">
              <a:latin typeface="Times New Roman" panose="02020603050405020304" pitchFamily="18" charset="0"/>
              <a:ea typeface="Calibri" panose="020F0502020204030204"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矩形"/>
          <p:cNvSpPr/>
          <p:nvPr/>
        </p:nvSpPr>
        <p:spPr>
          <a:xfrm>
            <a:off x="1842273" y="1958753"/>
            <a:ext cx="8968294" cy="4653646"/>
          </a:xfrm>
          <a:prstGeom prst="rect">
            <a:avLst/>
          </a:prstGeom>
          <a:noFill/>
          <a:ln w="12700" cap="flat" cmpd="sng">
            <a:noFill/>
            <a:prstDash val="solid"/>
            <a:miter/>
          </a:ln>
        </p:spPr>
        <p:txBody>
          <a:bodyPr vert="horz" wrap="square" lIns="91440" tIns="45720" rIns="91440" bIns="45720" anchor="t" anchorCtr="0">
            <a:spAutoFit/>
          </a:bodyPr>
          <a:lstStyle/>
          <a:p>
            <a:pPr marL="342900" indent="-342900" algn="just">
              <a:lnSpc>
                <a:spcPct val="150000"/>
              </a:lnSpc>
              <a:spcBef>
                <a:spcPts val="0"/>
              </a:spcBef>
              <a:spcAft>
                <a:spcPts val="0"/>
              </a:spcAft>
              <a:buFont typeface="Wingdings" panose="05000000000000000000"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rPr>
              <a:t>Prevent continuous water loss by integrating a manually controlled tap to regulate outflow.</a:t>
            </a:r>
            <a:endPar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150000"/>
              </a:lnSpc>
              <a:spcBef>
                <a:spcPts val="0"/>
              </a:spcBef>
              <a:spcAft>
                <a:spcPts val="0"/>
              </a:spcAft>
              <a:buFont typeface="Wingdings" panose="05000000000000000000"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rPr>
              <a:t>Monitor well conditions using an Arduino-based system with water level and pressure sensors.</a:t>
            </a:r>
            <a:endPar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150000"/>
              </a:lnSpc>
              <a:spcBef>
                <a:spcPts val="0"/>
              </a:spcBef>
              <a:spcAft>
                <a:spcPts val="0"/>
              </a:spcAft>
              <a:buFont typeface="Wingdings" panose="05000000000000000000"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rPr>
              <a:t>Provide real-time data to help users make informed decisions for groundwater conservation.</a:t>
            </a:r>
            <a:endPar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150000"/>
              </a:lnSpc>
              <a:spcBef>
                <a:spcPts val="0"/>
              </a:spcBef>
              <a:spcAft>
                <a:spcPts val="0"/>
              </a:spcAft>
              <a:buFont typeface="Wingdings" panose="05000000000000000000"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rPr>
              <a:t>Improve well management by enabling efficient water use and reducing the risk of over-extraction.</a:t>
            </a:r>
            <a:endPar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150000"/>
              </a:lnSpc>
              <a:spcBef>
                <a:spcPts val="0"/>
              </a:spcBef>
              <a:spcAft>
                <a:spcPts val="0"/>
              </a:spcAft>
              <a:buFont typeface="Wingdings" panose="05000000000000000000"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rPr>
              <a:t>Support sustainable groundwater utilization by offering a cost-effective and adaptable solution.</a:t>
            </a:r>
            <a:endPar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endParaRPr>
          </a:p>
        </p:txBody>
      </p:sp>
      <p:sp>
        <p:nvSpPr>
          <p:cNvPr id="4"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dirty="0">
                <a:solidFill>
                  <a:srgbClr val="000000"/>
                </a:solidFill>
                <a:latin typeface="Times New Roman" panose="02020603050405020304" pitchFamily="18" charset="0"/>
                <a:ea typeface="等线" charset="0"/>
                <a:cs typeface="Times New Roman" panose="02020603050405020304" pitchFamily="18" charset="0"/>
              </a:rPr>
              <a:t>OBJECTIVE</a:t>
            </a:r>
            <a:endParaRPr lang="zh-CN" altLang="en-US"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rPr>
              <a:t>ABSTRACT</a:t>
            </a:r>
            <a:endParaRPr lang="zh-CN" altLang="en-US"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sp>
        <p:nvSpPr>
          <p:cNvPr id="4" name="TextBox 3"/>
          <p:cNvSpPr txBox="1"/>
          <p:nvPr/>
        </p:nvSpPr>
        <p:spPr>
          <a:xfrm>
            <a:off x="1772002" y="2300579"/>
            <a:ext cx="8968293" cy="4191981"/>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The Borewell Water Level and Pressure Monitoring System is designed to ensure effective management of borewell water levels and pressure using an Arduino Uno. The system incorporates three water level sensors to detect different water levels and an HX710B Pressure Sensor to measure water pressure in real time. Based on sensor data, the Arduino controls LEDs to indicate water levels and sends SMS alerts using a GSM module when critical conditions are detected. Additionally, the measured pressure is displayed on the Serial Monitor in Bar units. This system provides a cost-effective and reliable solution for water management, preventing water wastage, monitoring borewell status, and enhancing operational safety.</a:t>
            </a:r>
            <a:endParaRPr lang="en-IN" sz="2000" dirty="0">
              <a:latin typeface="Times New Roman" panose="02020603050405020304" pitchFamily="18" charset="0"/>
              <a:ea typeface="Calibri" panose="020F0502020204030204"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842273" y="2204720"/>
            <a:ext cx="8968294" cy="2806987"/>
          </a:xfrm>
          <a:prstGeom prst="rect">
            <a:avLst/>
          </a:prstGeom>
          <a:noFill/>
        </p:spPr>
        <p:txBody>
          <a:bodyPr wrap="square">
            <a:spAutoFit/>
          </a:bodyPr>
          <a:lstStyle/>
          <a:p>
            <a:pPr marL="342900" indent="-342900" algn="just">
              <a:lnSpc>
                <a:spcPct val="150000"/>
              </a:lnSpc>
              <a:spcBef>
                <a:spcPts val="0"/>
              </a:spcBef>
              <a:spcAft>
                <a:spcPts val="0"/>
              </a:spcAft>
              <a:buFont typeface="Wingdings" panose="05000000000000000000"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rPr>
              <a:t>The Borewell Water Level and Pressure Monitoring System is designed to ensure the efficient management of borewell water levels.</a:t>
            </a:r>
            <a:endPar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150000"/>
              </a:lnSpc>
              <a:spcBef>
                <a:spcPts val="0"/>
              </a:spcBef>
              <a:spcAft>
                <a:spcPts val="0"/>
              </a:spcAft>
              <a:buFont typeface="Wingdings" panose="05000000000000000000"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rPr>
              <a:t>It monitors water levels using three sensors and checks borewell pressure using an HX710B Pressure Sensor</a:t>
            </a:r>
            <a:r>
              <a:rPr lang="en-US" altLang="zh-CN" sz="2000" dirty="0">
                <a:latin typeface="Times New Roman" panose="02020603050405020304" pitchFamily="18" charset="0"/>
                <a:ea typeface="Calibri" panose="020F0502020204030204" charset="0"/>
                <a:cs typeface="Times New Roman" panose="02020603050405020304" pitchFamily="18" charset="0"/>
              </a:rPr>
              <a:t>.</a:t>
            </a:r>
            <a:endPar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endParaRPr>
          </a:p>
          <a:p>
            <a:pPr marL="342900" indent="-342900" algn="just">
              <a:lnSpc>
                <a:spcPct val="150000"/>
              </a:lnSpc>
              <a:spcBef>
                <a:spcPts val="0"/>
              </a:spcBef>
              <a:spcAft>
                <a:spcPts val="0"/>
              </a:spcAft>
              <a:buFont typeface="Wingdings" panose="05000000000000000000" pitchFamily="2" charset="2"/>
              <a:buChar char="§"/>
            </a:pPr>
            <a:r>
              <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rPr>
              <a:t>The system uses an Arduino Uno to process data and send alerts through a GSM module in case of abnormal conditions.</a:t>
            </a:r>
            <a:endParaRPr lang="en-US" altLang="zh-CN" sz="2000" b="0" i="0" u="none" strike="noStrike" kern="1200" cap="none" spc="0" baseline="0" dirty="0">
              <a:solidFill>
                <a:schemeClr val="tx1"/>
              </a:solidFill>
              <a:latin typeface="Times New Roman" panose="02020603050405020304" pitchFamily="18" charset="0"/>
              <a:ea typeface="Calibri" panose="020F0502020204030204" charset="0"/>
              <a:cs typeface="Times New Roman" panose="02020603050405020304" pitchFamily="18" charset="0"/>
            </a:endParaRPr>
          </a:p>
        </p:txBody>
      </p:sp>
      <p:sp>
        <p:nvSpPr>
          <p:cNvPr id="10"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dirty="0">
                <a:solidFill>
                  <a:srgbClr val="000000"/>
                </a:solidFill>
                <a:latin typeface="Times New Roman" panose="02020603050405020304" pitchFamily="18" charset="0"/>
                <a:ea typeface="等线" charset="0"/>
                <a:cs typeface="Times New Roman" panose="02020603050405020304" pitchFamily="18" charset="0"/>
              </a:rPr>
              <a:t>INTRODUCTION</a:t>
            </a:r>
            <a:endParaRPr lang="zh-CN" altLang="en-US"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1772002" y="2320899"/>
            <a:ext cx="8968293" cy="4191981"/>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Autoflow wells in the Terai region rely on naturally pressurized aquifers to supply water without the need for pumps.</a:t>
            </a:r>
            <a:endParaRPr lang="en-US" sz="2000" dirty="0">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While these wells provide a continuous and reliable water source, many private wells remain uncapped, leading to uncontrolled water discharge, wastage, and inefficient groundwater use. </a:t>
            </a:r>
            <a:endParaRPr lang="en-US" sz="2000" dirty="0">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To address these issues, this project proposes a smart well cap that integrates a manually controlled tap and an Arduino-based monitoring system. The tap allows users to regulate water flow, preventing unnecessary discharge and promoting efficient usage. </a:t>
            </a:r>
            <a:endParaRPr lang="en-IN" sz="2000" dirty="0">
              <a:latin typeface="Times New Roman" panose="02020603050405020304" pitchFamily="18" charset="0"/>
              <a:ea typeface="Calibri" panose="020F0502020204030204" charset="0"/>
              <a:cs typeface="Times New Roman" panose="02020603050405020304" pitchFamily="18" charset="0"/>
            </a:endParaRPr>
          </a:p>
        </p:txBody>
      </p:sp>
      <p:sp>
        <p:nvSpPr>
          <p:cNvPr id="3"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dirty="0">
                <a:solidFill>
                  <a:srgbClr val="000000"/>
                </a:solidFill>
                <a:latin typeface="Times New Roman" panose="02020603050405020304" pitchFamily="18" charset="0"/>
                <a:ea typeface="等线" charset="0"/>
                <a:cs typeface="Times New Roman" panose="02020603050405020304" pitchFamily="18" charset="0"/>
              </a:rPr>
              <a:t>DESCRIPTION</a:t>
            </a:r>
            <a:endParaRPr lang="zh-CN" altLang="en-US"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805916" y="2660974"/>
            <a:ext cx="6900461" cy="3562350"/>
          </a:xfrm>
          <a:prstGeom prst="rect">
            <a:avLst/>
          </a:prstGeom>
        </p:spPr>
      </p:pic>
      <p:sp>
        <p:nvSpPr>
          <p:cNvPr id="4"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dirty="0">
                <a:solidFill>
                  <a:srgbClr val="000000"/>
                </a:solidFill>
                <a:latin typeface="Times New Roman" panose="02020603050405020304" pitchFamily="18" charset="0"/>
                <a:ea typeface="等线" charset="0"/>
                <a:cs typeface="Times New Roman" panose="02020603050405020304" pitchFamily="18" charset="0"/>
              </a:rPr>
              <a:t>BLOCK DIAGRAM</a:t>
            </a:r>
            <a:endParaRPr lang="zh-CN" altLang="en-US"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dirty="0">
                <a:solidFill>
                  <a:srgbClr val="000000"/>
                </a:solidFill>
                <a:latin typeface="Times New Roman" panose="02020603050405020304" pitchFamily="18" charset="0"/>
                <a:ea typeface="等线" charset="0"/>
                <a:cs typeface="Times New Roman" panose="02020603050405020304" pitchFamily="18" charset="0"/>
              </a:rPr>
              <a:t>PROJECT KIT</a:t>
            </a:r>
            <a:endParaRPr lang="zh-CN" altLang="en-US" sz="2000" b="1" i="0" u="none" strike="noStrike" kern="1200" cap="none" spc="0" baseline="0" dirty="0">
              <a:solidFill>
                <a:srgbClr val="000000"/>
              </a:solidFill>
              <a:latin typeface="Times New Roman" panose="02020603050405020304" pitchFamily="18" charset="0"/>
              <a:ea typeface="等线" charset="0"/>
              <a:cs typeface="Times New Roman" panose="02020603050405020304" pitchFamily="18" charset="0"/>
            </a:endParaRPr>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2185720" y="2407297"/>
            <a:ext cx="7820559" cy="3601617"/>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772002" y="2320899"/>
            <a:ext cx="8968293" cy="4653646"/>
          </a:xfrm>
          <a:prstGeom prst="rect">
            <a:avLst/>
          </a:prstGeom>
          <a:noFill/>
        </p:spPr>
        <p:txBody>
          <a:bodyPr wrap="square">
            <a:spAutoFit/>
          </a:bodyPr>
          <a:lstStyle/>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Sensor 1 Activates a Green LED if the water level is safe.</a:t>
            </a:r>
            <a:endParaRPr lang="en-US" sz="2000" dirty="0">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Sensor 2: Sends an SMS alert if a highwater level is detected.</a:t>
            </a:r>
            <a:endParaRPr lang="en-US" sz="2000" dirty="0">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Sensor 3: Triggers a drain valve and sends an SMS if the water overflows.</a:t>
            </a:r>
            <a:endParaRPr lang="en-US" sz="2000" dirty="0">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The HX710B Pressure Sensor measures the water pressure. The pressure is displayed in Bar on the Serial Monitor.</a:t>
            </a:r>
            <a:endParaRPr lang="en-US" sz="2000" dirty="0">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The GSM Module sends real-time SMS alerts to a specified phone number during critical water levels.</a:t>
            </a:r>
            <a:endParaRPr lang="en-US" sz="2000" dirty="0">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150000"/>
              </a:lnSpc>
              <a:buFont typeface="Wingdings" panose="05000000000000000000" pitchFamily="2" charset="2"/>
              <a:buChar char="§"/>
            </a:pPr>
            <a:r>
              <a:rPr lang="en-US" sz="2000" dirty="0">
                <a:latin typeface="Times New Roman" panose="02020603050405020304" pitchFamily="18" charset="0"/>
                <a:ea typeface="Calibri" panose="020F0502020204030204" charset="0"/>
                <a:cs typeface="Times New Roman" panose="02020603050405020304" pitchFamily="18" charset="0"/>
              </a:rPr>
              <a:t>The Arduino continuously monitors sensor readings and makes decisions to activate LEDs or send alerts.</a:t>
            </a:r>
            <a:endParaRPr lang="en-US" sz="2000" dirty="0">
              <a:latin typeface="Times New Roman" panose="02020603050405020304" pitchFamily="18" charset="0"/>
              <a:ea typeface="Calibri" panose="020F0502020204030204" charset="0"/>
              <a:cs typeface="Times New Roman" panose="02020603050405020304" pitchFamily="18" charset="0"/>
            </a:endParaRPr>
          </a:p>
          <a:p>
            <a:pPr marL="285750" indent="-285750" algn="just">
              <a:lnSpc>
                <a:spcPct val="150000"/>
              </a:lnSpc>
              <a:buFont typeface="Wingdings" panose="05000000000000000000" pitchFamily="2" charset="2"/>
              <a:buChar char="§"/>
            </a:pPr>
            <a:endParaRPr lang="en-US" sz="2000" dirty="0">
              <a:latin typeface="Times New Roman" panose="02020603050405020304" pitchFamily="18" charset="0"/>
              <a:ea typeface="Calibri" panose="020F0502020204030204" charset="0"/>
              <a:cs typeface="Times New Roman" panose="02020603050405020304" pitchFamily="18" charset="0"/>
            </a:endParaRPr>
          </a:p>
        </p:txBody>
      </p:sp>
      <p:sp>
        <p:nvSpPr>
          <p:cNvPr id="2" name="矩形"/>
          <p:cNvSpPr/>
          <p:nvPr/>
        </p:nvSpPr>
        <p:spPr>
          <a:xfrm>
            <a:off x="1772001" y="1520911"/>
            <a:ext cx="8968293" cy="498663"/>
          </a:xfrm>
          <a:prstGeom prst="rect">
            <a:avLst/>
          </a:prstGeom>
          <a:solidFill>
            <a:srgbClr val="BCD6EE"/>
          </a:solidFill>
          <a:ln w="12700" cap="flat" cmpd="sng">
            <a:solidFill>
              <a:srgbClr val="000000"/>
            </a:solidFill>
            <a:prstDash val="solid"/>
            <a:miter/>
          </a:ln>
        </p:spPr>
        <p:txBody>
          <a:bodyPr vert="horz" wrap="square" lIns="91440" tIns="45720" rIns="91440" bIns="45720" anchor="t" anchorCtr="0">
            <a:spAutoFit/>
          </a:bodyPr>
          <a:lstStyle/>
          <a:p>
            <a:pPr marL="0" indent="0" algn="ctr">
              <a:lnSpc>
                <a:spcPct val="150000"/>
              </a:lnSpc>
              <a:spcBef>
                <a:spcPts val="0"/>
              </a:spcBef>
              <a:spcAft>
                <a:spcPts val="0"/>
              </a:spcAft>
              <a:buNone/>
            </a:pPr>
            <a:r>
              <a:rPr lang="en-US" altLang="zh-CN" sz="2000" b="1" dirty="0">
                <a:solidFill>
                  <a:srgbClr val="000000"/>
                </a:solidFill>
                <a:latin typeface="Times New Roman" panose="02020603050405020304" pitchFamily="18" charset="0"/>
                <a:ea typeface="等线" charset="0"/>
                <a:cs typeface="Times New Roman" panose="02020603050405020304" pitchFamily="18" charset="0"/>
              </a:rPr>
              <a:t>WORKING</a:t>
            </a:r>
            <a:endParaRPr lang="en-US" altLang="zh-CN" sz="2000" b="1" dirty="0">
              <a:solidFill>
                <a:srgbClr val="000000"/>
              </a:solidFill>
              <a:latin typeface="Times New Roman" panose="02020603050405020304" pitchFamily="18" charset="0"/>
              <a:ea typeface="等线"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Custom Design">
  <a:themeElements>
    <a:clrScheme name="Custom Design">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ustom Design">
      <a:majorFont>
        <a:latin typeface=""/>
        <a:ea typeface=""/>
        <a:cs typeface=""/>
      </a:majorFont>
      <a:minorFont>
        <a:latin typeface=""/>
        <a:ea typeface=""/>
        <a:cs typeface=""/>
      </a:minorFont>
    </a:fontScheme>
    <a:fmtScheme name="Custom Design">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Normal.eit</Template>
  <TotalTime>0</TotalTime>
  <Words>3757</Words>
  <Application>WPS Presentation</Application>
  <PresentationFormat>Widescreen</PresentationFormat>
  <Paragraphs>134</Paragraphs>
  <Slides>10</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10</vt:i4>
      </vt:variant>
    </vt:vector>
  </HeadingPairs>
  <TitlesOfParts>
    <vt:vector size="24" baseType="lpstr">
      <vt:lpstr>Arial</vt:lpstr>
      <vt:lpstr>SimSun</vt:lpstr>
      <vt:lpstr>Wingdings</vt:lpstr>
      <vt:lpstr>Droid Sans</vt:lpstr>
      <vt:lpstr>Segoe Print</vt:lpstr>
      <vt:lpstr>Calibri</vt:lpstr>
      <vt:lpstr>等线</vt:lpstr>
      <vt:lpstr>Calibri Light</vt:lpstr>
      <vt:lpstr>等线 Light</vt:lpstr>
      <vt:lpstr>Times New Roman</vt:lpstr>
      <vt:lpstr>Algerian</vt:lpstr>
      <vt:lpstr>Microsoft YaHei</vt:lpstr>
      <vt:lpstr>Arial Unicode MS</vt:lpstr>
      <vt:lpstr>Custom Design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Luffer</cp:lastModifiedBy>
  <cp:revision>36</cp:revision>
  <dcterms:created xsi:type="dcterms:W3CDTF">2023-08-04T04:12:00Z</dcterms:created>
  <dcterms:modified xsi:type="dcterms:W3CDTF">2025-03-25T02:22:34Z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AB6DC5AA2A184834B8AD180FC3D8EFBE_12</vt:lpwstr>
  </property>
  <property fmtid="{D5CDD505-2E9C-101B-9397-08002B2CF9AE}" pid="3" name="KSOProductBuildVer">
    <vt:lpwstr>1033-12.2.0.20326</vt:lpwstr>
  </property>
</Properties>
</file>