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8"/>
  </p:notesMasterIdLst>
  <p:sldIdLst>
    <p:sldId id="287" r:id="rId2"/>
    <p:sldId id="510" r:id="rId3"/>
    <p:sldId id="483" r:id="rId4"/>
    <p:sldId id="514" r:id="rId5"/>
    <p:sldId id="520" r:id="rId6"/>
    <p:sldId id="521" r:id="rId7"/>
    <p:sldId id="513" r:id="rId8"/>
    <p:sldId id="481" r:id="rId9"/>
    <p:sldId id="482" r:id="rId10"/>
    <p:sldId id="519" r:id="rId11"/>
    <p:sldId id="516" r:id="rId12"/>
    <p:sldId id="517" r:id="rId13"/>
    <p:sldId id="522" r:id="rId14"/>
    <p:sldId id="518" r:id="rId15"/>
    <p:sldId id="439" r:id="rId16"/>
    <p:sldId id="486" r:id="rId17"/>
    <p:sldId id="511" r:id="rId18"/>
    <p:sldId id="523" r:id="rId19"/>
    <p:sldId id="485" r:id="rId20"/>
    <p:sldId id="512" r:id="rId21"/>
    <p:sldId id="488" r:id="rId22"/>
    <p:sldId id="498" r:id="rId23"/>
    <p:sldId id="502" r:id="rId24"/>
    <p:sldId id="503" r:id="rId25"/>
    <p:sldId id="504" r:id="rId26"/>
    <p:sldId id="505" r:id="rId27"/>
    <p:sldId id="496" r:id="rId28"/>
    <p:sldId id="437" r:id="rId29"/>
    <p:sldId id="492" r:id="rId30"/>
    <p:sldId id="493" r:id="rId31"/>
    <p:sldId id="515" r:id="rId32"/>
    <p:sldId id="491" r:id="rId33"/>
    <p:sldId id="495" r:id="rId34"/>
    <p:sldId id="494" r:id="rId35"/>
    <p:sldId id="460" r:id="rId36"/>
    <p:sldId id="443" r:id="rId37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B"/>
    <a:srgbClr val="FFCCFF"/>
    <a:srgbClr val="FFFFCC"/>
    <a:srgbClr val="FF0000"/>
    <a:srgbClr val="FFC000"/>
    <a:srgbClr val="FFFF00"/>
    <a:srgbClr val="5EF8FC"/>
    <a:srgbClr val="CC00CC"/>
    <a:srgbClr val="99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84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9:04.5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0 144 4312,'0'0'9032,"4"5"-8864,13 17-11,-16-21-139,0 0 0,0 0 0,0 0 0,0 1-1,1-1 1,-1 0 0,0 0 0,1-1 0,-1 1 0,0 0 0,1 0 0,0-1 0,-1 1 0,1-1 0,-1 1 0,1-1-1,-1 0 1,1 0 0,3 1 0,3 0 60,48 3 514,-54-4-560,0 0 0,0 1 0,0 0 0,1-1 0,-1 1 0,0 0 0,0 0 0,2 2 0,-2-2-3,0 0-1,0 0 1,0 0 0,0 0-1,1 0 1,-1-1 0,0 1-1,0 0 1,3-1 0,14 1 177,-1-1-1,38-5 1,34-12 143,23-3 51,-98 19-278,0 1 0,0 1 0,23 4 0,-19-2 66,24 0 0,-12-4-32,0 0 1,0-3-1,0 0 0,-1-2 0,31-9 0,-18-1 147,-24 9-158,27-7 1,-25 10-69,0-2 1,0 0 0,-1-1-1,34-17 1,-48 20-60,1 0 0,0 1 1,0 0-1,1 0 0,-1 1 1,0 0-1,15-2 0,9 0 32,72-5 198,-70 9-102,41-6 1,-45 2-78,-12 1-37,0 0-1,0 2 1,-1 0-1,24 1 1,-28 1-11,-1-1 1,1 0 0,15-3-1,-17 1-4,0 1-1,0 1 0,0-1 0,0 2 0,14 1 1,7 2 26,0 0 0,50-3 1,-72-1-38,16 1 17,0 0 1,39 7-1,19 4 16,3 1-4,-58-9 0,0-1 0,0-1 0,45-2 0,-24-1 23,-28 0-34,18 1 33,-35 1-46,0-1 0,0 1-1,0 0 1,0 0 0,0 0 0,0 1-1,5 2 1,-5-3-3,0 1 1,-1-1-1,1 0 1,0 0-1,0 0 1,0-1-1,0 1 1,0-1-1,0 0 0,5-1 1,-3 1 8,1 0 0,-1 0 0,0 0-1,9 3 1,8 1 25,0-1 0,0-1 0,41-1 0,-38-2 0,-1 2 0,0 0 0,31 7 0,-15-1 32,52 2 0,-36-4-31,204 4 117,-217-6-137,0 1 0,46 11 0,38 3 15,223-7 72,-350-11-110,73 3 27,22-1 1,185-33 68,-93 7 17,-110 21-57,10-1 24,-67 1-57,30-3 33,34-1 18,14 0-11,-54 6-36,-20 0 0,39 4 1,-38-2-3,50-2 1,-7-1 0,-34 3-9,58-6 1,-11-3 4,32-6 4,-77 7-13,1 2 0,-1 1 1,54 2-1,153 27 62,-2 14-38,-239-38-37,19 3 4,-1 0-1,25 9 1,-28-7 2,-1-2 0,26 4 0,23 5 8,54 20 7,-107-30-21,0 0 1,1-1-1,20 2 0,40-4 11,-37-1 2,-21 1-5,0 1 0,0 0-1,0 1 1,23 6 0,-8 0 0,0-1 0,58 4 0,316 36 32,-381-43-35,32 0 1,-35-3 1,1 0 1,29 8-1,-26-3 0,60 12 10,3-6 7,101 1 0,-113-14-11,89 3 5,-112 3-13,12 0 1,87-6 24,-131 0-24,0 1 0,0 1 0,25 4 0,-12-1 21,66-3 0,-56-2-10,25-4-2,-24 1-6,134 0 13,-139 4-17,-11 1 1,44 7 1,-46-5-2,-1-1-1,54-4 1,54-13 8,-74 6-8,85-10 15,171-18 16,-67 0-4,-196 27-23,-3 0 3,-20 4 6,53-5-1,73 10 35,36-3 1,46-8-21,-201 13-32,115-5 0,-88 0 0,43-4 0,-53 1 2,-9 2 5,63-15-1,33-14-4,5 12-3,-87 16 1,39-2 0,11 8 0,41-2 0,-101 0 0,50-10 0,102-8 0,-147 15 0,10 0 0,65 10 0,-66-6 0,99 5 0,-30 5-9,-100-9 8,216-6-5,-233 6 6,0 1 0,0 0 0,18 4 0,12 1 0,-26-5 0,170 22 0,-76-5 0,-39-8 0,-47-7 0,0-1 0,0-2 0,45-5 0,-42 2 0,1 1 0,42 4 0,-2 2 0,-43-4 1,51 9 0,-35-2 13,72 3 1,117-9-1,-120-1-11,320 0 93,-432 0-96,0 0 0,0 0 0,0 0 0,0 1 0,0-1 0,0 1 0,0-1 0,0 1 0,0-1 0,0 1 0,0-1 0,0 1 0,0 0 0,0 0 0,-1-1 0,2 2 0,-1-1 0,-1 0 0,1 0 0,0-1 0,0 1 0,0 0 0,0 0 0,0-1 0,0 1 0,0-1 0,0 1 0,0-1 0,0 1 0,0-1 0,0 0 0,0 0 0,1 1 0,39-1-10,-41-4-10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136 167 12728,'-12'-15'305,"12"15"-293,-1 0 1,1 0-1,0 0 0,0 0 0,0 0 1,0 0-1,-1 0 0,1 0 1,0 0-1,0 0 0,0 0 1,0 0-1,0 0 0,-1 1 0,1-1 1,0 0-1,0 0 0,0 0 1,0 0-1,0 0 0,0 1 1,0-1-1,-1 0 0,1 0 1,0 0-1,0 0 0,0 1 0,0-1 1,0 0-1,0 0 0,0 0 1,0 0-1,0 1 0,0-1 1,-15 42 589,8-19-220,-20 40 0,27-62-354,-1 0 0,1 0-1,-1-1 1,1 1 0,-1 0-1,1 0 1,-1 0 0,0 0-1,1-1 1,-1 1 0,0 0-1,0-1 1,0 1 0,1-1-1,-1 1 1,0-1 0,-2 1-1,3-1-7,-1 0-1,0 0 1,0 0-1,0 0 0,0 0 1,0 0-1,1-1 1,-1 1-1,0 0 1,0-1-1,0 1 1,1-1-1,-1 1 1,0-1-1,0 1 1,1-1-1,-1 1 0,0-1 1,1 0-1,-1 0 1,-4-4 20,1 0 1,0 0 0,1 0-1,-1-1 1,1 1 0,0-1-1,1 0 1,-1 0 0,1 0-1,0 0 1,1 0-1,-1-1 1,1 1 0,0 0-1,1-1 1,0 1 0,0-11-1,2 5 29,-1 0 0,1 1 0,1-1 0,0 1 0,1 0 0,0 0 0,1 0 0,11-19 0,-13 25-17,0 0 0,0 1 0,1-1 0,0 1 0,0 0 0,0 0 0,1 0 0,5-3-1,-8 5-20,-1 1-1,1 0 1,0 0-1,-1 1 1,1-1-1,0 0 1,0 1-1,0-1 0,0 1 1,0-1-1,0 1 1,0 0-1,0 0 1,0 0-1,0 0 1,0 0-1,-1 0 0,1 1 1,0-1-1,0 1 1,0-1-1,0 1 1,0 0-1,0-1 0,-1 1 1,1 0-1,2 2 1,1 2 53,0 0 0,0 0 1,-1 0-1,0 1 0,0 0 1,-1-1-1,1 1 0,2 9 0,6 15 281,-1 0-1,11 53 1,-10-37-2305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13808,'2'2'0,"1"6"544,2 6 8,1 7 104,2 6 0,4 2-177,-1-8 9,-3-16-312,-1-12 0,-1-7-72,2-10 0,4-11-40,2 4 8,2 15-56,0 18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12464,'7'-15'-1,"18"-32"38,-22 42-7,0 1-1,0 0 0,1 0 1,-1 0-1,1 0 1,0 0-1,7-4 1,-11 7 5,1 1 1,0-1 0,-1 1-1,1-1 1,-1 1-1,1 0 1,0-1 0,-1 1-1,1 0 1,0-1 0,0 1-1,-1 0 1,1 0 0,0 0-1,0 0 1,-1 0 0,1 0-1,0 0 1,0 0-1,-1 0 1,1 0 0,0 0-1,-1 0 1,1 0 0,0 1-1,0-1 1,-1 0 0,1 1-1,0-1 1,-1 0 0,1 1-1,-1-1 1,2 1 0,-1 2 87,1-1 1,0 0 0,-1 1 0,0-1 0,0 1 0,0-1 0,0 1-1,1 4 1,5 22 623,-2 0-1,3 46 1,-3-21 68,-5-52-768,5 31 515,-4-30-485,-1 0 0,1-1-1,0 1 1,1 0 0,-1 0 0,0-1-1,1 1 1,2 2 0,-4-4-50,1 0 0,0-1 1,-1 1-1,1 0 0,0-1 1,0 1-1,0-1 0,-1 0 1,1 1-1,0-1 0,0 1 1,0-1-1,0 0 0,0 0 1,0 0-1,0 1 0,0-1 1,0 0-1,0 0 0,0 0 0,0-1 1,0 1-1,-1 0 0,1 0 1,1-1-1,3 0 26,0-1 0,0 0 0,6-4-1,-6 4-15,4-4 34,1 0-1,-1-1 0,0 0 0,-1-1 1,11-10-1,-13 11 12,-6 8-24,1 1 0,-1-1 0,0 0 0,0 0 0,0 0 0,0 0 0,0 0 0,0 0 0,0 0 0,0 1 0,-1-1 0,1 1 0,0-1-49,0-1-1,0 0 1,0 1-1,0-1 0,0 0 1,0 1-1,-1-1 1,1 1-1,0-1 1,0 0-1,0 1 0,0-1 1,0 0-1,-1 1 1,1-1-1,0 0 0,0 1 1,-1-1-1,1 0 1,0 0-1,0 1 0,-1-1 1,1 0-1,0 0 1,-1 1-1,1-1 0,0 0 1,-1 0-1,1 0 1,-1 0-1,1 0 1,0 1-1,-1-1 0,1 0 1,0 0-1,-1 0 1,1 0-1,-1 0 0,1 0 1,0 0-1,-1 0 1,1-1-1,-1 1 0,1 0 1,0 0-1,-1 0 1,1 0-1,0 0 0,-1-1 1,1 1-1,0 0 1,-1 0-1,1 0 0,0-1 1,-1 1-1,1-1 1,-2 0 19,0-1 0,1 0 0,-1 0 0,0 0 0,1 0 0,-1 0 0,1 0 0,0 0 0,-1-3 0,-8-23 93,7 18-76,-20-83 499,10 37-3440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275 579 10040,'8'23'404,"12"41"1082,-19-56-1169,1 0 1,-1 0 0,0 1-1,-1-1 1,-1 16 0,1-23-296,-2 11 460,0-7-129,2-5-344,0 1 0,0-1 1,0 0-1,0 0 0,0 0 1,0 0-1,0 0 1,-1 0-1,1 0 0,0 0 1,0 0-1,0 0 0,0 0 1,0 0-1,0 0 0,0 0 1,0 0-1,0 0 0,0 0 1,0 0-1,0 0 1,0 0-1,0 0 0,0 0 1,-1 0-1,1 0 0,0 0 1,0 0-1,0 0 0,0 0 1,0 0-1,0 0 1,0 0-1,0 0 0,0 0 1,0 0-1,0 0 0,0 0 1,0 0-1,0 0 0,0 0 1,0 0-1,0 0 1,0 0-1,-1 0 0,1-1 1,0 1-1,0 0 0,0 0 1,0 0-1,0 0 0,0 0 1,0 0-1,0 0 1,-3-6 68,1 1 0,0-1 0,-1 0 0,2 1 0,-3-9 0,2 3-2,-20-104 465,9 42-261,3 22-97,-26-147 428,6 39-129,17 113-298,11 41-146,0 0-1,0 0 1,-1 0 0,0 0-1,0 0 1,-4-4 0,6 8-24,0 0 1,0-1-1,0 1 1,0 0-1,1 1 1,-1-1-1,-1 0 1,1 0-1,0 0 1,0 0-1,0 1 1,0-1-1,-1 1 1,1-1-1,0 1 1,0-1-1,-1 1 1,1 0-1,0 0 1,-1-1-1,1 1 1,0 0-1,-1 0 1,-1 1-1,1-1 6,0 1 0,-1 1 0,1-1-1,0 0 1,0 0 0,1 1 0,-1-1 0,0 1 0,0 0 0,1-1-1,-1 1 1,1 0 0,-1 0 0,0 3 0,-8 10 71,2 1 0,0 0 1,1 1-1,1 0 0,-8 32 1,5-9 106,-4 61 1,11-78-121,2 0 1,0 0-1,3 26 1,-2-41-53,0 0 0,1 0-1,0-1 1,0 1 0,1-1 0,0 0 0,0 1 0,1-1 0,-1-1 0,2 1 0,-1 0 0,11 10 0,-2-5-606,1-2 0,1 1 1,22 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14520,'1'-10'220,"0"0"0,0 0 0,1 0 0,0 1 0,1-1 0,0 0 0,0 1 0,8-14-1,-11 22-174,0 0-1,1 1 0,-1-1 0,0 0 0,0 1 0,1-1 0,-1 1 0,1-1 0,-1 1 0,0-1 0,1 1 0,-1-1 0,1 1 0,-1-1 0,1 1 0,-1-1 0,1 1 0,-1 0 0,1-1 0,0 1 0,-1 0 0,1-1 0,0 1 0,0 0-7,0 1 0,-1-1 1,1 1-1,0-1 0,-1 1 0,1-1 0,-1 1 0,1 0 0,-1-1 0,1 1 0,-1 0 0,1-1 1,-1 1-1,0 0 0,1-1 0,-1 1 0,0 0 0,0 0 0,1-1 0,-1 2 0,11 43 369,-2 0 0,4 48 0,-4-30-144,-8-50-206,1-2 18,-1 1 1,1-1 0,1 0 0,0 0 0,7 15-1,-10-26-69,0 1 0,0-1-1,1 1 1,-1-1-1,0 1 1,0-1-1,1 1 1,-1-1-1,1 1 1,-1-1 0,0 1-1,1-1 1,-1 0-1,1 1 1,-1-1-1,1 0 1,-1 1 0,1-1-1,-1 0 1,1 0-1,-1 0 1,1 1-1,0-1 1,-1 0 0,1 0-1,-1 0 1,1 0-1,-1 0 1,1 0-1,0 0 1,1 0 2,0-1 0,0 0-1,-1 0 1,1 1 0,0-1 0,-1 0-1,1 0 1,2-3 0,2-1 3,0-1 0,0 1 0,0-1 0,7-13 0,17-30 14,6-8-5,-28 46-11,10-9 0,-18 19-7,1 1 0,-1 0-1,0 0 1,0-1 0,0 1-1,1 0 1,-1 0-1,0-1 1,0 1 0,0 0-1,1 0 1,-1 0 0,0 0-1,0 0 1,1-1-1,-1 1 1,0 0 0,1 0-1,-1 0 1,0 0 0,0 0-1,1 0 1,-1 0 0,0 0-1,1 0 1,-1 0-1,0 0 1,0 0 0,1 0-1,-1 0 1,0 0 0,1 0-1,-1 0 1,0 0-1,0 1 1,1-1 0,-1 0-1,0 0 1,0 0 0,1 0-1,-1 1 1,0-1-1,0 0 1,0 0 0,1 0-1,-1 1 1,0-1 0,1 2 6,0 1 1,1-1-1,-2 0 1,2 6-1,-1-6-4,3 15 59,0 0 0,-1 1 1,-1 0-1,-1 0 0,-1-1 0,0 1 0,-3 21 0,3-38-56,-4 13 193,4-14-194,0 0 0,0 0 0,0 0 0,0 0 0,0 1 0,-1-1-1,1 0 1,0 0 0,0 0 0,0 0 0,0 0 0,0 0 0,0 0 0,0 0 0,-1 0 0,1 0 0,0 0 0,0 1-1,0-1 1,0 0 0,0 0 0,-1 0 0,1 0 0,0 0 0,0 0 0,0 0 0,0 0 0,0 0 0,-1 0 0,1 0 0,-6-6 145,1-2-82,0-1-1,0 1 1,1-1 0,1 0-1,-4-9 1,-39-153 417,31 103-3128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51 367 12104,'-5'3'648,"3"-2"-534,-1 1 0,0-1 1,1 1-1,-1 0 0,1 0 1,-1 0-1,1 0 1,0 0-1,0 0 0,0 1 1,0-1-1,1 1 1,-4 4-1,3 1 102,-1-1 0,1 1 0,1 0 0,-1 0 0,1 0 0,1 0 0,0 15 0,1-7 2,1 0 1,7 30 0,-6-34-136,1 1 0,0-2 0,1 1 1,7 11-1,-12-21-72,1-1 1,0 0-1,0 1 0,-1-1 1,1 0-1,0 0 1,0 0-1,0 0 1,0 0-1,0 0 0,1 0 1,-1 0-1,0 0 1,0-1-1,1 1 1,-1 0-1,0-1 0,2 1 1,-1-1-3,-1 0-1,0 0 1,0 0 0,1 0 0,-1-1 0,0 1-1,1-1 1,-1 1 0,0-1 0,0 1 0,0-1-1,0 0 1,0 1 0,0-1 0,1 0 0,-2 0-1,1 0 1,0 0 0,0 0 0,0 0 0,1-1-1,4-7 21,0-1-1,0 1 0,-1-1 1,0 0-1,-1 0 0,0 0 1,-1-1-1,0 0 0,-1 1 1,2-17-1,0-8 91,-3-70 0,-4 59-9,-2 0 0,-3 1 0,-1 0 0,-2 0 0,-21-54 0,18 67 94,14 32-194,0-1 0,0 1-1,0-1 1,0 1 0,-1-1 0,1 1 0,0-1 0,0 1 0,-1-1 0,1 1 0,0 0-1,-1-1 1,1 1 0,-1 0 0,1-1 0,0 1 0,-1 0 0,1-1 0,-1 1 0,1 0-1,-1-1 1,1 1 0,-1 0 0,0 0 0,1 0 6,-1 1 0,1 0 0,0-1 0,-1 1 0,1 0 0,0 0 0,-1-1 0,1 1 0,0 0 0,0 0 0,0 0 0,0-1 0,0 1 0,0 0-1,0 0 1,0 0 0,0 1 0,2 24 171,1 0 0,8 29-1,-7-33-106,43 169 551,-35-154-499,2 0 1,1-2-1,22 38 0,-31-63-103,0 1-1,1-2 0,0 1 0,0-1 0,1 0 0,0 0 1,19 14-1,-25-21-25,0 0 1,1-1 0,-1 1-1,1-1 1,-1 0 0,1 0-1,-1 0 1,1 0 0,0 0-1,-1-1 1,1 1 0,0-1-1,0 1 1,-1-1 0,1 0-1,0 0 1,0 0 0,0-1-1,-1 1 1,1-1 0,0 0-1,0 1 1,3-3 0,-2 1-526,-1 0 1,1-1-1,-1 1 0,5-5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91 177 13448,'3'9'0,"5"14"16,2 4 8,-1 2-32,0 3 8,-2 7 144,-2-4 0,-4-6 80,-1-11 8,-1-10 56,-6-13 8,-4-13-152,-5-17 8</inkml:trace>
  <inkml:trace contextRef="#ctx0" brushRef="#br0" timeOffset="1">13 0 9592,'-2'5'0,"-2"6"88,-1 7 0,3 4-80,5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23 9952,'0'-1'91,"-1"-1"0,1 1 0,0 0 1,-1 0-1,1 0 0,-1 0 0,1 0 1,-1 0-1,0 0 0,1 0 0,-1 0 0,0 0 1,0 0-1,0 0 0,0 1 0,0-1 1,0 0-1,0 1 0,0-1 0,0 0 1,0 1-1,0-1 0,0 1 0,0 0 0,0-1 1,0 1-1,-1 0 0,1 0 0,0 0 1,0 0-1,0-1 0,-1 2 0,1-1 1,0 0-1,0 0 0,0 0 0,0 1 0,-1-1 1,0 1-1,-2 0 86,0 1 0,0 0-1,0 0 1,1 0 0,-1 0 0,1 1 0,-1-1 0,1 1 0,0 0-1,0 0 1,0 0 0,0 0 0,1 1 0,-1-1 0,1 1 0,-3 4 0,1 2 83,0-1 0,0 1 0,1 0 0,0-1 1,-3 18-1,5-16 20,0 0-1,0 0 1,2 15 0,-1-20-121,1 0 0,0-1 0,0 0 0,0 1 0,1-1 0,0 0 0,0 0 0,4 9 0,-5-13-101,0 0-1,0 1 0,0-1 0,0 0 0,1 0 0,-1 0 0,0 0 0,0 0 1,1 0-1,-1 0 0,1 0 0,-1 0 0,1-1 0,-1 1 0,1 0 1,0-1-1,-1 0 0,1 1 0,-1-1 0,1 0 0,0 0 0,-1 0 1,1 0-1,2 0 0,4-1 61,0-1 1,0 0-1,14-5 0,-8 3 7,34-11-63,-33 10-2603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15064,'0'2'0,"3"4"424,0 12 0,2 18 279,3 12 1,5 17-64,3 6 0,4 10-344,1 0 8,-1-8-112,-2-9 8,0-16-16,-1-20 8,0-24-96,-9-18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13984,'8'-2'0,"11"0"120,7 2 8,7 5 88,3-2 0,1-3-216,-4-8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9:07.78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1 152 3232,'5'1'-8,"-2"-1"6,1 1 1,0-1 0,0 0 0,1 1 0,-1-2 0,0 1 0,5-1 0,-6 1 0,0 0 0,0 0 0,-1 1 0,1-1 0,0 1 0,0 0 1,0 0-1,-1 0 0,1 0 0,0 0 0,4 3 0,8 3 5,30 9 380,-28-8 550,-15-6-690,1-1-1,-1 0 1,1 0-1,4 2 1,45 6 1287,-1 0-261,-48-8-1133,-1 0 0,1 0 0,-1 0-1,6 3 1,9 4 228,120 39 1245,-125-42-1458,1-1 1,0 0 0,1-1 0,17 2 0,4 0 202,-8-2-107,-1 0-1,33-1 1,219-36 694,-87 12-258,-10 1-151,-42 7-241,-105 11-235,35-1 76,-35 3-44,59-9 1,46-21 120,-105 24-146,0 3 0,47-2 1,-34 1 4,-32 3-39,19-1 0,210 2 343,-128 1-229,-44-3-58,-40 1-9,54 4 0,-35 1 37,0-2 0,0-2-1,1-2 1,81-16-1,-24-8 42,-69 15-20,75-11-1,65-5 265,-70 9-210,-83 16-126,34 1 0,-14 0 7,-25 2-32,0 0-1,1 2 0,35 6 0,63 25 40,-105-28-67,0-1 1,1-1-1,33 3 1,49-6 32,-90 0-38,-1 1 0,1 0 1,-1 1-1,1-1 0,-1 1 0,14 6 0,3 0 8,10 3 6,90 22 60,-10-16 96,-88-14-134,89 14 141,-89-14-136,0-2 0,0 0 0,29-4-1,-24 1 32,52 3 1,-63-1-33,0 0 0,39-5-1,-5 0 12,147-10 177,20-1 70,-141 13-238,68-6 40,-8-1-12,-84 9-58,-21 0-8,42 4-1,-29 4-4,12 1 5,-52-7-23,150 8 42,-59-4-18,10 1-2,161-7 21,-256 2-45,1 1 1,0 1-1,-1 0 0,0 1 1,0 1-1,0 0 0,16 9 1,-18-9-1,1 0 1,1 0-1,-1-2 0,26 5 1,59-1 6,-9-9-2,-21-1 2,46-4 2,2 0 3,30 2 18,-22 1 0,-68 3-17,62 2 10,-72 1-9,65-7 0,-8 0 10,35-3 20,-83 0-23,-11 2 14,58-1 1,90 7 183,-193 0-221,1 0 0,-1 0 1,0 0-1,0 0 0,1 0 0,-1 0 0,0 0 0,0 0 1,1 0-1,-1 0 0,0 0 0,1 0 0,-1 0 0,0 0 1,0 0-1,1 0 0,-1-1 0,0 1 0,0 0 0,0 0 1,1 0-1,-1 0 0,0-1 0,0 1 0,0 0 1,1 0-1,-1 0 0,0-1 0,0 1 0,0 0 0,0 0 1,0-1-1,1 1 0,-1 0 0,0 0 0,0-1 0,0 1 1,0 0-1,0-1 0,0 1 0,0 0 0,0 0 0,0-1 1,0 1-1,0 0 0,0 0 0,0-1 0,0 1 1,0 0-1,-1 0 0,1-1 0,0 1 0,0 0 0,0 0 1,0-1-1,0 1 0,-1 0 0,-1-5-1,-1 1 0,-6-8 0,7 9 1,-106-118-2692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12912,'0'0'6231,"19"8"-5167,-4 29-496,2 13 8,6 10-184,0 7 0,-2 4-120,-3-7 8,-5-18-128,-5-15 8,-4-17-80,-2-15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11832,'1'-1'0,"1"-3"136,4-7 0,7-11 32,3-6 0,1-7-32,-1 1 8,-2 5-56,-4 7 8,-5 11-40,-2 4 8,-3 6 56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13272,'3'-2'0,"2"0"200,2 4 0,1 3 488,3 1 8,0 2 560,1 10 7,4 11-535,3 2 0,-1-7-104,-4-9 8,-4-10-208,-4-15 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48 212 15064,'2'-3'83,"0"0"0,-1 0 0,1 0 0,-1 0 0,1 0 0,-1 0 0,0 0 0,0-1 0,-1 1 0,1 0 0,-1-1 1,1-4-1,-1-5 783,-4-24 0,3 22-549,0 12-216,0-12 427,-5-20 1,5 30-415,-1 0 1,0 0-1,1 1 1,-1-1-1,-1 1 0,1 0 1,-1-1-1,-4-4 1,7 9-107,0 0 1,0 0-1,0 0 1,0 0-1,0 0 1,0-1-1,0 1 1,0 0-1,-1 0 1,1 0-1,0 0 1,0 0-1,0 0 1,0 0-1,0 0 0,0 0 1,-1 0-1,1 0 1,0 0-1,0 0 1,0 0-1,0 0 1,0 0-1,-1 0 1,1 0-1,0 0 1,0 0-1,0 0 1,0 0-1,0 0 1,0 0-1,-1 0 1,1 0-1,0 0 1,0 0-1,0 0 1,0 1-1,0-1 1,0 0-1,0 0 1,-1 0-1,-4 8 156,-2 10-10,4-6-100,1-1 0,0 1 0,1 0 0,0-1 0,1 1-1,1 12 1,0-5 24,2 1-1,9 35 1,-8-42-9,11 24 1,-12-31-47,0-1 1,0 0-1,0 1 0,1-1 1,0 0-1,6 6 0,-9-10-17,0-1 0,0 1-1,-1 0 1,1 0 0,0-1 0,0 1-1,0 0 1,0-1 0,0 1-1,0-1 1,0 1 0,0-1-1,0 0 1,0 1 0,0-1 0,0 0-1,0 0 1,1 0 0,-1 0-1,0 0 1,0 0 0,0 0-1,0 0 1,0 0 0,0 0 0,0-1-1,0 1 1,1 0 0,-1-1-1,0 1 1,0-1 0,0 1-1,-1-1 1,1 1 0,0-1 0,0 0-1,0 0 1,0 1 0,0-1-1,-1 0 1,1 0 0,1-2 0,1-1 1,0-1 0,0 0 1,-1 0-1,0 0 1,1 0-1,1-11 1,0-1 23,2-20-1,-5 15-2782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2:0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13360,'14'9'-1,"-4"-3"-6,19 16 317,-18-12 216,0-2-1,1 0 1,0 0 0,21 9-1,-32-16-423,1 0 0,-1-1 0,1 1 0,0-1 0,-1 0 0,1 1 0,-1-1 1,1 0-1,-1 0 0,1 0 0,0 0 0,-1 0 0,1 0 0,-1-1 0,1 1 0,1-1 0,-2 0-30,0 1 1,0-1-1,0 0 0,0 0 1,0 0-1,0 0 1,0 0-1,0 1 0,0-1 1,-1-1-1,1 1 0,0 0 1,-1 0-1,1 0 1,-1 0-1,1 0 0,-1-1 1,0 1-1,1 0 0,-1-3 1,3-18 571,-2-46 1,-1 43-63,4-36 0,-2 56-347,-1 7-43,0 14-16,8 100 172,-1-12-170,-5-52-101,7 100 132,-5-116-145,1-1-1,14 47 0,19 22-151,-24-69-2584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3:4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1518 101 9776,'-3'-9'377,"2"2"-294,-3-4 154,-6-16 0,9 23-46,-1 0 0,0 0-1,-1 0 1,1 0 0,-1 1-1,1-1 1,-1 1 0,0 0-1,-4-3 1,6 5-110,0 0 0,0 0 0,0 1 0,0-1 0,0 1 0,0-1 0,-1 1 0,1-1 0,0 1 0,0-1 0,0 1 0,-1 0 0,1 0 0,0 0 0,-1 0 0,1 0 0,0 0 0,0 0 0,-3 0 1,0 2 93,0-1 0,1 1 0,-1 0 0,0 0 1,-6 4-1,-10 9 95,0 1 0,1 0 0,-17 20 0,-51 64 210,40-45-186,-130 143 427,-61 73-51,166-182-353,-69 113-1,13 37 167,22 7-42,-46 134 240,108-255-387,-28 140 1,51-166-123,5 0 0,5 1 0,1 181 0,36 176 297,-19-373-327,5-1 0,36 141-1,64 114 281,-70-234-210,64 114 0,-95-199-171,1-1 1,1 0 0,1-1-1,0 0 1,1-1 0,28 23 0,-20-21 5,1-1 0,1-1 0,0-1 0,38 16 1,-38-21-17,-19-8-10,0 0 0,0 0-1,0 1 1,0 0 0,-1 0 0,1 0 0,-1 1-1,6 4 1,-11-8-17,0 0 0,0 1 0,0-1-1,1 0 1,-1 0 0,0 0 0,0 1-1,0-1 1,1 0 0,-1 0 0,0 1 0,0-1-1,0 0 1,0 1 0,0-1 0,0 0 0,0 0-1,0 1 1,1-1 0,-1 0 0,0 1-1,0-1 1,0 0 0,0 1 0,-1-1 0,1 0-1,0 0 1,0 1 0,0-1 0,0 0-1,0 1 1,0-1 0,0 0 0,0 0 0,-1 1-1,1-1 1,0 0 0,0 0 0,0 1-1,-1-1 1,1 0 0,0 0 0,0 0 0,-1 0-1,1 1 1,0-1 0,0 0 0,-1 0-1,1 0 1,-3 1 17,1 0 0,0 0 0,-1 0 0,-4 1 0,-40 8 140,-84 28 0,21 1 158,101-35-284,6-3-12,-1 1 0,1-1 0,-1 0 0,1 0 0,-6 1 0,8-2-22,1 0 0,0 0-1,0 0 1,0 0 0,0 0-1,0 0 1,0 0 0,-1 0-1,1 0 1,0 0 0,0 0 0,0 0-1,0 0 1,0 0 0,0 0-1,-1 0 1,1 0 0,0 0-1,0 0 1,0 0 0,0 0-1,0 0 1,0 0 0,0 0 0,-1 1-1,1-1 1,0 0 0,0 0-1,0 0 1,0 0 0,0 0-1,0 0 1,0 0 0,0 1-1,0-1 1,0 0 0,0 0 0,0 0-1,0 0 1,0 0 0,0 1-1,0-1 1,2 7 11,0-2-10,2 7-1,1-1 0,1 0-1,0 1 1,0-2 0,1 1 0,1-1-1,10 12 1,-5-9-2,0-1 0,0-1 0,1 0 0,23 14 0,-8-9-4,49 20-1,31 4-8,-63-23 2,83 43-1,-123-56 11,-3-2 2,-1-1-1,0 0 0,1 0 0,-1 1 0,1-1 1,-1-1-1,4 2 0,-5-2 1,-1 0 0,0 0 0,0 0 0,1 0-1,-1 0 1,0 0 0,0 0 0,1 0 0,-1 0 0,0 0 0,0 0 0,1 0 0,-1 0 0,0 0-1,0-1 1,1 1 0,-1 0 0,0 0 0,0 0 0,1 0 0,-1 0 0,0-1 0,0 1 0,0 0 0,0 0-1,1 0 1,-1-1 0,0 1 0,0 0 0,0 0 0,0-1 0,0 1 0,0 0 0,0 0 0,0-1-1,1 1 1,-1 0 0,0-15-2,0 8 1,0-94 1,1-152 0,15 101 670,0 62-4470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3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342 244 11208,'0'0'5407,"2"8"-5028,-1-3-344,0 0 0,0 0 0,-1-1 0,1 1 0,-1 0 0,0 0 0,-1 0-1,1 0 1,-1-1 0,0 1 0,0 0 0,-1 0 0,0-1 0,1 1 0,-4 4 0,-1 3 24,-1-1 0,0 0 0,0-1 0,-11 12 0,12-16-28,-1 0 1,1 0-1,-1-1 0,0 1 0,0-2 0,-1 1 0,-11 5 0,4-4 14,0-1-1,0 0 1,0-1 0,0 0 0,-1-1 0,1-1 0,-29 0-1,40-2-28,-1 0 0,1-1-1,0 0 1,-1 0-1,1 0 1,0 0 0,-1 0-1,-4-4 1,7 4-8,0 0-1,0 0 1,0-1 0,1 1 0,-1-1 0,1 1 0,-1-1 0,1 1-1,-1-1 1,1 0 0,0 0 0,0 0 0,0 0 0,0 0 0,0 0-1,0 0 1,0 0 0,1 0 0,-1-3 0,0-3 9,0 1 1,1-1 0,0 0 0,1 0-1,2-14 1,1 2 17,8-22 0,-4 19-8,0 0 0,2 1 1,1 0-1,1 1 0,15-21 0,-15 26-1,0 0 0,1 1 0,1 1-1,0 0 1,1 1 0,26-18 0,-33 26-11,-1 1 0,1 0 0,0 0 0,0 0 0,0 1 0,0 0 0,1 1 0,8-2 0,-12 3-4,0 1 1,0 0-1,0 0 1,0 0-1,0 1 0,0-1 1,-1 1-1,1 0 0,0 1 1,0-1-1,-1 1 1,1 0-1,0 0 0,-1 0 1,6 4-1,-2 1 10,-1-1 0,1 1 0,-2 0 0,1 0 0,-1 1 0,0 0 0,0 0 0,-1 1-1,7 13 1,2 9 55,16 45-1,4 36 50,-27-90-103,-3-6-192,21 71 627,-13-31-3044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3:4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273 305 12912,'-15'-1'69,"-1"0"0,-15-4 0,5 1 56,3 1-53,-4 0 267,1-1 0,-1-2 1,-42-13-1,68 19-307,0-1 0,0 1 0,0-1 0,0 0 0,0 1 0,0-1 0,0 0 0,0 1 0,0-1 0,-1-1 0,2 2-28,0 0 0,0 0 1,0 0-1,0 0 1,0 0-1,0 0 1,0 0-1,0 0 1,0-1-1,0 1 1,0 0-1,0 0 1,0 0-1,0 0 1,0 0-1,0 0 1,0 0-1,0 0 0,0 0 1,0 0-1,0 0 1,0 0-1,0 0 1,0-1-1,0 1 1,0 0-1,0 0 1,0 0-1,0 0 1,0 0-1,0 0 1,0 0-1,0 0 1,0 0-1,0 0 0,0 0 1,0 0-1,0 0 1,1 0-1,-1 0 1,0 0-1,0 0 1,0 0-1,0 0 1,0 0-1,0 0 1,0 0-1,9 0 149,65 10 223,79 1-33,-117-10-158,0-2 1,47-6-1,-80 7-168,1-1 40,1 1 0,0-1 0,-1 0 0,1 0 0,-1-1 0,1 1 0,-1-1 0,0 0 0,8-5 0,-11 6-28,0 1 0,0-2-1,0 1 1,-1 0 0,1 0-1,0 0 1,-1 0 0,1 0-1,-1 0 1,1-1 0,-1 1-1,0 0 1,1-1 0,-1 1 0,0 0-1,0 0 1,0-1 0,0 1-1,0 0 1,0-1 0,0 1-1,-1-2 1,-2-19 205,-1 1 0,-8-27 0,-17-37 165,26 76-538,2 5-166,-1 0 0,1 0 1,-1 0-1,0 0 0,-5-7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3:4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77 547 11744,'-3'-2'69,"0"1"0,0-1 0,0 0 0,0 0 0,0 0 0,0 0 1,1 0-1,-4-4 0,-2-2 205,4 5-170,1 0 1,0 0 0,0-1 0,0 1 0,1-1-1,-1 0 1,1 0 0,0 0 0,0 0-1,0 0 1,1 0 0,-1 0 0,1-1 0,0 1-1,0-1 1,0-7 0,-1-17 112,1-1-1,1 0 1,2 0 0,1 0-1,1 0 1,1 1 0,13-38-1,-12 48-68,2 1-1,0 0 1,1 0-1,13-18 0,-19 31-78,1 0-1,0 0 0,0 0 1,0 0-1,1 1 0,0 0 1,0 0-1,0 0 0,0 0 1,6-2-1,-7 4-16,-1 1-1,1 0 1,-1 0 0,1 0-1,-1 0 1,1 0 0,0 1-1,0-1 1,-1 1 0,1 0-1,0 0 1,0 1 0,-1-1-1,1 1 1,0 0-1,-1 0 1,7 2 0,-4 0 6,-1 0-1,0 0 1,0 0 0,0 0 0,0 1 0,-1 0 0,1 0 0,-1 0-1,0 1 1,0-1 0,-1 1 0,1 0 0,-1 0 0,3 7 0,2 5 59,-1 0 1,-1 1 0,6 23-1,14 91 359,6 19 22,-17-105-322,-12-40-133,-1-1 0,1 1 0,0-1 1,8 10-1,-11-14-91,1 0-1,-1-1 1,1 1 0,0 0 0,-1-1 0,1 1 0,0-1 0,0 1 0,-1-1 0,1 1-1,0-1 1,0 1 0,0-1 0,0 0 0,0 1 0,0-1 0,-1 0 0,1 0-1,0 0 1,0 0 0,0 1 0,0-2 0,0 1 0,0 0 0,0 0 0,0 0 0,0 0-1,0 0 1,0-1 0,0 1 0,-1 0 0,1-1 0,0 1 0,0-1 0,0 1 0,-1-1-1,2 0 1,-1 0-547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3:4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228 300 13360,'1'20'0,"-1"-11"0,0 0 0,-1 10 0,0-11 164,0 0 0,1 16 0,0-22-122,0 1 1,1-1 0,-1 0 0,0 0-1,1 0 1,0 1 0,-1-1 0,1 0-1,0 0 1,0 0 0,0 0 0,1 0-1,-1 0 1,0-1 0,3 4 0,-3-4-14,-1-1 0,1 0-1,0 1 1,-1-1 0,1 0 0,-1 0 0,1 1 0,0-1 0,-1 0 0,1 0 0,-1 0 0,1 0 0,0 0 0,-1 0 0,1 0 0,0 0 0,-1 0 0,1 0 0,0 0 0,-1 0 0,1-1 0,-1 1 0,1 0 0,0 0 0,-1-1 0,2 1 0,0-2 32,0 1 0,0 0 0,-1-1 0,1 1 0,0-1 0,2-3 0,-1 1 14,0 0 0,-1-1 1,1 1-1,-1-1 0,0 0 1,0 0-1,0 0 0,-1 0 0,1-7 1,1-6 170,0-24-1,-3 42-243,0-20 151,0 0-1,-1 0 0,-1 0 0,-1 1 0,-8-29 0,7 36-64,0 0 0,-1 0 0,0 1 0,-1-1 0,0 1 0,-1 0 0,0 1 0,-1-1-1,-12-12 1,17 19-39,-1 1-1,0 0 1,0 0-1,0 0 0,0 0 1,0 0-1,0 1 1,-1 0-1,-8-4 1,10 6-26,1-1 1,0 1 0,0 0-1,-1 0 1,1 0 0,0 0-1,-1 0 1,1 0 0,0 1 0,-1-1-1,1 1 1,0-1 0,0 1-1,-1 0 1,1 0 0,0 0-1,0 0 1,0 0 0,0 1 0,0-1-1,1 0 1,-4 4 0,-2 2 42,1 0 1,1 0 0,-1 1 0,-6 11-1,-15 38 177,17-35-168,1 0 1,2 1-1,0 0 1,-6 36-1,13-51-1,-1 0-1,1 0 1,1 11 0,-1-16-340,1 0 0,-1 1 1,1-1-1,0 0 1,0 0-1,0 0 0,1 0 1,-1 0-1,3 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9:13.430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3592,'0'0'7057,"6"2"-6810,77 19 503,-14-9-217,-11-3-52,110 16 635,-74-13-543,-16-2-1,40 3 133,-100-13-595,-1-1 0,1 0 0,19-5 0,-24 4-42,12-2 49,1-1 126,49-1 0,-45 5-90,-16 0-57,0 1 0,0 1 0,25 3 0,-26-1-42,0-1-1,0 0 1,17 0 0,7-3 30,-15 0-3,1 1 0,39 6-1,78 17 132,-100-18-137,64-1 0,-63-5-37,94-5 60,-112 4-73,0 0 0,0 2-1,0 1 1,0 0 0,26 7 0,-3-2 42,0-1-1,67-1 1,-87-5-24,0-2 0,40-9 0,5 0 47,-44 10-6,41 2 0,-28 1-16,367-1 270,-227-6-242,-51 0-32,44-9-1,-155 13-55,-1 1 1,0 1-1,30 3 0,-34-2-1,0-1-1,0 0 0,24-4 0,-9 1 1,45-5 9,94-22 0,-149 26-6,0 2 0,23-1 1,-6 0 6,-26 3-12,-1 0-1,1 1 1,8 1-1,16 1 12,11-3 11,-9 1 18,45-5 0,16 0 60,-7 1 22,30 1-17,-73 2-67,-32 1-26,1 0 0,26 7 0,5 0 12,-30-6-18,51 3 49,32-5 24,112 1 8,-188 0-76,33 8-1,5 1 11,-33-7-20,0-1 0,51-4 0,-7-1 6,4 0 0,-6 1-2,-1 1 10,-51-2-9,-15 2-8,1 0 0,-1 0 0,0 1 0,0 0 0,0-1 0,6 2 0,8 2 6,-11-2-4,0 0-1,12 1 1,206-2 30,-207-1-28,28-5 0,-29 3-2,27-1 0,54 5 5,100-2 18,-147-5-28,-34 4 0,23-1 0,36 3 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3:4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14704,'0'2'0,"6"13"0,5 20 0,0 24-16,4 16 8,3 1-320,6-3 8</inkml:trace>
  <inkml:trace contextRef="#ctx0" brushRef="#br0" timeOffset="1">245 589 13448,'13'-8'0,"13"-10"456,5-2 8,2 5 952,-9 8-1,-9 7-543,-6 5 0,6 12-304,7 29 0,-3 31-160,-1 26 8,-3 13-152,-4-7 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6:5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11 178 6552,'0'0'5062,"7"1"-4204,32 0 430,-39 0-1245,1-1 0,0 0 0,-1 0 0,1 1 0,-1-1-1,1 0 1,-1 1 0,1-1 0,-1 1 0,1-1 0,-1 1 0,1-1 0,-1 1 0,1-1 0,-1 1 0,0-1 0,1 1 0,-1-1 0,0 1 0,0 0 0,1-1 0,-1 1 0,0 0 0,0-1 0,0 1 0,0 0 0,0-1 0,0 2 0,1-1-5,0 7 122,1 0 0,-1 0 0,0 0 0,-1 0 0,0 1 0,0-1 0,0 0-1,-1 0 1,-1 0 0,1 0 0,-1 0 0,-4 9 0,2-11 70,0-7-1,3 0-203,0 0 0,1 0-1,-1 0 1,0 0 0,0 0 0,1 0 0,-1 0 0,0 0 0,0-2 0,-7-17 87,1-1 0,0 0 0,2 0 1,-6-44-1,4-91 401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6:5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51 214 11120,'0'4'161,"0"-1"-1,1 1 1,-1-1 0,1 0 0,2 6 0,-2-7-55,-1-1-1,1 1 1,0 0 0,-1 0-1,1 0 1,-1 0-1,0 0 1,0 0 0,1 0-1,-1 0 1,-1 0-1,1-1 1,0 1 0,0 0-1,-1 0 1,1 0-1,-1 0 1,0 2 0,-6 7 56,6-10-138,0 0 0,0 1 0,0-1 1,1 1-1,-1-1 0,0 1 0,1-1 0,-1 1 1,1-1-1,0 1 0,-1-1 0,1 1 1,0 2-1,0-5-14,0-1-1,0 1 1,-1-1-1,1 1 1,0 0 0,-1-1-1,1 1 1,-2-3 0,-2-6 15,-5-18 90,2 0 0,-8-58 0,13 67-401,1-1-1,1 1 0,1-1 1,1 1-1,5-29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6:5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31 217 12104,'1'-1'24,"1"0"1,-1 0 0,0 0 0,1 0 0,-1 1-1,1-1 1,-1 0 0,1 0 0,-1 1 0,1-1-1,-1 1 1,1 0 0,0-1 0,2 1 0,-4 0-4,0 0 0,0 0 1,1 0-1,-1 0 1,0 0-1,0 0 0,0 0 1,0 1-1,0-1 1,1 0-1,-1 0 0,0 0 1,0 0-1,0 0 0,0 0 1,0 0-1,1 1 1,-1-1-1,0 0 0,0 0 1,0 0-1,0 0 1,0 0-1,0 1 0,0-1 1,0 0-1,0 0 1,0 0-1,0 0 0,1 1 1,-1-1-1,0 0 1,0 0-1,0 7 248,-1-6-119,2 4 141,-1-1-1,1 0 1,-1 0-1,4 7 0,-3-7-93,0 0 0,0 0-1,0 1 1,0-1 0,-1 4-1,0-7-146,0 0 1,0 0-1,0 0 0,0 0 0,0 0 1,0 0-1,0 0 0,-1-1 0,1 1 1,0 0-1,-1 0 0,1 0 0,-1 0 1,0 1-1,1-2-37,0 0 0,-1 0 0,1 0 0,0 0 1,0 0-1,0 1 0,-1-1 0,1 0 0,0 0 0,0 0 0,0 0 0,-1 0 1,1 0-1,0 0 0,0 0 0,-1 0 0,1 0 0,0 0 0,0 0 0,-1 0 1,1 0-1,-1 0 0,1 0 3,-1-1 0,1 1 0,-1 0 0,0-1 0,1 1 1,-1-1-1,1 1 0,-1 0 0,0-1 0,1 1 0,-1-2 0,-4-4 79,1-1 0,0 1 0,0-1 0,-4-12 1,3 8-16,0 1-27,1-1 0,1 1-1,0-1 1,0 1 0,-1-13-1,4 21-43,0 1 0,0-1-1,0 1 1,0-1 0,0 1-1,0-1 1,0 1-1,1-3 1,-1 4-6,0-1 1,1 1-1,-1 0 1,0-1-1,0 1 1,1-1-1,-1 1 1,0 0-1,1-1 1,-1 1-1,0 0 1,1-1-1,-1 1 1,1 0-1,-1-1 1,0 1-1,1 0 1,-1 0-1,1 0 1,-1-1-1,1 1 1,-1 0-1,1 0 1,-1 0-1,1 0 1,-1 0-1,1 0 1,0 0-1,3 0 7,1-1 0,-1 0 0,0 0 0,0 0 0,0-1-1,7-2 1,7-3 6,-9 4-2,1-1-1,-1 1 0,-1-2 0,1 1 0,0-1 0,8-7 0,-8 5 12,-3 4 15,-1-1 1,1 0-1,-1 0 0,0-1 0,0 1 1,-1-1-1,7-9 0,-11 13-17,1 0 0,-1 0-1,1 0 1,0 0 0,-1 0 0,1 0 0,0 0-1,0 0 1,0 0 0,-1 0 0,1 1-1,0-1 1,0 0 0,0 1 0,0-1 0,1 0-1,-1 1 1,0-1 0,0 1 0,0 0-1,0-1 1,0 1 0,2 0 0,-2 0 20,0-1 0,0 1 0,0 0 0,0 0 0,0-1 0,0 1 0,0-1 1,-1 1-1,1 0 0,0-1 0,0 0 0,1 0 0,-2 0-24,0 1-1,1 0 1,-1-1-1,1 1 1,-1 0-1,0-1 1,1 1-1,-1 0 1,1-1-1,-1 1 1,1 0-1,-1 0 1,1-1-1,-1 1 1,1 0 0,-1 0-1,1 0 1,0 0-1,-1 0 1,1 0-1,-1 0 1,1 0-1,-1 0 1,1 0-1,-1 0 1,1 0-1,-1 0 1,1 0-1,0 0 1,-1 1 0,1-1-1,-1 0 1,1 0-1,-1 1 1,0-1-1,1 0 1,-1 1-1,1-1 1,-1 1-1,0-1 1,1 1-1,1 2 21,0 0-1,0-1 1,0 1-1,-1 0 0,1 0 1,-1 0-1,0 0 1,0 1-1,0-1 0,0 4 1,1 3 18,7 30 155,5 65 0,-9 50 426,-5-162-3345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6:5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14072,'0'0'0,"9"0"176,-3 11 8,1 17 168,-3 1 0,-8-5-352,4-2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0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11384,'0'0'553,"-1"6"94,-10 148 3086,7-77-3229,-20 202 418,23-273-905,0 6 31,1 1 0,0-1 0,2 16-1,-2-26-38,0-1-1,1 1 0,-1-1 1,1 0-1,-1 1 0,1-1 0,1 3 1,-2-4-6,0 0 0,0 1 0,1-1 0,-1 0 0,0 0 0,0 1 1,1-1-1,-1 0 0,0 0 0,1 1 0,-1-1 0,0 0 0,1 0 0,-1 0 0,1 0 1,-1 0-1,0 1 0,1-1 0,-1 0 0,1 0 0,1-1 3,0 1 1,-1-1-1,1 1 0,0-1 1,-1 0-1,1 1 0,-1-1 0,1 0 1,-1 0-1,1 0 0,-1 0 0,2-3 1,23-19 48,-2-2 1,38-48 0,33-65 165,-90 130-192,7-10 156,14-27-1,-26 44-173,1 1 0,-1 0 0,0-1 0,0 1-1,0 0 1,1-1 0,-1 1 0,0-1-1,0 1 1,0-1 0,0 1 0,0 0 0,0-1-1,0 1 1,0-1 0,0 1 0,0 0-1,0-1 1,0 0 0,0 1-2,-1 0 0,1 0-1,0 0 1,0 0 0,0 0 0,-1 0-1,1 0 1,0 0 0,0 0 0,-1 0 0,1 0-1,0 0 1,0 0 0,0 0 0,-1 0 0,1 0-1,0 0 1,0 0 0,-1 0 0,1 0-1,0 0 1,0 0 0,0 0 0,-1 1 0,-15 10 253,5-1-192,0 1 0,1 0 0,1 0 1,0 1-1,1 0 0,0 0 0,1 1 0,0 0 1,1 0-1,0 1 0,1 0 0,1 0 1,0 0-1,1 1 0,0-1 0,1 1 0,0 15 1,3-22-16,-1 0 0,1 0 0,2 12 0,-2-16-28,0 0 0,1-1-1,-1 1 1,0-1 0,1 1 0,0-1 0,0 0 0,0 0 0,4 5 0,-5-7-18,0 0-1,0 0 1,0-1-1,0 1 1,0 0-1,0-1 1,0 1-1,0-1 1,0 1-1,0-1 1,0 1 0,0-1-1,0 0 1,0 0-1,0 1 1,0-1-1,1 0 1,-1 0-1,0 0 1,0 0 0,0 0-1,0-1 1,0 1-1,1 0 1,-1 0-1,0-1 1,0 1-1,0-1 1,0 1-1,0-1 1,0 1 0,1-2-1,2-1 8,0 0 0,0 0 0,0-1 0,0 1 1,5-8-1,27-39-2227,-36 49 1800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13272,'17'-9'252,"-9"3"-112,5-1 108,-2-1 0,1 0 0,-1-1 0,0-1 0,-1 0 1,0 0-1,9-14 0,-17 23-164,-1-1 0,0 1 0,-1-1 0,1 0 1,0 1-1,0-1 0,-1 0 0,1 0 0,-1 1 0,1-1 0,-1 0 1,0 0-1,0 0 0,1 1 0,-1-1 0,-1 0 0,1 0 0,-1-3 0,1 4-75,0 1-1,0 0 0,0 0 0,0 0 0,0 0 0,0 0 0,-1 0 0,1 0 0,0-1 1,0 1-1,0 0 0,0 0 0,0 0 0,0 0 0,-1 0 0,1 0 0,0 0 0,0 0 1,0 0-1,0 0 0,-1 0 0,1 0 0,0 0 0,0 0 0,0 0 0,0 0 0,-1 0 0,1 0 1,0 0-1,0 0 0,0 0 0,0 0 0,0 0 0,-1 0 0,1 0 0,0 0 0,0 0 1,0 1-1,0-1 0,0 0 0,0 0 0,-1 0 0,1 0 0,0 0 0,0 1 0,-8 6 145,8-7-137,-13 17 102,0 0 0,1 0 0,1 1 0,1 1 0,0-1 0,2 2 0,-8 24 0,12-31-56,1-1-1,0 1 1,-1 17 0,3-25-33,1 1-1,0-1 1,0 1 0,1-1-1,0 1 1,0-1 0,0 1-1,0-1 1,1 0 0,3 8-1,-4-11-16,0-1-1,0 1 1,0 0-1,0-1 0,1 1 1,-1-1-1,0 1 1,1-1-1,-1 0 0,0 0 1,1 1-1,0-1 0,-1 0 1,1 0-1,0-1 1,-1 1-1,1 0 0,0-1 1,0 1-1,0-1 1,0 1-1,0-1 0,0 0 1,-1 0-1,1 1 0,0-2 1,0 1-1,0 0 1,0 0-1,2-1 0,3-1 22,0 0 0,0 0 0,-1-1 0,1 0 0,0-1 0,9-6 0,-2 0 11,0-1-1,-1-1 0,-1 0 1,12-14-1,-1-3-2445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12104,'0'0'-1,"0"0"1,0 0 0,0 0 0,-1 0 0,1 0 0,0 0-1,0 0 1,0 0 0,0 0 0,0 1 0,0-1 0,0 0-1,0 0 1,-1 0 0,1 0 0,0 0 0,0 0 0,0 0 0,0 0-1,0 0 1,0 0 0,0 0 0,0 1 0,0-1 0,0 0-1,0 0 1,0 0 0,0 0 0,0 0 0,0 0 0,0 0-1,0 1 1,0-1 0,0 0 0,0 0 0,0 0 0,0 0-1,0 0 1,0 0 0,0 1 0,1 6-19,0-4 6,1 7 18,14 53 285,-13-53-71,1-1 1,0 1-1,0-1 0,6 11 0,-9-19-146,0 0 1,0 0-1,0 0 0,0 0 1,-1 0-1,1 0 1,1 0-1,-1 0 1,0-1-1,0 1 1,0 0-1,0-1 1,0 1-1,1 0 1,-1-1-1,0 0 1,0 1-1,1-1 1,-1 0-1,0 1 1,1-1-1,-1 0 0,1 0 1,-1 0-1,0 0 1,1-1-1,-1 1 1,0 0-1,1 0 1,-1-1-1,0 1 1,0-1-1,1 1 1,1-2-1,3-1 116,-1-1 0,1 1 0,-1-1 0,0 0 0,7-8 0,-7 7-53,0 0 0,-1-1 0,0 0 0,0 0 0,4-8 0,12-33 582,-8 16-103,-9 26-175,-4 12-50,0 3-267,-24 274 984,14 2-274,11-286-831,-1 32 204,4 32 1,0-51 140,-1-8-3158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99 10848,'0'0'481,"-1"3"71,1 2-295,0-4-130,0 1-1,0 0 0,-1-1 0,1 1 1,0 0-1,-1-1 0,0 1 1,1 0-1,-1-1 0,-1 3 1,-10 27 1198,0-2-914,7-18-271,4-8-90,1-1 0,-1 0 0,0 1 0,0-1-1,-1 0 1,-1 3 0,3-5-46,-1 1 1,1-1-1,0 0 0,0 0 1,0 0-1,0 0 0,0 0 1,-1 0-1,1 0 0,0 0 1,0 0-1,0 0 0,0 0 1,-1 0-1,1 0 0,0 0 1,0 0-1,0 0 1,0 0-1,0 0 0,-1 0 1,1 0-1,0 0 0,0 0 1,0 0-1,0 0 0,0 0 1,-1 0-1,1 0 0,0-1 1,0 1-1,0 0 0,0 0 1,0 0-1,0 0 0,-1 0 1,1 0-1,-5-7 71,3 2-49,0-1 0,0 1 0,1 0 0,-1-1 0,1 0-1,0 1 1,0-9 0,0 6-1,-1-15 121,1-1-1,0 0 1,5-30-1,-4 51-128,1 0 268,4 5 8,3 2-134,-1-1-1,0-1 1,1 1 0,0-1-1,0 0 1,0-1 0,0 0-1,0 0 1,0 0 0,15-2-1,-19 0-62,-1 0-1,0 0 0,1 0 0,-1 0 1,0 0-1,0 0 0,0-1 0,0 0 1,-1 0-1,1 1 0,4-5 0,-2 2 152,-1 1 0,9-6 0,-1 5 217,-11 4-450,-1 0-1,0 0 1,1 0 0,-1 0-1,0 0 1,1 0 0,-1 0-1,0 0 1,1 0 0,-1 0-1,0 0 1,1 0 0,-1 1-1,0-1 1,1 0 0,-1 0-1,0 0 1,1 0 0,-1 0-1,0 1 1,1-1 0,-1 0-1,0 0 1,0 1 0,1-1-1,-1 0 1,0 0 0,0 1-1,0-1 1,1 0 0,-1 1-1,0-1 1,0 0 0,0 1-1,0-1 1,0 1 0,2 9 98,-1 0 1,0 12-1,0-3-25,0 14 55,6 63 284,-7-94-406,1 3 76,-1-7-36,1-9-40,3-30-50,-3 18-2758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13984,'0'0'0,"3"-4"0,-2 8 8,5 8 32,3 5 0,1 0 144,10 3 8,8 5-40,0-9 0,-4-16 88,-6-5 8,-3-6 16,-4-5 8,-5-7-120,0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6104,'0'0'5881,"0"4"-5498,0 87 993,-1-85-1024,-1-9-138,-3-11-2,-33-150 576,29 121-626,4 19-70,-5-26 268,-6-66 0,17 106-121,-1 10-304,0 0 1,0 0-1,0 0 0,0 0 0,1 0 0,-1 0 1,0-1-1,0 1 0,0 0 0,0 0 1,0 0-1,1 0 0,-1 0 0,0 0 1,0 0-1,0 0 0,0 0 0,1 0 1,-1 0-1,0 0 0,0 0 0,0 0 1,1 0-1,-1 0 0,0 0 0,0 0 1,0 0-1,0 0 0,1 0 0,-1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39 147 12376,'-3'-19'393,"3"19"-375,0 0-1,0 0 0,0 0 0,0 0 0,0 0 0,0-1 1,0 1-1,0 0 0,0 0 0,0 0 0,0 0 0,0 0 0,0 0 1,0 0-1,0 0 0,0 0 0,0 0 0,0-1 0,0 1 1,0 0-1,0 0 0,0 0 0,-1 0 0,1 0 0,0 0 0,0 0 1,0 0-1,0 0 0,0 0 0,0 0 0,0 0 0,0 0 0,0-1 1,0 1-1,0 0 0,-1 0 0,1 0 0,0 0 0,0 0 1,0 0-1,0 0 0,0 0 0,0 0 0,-1 11 780,1-5-570,-1 2 22,2 0 0,-1 0 0,1 0 0,3 14 0,-4-21-216,0 1 1,1-1 0,-1 1-1,1-1 1,-1 0 0,1 1-1,0-1 1,0 0 0,-1 0-1,1 0 1,0 1 0,0-1-1,0 0 1,0 0 0,0 0-1,1 0 1,-1-1-1,0 1 1,0 0 0,0 0-1,1-1 1,-1 1 0,0-1-1,1 1 1,-1-1 0,1 1-1,-1-1 1,1 0 0,-1 0-1,0 0 1,1 0 0,-1 0-1,3 0 1,-1-1 2,0 1 0,0-1 0,0 0 1,0 0-1,0 0 0,0-1 0,0 1 0,-1 0 1,1-1-1,-1 0 0,1 0 0,-1 0 0,0 0 1,1 0-1,-1 0 0,0-1 0,0 1 0,-1-1 1,3-2-1,-1-1 9,0 0 1,0-1-1,0 1 1,-1-1-1,0 0 1,0 1-1,1-10 1,-3 10-11,1 0 0,-1 0 0,0 0 0,-1 0 0,1 0 0,-1 1 0,0-1 0,-1 0 0,-2-7 0,2 8-10,0 1-1,0 0 1,0-1 0,0 1 0,-1 0 0,0 0 0,1 1-1,-2-1 1,1 1 0,0-1 0,-8-4 0,10 7-16,-1 0 1,1 0 0,0 0-1,-1 1 1,1-1 0,-1 1-1,0-1 1,1 1-1,-1-1 1,1 1 0,-1 0-1,0 0 1,1 0 0,-1 0-1,1 0 1,-1 0 0,0 0-1,1 1 1,-1-1-1,1 1 1,-1-1 0,1 1-1,-1-1 1,1 1 0,-1 0-1,1 0 1,0 0 0,-1-1-1,0 3 1,-4 2 26,0 1 1,0-1 0,1 2-1,-7 9 1,9-13-29,-15 23-2244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14704,'1'0'37,"0"0"0,0 0 0,0-1 0,0 1 0,0 0 1,0 0-1,-1 0 0,1 0 0,0 0 0,0 0 0,0 1 1,0-1-1,0 0 0,0 0 0,0 1 0,0-1 1,-1 0-1,1 1 0,0-1 0,0 1 0,0-1 0,-1 1 1,1-1-1,0 1 0,-1 0 0,1-1 0,0 2 0,2 2 280,0 0 0,-1 0 0,1 0 0,1 6 0,-2-6-192,4 9 246,-2 1 1,1-1-1,-1 1 0,2 21 1,-3-13-49,-1 0-1,-2 28 1,-1-45-244,-1 19 207,2-23-257,0 0 0,0 1 0,-1-1 0,1 0 0,-1 0 0,1 0 0,-1 1 0,1-1 0,-1 0 0,0 0 0,1 0 0,-1 0 0,0 0 0,-2 2 0,3-3-15,-1 0-1,1 0 1,-1 1-1,1-1 1,-1 0-1,0 0 1,1 0-1,-1 0 1,0 0-1,1 0 1,-1 0-1,0 0 1,1 0-1,-1 0 1,1 0-1,-1 0 1,0 0-1,1-1 1,-1 1-1,1 0 1,-1 0-1,0-1 1,1 1-1,-1 0 1,1-1-1,-1 1 1,1 0-1,-1-2 1,-14-13 122,10 8-109,1 1 1,0-2-1,0 1 0,1 0 0,-6-15 0,3-1-2668</inkml:trace>
  <inkml:trace contextRef="#ctx0" brushRef="#br0" timeOffset="1">239 248 11032,'1'2'0,"3"2"352,-1 5 0,-3-2 248,0 0 0,0-5-40,0-4 8,0-2-184,-3-12 8,-4-14-80,-3-10 8,0-5-80,4 3 0,6 4-168,3 7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64 527 10584,'1'0'1,"0"0"0,-1 1 0,1-1 1,0 1-1,0-1 0,0 1 0,0-1 1,-1 1-1,1-1 0,1 2 0,1 0 2,11 8 89,-10-7-2,0-1-1,1 1 1,-2 0 0,1 0-1,0 1 1,0-1 0,-1 1-1,0 0 1,0 0-1,0 0 1,3 6 0,-3 0 165,0-1 1,-1 1 0,0-1 0,-1 1 0,0 19-1,2 7 376,-1-19-248,0-1 0,7 21 0,-6-30-201,-1 0 1,1 1-1,0-2 1,0 1-1,1 0 1,0-1 0,7 9-1,-10-14-120,0 0 1,0 1-1,0-1 0,1 0 1,-1 0-1,0 0 0,1 0 1,-1 0-1,1 0 0,-1 0 1,1-1-1,-1 1 0,3 0 1,-3-1-35,0 0 1,0 0 0,0 0 0,0 0-1,0 0 1,-1 0 0,1 0-1,0-1 1,0 1 0,0 0 0,0-1-1,0 1 1,-1 0 0,1-1-1,0 1 1,0-1 0,-1 1 0,1-1-1,0 0 1,-1 1 0,1-1 0,-1 0-1,1 1 1,-1-1 0,1 0-1,0-1 1,3-6 52,0 0 0,-1 0-1,0 0 1,0 0 0,-1 0 0,0-1 0,1-14-1,1-63 198,-14-102 131,4 146-293,-2-1 0,-16-54 0,5 47 10,16 43-93,0 1-1,-1 0 1,0 0 0,0 0-1,-6-6 1,9 10-15,-1 0 0,0 1 0,0-1 0,0 0 0,-1 1 0,1-1 0,0 1 0,0 0 0,-1 0 0,1 0 0,-1 0 0,1 0 0,-1 0 0,1 1 0,-5-1 0,3 1 13,0 0 1,0 0 0,0 0 0,0 1-1,0 0 1,0 0 0,0 0-1,-8 3 1,0 2 79,1 1 0,-1-1 0,1 2 0,-17 14 0,13-8 113,15-14-220,0 0 1,0 0 0,1 0-1,-1 0 1,0 0 0,0 0-1,0 0 1,0 0 0,0 0-1,0 0 1,0 0 0,0 0-1,0 1 1,1-1 0,-1 0-1,0 0 1,0 0 0,0 0-1,0 0 1,0 0 0,0 0-1,0 0 1,0 0 0,0 0-1,0 0 1,0 0 0,0 0-1,1 0 1,-1 1 0,0-1-1,0 0 1,0 0 0,0 0-1,0 0 1,0 0 0,0 0-1,0 0 1,0 0 0,0 1-1,0-1 1,0 0 0,0 0-1,0 0 1,0 0 0,0 0-1,0 0 1,0 0 0,0 0-1,0 0 1,0 1 0,0-1-1,-1 0 1,1 0 0,0 0-1,0 0 1,0 0 0,0 0-1,0 0 1,0 0 0,0 0-1,0 0 1,10-3 98,14-8 23,-1-1 0,32-21 0,40-39 54,-78 57-137,-1-1 0,0-1 0,20-30 0,-10 7-2796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10400,'5'2'594,"6"1"1682,-11-3-2214,0-1 0,1 1 1,-1 0-1,1 0 0,-1 0 0,1 0 0,-1-1 0,0 1 1,1 0-1,-1 0 0,0-1 0,1 1 0,-1 0 0,0-1 1,1 1-1,-1 0 0,0-1 0,1 1 0,-1 0 0,0-1 0,0 1 1,0-1-1,1 1 0,-1 0 0,0-1 0,9-25 1013,-7 19-744,0 0 1,0 0-1,1 0 1,1 0-1,-1 0 0,8-10 1,-11 17-308,0 0 1,0 0 0,0 0-1,0 0 1,0 0 0,0 0-1,0 0 1,0 0-1,0 0 1,0 0 0,1 0-1,-1 0 1,0 0 0,0 0-1,0 0 1,0 0-1,0 0 1,0 0 0,0 0-1,0 0 1,0 0 0,0 0-1,0 0 1,0 0-1,0 0 1,0 0 0,0 0-1,1 1 1,-1-1 0,0 0-1,0 0 1,0 0-1,0 0 1,0 0 0,0 0-1,0 0 1,0 0 0,0 0-1,0 0 1,0 0-1,0 0 1,0 0 0,0 0-1,0 0 1,0 1 0,0-1-1,0 0 1,2 7 480,2 10-88,-2 10-8,-2-1 0,-4 45 1,1-46-122,2-1 0,0 1 0,6 46 0,-4-68-260,-1 1 15,1-1 0,-1 0 0,1 0 0,2 4 0,-3-6-30,1 0 0,-1 0-1,1-1 1,-1 1 0,1 0 0,-1 0-1,1-1 1,0 1 0,-1 0 0,1-1 0,0 1-1,0-1 1,0 1 0,-1-1 0,1 1-1,0-1 1,0 0 0,0 1 0,1-1-1,7 2 20,-1-1-1,1-1 0,0 0 1,0 0-1,-1-1 1,1 0-1,-1 0 0,1-1 1,-1 0-1,1-1 1,-1 0-1,11-5 0,0-4-17,-15 9-12,0 0 0,0 1 0,0 0 0,9-4 0,-9 4-2,-2 1 0,-1 6 0,-1 119 7,-1-122-6,-2-4 0,-3-11-2,-4-11-2,-13-49 0,11 30-3,9 33-161,-15-47 365,9 25-3139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7088,'0'0'2960,"2"-4"-2270,0-1-425,1 0 0,0 0 0,0 1 0,0-1 0,1 1 0,6-7 0,-9 14 246,3 77 301,-4-47-346,7 44 0,-6-67-327,0-3-32,0 0-1,1 0 0,2 10 1,-3-16-87,0 1 1,-1-1-1,1 1 1,0-1 0,-1 0-1,1 1 1,0-1-1,0 0 1,0 0-1,0 0 1,0 1-1,1-1 1,-1 0-1,0 0 1,0-1 0,1 1-1,-1 0 1,1 0-1,-1-1 1,0 1-1,3 0 1,-3-1-7,1 0-1,-1 0 1,1 0 0,-1 0-1,1 0 1,-1 0 0,1 0-1,-1-1 1,1 1 0,-1-1-1,1 1 1,-1-1 0,0 1-1,1-1 1,-1 0 0,0 0-1,0 1 1,2-3 0,1 0 7,0 0 0,0-1 1,-1 0-1,4-5 1,0-1 10,0 0 1,-1-1-1,0 1 1,-1-1-1,6-16 1,-5 8 37,-1 0 0,4-34 0,-5 1 159,-4-80 0,0 119-182,0 6 1,0-1 0,0 0 1,-1 1-1,0-1 0,-1 1 0,-2-10 0,4 17-44,0 0 0,0-1-1,0 1 1,0 0 0,0 0-1,0 0 1,-1 0-1,1 0 1,0 0 0,0-1-1,0 1 1,0 0 0,0 0-1,0 0 1,0 0-1,0 0 1,0 0 0,-1 0-1,1-1 1,0 1 0,0 0-1,0 0 1,0 0-1,0 0 1,0 0 0,-1 0-1,1 0 1,0 0 0,0 0-1,0 0 1,0 0-1,0 0 1,-1 0 0,1 0-1,0 0 1,0 0 0,0 0-1,0 0 1,0 0-1,-1 0 1,1 0 0,0 0-1,0 0 1,-5 6 110,3-2-79,0 1 1,0 0-1,0 0 0,1-1 1,0 1-1,0 0 0,0 10 1,0-9-9,0 3 47,0 1 0,1 0 0,0-1 0,0 1-1,1 0 1,1-1 0,0 1 0,5 17-1,-7-27-67,0 1 0,0-1-1,0 0 1,0 0 0,1 0-1,-1 0 1,0 1 0,0-1-1,0 0 1,0 0-1,0 0 1,0 0 0,0 1-1,0-1 1,0 0 0,1 0-1,-1 0 1,0 0 0,0 0-1,0 0 1,0 1 0,0-1-1,1 0 1,-1 0-1,0 0 1,0 0 0,0 0-1,0 0 1,1 0 0,-1 0-1,0 0 1,0 0 0,0 0-1,1 0 1,-1 0-1,0 0 1,0 0 0,0 0-1,0 0 1,1 0 0,-1 0-1,0 0 1,0 0 0,0 0-1,0 0 1,1 0 0,-1 0-1,0 0 1,0-1-1,0 1 1,0 0 0,1 0-1,6-10 111,-6 9-103,7-11 59,-1 0 0,-1 0 0,10-26-1,-8 14 4,6-33 1,-7 29 3,-2 17-2489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81 9864,'-2'-10'342,"2"10"-247,-1-1 1,1 0-1,0 0 0,0 0 0,0 1 0,0-1 0,0 0 1,0 0-1,0 0 0,0 0 0,0 1 0,0-1 0,0 0 1,0 0-1,1-1 0,-4 9 62,1-1 0,0 1-1,1-1 1,-1 1 0,1-1 0,0 1 0,1 8-1,-1-4-42,1-9-100,-1 7 85,0 0 0,1 0 0,0 1 0,0-1-1,1 0 1,0 0 0,4 12 0,-5-20-82,1 0 0,-1 0 0,0 1 0,1-1 0,-1 0 0,1 0 1,0 0-1,-1 0 0,1 0 0,0 0 0,0 0 0,0 0 0,-1-1 0,1 1 0,0 0 0,0 0 0,0-1 0,0 1 0,0-1 0,1 1 0,-1-1 0,0 1 0,0-1 0,0 1 0,0-1 0,1 0 0,-1 0 0,0 0 0,0 0 0,0 0 0,1 0 0,-1 0 0,0 0 1,0 0-1,0 0 0,1-1 0,-1 1 0,2-1 0,1-1 16,1 0 0,0 0 0,-1-1 0,0 1 0,1-1 0,-1 0 0,6-6 1,-5 4-4,0 1 1,-1-1 0,0-1 0,0 1 0,0-1 0,-1 1-1,4-9 1,-5 11-9,-1-1 1,0 1-1,0-1 0,0 0 0,0 1 0,-1-1 0,1 0 0,-1 0 0,0 1 1,0-1-1,0 0 0,-1 0 0,0 1 0,-1-8 0,-1 3 41,-1 0-1,0 1 1,0-1-1,0 1 1,-1 0-1,0 0 1,0 0-1,-1 1 1,-10-9 0,15 13-36,-1 0 1,0 1 0,0 0-1,0-1 1,0 1 0,0 0-1,0 0 1,-1 0 0,1 0-1,0 0 1,0 1 0,-1-1-1,1 0 1,-1 1 0,1 0-1,0 0 1,-1 0 0,1 0-1,-4 0 1,2 1 9,1 0 0,-1 0 0,0 1 0,1-1 0,0 1 1,-1 0-1,1 0 0,0 0 0,0 0 0,0 0 0,0 1 0,-2 2 0,-13 15-1955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1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10312,'0'0'305,"8"-2"2487,-4-2-2224,12-9 538,-16 13-1082,0-1 1,1 1-1,-1 0 1,0 0-1,1-1 1,-1 1-1,0 0 0,1 0 1,-1 0-1,0 0 1,1-1-1,-1 1 1,1 0-1,-1 0 1,0 0-1,1 0 1,-1 0-1,1 0 1,-1 0-1,0 0 1,1 0-1,-1 0 1,0 0-1,1 1 1,-1-1-1,1 0 1,-1 0-1,0 0 1,1 0-1,-1 1 1,0-1-1,1 0 1,-1 0-1,0 0 1,1 1-1,-1-1 1,0 0-1,0 1 1,1-1-1,-1 0 1,0 1-1,0 0 1,4 9 118,0 1 1,-2 0 0,1 0 0,-1 0 0,-1 0 0,0 1 0,-1 11 0,0-6 99,-3 21-1,2-31-165,0 0 0,-1 0-1,0 0 1,0-1 0,-6 13 0,4-10-23,3-6-33,-1 0 0,1-1 0,-1 1 0,1 0 0,-1-1 0,0 1 0,-3 3 0,5-6-20,0 0 0,0 0 0,0 0 0,0 0 0,0 0 0,0 0 0,-1 0 0,1 0-1,0 0 1,0 0 0,0 0 0,0 0 0,0 0 0,0 0 0,0 0 0,0 0 0,-1 0-1,1 0 1,0 0 0,0 0 0,0 0 0,0 0 0,0 0 0,0 0 0,0 0-1,0 0 1,0 0 0,-1 0 0,1 0 0,0 0 0,0 0 0,0 0 0,0 0 0,0 0-1,0 0 1,0 0 0,0-1 0,0 1 0,0 0 0,0 0 0,0 0 0,-1 0 0,1 0-1,0 0 1,0 0 0,0 0 0,0 0 0,0 0 0,0-1 0,0 1 0,0 0 0,0 0-1,0 0 1,0 0 0,0 0 0,0 0 0,0 0 0,0 0 0,0-1 0,0 1 0,0 0-1,0 0 1,0 0 0,0 0 0,1 0 0,-1 0 0,0 0 0,1-9 10,1 6-10,0-1 0,0 1 0,0 0 0,0-1 0,0 1 0,1 0 0,-1 0 0,1 1 0,0-1 0,3-2-1,-5 4 1,1 0-1,-1 0 0,1 0 0,0 0 1,-1 1-1,1-1 0,0 1 0,0-1 1,0 1-1,-1 0 0,1-1 0,0 1 1,0 0-1,0 0 0,0 0 0,-1 1 1,1-1-1,0 0 0,0 1 0,0-1 1,-1 1-1,1-1 0,2 2 0,1 1 0,1-1 0,-1 0 0,1 0 0,9 2 0,-13-3 0,0-1 0,0 0 0,0 0 0,0 0 0,0 0 0,1 0 0,-1-1 0,0 1 0,0-1 0,-1 1 0,1-1 0,0 0 0,0 1 0,0-1 0,0 0 0,0 0 0,2-2 0,0-1-4,-1 1-1,1-1 1,-1 0-1,0 0 1,0 0-1,0 0 1,0-1-1,-1 1 1,1-1-1,-1 1 1,-1-1-1,3-7 0,-1-2-17,0 0 0,-1 0 0,1-18-1,-3 31 20,0-22-77,-1 22 65,1 0 0,0-1-1,-1 1 1,1-1 0,-1 1 0,1 0-1,-1-1 1,1 1 0,-1 0-1,0 0 1,0 0 0,0-1-1,-1 0 1,-3 0-1294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9592,'1'-2'393,"-1"2"-389,3-9 1425,2-15 1,-5 24-1397,0 0 0,0 0-1,0-1 1,0 1 0,0 0 0,0 0 0,0 0 0,0 0 0,0 0 0,0-1 0,0 1 0,0 0 0,0 0 0,0 0 0,0 0 0,0 0 0,0 0 0,0-1 0,1 1 0,-1 0 0,0 0 0,0 0-1,0 0 1,0 0 0,0 0 0,0 0 0,0-1 0,1 1 0,-1 0 0,0 0 0,0 0 0,0 0 0,4 3 525,2 9-219,-2 1-151,4 24 0,-6-25-107,1-2 1,0 1 0,7 19-1,-9-28-56,0 0 0,0 0 0,1 0 0,-1 0-1,0 0 1,1 0 0,-1-1 0,1 1 0,-1 0 0,1-1-1,0 1 1,0-1 0,0 0 0,3 2 0,-3-2-12,-1-1 1,0 0 0,1 0 0,-1 1-1,0-1 1,1 0 0,-1 0-1,0 0 1,1 0 0,-1 0 0,0-1-1,1 1 1,-1 0 0,0-1 0,0 1-1,1 0 1,-1-1 0,0 0-1,0 1 1,0-1 0,1 0 0,-1 1-1,0-1 1,0 0 0,1-2 0,1 0 7,-1 0 0,1-1 0,-1 1 0,0-1 0,0 1 0,0-1 0,0 0 0,-1 0 0,0 0 0,0 0 0,0 0 0,0 0 0,0 0 0,-1-6 0,1-6 24,-1 0-1,-3-20 1,-5-24-1969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89 243 9952,'3'-1'820,"-2"0"-24,-1 1-754,0 0-1,-1 0 1,1 0 0,0 0 0,0 0 0,-1-1 0,1 1 0,0 1 0,-1-1 0,1 0 0,0 0-1,-1 0 1,1 0 0,0 0 0,0 0 0,-1 0 0,1 0 0,0 0 0,0 0 0,-1 1-1,1-1 1,0 0 0,-4 1 126,2-8-19,1 2-122,1 1 0,1-1 0,-1 0 0,0 0 0,1 1 0,0-1 0,0 0 0,1 1 0,-1-1 0,4-5 0,-5 9-23,0 1 0,0 0 0,1-1 1,-1 1-1,0 0 0,0-1 0,0 1 0,1 0 0,-1-1 1,0 1-1,1 0 0,-1 0 0,0 0 0,0-1 0,1 1 1,-1 0-1,0 0 0,1 0 0,-1-1 0,0 1 1,1 0-1,-1 0 0,1 0 0,-1 0 0,0 0 0,1 0 1,-1 0-1,0 0 0,1 0 0,-1 0 0,1 0 0,-1 0 1,0 0-1,1 0 0,-1 0 0,0 1 0,1-1 0,-1 0 1,0 0-1,1 0 0,-1 0 0,0 1 0,1-1 0,-1 0 1,0 0-1,1 1 0,1 2 32,0-1-1,0 1 1,0-1 0,3 5 0,-3-2 12,5 5 170,1 0 0,0 0 0,15 14 0,-23-24-202,0 0 0,0 0 0,1 1 0,-1-1 1,0 0-1,1 0 0,-1 1 0,0-1 1,1 0-1,-1 0 0,0 0 0,1 0 1,-1 0-1,1 1 0,-1-1 0,0 0 1,1 0-1,-1 0 0,1 0 0,-1 0 0,0 0 1,1 0-1,-1 0 0,1 0 0,-1-1 1,0 1-1,1 0 0,-1 0 0,0 0 1,1 0-1,-1 0 0,0-1 0,1 1 0,-1 0 1,0 0-1,1-1 0,-1 1 0,0 0 1,1-1-1,-1 1 0,0 0 0,0 0 1,1-1-1,0-2 31,1 0 1,-1 0-1,1 0 1,0-4-1,-1 4 3,2-6 17,0 0-1,-1 0 1,-1 0 0,1 0 0,-2 0 0,1 0-1,-1-1 1,0 1 0,-1 0 0,-2-11-1,1 11-7,0 1-1,0 0 0,-1 0 0,0 0 0,-1 1 0,1-1 0,-2 1 0,1-1 0,-1 1 1,0 1-1,-8-10 0,11 14-31,0 0 0,0 1-1,1-1 1,-1 1 0,0 0 0,0-1 0,0 1 0,0 0-1,-1 0 1,-2-1 0,4 2-9,-1 0-1,1 0 0,0 0 1,-1 0-1,1 0 1,-1 0-1,1 0 1,0 0-1,-1 0 0,1 1 1,-1-1-1,1 0 1,0 1-1,0 0 1,-1-1-1,1 1 1,0 0-1,0-1 0,-2 3 1,-7 5 143,1 1 1,0 0-1,-12 16 1,-18 31-1047,32-46-208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12 341 7448,'0'0'473,"-2"-3"95,1 2-404,-6-11 667,7 12-693,-1-1 0,1 1 1,0-1-1,0 0 0,0 1 0,0-1 1,0 1-1,0-1 0,0 0 0,0 1 1,0-1-1,0 0 0,0 1 0,0-1 1,0 1-1,0-1 0,1 0 0,-1 1 1,0-1-1,0 1 0,1-1 0,0 0 1,0-1 194,4-3 781,-4 5-1098,-1 0 0,0 0 0,1 0 0,-1 0 0,0 0 0,0 0 0,1 0 0,-1 0 0,0 1 0,0-1 0,1 0 0,-1 0 0,0 0 0,0 0 0,1 1 0,-1-1 0,0 0 0,0 0 0,0 0 0,0 1 1,1-1-1,-1 0 0,0 0 0,0 1 0,0-1 0,0 0 0,0 0 0,0 1 0,1-1 0,2 9 85,0 0 1,0 0-1,-1-1 1,0 2-1,-1-1 1,1 18-1,-1-16-31,0 0-1,0-1 0,1 1 1,5 15-1,-6-22-42,1 0 1,0 0-1,1 0 1,-1-1-1,1 1 1,-1 0-1,1-1 0,0 0 1,6 6-1,-6-7 0,0 0-1,0 0 0,0 0 0,0 0 1,0 0-1,0-1 0,0 0 1,1 1-1,-1-1 0,1 0 0,-1-1 1,6 2-1,-8-2-12,0 0 1,0-1 0,-1 1-1,1 0 1,0 0-1,0 0 1,-1 0-1,1-1 1,0 1-1,0 0 1,-1-1 0,1 1-1,0-1 1,-1 1-1,1-1 1,0 1-1,-1-1 1,1 1-1,-1-1 1,1 1 0,-1-1-1,1 0 1,-1 1-1,1-1 1,-1 0-1,1-1 1,0-2 46,1 0 1,-1 0 0,1-7-1,-1 6 4,3-18 287,-2 1-1,-1-42 1,-1 29-73,-7-105 678,-11 2-49,16 122-787,0 6-25,1 6-35,0 0 0,1 0 0,0 0 0,0 0 0,0-5 0,1 6 59,0 4-49,2 5 3,-3-6-73,6 16-2488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15 143 6368,'-4'-23'706,"1"8"-246,1 0-107,0 2 957,-1-24 1,8 49-223,2 7-675,0 2 0,5 34 0,0 45 408,-11-95-768,5 46 471,-4-44-404,-1 0-1,1-1 1,1 1 0,-1-1 0,5 9 0,-7-14-110,1-1 0,-1 0 1,0 0-1,0 1 0,0-1 1,0 0-1,1 1 0,-1-1 1,0 0-1,0 0 0,1 1 1,-1-1-1,0 0 0,0 0 1,1 1-1,-1-1 0,0 0 1,1 0-1,-1 0 0,0 0 1,1 1-1,-1-1 1,0 0-1,1 0 0,-1 0 1,0 0-1,1 0 0,-1 0 1,0 0-1,1 0 0,-1 0 1,0 0-1,1 0 0,-1 0 1,0 0-1,1-1 0,-1 1 1,0 0-1,1 0 0,-1 0 1,1-1-1,0 0 13,1 0 0,-1 0 0,0 0 0,1-1-1,-1 1 1,2-4 0,2-3 32,0-1-1,-1 1 0,0-1 1,5-18-1,-4 6 49,4-25 0,-7 24 55,-1-1 1,-1 0 0,0 0 0,-2 0 0,-1 1-1,-1-1 1,-7-23 0,10 41-17,0 0 339,1 12 49,2 22-147,6 74 389,-5-87-655,0 0 0,1 0 1,0 0-1,8 18 1,-10-29-72,0 0 1,1-1-1,-1 1 1,1-1-1,4 6 1,-6-9-38,0 0 1,0 0 0,0-1 0,0 1-1,0 0 1,0 0 0,0 0-1,0-1 1,0 1 0,0 0 0,1-1-1,-1 0 1,0 1 0,0-1 0,1 1-1,-1-1 1,0 0 0,0 0 0,1 0-1,-1 0 1,0 0 0,1 0-1,-1 0 1,0 0 0,2-1 0,14-6-2465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83 174 10848,'0'1'2,"0"-1"1,1 0-1,-1 0 1,0 0-1,0 1 1,1-1-1,-1 0 1,0 0-1,0 0 1,1 0 0,-1 0-1,0 0 1,0 0-1,1 1 1,-1-1-1,0 0 1,1 0-1,-1 0 1,0 0-1,0 0 1,1 0-1,-1 0 1,0 0-1,1-1 1,-1 1 0,0 0-1,0 0 1,1 0-1,-1 0 1,0 0-1,0 0 1,1 0-1,-1-1 1,0 1-1,0 0 1,1 0-1,-1 0 1,0-1-1,0 1 1,0 0 0,1 0-1,-1-1 1,0 1-1,0 0 1,0 0-1,0-1 1,0 1-1,0 0 1,1-1-1,5-17 378,-5 14-302,1-3 142,0 0 1,0 0-1,-1 0 0,0 0 1,-1-1-1,0 1 1,0 0-1,-1-12 1,0 15-85,0 0 0,0 0 1,0-1-1,-1 1 0,1 0 1,-1 1-1,0-1 0,0 0 1,0 0-1,-1 1 0,1-1 1,-1 1-1,0 0 0,0 0 1,-6-5-1,8 7-75,-1 0-1,1 0 1,-1 0 0,1 0-1,-1 0 1,1 1 0,-1-1-1,0 1 1,1-1 0,-1 1-1,0 0 1,1-1 0,-1 1-1,0 0 1,1 0 0,-1 0-1,0 1 1,0-1 0,1 0-1,-1 1 1,0-1 0,1 1-1,-3 0 1,1 0 24,1 1 1,0-1-1,0 0 1,0 1-1,1-1 1,-1 1-1,0-1 1,1 1-1,-1 0 1,1 0-1,-1 0 1,1 0-1,0 0 1,0 0-1,-2 4 1,3-5-57,-1-1 1,1 1 0,0-1 0,0 1-1,0-1 1,0 1 0,-1-1-1,1 1 1,0-1 0,0 1-1,0-1 1,0 1 0,0-1-1,0 1 1,0 0 0,1-1 0,-1 1-1,0-1 1,0 1 0,0-1-1,0 0 1,1 1 0,-1-1-1,0 1 1,0-1 0,1 1-1,-1-1 1,0 1 0,1-1 0,-1 0-1,1 1 1,-1-1 0,0 0-1,1 1 1,-1-1 0,1 0-1,-1 0 1,1 0 0,-1 1-1,1-1 1,-1 0 0,1 0 0,-1 0-1,1 0 1,-1 0 0,1 0-1,-1 0 1,1 0 0,-1 0-1,1 0 1,4 0 57,-1 0 0,1 0-1,-1-1 1,7-1 0,4-3 129,0 0 0,20-10 0,-3 1-2840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12192,'0'-2'0,"0"0"152,-2 1 0,1 1-160,0-1 8</inkml:trace>
  <inkml:trace contextRef="#ctx0" brushRef="#br0" timeOffset="1">1 131 7352,'2'-2'0,"3"-2"0,0-2 0,3-2-8,-1 0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42 220 5024,'0'2'-1,"0"-1"7,0-1 0,0 1-1,0 0 1,0-1 0,0 1 0,0-1 0,0 1 0,0-1 0,0 1 0,0-1 0,0 1-1,0-1 1,-1 1 0,1-1 0,0 1 0,0-1 0,-1 1 0,1-1 0,0 1 0,0-1-1,-1 1 1,1-1 0,-1 1 0,1-1 0,0 0 0,-1 1 0,1-1 0,-1 0 0,1 1-1,-1-1 1,1 0 0,-2 1 0,2-2 139,0 1-1,0 0 1,-1-1 0,1 1-1,0 0 1,0-1-1,-1 1 1,1-1 0,0 1-1,0 0 1,0-1-1,0 1 1,0-1 0,0 1-1,-1-1 1,1 1-1,0-1 1,0-3 271,-9-32 1145,2-1 1,-4-64 0,10 86-1274,0 11-171,1 1 0,0-1 0,-1 1 0,1-1 0,1 0 0,-1 1 0,2-7 0,-1 8-1574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30 171 11032,'0'0'1,"4"-2"387,-4 2-374,0 0 0,0 0 0,0 0-1,0 0 1,0 0 0,0 1 0,0-1 0,0 0-1,0 0 1,0 0 0,0 0 0,0 0-1,0 0 1,0 0 0,0 0 0,0 0 0,0 0-1,0 0 1,0 0 0,0 0 0,0 0 0,0 0-1,0 0 1,1 0 0,-1 0 0,0 0-1,0 0 1,0 0 0,0 0 0,0 0 0,0 0-1,0 0 1,0 0 0,0 0 0,0 0-1,0 0 1,0 0 0,-1 2 75,1-1 0,-1 1-1,1 0 1,0-1 0,0 1 0,0 0 0,0 0-1,0-1 1,0 1 0,0 0 0,0-1 0,0 1 0,1 0-1,-1-1 1,1 1 0,-1 0 0,3 2 0,-3-4-82,0 0 1,0 1-1,0-1 1,0 0 0,0 0-1,0 0 1,1 0-1,-1 0 1,0 0 0,0 0-1,0 1 1,0-1-1,1 0 1,-1 0-1,0 0 1,0 0 0,0 0-1,0 0 1,1 0-1,-1 0 1,0 0 0,0 0-1,0 0 1,1 0-1,-1 0 1,0 0 0,0 0-1,0 0 1,0 0-1,1 0 1,-1 0 0,0 0-1,0-1 1,6-5 184,2-9 110,-7 11-238,0 0 1,0 0 0,0 0-1,-1 0 1,1-1 0,-1 1-1,0 0 1,0 0 0,-1 0-1,1-1 1,-1 1 0,0 0-1,0 0 1,0 0 0,-1 0 0,-2-4-1,-1-3 200,-1 1-1,-1 0 1,0 0-1,-11-13 1,13 19 106,2 1 405,9-2-584,3 0-149,0 0 0,0 1 1,0 0-1,0 0 0,1 1 0,14-3 1,-22 5-1,1 1 1,0 0-1,0 0 1,0 0-1,0 0 1,0 0-1,0 1 1,0-1-1,0 1 0,0 0 1,-1-1-1,1 1 1,0 1-1,-1-1 1,1 0-1,0 1 1,-1-1-1,0 1 1,1 0-1,-1 0 1,0 0-1,0 0 1,0 0-1,0 0 0,0 1 1,0-1-1,-1 1 1,1-1-1,1 5 1,1 4 171,0 0 0,0 1 1,-1-1-1,-1 1 0,2 21 1,3 50 655,-8-77-3387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79 9144,'-2'-17'1921,"1"14"-1522,1 1 0,0-1 0,-1 1 0,1-1 0,0 1 0,0-1 0,1-2 0,-1 4-360,0 1 1,0-1-1,0 1 1,0-1-1,0 0 1,0 1-1,1-1 1,-1 1-1,0-1 0,0 0 1,1 1-1,-1-1 1,0 1-1,1-1 1,0 0-1,-1 1-21,1 0-1,-1 0 1,1 0-1,-1 0 1,0 0-1,1 0 1,-1 0-1,1 1 1,-1-1-1,1 0 1,-1 0-1,0 0 1,1 0-1,-1 1 1,0-1-1,1 0 1,-1 0-1,0 1 1,1-1-1,-1 0 1,0 1-1,1-1 1,-1 0 0,0 1-1,1 0 1,2 3 48,0 0 1,0 1 0,0-1 0,-1 1 0,0 0-1,1 0 1,1 10 0,0-1 127,3 25 0,-1 48 387,-6-101-588,1 0 0,1 1-1,0-1 1,0 0-1,2 1 1,0 0-1,0 0 1,1 0-1,1 0 1,0 1-1,0 0 1,1 0-1,1 0 1,9-10-1,-15 20 20,-1 1-1,1-1 0,-1 0 0,1 1 0,0-1 0,0 1 0,-1 0 0,1 0 0,0-1 0,4 0 0,-5 2-2,0 0 0,0-1 0,0 1 0,0 0 0,-1 0 0,1 1 0,0-1 0,0 0 0,0 0 0,0 0 0,-1 1 0,1-1 0,0 0 0,0 0 0,-1 1 0,1-1 1,0 1-1,-1-1 0,1 1 0,0-1 0,-1 1 0,1-1 0,0 1 0,-1 0 0,1-1 0,-1 1 0,0 0 0,1 0 0,-1-1 0,1 3 0,2 2 123,0 1 0,-1 0 0,0 0 0,0 0 0,-1 0 0,2 9 0,1 41 782,-2-12-138,-1-32-2950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67 8880,'-1'0'27,"1"0"0,0 0 0,0 0 0,-1 0-1,1 0 1,0 0 0,0 0 0,-1 0 0,1 0 0,0-1 0,0 1 0,0 0 0,-1 0 0,1 0 0,0 0 0,0-1 0,0 1 0,-1 0 0,1 0 0,0 0 0,0-1 0,0 1 0,0 0-1,0 0 1,-1 0 0,1-1 0,0 1 0,0 0 0,0 0 0,0-1 0,0 1 0,0-13 1884,0 11-1587,1 0 0,-1-1 0,1 1 0,0 0 0,0-1 0,-1 1 0,1 0 0,2-2 0,-3 3-302,1 1-1,-1-1 1,0 1 0,0 0 0,1-1 0,-1 1-1,1 0 1,-1-1 0,0 1 0,1 0 0,-1 0 0,1 0-1,-1-1 1,1 1 0,-1 0 0,0 0 0,1 0-1,-1 0 1,1 0 0,-1 0 0,1 0 0,-1 0-1,1 0 1,-1 0 0,1 0 0,0 0 0,0 0 7,0 1 0,-1-1 0,1 1 0,0-1 1,0 1-1,0-1 0,-1 1 0,1 0 1,0-1-1,-1 1 0,1 0 0,0 1 1,2 3 71,0-1 0,-1 1 0,3 8 0,-5-13-90,7 19 404,7 36 0,-12-46-315,-1-1 0,0 1 1,-1 0-1,0-1 0,0 1 0,-3 15 1,0-15 51,0-8-76,1-4-27,1-7-44,0 0 0,1-1 0,0 1 0,0 0 0,1 0 0,1 0 0,-1 0 1,2 0-1,-1 0 0,1 1 0,1-1 0,0 1 0,5-10 0,-5 11 1,14-24 26,-16 29-19,0 0-1,0 0 1,0 0 0,1 1 0,-1-1-1,1 1 1,3-4 0,-5 6-9,-1 0 0,0 0 0,1-1 0,-1 1 0,0 0 0,1 0 0,-1 0 0,0 0 0,1 0 0,-1 0 0,0 0 0,1-1 0,-1 1 0,0 0 0,1 0 0,-1 0 0,1 0 0,-1 1 0,0-1 0,1 0 0,-1 0 0,0 0 0,1 0 0,-1 0 0,0 0 0,1 1 0,-1-1 0,0 0 1,0 0-1,1 0 0,-1 1 0,0-1 0,1 0 0,-1 0 0,0 1 0,0-1 0,0 0 0,1 1 0,5 13 161,-2 1 10,-1 1 0,2 25 0,0-1 76,-2-14-84,-1-11-54,0 0 0,6 18 0,-5-25-2460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53 7000,'-5'-2'-4,"1"0"0,-1 1-1,1 0 1,-1-1 0,1 1 0,-1 1 0,0-1 0,0 1 0,1-1 0,-1 2 0,-8 0-1,11-1 1082,7-1-566,12 0 41,-2 3 213,26 6-1,-12-2 173,-28-6-890,0 0 1,0 0 0,0 0 0,0 0-1,0 0 1,-1 0 0,1 0 0,0 0-1,0 0 1,0 0 0,0-1-1,0 1 1,-1 0 0,1-1 0,0 1-1,0 0 1,0-1 0,-1 1 0,1-1-1,0 1 1,-1-1 0,1 0 0,-1 1-1,1-1 1,0 0 0,-1 1-1,1-1 1,-1 0 0,0 0 0,1 0-1,-1 1 1,0-1 0,1 0 0,-1 0-1,0 0 1,0-1 0,2-3-104,-2 0 0,1-1 0,-1 1 0,0-8 0,0 8-784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6280,'-1'6'0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20 240 8696,'0'-1'0,"0"0"-232,-1-3 8,-1-1-328,-1 1 8,2 0 664,-1-6 8,-2-10 536,1-5 0,1-4 192,0-4 0,2 2-184,2 1 0,-2 5-336,0 8 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7800,'1'0'0,"0"0"288,1 0 656,-1 1-288,-1 2-96,0 2 8,0 2-168,0 9 0,-1 10-80,-2 2 8,-1-2-104,5-8 0,4-7-40,1-2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35 546 12016,'5'-21'0,"-4"18"4,-1 0 0,1 0 1,0 0-1,0 0 0,0 0 1,0 0-1,3-5 0,-4 8 7,0 0 0,0-1 0,1 1-1,-1 0 1,0 0 0,0-1 0,1 1-1,-1 0 1,0 0 0,1 0 0,-1-1 0,0 1-1,1 0 1,-1 0 0,0 0 0,1 0-1,-1 0 1,0 0 0,1 0 0,-1 0-1,0-1 1,1 1 0,-1 0 0,0 1 0,1-1-1,-1 0 1,1 0 0,-1 0 0,0 0-1,1 0 1,-1 0 0,0 0 0,1 0-1,-1 1 1,0-1 0,0 0 0,1 0 0,-1 0-1,0 1 1,1-1 0,12 13 310,-12-11-292,5 6 96,-1-1-1,0 1 1,-1 0-1,1 1 1,-2-1-1,1 1 1,-1-1-1,0 1 1,-1 0-1,2 18 1,-1-2 268,-2 0 0,-3 47 1,1-58-132,-1 0 0,0-1 1,-7 28-1,5-36 2,1-5-1,-2-11 49,5 10-310,-2-4 46,0 0 1,1 0-1,0 0 0,0-1 1,0 1-1,1 0 0,-1-1 1,1 1-1,1 0 0,-1-1 0,2-6 1,-1 8-31,0 1 0,0-1 0,0 1 1,1 0-1,-1 0 0,1-1 0,0 1 0,0 0 1,0 1-1,0-1 0,0 0 0,1 0 0,-1 1 0,1 0 1,0-1-1,0 1 0,0 0 0,4-2 0,5-1 26,0 0 0,-1 2 0,1-1 0,21-2 0,16-5 48,-46 10-85,-1 0-1,1 1 1,-1-1-1,1-1 0,-1 1 1,1 0-1,-1-1 1,0 1-1,0-1 0,0 0 1,0 0-1,0 0 1,3-3-1,-3 2-1,-1 0 0,1 0 0,-1 0 0,0 0 0,0 0 0,0 0 0,0-1 1,0 1-1,-1 0 0,1-6 0,0-1 6,-1 0-1,0 0 1,-1 0 0,0 0 0,-1 0 0,0 0 0,0 1-1,-1-1 1,0 0 0,-1 1 0,0 0 0,0 0-1,-1 0 1,-1 0 0,1 1 0,-13-15 0,7 12 13,0 0 1,0 1 0,-1 0 0,0 1-1,-1 1 1,0-1 0,0 2 0,-1 0-1,0 0 1,-27-7 0,37 13-8,0 0-1,-1 1 1,1-1 0,0 1 0,-1 0 0,1 0 0,0 0-1,-1 1 1,1 0 0,0 0 0,-8 2 0,11-2-10,-1-1 1,1 1-1,-1 0 1,1 0-1,-1 0 1,1 0-1,-1 0 1,1 0-1,0 0 1,-1 0-1,1 0 1,0 1-1,0-1 1,0 1-1,0-1 1,0 0-1,0 1 1,1 0-1,-1-1 1,0 1-1,1-1 1,-1 1-1,1 0 1,0 0-1,-1-1 1,1 1-1,0 0 1,0-1-1,0 1 1,1 2-1,-1-3-4,0 0-1,0 0 0,0 0 1,0-1-1,1 1 0,-1 0 1,0 0-1,1-1 0,-1 1 1,1 0-1,-1-1 0,1 1 1,-1 0-1,1-1 1,-1 1-1,1-1 0,0 1 1,-1-1-1,1 1 0,0-1 1,-1 1-1,1-1 0,0 0 1,-1 1-1,2-1 0,2 1 1,-1 0 0,1 0 0,-1-1 1,6 0-1,-6 1-2,7-1 0,1 0 1,-1 0-1,0-1 1,1 0-1,-1-1 0,0 0 1,19-7-1,-24 7-3,0 0 0,-1 0-1,1-1 1,-1 0 0,0 1 0,0-1-1,0-1 1,0 1 0,0 0-1,-1-1 1,1 0 0,-1 0 0,0 0-1,0 0 1,-1-1 0,1 1-1,-1-1 1,2-5 0,-1 0-4,0 0 1,-1 0-1,-1-1 0,0 1 1,0 0-1,-1-1 1,0 1-1,-1 0 0,0-1 1,0 1-1,-5-13 1,0 3-8,-1 0 1,0 1 0,-2 0 0,-17-28 0,21 38 6,4 6 2,-1 0 1,0 0 0,1 1 0,-1-1-1,-1 0 1,1 1 0,-4-4 0,2 4-2355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8072,'4'-8'-15,"-4"7"113,0 1-1,0-1 1,0 0-1,0 1 1,0-1-1,1 0 1,-1 1-1,0-1 1,1 0-1,-1 1 1,0-1-1,1 0 1,-1 1 0,1-1-1,-1 1 1,1-1-1,-1 1 1,1-1-1,0 0 1,-1 1-21,1 0-1,-1 1 1,0-1 0,1 0 0,-1 0 0,0 0-1,0 0 1,1 0 0,-1 1 0,0-1 0,0 0-1,1 0 1,-1 0 0,0 1 0,0-1 0,0 0-1,1 0 1,-1 1 0,0-1 0,0 0 0,0 0 0,0 1-1,0-1 1,1 0 0,-1 1 0,0-1 0,2 11 407,-2 33 552,0-33-779,0 0 0,0 0 0,1 0 1,0-1-1,4 15 0,-4-23-201,-1-1 1,1 1 0,0-1-1,0 1 1,0-1-1,0 1 1,0-1 0,1 2-1,6 8 339,-5-7-353,0-1 0,0 0 0,1 0 0,-1 0 0,1 0 0,-1-1 0,1 1 0,0-1 0,7 4 0,-9-5-12,0-1 1,-1 1-1,1 0 0,0-1 1,0 1-1,-1-1 1,1 0-1,0 1 0,0-1 1,0 0-1,0 0 1,-1 0-1,3-1 0,-2 1 9,-1-1 0,0 1 0,0-1 0,0 1-1,0-1 1,1 0 0,-1 1 0,0-1 0,0 0-1,0 0 1,0 0 0,-1 0 0,1 0-1,0 0 1,0 0 0,-1 0 0,1 0 0,0-3-1,4-5 295,-1-2-1,0 1 1,-1 0-1,-1-1 0,3-18 1,0-56 209,-5 61-407,2-154 387,-2 89-322,1 74-167,-1 9-13,0 0 0,0 1 0,0-1 0,-1 0 0,1 0 0,-4-9 0,4 15-19,0 0 1,0 0-1,0-1 1,0 1-1,0 0 1,0 0-1,0 0 1,0-1-1,0 1 1,0 0-1,0 0 0,-1 0 1,1-1-1,0 1 1,0 0-1,0 0 1,0 0-1,-1 0 1,1-1-1,0 1 1,0 0-1,0 0 0,-1 0 1,1 0-1,0 0 1,0 0-1,0 0 1,-1 0-1,1 0 1,0-1-1,0 1 1,-1 0-1,1 0 0,0 0 1,0 0-1,-1 0 1,1 1-1,0-1 1,0 0-1,0 0 1,-1 0-1,1 0 1,0 0-1,0 0 0,-1 0 1,1 0-1,0 0 1,0 1-1,-7 6-1897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2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40 167 8248,'-2'2'218,"1"-1"1,-1 1 0,0 0-1,1-1 1,-1 1 0,-1 3-1,1-2 12,-2 1 232,0 1 0,0 0 0,-9 6 0,13-21 474,8-22-296,-7 29-565,0 0 0,0 1 0,0-1 0,0 0 0,1 1 0,-1-1-1,1 1 1,3-5 0,-5 7-41,1 0-1,-1-1 0,1 1 1,0 0-1,-1 0 0,1-1 0,-1 1 1,1 0-1,-1 0 0,1 0 1,-1 0-1,1 0 0,0 0 1,-1 0-1,1 0 0,-1 0 1,1 0-1,-1 0 0,1 0 1,0 0-1,-1 0 0,1 1 1,-1-1-1,1 0 0,-1 0 0,2 1 1,13 10 359,-10-8-256,0 1-12,2 1 192,1 1 0,0-2 0,11 6 0,-19-10-301,0 0 1,1 0 0,-1 0-1,0 0 1,1 0-1,-1 0 1,1 0 0,-1 0-1,0 0 1,1 0-1,-1 0 1,0 0-1,1 0 1,-1 0 0,0-1-1,1 1 1,-1 0-1,0 0 1,1 0 0,-1-1-1,0 1 1,1 0-1,-1 0 1,0-1 0,0 1-1,1 0 1,-1-1-1,0 1 1,0 0-1,0-1 1,0 1 0,1 0-1,-1-1 1,0 1-1,0 0 1,0-1 0,0 1-1,0-1 1,0 1-1,0-1 1,2-19 124,-2 19-106,0-6 19,0 0 1,-1 0 0,1 1-1,-2-1 1,1 0-1,-1 1 1,0-1 0,0 1-1,-1 0 1,-3-7-1,-2-1 64,-1 0-1,-1 1 1,-10-13-1,19 25-116,1 1-1,0-1 0,-1 1 1,1 0-1,0-1 0,-1 1 1,1-1-1,-1 1 0,1 0 1,-1 0-1,1-1 0,-1 1 1,1 0-1,-1 0 0,1-1 1,-1 1-1,1 0 0,-1 0 0,1 0 1,-1 0-1,1 0 0,-1 0 1,1 0-1,-1 0 0,0 0 1,0 0-1,0 1 28,0-1 0,0 1 0,0-1 0,0 1 0,0-1 0,0 1 0,1 0 0,-1 0 0,0-1-1,0 1 1,1 0 0,-2 1 0,-2 4-312,1 0-1,0 0 0,-4 8 1,5-9-974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55 103 8160,'-2'1'74,"0"0"1,0-1 0,0 1 0,0-1-1,0 1 1,0-1 0,0 1-1,0-1 1,0 0 0,0 0 0,-1 0-1,1 0 1,-3-1 0,4 0-31,0 1 0,0 0 0,0-1 0,0 1 0,-1-1 0,1 1 0,0-1 0,0 1 0,0-1 0,0 0 1,1 1-1,-1-1 0,0 0 0,0 0 0,0 0 0,1 0 0,-1 0 0,0 0 0,1 0 0,-1 0 0,1 0 0,-1 0 0,1 0 1,-1 0-1,1-2 0,-1 1 1,1 1 0,0-1 1,0 1-1,0 0 0,-1-1 1,2 1-1,-1-1 0,0 1 0,0-1 1,0 1-1,1-1 0,-1 1 1,1 0-1,-1-1 0,1 1 1,-1 0-1,1-1 0,1-1 1,-1 2 9,0 0 0,0 0 1,1 0-1,-1 0 1,0 1-1,0-1 0,1 0 1,-1 1-1,0-1 0,1 1 1,-1-1-1,1 1 1,-1 0-1,1 0 0,-1-1 1,0 1-1,1 0 1,2 1-1,11 0 504,-1 1 0,28 9 0,-1-1 1545,-40-10-2022,0 0 0,0 0-1,0 0 1,-1 0 0,1 0 0,0 0-1,0 0 1,0 0 0,-1 0 0,1 0-1,0 0 1,0 0 0,-1 0 0,1-1-1,0 1 1,0 0 0,-1-1 0,1 1-1,0 0 1,-1-1 0,1 1 0,0-1-1,-1 1 1,2-2 0,-2 1 41,1 0 0,0-1 0,0 1 0,-1 0 0,1-1 0,-1 1 0,1-1 0,-1 1 0,0-1 0,0 1 0,1-3 0,-1-4-451,-1 1 0,0-1-1,-2-13 1,2 20-168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 9864,'0'-2'94,"1"2"-30,-1 0 0,0 0-1,0 0 1,0-1 0,0 1 0,0 0-1,0 0 1,0 0 0,0-1 0,0 1 0,0 0-1,0 0 1,0 0 0,-1-1 0,1 1-1,0 0 1,0 0 0,0 0 0,0-1 0,0 1-1,0 0 1,0 0 0,0 0 0,-1 0-1,1 0 1,0-1 0,0 1 0,0 0-1,0 0 1,-1 0 0,1 0 0,0 0 0,0 0-1,0 0 1,0-1 0,-1 1 0,1 0-1,0 0 1,0 0 0,0 0 0,-1 0 0,1 0-1,0 0 1,0 0 0,0 0 0,-1 0-1,1 0 1,0 0 0,0 0 0,0 0-1,-1 1 1,1-1 0,0 0 0,0 0 0,0 0-1,-1 0 1,1 0 0,-2 1 18,1 0 0,-1 0 0,1-1 0,-1 1 0,1 0 0,0 1 1,-1-1-1,1 0 0,0 0 0,0 1 0,0-1 0,-2 2 0,1 0 16,2-3-93,-22 30 514,21-28-435,-1 1 1,0 0-1,1 0 1,0 0 0,0 0-1,0 0 1,0 0-1,0 0 1,0 5 0,1-8-53,0 1 1,0 0 0,0-1 0,0 1 0,0-1 0,0 1 0,0 0-1,0-1 1,0 1 0,1-1 0,-1 1 0,0-1 0,0 1 0,1-1 0,-1 1-1,0-1 1,1 1 0,-1-1 0,1 1 0,-1-1 0,1 0 0,0 1 0,0 0 22,0 0 0,1-1 0,-1 1 0,0-1 1,1 1-1,-1-1 0,1 0 0,2 1 1,2-1 96,0 0 1,1 0 0,6-1 0,-12 0-128,7 1 129,-6 0-72,0 0 0,1 0 1,-1-1-1,0 1 0,1-1 1,-1 1-1,0-1 0,4-1 0,-10 5-4,1 0-1,0 1 0,1-1 0,-1 1 0,1 0 1,-1 0-1,1 0 0,0 0 0,1 0 0,-1 1 1,1-1-1,0 0 0,0 1 0,0-1 0,0 1 1,1-1-1,0 1 0,0-1 0,0 1 1,1 6-1,-1-10-68,0 0-1,1 1 1,-1-1 0,0 0 0,1 1 0,-1-1 0,1 0 0,-1 0-1,1 1 1,0-1 0,-1 0 0,1 0 0,0 0 0,0 0 0,0 0 0,0 0-1,0 0 1,0 0 0,0 0 0,0 0 0,0 0 0,0-1 0,0 1-1,1-1 1,-1 1 0,0-1 0,1 1 0,-1-1 0,0 1 0,3-1-1,-1 0 3,-1 0-1,1 0 1,0-1-1,-1 1 1,1-1-1,0 1 1,-1-1-1,1 0 1,0 0-1,-1 0 1,0-1-1,1 1 1,-1-1-1,4-2 1,0-1 7,-1-1 1,1 1-1,-1-1 0,0 0 1,0-1-1,-1 0 1,0 1-1,0-1 1,-1 0-1,4-9 1,-5 10 1,-1 1 0,1 0 0,-1-1 0,0 1 0,-1-1 0,1-9 0,-1 11-7,-1 1-1,1 0 0,-1-1 1,1 1-1,-1 0 0,0 0 1,-1 0-1,1 0 1,0 0-1,-1 0 0,-3-6 1,-2 3 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12464,'-3'-29'-443,"3"28"481,0 1 0,1 0-1,-1 0 1,0 0 0,0-1 0,0 1 0,1 0-1,-1 0 1,0 0 0,0-1 0,0 1 0,1 0-1,-1 0 1,0 0 0,0 0 0,1 0 0,-1 0 0,0 0-1,1 0 1,-1-1 0,0 1 0,0 0 0,1 0-1,-1 0 1,0 0 0,0 0 0,1 1 0,-1-1-1,0 0 1,1 0 0,-1 0 0,0 0 0,0 0-1,1 0 1,-1 0 0,11 4 900,-9-3-808,0 1 0,0-1 0,0 1 0,-1 0 1,1-1-1,0 1 0,-1 0 0,1 0 1,-1 0-1,0 1 0,1-1 0,-1 0 0,0 0 1,0 1-1,-1-1 0,2 4 0,0 3-2,0 0 1,-1 0-1,0 12 0,6 26 385,-7-46-520,2 7 268,-2-8-254,0 1 1,0-1 0,1 0-1,-1 0 1,0 0-1,0 0 1,0 0 0,0 0-1,0 0 1,1 0-1,-1 0 1,0 1 0,0-1-1,0 0 1,0 0-1,1 0 1,-1 0 0,0 0-1,0 0 1,0 0 0,1 0-1,-1 0 1,0 0-1,0 0 1,0 0 0,0 0-1,1-1 1,-1 1-1,0 0 1,0 0 0,0 0-1,0 0 1,1 0-1,-1 0 1,0 0 0,0 0-1,0-1 1,0 1 0,0 0-1,1 0 1,19-16 125,-13 9-81,1 1 1,12-8-1,-17 13-24,-1 0 0,0 0 0,0 0 0,0 0-1,1 0 1,-1 0 0,1 1 0,-1-1 0,0 1 0,1 0 0,-1 0-1,1 0 1,-1 0 0,1 0 0,2 1 0,-4-1 8,1 1 1,-1 0-1,1-1 0,-1 1 1,0 0-1,1 0 1,-1 0-1,0 0 1,0 0-1,0 0 1,0 0-1,0 0 0,0 1 1,0-1-1,0 0 1,0 1-1,0-1 1,-1 0-1,1 1 0,-1-1 1,1 1-1,-1-1 1,1 1-1,-1-1 1,0 1-1,0 0 0,0-1 1,0 1-1,0-1 1,0 1-1,0-1 1,0 1-1,-1 0 0,1-1 1,-1 1-1,0 1 1,0-1 10,0 1-1,-1-1 1,1 1 0,-1-1 0,0 0 0,0 0 0,1 0 0,-1 0 0,0 0-1,-1 0 1,1-1 0,-4 3 0,6-4-44,0 0 1,-1 0-1,1 1 0,0-1 1,0 0-1,0 0 0,0-1 0,-1 1 1,1 0-1,0 0 0,0 0 1,0 0-1,0 0 0,0 0 1,-1 0-1,1 0 0,0 0 0,0 0 1,0 0-1,0 0 0,0 0 1,0 0-1,0-1 0,-1 1 1,1 0-1,0 0 0,0 0 0,0 0 1,0 0-1,0 0 0,0-1 1,0 1-1,0 0 0,0 0 1,-2-7 30,1 5-21,-2-19 90,0 0 1,1-23 0,2 28-539,-1-1 0,0 1 1,-2 0-1,1 0 0,-8-20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9688,'1'0'0,"2"-1"320,-3 2 0,0 3-24,0 1 8,2 4 288,-2 11 8,-2 15-272,2 3 0,0-2-112,4-10 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30 144 9144,'0'0'1945,"1"4"-1249,1 3-378,-1 1 1,0-1-1,-1 0 1,0 1-1,0-1 0,0 0 1,-1 1-1,0-1 0,-3 8 1,4-15-299,1 0 0,-1 0 0,0 0 0,0 0 0,0 0 0,0 0 0,0 1 0,-1-1-1,1 0 1,0 0 0,0 0 0,0 0 0,0 0 0,0 0 0,0 1 0,0-1 0,0 0 0,0 0 0,0 0 0,0 0 0,0 0 0,0 0 0,0 0 0,-1 1 0,1-1 0,0 0 0,0 0 0,0 0 0,0 0 0,0 0-1,0 0 1,0 0 0,-1 0 0,1 0 0,0 0 0,0 0 0,0 0 0,0 0 0,0 0 0,0 0 0,-1 0 0,1 0 0,0 0 0,0 0 0,0 0 0,0 0 0,-4-7 330,-2-12-269,2 0 0,0 0 0,1-1 0,1 1 0,0-1 0,2 1 0,0-1 0,4-23 0,2 17-2094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30 181 9328,'-1'16'16,"1"-11"4,0 1-1,0-1 1,0 0 0,0 0-1,1 0 1,2 9-1,-5-13 327,-1-5-69,-6-34 571,-5-44 0,11 60-1022,2-1 0,0 1 1,4-29-1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9688,'4'-16'1465,"-3"13"-1121,-1 1 0,1-1-1,0 0 1,0-4 0,-1 6-324,0-14 353,0 15-345,0-1 1,1 0 0,-1 1-1,0-1 1,0 0-1,0 1 1,0-1-1,0 1 1,1-1 0,-1 0-1,0 1 1,1-1-1,-1 1 1,0-1-1,1 1 1,-1-1 0,1 1-1,-1-1 1,0 1-1,2-1 1,-2 1 3,0 0 0,1 0 1,-1 0-1,1 0 0,-1 0 0,1 0 0,-1 0 1,0 0-1,1 0 0,-1 0 0,1 1 1,-1-1-1,1 0 0,-1 0 0,0 0 0,1 1 1,-1-1-1,0 0 0,1 1 0,8 7 217,-6-4-87,0-2-105,-1 0 0,0 0 0,1 1 0,-1-1 1,0 1-1,-1-1 0,1 1 0,0 0 0,-1 0 1,1 0-1,-1 0 0,0 0 0,0 0 0,0 0 1,0 0-1,-1 0 0,1 0 0,-1 1 0,0-1 1,0 4-1,-3 45 219,0 30 96,3-82-361,0 1-1,0 0 1,0 0 0,1 0 0,-1 0 0,0-1 0,0 1-1,0 0 1,1 0 0,-1-1 0,0 1 0,1 0-1,-1 0 1,1-1 0,-1 1 0,1 0 0,-1-1-1,1 1 1,-1 0 0,1-1 0,0 1 0,-1-1 0,1 1-1,0-1 1,-1 0 0,1 1 0,0-1 0,0 0-1,-1 1 1,1-1 0,0 0 0,1 1 0,2-1 29,1 1 1,0-1-1,-1 0 1,9-1 0,-1 1 7,-8 0 4,1 0 1,-1-1-1,1 1 1,6-2-1,-9 1-13,0 0-1,0 1 0,0-1 1,0 0-1,-1 0 0,1 0 1,0 0-1,-1-1 1,1 1-1,-1 0 0,1-1 1,1-1-1,4-5 122,-6 7-90,0-1 0,0 1-1,1-1 1,-1 1 0,0 0 0,0-1-1,0 0 1,0 1 0,-1-1 0,1 0-1,0 1 1,-1-1 0,1 0 0,-1 0-1,1-2 1,0-179 1002,-1 164-1001,-5-133 363,4 143-403,2 3-8,-1 1 0,-1-1 0,1 1 1,-1-1-1,0 1 0,-3-11 1,4 15-23,0 1 1,0 0-1,0 0 0,0-1 1,-1 1-1,1 0 1,0 0-1,0-1 1,0 1-1,0 0 1,0 0-1,0 0 1,-1-1-1,1 1 0,0 0 1,0 0-1,0 0 1,-1 0-1,1-1 1,0 1-1,0 0 1,0 0-1,-1 0 0,1 0 1,0 0-1,0 0 1,-1 0-1,1 0 1,0 0-1,0 0 1,-1 0-1,1-1 1,0 2-1,0-1 0,-1 0 1,1 0-1,0 0 1,0 0-1,-1 0 1,1 0-1,0 0 1,0 0-1,-1 0 0,1 0 1,0 0-1,0 1 1,0-1-1,-1 0 1,-7 11 21,-1 6-2587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16 211 9952,'0'0'11,"0"0"0,0 0 1,0 0-1,0 0 0,0 0 1,1 0-1,-1 0 0,0 0 1,0 0-1,0 0 0,0 0 1,0 0-1,0 0 0,0 0 1,0 0-1,0 0 0,1 0 1,-1 0-1,0 0 0,0 0 1,0 0-1,0 0 0,0 0 1,0 1-1,0-1 0,0 0 1,0 0-1,0 0 0,0 0 1,0 0-1,0 0 0,1 0 1,-1 0-1,0 0 0,0 0 1,0 0-1,0 1 0,0-1 1,0 0-1,0 0 0,0 0 1,0 0-1,-3 4 1066,3-4-1030,0 1-1,0-1 0,-1 0 0,1 0 0,0 1 0,0-1 1,0 0-1,-1 0 0,1 0 0,0 0 0,0 1 1,-1-1-1,1 0 0,0 0 0,0 0 0,-1 0 1,1 0-1,0 0 0,-1 0 0,1 0 0,0 0 0,0 0 1,-1 0-1,1 0 0,0 0 0,-1 0 0,1 0 1,0 0-1,0 0 0,-1 0 0,1 0 0,0 0 1,0-1-1,-1 1 0,3-10 237,-2 10-283,9-26 207,-8 24-167,0 0 0,0-1 0,0 1 0,0 0 0,1 0 0,-1 0 0,1 0-1,3-3 1,-5 5-25,0 0 0,1-1 1,-1 1-1,0 0 0,0 0 0,1 0 0,-1 0 0,0 0 0,0 0 0,1 0 0,-1 0 0,0 0 0,1 0 0,-1 0 1,0 0-1,0 0 0,1 0 0,-1 0 0,0 0 0,0 0 0,1 0 0,-1 0 0,0 0 0,0 1 0,1-1 0,-1 0 1,0 0-1,0 0 0,1 0 0,-1 1 0,0-1 0,0 0 0,9 10 201,-6-5-135,0-2-22,-1 0 21,0-1 0,1 1 1,0 0-1,-1-1 0,1 1 0,0-1 0,6 3 0,-6-4-22,-1 0 62,-1 2-81,-1-3-37,0 0-1,0 0 1,0 0-1,1 0 1,-1 0-1,0 0 1,0 0-1,0 0 1,0 0-1,0 0 1,0 0-1,0 0 1,0 0-1,0 0 1,0 0-1,0 0 1,0 0-1,0 0 1,0 0-1,0 0 1,0 0-1,0 0 1,0 0-1,1 0 1,-1 0-1,0 0 1,0 0-1,0 0 1,0 0-1,0 0 1,0 0-1,0 0 1,0 0-1,0 0 1,0 0-1,0 0 1,0 0-1,0 0 1,0 0-1,0-1 1,0 1-1,0 0 1,0 0-1,0 0 1,0 0-1,0 0 1,0 0-1,0 0 1,0 0-1,0 0 1,0 0-1,0 0 1,0 0-1,0 0 1,0 0-1,0 0 1,0 0-1,0 0 1,0 0-1,0-1 1,2-5 41,-1-9 0,0-140 255,-1 154-288,0-1 0,0 1 0,0-1 1,0 1-1,0-1 0,-1 1 0,1-1 0,0 0 0,-1 1 0,1-1 0,-1 1 0,0 0 0,0-3 1,0 4 7,0-1 1,0 0 0,0 1-1,0-1 1,0 0 0,0 1-1,0-1 1,0 1 0,0 0-1,0-1 1,0 1 0,0 0-1,0 0 1,0 0 0,-1-1-1,1 1 1,0 0-1,-2 1 1,-1-1 81,0 0 0,0 0 0,0 0 0,0 1 0,0 0-1,1-1 1,-9 4 0,10-3-58,0 0-1,0 1 1,1-1-1,-1 0 1,0 1-1,0-1 1,1 1-1,-1-1 0,1 1 1,0 0-1,-1 0 1,1 0-1,0-1 1,0 1-1,-2 4 1,0 4-2111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 9056,'0'0'600,"-7"-23"8,9 18 728,-1 2 1240,-1 6-1336,4 4-600,4 12-1,5 23-239,0 10 0,1 9-136,1 1 0,-2-5-80,0-9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81 7984,'2'-4'4900,"-2"-6"-4539,0 5 146,0 3-386,0 1 0,0-1 1,0 1-1,0-1 1,0 0-1,0 1 1,1-1-1,-1 1 1,1-1-1,-1 1 0,1-1 1,0 1-1,0-1 1,-1 1-1,1 0 1,0-1-1,0 1 1,0 0-1,0 0 0,1 0 1,-1 0-1,0 0 1,3-2-1,-3 2-23,1-1 0,0 1 1,0-1-1,-1 0 0,1 0 0,2-3 0,5-6 380,-9 11-471,0 0 0,0 0 0,0-1 1,0 1-1,1 0 0,-1 0 0,0 0 0,0 0 0,0 0 0,0 0 0,0 0 0,0 0 0,0 0 0,1 0 0,-1 1 0,0-1 0,0 0 0,0 0 0,0 0 0,0 0 0,0 0 0,0 0 0,0 0 0,0 0 0,1 0 0,-1 0 0,0 0 0,0 0 0,0 0 0,0 0 0,0 1 0,0-1 0,0 0 0,0 0 0,0 0 0,0 0 0,0 0 0,0 0 0,0 0 0,0 0 0,0 1 0,0-1 0,0 0 0,0 0 0,0 0 0,0 0 0,0 0 0,2 8 35,-1-7-13,4 12 61,-4-11-84,0 0 0,0 1 0,-1-1 0,1 0 0,0 1 0,-1-1 0,1 1 0,-1 2 0,0 23-8,-1-1-32,4 31 0,1-26 1,-2 33 0,-2-63 39,0 0 0,0-1 0,0 1 0,0 0 0,-1 0 0,1-1 0,0 1 0,-1-1 0,1 1 0,-2 2 0,2-3 21,-1 0-1,1-1 1,0 1 0,-1-1 0,1 1-1,0-1 1,-1 1 0,1-1 0,-1 1 0,1-1-1,-1 1 1,1-1 0,-1 1 0,1-1-1,-1 0 1,1 1 0,-1-1 0,1 0 0,-1 0-1,0 1 1,1-1 0,-1 0 0,0 0 0,0 0-3,0 0 1,0 0-1,0 0 1,0-1 0,0 1-1,0 0 1,0 0 0,0-1-1,0 1 1,1-1 0,-1 1-1,0-1 1,0 1-1,0-2 1,-2 0 26,0-1 1,0 0-1,0-1 0,0 1 0,-3-7 1,4 7 6,1 0 1,-1 0-1,1 1 0,-1-1 1,0 1-1,0 0 1,0-1-1,0 1 0,-4-2 1,6 3-150,-1 0 1,0 1 0,1-1-1,-1 0 1,1 1 0,-1-1-1,1 0 1,0 0-1,-1 1 1,1-1 0,-1-1-1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92 407 7000,'0'0'465,"2"1"63,0 0-394,-1 0 0,0 0 0,0 0-1,0 0 1,1 0 0,-1 0 0,0 0 0,0 1-1,0-1 1,-1 0 0,1 0 0,0 1 0,0-1 0,-1 1-1,1-1 1,-1 1 0,1-1 0,-1 2 0,1 2 131,0 0 1,-1 0 0,0-1-1,0 8 1,-1-10-206,1-1 0,0 1-1,-1-1 1,1 1 0,0-1 0,-1 0 0,0 1 0,1-1 0,-1 0-1,0 1 1,0-1 0,1 0 0,-1 0 0,0 0 0,0 0 0,0 0-1,-1 0 1,1 0 0,-1 1 0,1-2-42,1-1 1,0 1-1,0 0 1,0 0-1,-1 0 0,1-1 1,0 1-1,0 0 1,0 0-1,-1-1 0,1 1 1,0 0-1,0-1 1,0 1-1,0 0 0,0 0 1,0-1-1,0 1 0,0-1 1,-1 0 22,-3-12 138,1-1-1,1 0 0,-2-22 1,2-44 338,3 53-328,-2-16 85,3-83 439,0 93-227,11-60 0,-49 142 524,35-47-968,-1 0-1,0 0 1,1 0-1,-1 0 0,0 0 1,0-1-1,0 1 1,0 0-1,-3 0 0,5-1-25,-1-1-1,0 0 1,0 0-1,0 0 1,0 1-1,0-1 1,0 0-1,0 0 1,1 0-1,-1-1 1,0 1-1,0 0 1,0 0-1,0 0 1,0-1-1,0 1 1,1 0-1,-1-1 1,0 1-1,0-1 1,1 1-1,-1-1 1,0 1-1,0-1 1,1 1-1,-1-1 1,1 0-1,-1 1 1,0-2-1,-1 0-3,1 0-1,-1 0 1,1 0 0,0 0 0,0 1-1,0-2 1,0 1 0,0 0-1,0 0 1,0-4 0,1 4-8,-1 1 1,1-1 0,0 1 0,0-1-1,1 1 1,-1-1 0,0 1-1,0-1 1,1 1 0,-1-1-1,1 1 1,-1 0 0,1-1 0,0 1-1,0 0 1,-1-1 0,3-1-1,6-6-2293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13 113 6728,'-1'-4'440,"1"0"0,-1 0 1,-1-6-1,-2-9 135,3 8-183,2-14 1,-1 23-272,0-1 0,0 1 0,1-1 0,-1 1 0,1-1-1,0 1 1,-1-1 0,1 1 0,0 0 0,1-1 0,1-3 0,-2 6-102,-1 0 1,0 0 0,0-1 0,1 1-1,-1 0 1,0 0 0,1 0 0,-1 0-1,0-1 1,1 1 0,-1 0-1,0 0 1,1 0 0,-1 0 0,0 0-1,1 0 1,-1 0 0,0 0 0,1 0-1,-1 0 1,1 0 0,-1 0-1,0 0 1,1 0 0,-1 0 0,0 0-1,1 0 1,-1 1 0,0-1 0,1 0-1,-1 0 1,0 0 0,1 1 0,-1-1-1,0 0 1,0 0 0,1 1-1,9 11 261,-6-5-164,0-1-1,-1 1 1,0 0-1,0 0 1,0 0-1,-1 1 1,0-1 0,1 13-1,-2-10 46,-1 0-1,0 0 1,-1 0-1,0 0 1,0 0-1,-4 11 1,4-17-107,0 0 0,-1 0-1,0 0 1,0 0 0,0 0 0,0-1 0,-4 5-1,6-7-32,-1 0 0,0 0 0,1 0 0,-1 0 0,0 0 0,0 0 0,0 0 0,0 0 0,0-1 0,0 1 0,0 0 0,-1-1 0,1 1 0,0-1 0,0 1 0,0-1 0,-1 1 0,1-1 0,0 0 0,0 0 0,-1 1 0,1-1 0,0 0 0,0 0 0,-1-1 1,1 1-1,-3 0 0,4-1-14,-1 1 1,1 0 0,-1-1-1,1 1 1,-1-1 0,1 1 0,0 0-1,-1-1 1,1 1 0,0-1 0,-1 1-1,1-1 1,0 1 0,-1-1 0,1 1-1,0-1 1,0 0 0,0 1 0,-1-1-1,1 1 1,0-1 0,0 1 0,0-1-1,0 0 1,0 1 0,0-1 0,0 1-1,0-1 1,1 0 0,-1 1-1,0-1 1,1 0 0,-1-3 2,2 1-1,-1 0 1,0 0 0,2-3 0,0 2 5,-1 0 1,1 0 0,-1 1 0,1-1 0,0 1 0,1-1 0,-1 1 0,0 0 0,7-4-1,-9 7-2,1-1 0,-1 0 0,1 0-1,-1 1 1,1-1 0,-1 1-1,1-1 1,-1 1 0,1 0 0,-1 0-1,1 0 1,0 0 0,-1 0 0,1 0-1,-1 0 1,1 0 0,0 0-1,-1 1 1,1-1 0,-1 1 0,1-1-1,-1 1 1,1 0 0,-1-1-1,0 1 1,1 0 0,-1 0 0,0 0-1,0 0 1,3 2 0,56 56 729,-60-59-729,0 1-1,1-1 0,-1 0 0,0 0 1,0 0-1,0 1 0,0-1 0,0 0 0,1 0 1,-1 0-1,0 0 0,0 0 0,0 1 1,1-1-1,-1 0 0,0 0 0,0 0 1,0 0-1,1 0 0,-1 0 0,0 0 0,0 0 1,1 0-1,-1 0 0,0 0 0,0 0 1,1 0-1,-1 0 0,0 0 0,0 0 0,0 0 1,1 0-1,-1 0 0,0 0 0,0 0 1,0 0-1,1-1 0,-1 1 0,0 0 0,0 0 1,0 0-1,1 0 0,-1 0 0,0-1 1,0 1-1,0 0 0,0 0 0,1-1 0,-1 0 23,0 1-1,1-1 1,-1 0 0,0 0-1,0 0 1,1 0-1,-1 0 1,0 0-1,0 0 1,0 0-1,0-1 1,-5-25 392,-14-48 0,17 69-372,1 1 0,-2-11 0,3 5-2386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3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7448,'0'0'0,"0"-3"216,0 1 8,-1 1-8,1-1 360,0 4-216,0 0 16,0 2 0,0 3-40,0 8 8,1 10-32,1-1 8,2-1-24,2-8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4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131 519 4664,'0'1'50,"-1"-1"1,1 0-1,-1 1 1,0-1-1,1 0 0,-1 1 1,1-1-1,-1 1 1,1-1-1,-1 1 1,1-1-1,-1 1 0,1-1 1,0 1-1,-1-1 1,1 1-1,0 0 1,-1-1-1,1 1 0,0 0 1,0-1-1,0 1 1,0 0-1,-1-1 1,1 1-1,0 0 1,0-1-1,0 1 0,0 0 1,1 0-1,-1-1 1,0 1-1,0 1 1,1 6 346,-1-7-295,-1 1 0,0-1 1,0 1-1,1-1 0,-1 1 1,0-1-1,-2 2 0,-1 3 265,4-6-341,0 0 1,0 0-1,0 0 0,0 0 0,-1 1 1,1-1-1,0 0 0,0 0 1,0 0-1,0 0 0,0 0 0,0 0 1,0 0-1,0 0 0,0 0 0,0 0 1,0 0-1,0 1 0,0-1 0,0 0 1,-1 0-1,1 0 0,0 0 1,0 0-1,0 0 0,0 0 0,0 0 1,0 0-1,0 0 0,0 0 0,-1 0 1,1 0-1,0 0 0,0 0 0,0 0 1,0 0-1,0 0 0,0 0 1,0 0-1,0 0 0,-1 0 0,1 0 1,0 0-1,0 0 0,0 0 0,0 0 1,0 0-1,0-1 0,0 1 1,0 0-1,-4-7 763,1-11-105,0-50 749,2 0-1,13-103 1,0 39 170,-12 131-1555,0-1 0,0 1 0,0 0-1,-1 0 1,1 0 0,0 0-1,0-1 1,-1 1 0,1 0-1,-1-1 1,1 2-28,0-1 1,0 1-1,0 0 1,0 0-1,-1 0 1,1 0-1,0-1 1,0 1-1,0 0 1,0 0-1,0 0 0,-1 0 1,1 0-1,0-1 1,0 1-1,0 0 1,0 0-1,-1 0 1,1 0-1,0 0 1,0 0-1,0 0 1,-1 0-1,1 0 14,-1 0-1,1 0 1,0 0 0,-1 0 0,1 1-1,0-1 1,0 0 0,-1 0-1,1 0 1,0 1 0,0-1-1,-1 0 1,1 0 0,0 1-1,0-1 1,-1 0 0,1 0-1,0 1 1,0-1 0,-1 2 36,-1 0 1,1-1 0,-1 1 0,1-1-1,-1 0 1,0 1 0,1-1 0,-1 0-1,0 0 1,0 0 0,0 0-1,0 0 1,0-1 0,0 1 0,0-1-1,-3 1 1,-5 1 58,0-1 0,-13 0 1,11-1 36,11 0-149,0 0 1,0 0-1,0 0 1,0 0-1,-1 0 1,1 0-1,0 0 0,0 0 1,0-1-1,0 1 1,0 0-1,0-1 1,-1 0-1,2 1-12,-1-1 0,1 1 0,-1-1 1,1 0-1,0 1 0,0-1 0,-1 0 0,1 1 0,0-1 0,0 0 0,0 1 0,0-1 0,0 0 0,-1 0 0,1 1 0,1-1 1,-1 0-1,0 0 0,0 1 0,0-1 0,0 0 0,1 0 0,5-35 82,5-22-2629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4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48 127 6808,'-3'-2'1058,"5"19"193,-1-14-1100,-1 1 0,1-1 0,-1 1-1,0-1 1,0 1 0,0-1 0,0 1 0,-1-1-1,1 0 1,-1 1 0,0-1 0,0 0 0,0 1 0,-1-1-1,1 0 1,-4 5 0,5-8-114,0 0 0,0 0 0,0 0 0,-1 0 0,1 0 0,0 1 1,0-1-1,-1 0 0,1 0 0,0 0 0,0 0 0,-1 0 0,1 0 0,0 0 0,0 0 0,-1 0 0,1 0 0,0 0 1,0 0-1,-1 0 0,1 0 0,0 0 0,0 0 0,-1-1 0,1 1 0,0 0 0,0 0 0,-1 0 0,1 0 0,0 0 0,0-1 1,0 1-1,-1 0 0,1 0 0,0 0 0,0-1 0,0 1 0,0 0 0,-1-1 0,-7-8 249,6 5-231,-1 0-1,1 0 1,0-1-1,1 1 0,-1-1 1,1 1-1,-1-1 1,1 1-1,0-7 1,0-5 178,1-23 0,1 11 374,0 26-527,-1 0 1,1-1-1,0 1 1,0 0-1,0 0 1,0 0-1,0 0 1,1-2-1,3-3 134,-4 6-159,-1-1 0,1 1 0,0 0-1,0 0 1,0 0 0,0 1 0,0-1-1,0 0 1,0 0 0,0 0 0,1 1 0,1-2-1,-2 2-13,0-1 0,1 0 0,-1 0 0,0 0 0,1 0 0,-1 0 0,1-1 0,-1 1 1,0 0 0,0 0 0,0 1 0,0-1 0,0 0 0,0 1 0,0-1 0,0 1 0,0-1 0,0 1 0,0-1 0,1 1 0,-1 0 0,2-1 0,20 0 276,-18 1-225,-3 1-76,-1-1-1,0 0 1,1 1-1,-1-1 0,0 1 1,1 0-1,-1-1 1,0 1-1,0 0 0,0 0 1,0-1-1,1 1 1,-1 0-1,1 2 0,10 6 228,-11-8-200,0 0 0,0 0 0,0 0 0,0 0 0,0 1 0,0-1 0,0 0 0,-1 1 0,1-1 0,0 0 0,0 4 1,0-3 21,0 1 0,0 0 0,0 0 1,0 0-1,0 5 0,-1 15 189,1-8-26,-2 20-1,-6-18-98,2-1-43,4-13-68,0 0 1,0 0-1,0 0 1,1 0 0,-1 0-1,1 3 1,-3 3 48,3-9-64,-1 1 1,1-1 0,0 1 0,0-1 0,-1 1 0,1-1 0,0 1 0,0 0-1,0-1 1,0 1 0,0-1 0,0 1 0,0-1 0,0 1 0,0 0 0,0-1-1,0 1 1,0-1 0,0 1 0,0-1 0,0 1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17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6080,'6'0'2653,"-4"-2"-2479,4 0 1121,-3 4 201,5 8-720,-7-9-720,0 0-1,0 1 0,-1-1 0,1 0 1,0 1-1,-1-1 0,1 1 1,-1-1-1,1 0 0,-1 1 0,0 0 1,1-1-1,-1 1 0,0-1 1,0 3-1,-2 25 773,2-27-758,-1 4 25,-1 0 0,1 0-1,-1 0 1,-5 10 0,-2 8 383,8-20-499,-1 1 1743,5-8-853,1-1-844,0 0 0,-1 1 0,1-1-1,5-2 1,4-5 65,-8 7-52,-1-1 1,0 0-1,1 0 1,-2-1-1,1 1 1,-1-1-1,4-6 1,14-43 131,-18 46-122,-3 8-111,1 1-1,-1 0 1,0 0-1,0 0 1,0-1-1,0 1 1,0 0-1,0 0 0,0-1 1,1 1-1,-1 0 1,0 0-1,0-1 1,0 1-1,0 0 1,0 0-1,0-1 0,0 1 1,0 0-1,0-1 1,-1 1-1,1 0 1,0 0-1,0-1 1,0 1-1,0 0 1,0 0-1,0 0 0,0-1 1,-1 1-1,1 0 1,0-1-1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0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12016,'0'0'3753,"1"-7"-3428,17-108 252,-15 90-486,4-26 121,-6 46-167,0 0-1,0 0 0,1 0 1,0 1-1,0-1 0,0 0 0,5-6 1,33-52 697,4-5-155,-43 67-576,0 0-1,0 0 0,0-1 1,0 1-1,0 0 1,0 0-1,0 0 0,0 0 1,0 1-1,0-1 1,0 0-1,1 0 0,-1 1 1,0-1-1,1 1 1,-1-1-1,0 1 0,1-1 1,1 1-1,-2 0-2,1 0-1,-1 1 1,1-1-1,-1 1 1,0-1-1,1 1 1,-1 0-1,0 0 1,1-1-1,-1 1 1,0 0-1,0 0 1,0 0-1,0 0 1,0 0-1,0 0 1,0 1-1,0-1 0,0 0 1,0 2-1,16 27-2237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149 183 6280,'0'0'5680,"-2"5"-5330,-2 7-99,-1 1-1,0-1 0,-8 13 1,13-24-241,0-1 0,0 0 1,0 0-1,0 0 0,0 1 1,0-1-1,0 0 0,-1 0 1,1 0-1,0 0 0,0 1 1,0-1-1,0 0 0,0 0 1,0 0-1,-1 0 0,1 0 1,0 1-1,0-1 0,0 0 1,0 0-1,-1 0 0,1 0 1,0 0-1,0 0 0,0 0 1,-1 0-1,1 0 0,0 0 1,0 0-1,0 0 0,-1 0 1,1 0-1,0 0 0,0 0 1,0 0-1,-1 0 0,1 0 1,0 0-1,0 0 0,-1 0 1,1-1 7,-1 1 0,1-1 0,-1 0 0,1 0 0,-1 1 0,1-1 1,0 0-1,-1 0 0,1 1 0,0-2 0,-5-23 141,5 25-150,0-2 1,-1-5 43,0-1-1,1 1 1,-1-1 0,2-8-1,-1 15-37,1-1 0,-1 1-1,0-1 1,1 0 0,-1 1 0,1-1-1,-1 1 1,1-1 0,0 1-1,-1-1 1,1 1 0,0 0 0,0-1-1,0 1 1,0 0 0,0 0-1,0 0 1,1 0 0,-1 0 0,0 0-1,1 0 1,-1 0 0,0 0-1,1 1 1,2-2 0,-1 1 14,1 0 0,-1 1-1,1-1 1,-1 1 0,0 0 0,1 0 0,-1 0 0,1 0 0,-1 1-1,1-1 1,-1 1 0,0 0 0,1 0 0,-1 0 0,0 0 0,0 1-1,0-1 1,0 1 0,0 0 0,0 0 0,0 0 0,-1 0-1,1 1 1,3 3 0,7 14 162,-10-15-44,0 1 0,1-1 1,6 7-1,-9-19 374,0-4-417,0 1-1,-1-1 0,-1-18 0,-1-5 54,2 29-124,0 0-1,-1 0 1,0 0 0,0 0 0,0 1 0,0-1-1,-1 0 1,1 1 0,-1-1 0,0 1 0,-1-1-1,1 1 1,-1 0 0,0 0 0,0 0 0,0 0-1,0 1 1,-1-1 0,0 1 0,1 0 0,-1 0-1,0 0 1,-1 0 0,-7-3 0,9 5-17,1 0 0,-1 0 0,0 1 0,1-1 1,-1 1-1,0-1 0,0 1 0,0 0 0,1 0 0,-1 0 1,0 1-1,0-1 0,0 1 0,1-1 0,-1 1 0,0 0 1,1 0-1,-1 0 0,1 0 0,-1 1 0,-3 1 0,-2 3 24,-1 1 0,1 0 0,1 1 0,-9 9 0,13-14-33,-50 65-428,44-55-1223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11744,'1'-3'0,"3"-5"184,0-8 8,3-9 232,-1 3 8,-2 6 368,-3 3 8,1 5-408,-1 3 0,1 2-112,0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50 106 9776,'-1'3'323,"1"1"-1,-1 0 1,1 0 0,0 0 0,0 0 0,1 7 0,-1-8-281,2 16 229,7 34-1,-7-47-228,-1-1-1,1 1 0,0-1 0,1 0 0,-1 1 0,1-1 0,0 0 0,0-1 0,1 1 0,7 8 1,-10-12-28,0 0 0,0 0 0,1 0 0,-1 0 1,0 0-1,0-1 0,1 1 0,-1 0 0,1-1 1,-1 1-1,0-1 0,1 1 0,-1-1 0,1 0 1,-1 1-1,1-1 0,-1 0 0,1 0 0,2-1 1,-2 1 6,1-1 1,-1 0 0,0 1 0,1-1-1,-1-1 1,0 1 0,0 0 0,0 0 0,0-1-1,0 1 1,3-4 0,-1 1 17,-1 0 1,0 0-1,0 0 1,0 0-1,-1-1 1,1 1-1,-1-1 1,0 0-1,0 1 1,-1-1-1,2-7 1,-1 3 56,-1 0-1,0 0 1,0 0 0,-1 0-1,-1-15 1,0 18-31,0 0 0,-1 0-1,0 0 1,0 0 0,0 0 0,-1 0 0,0 0-1,0 1 1,0-1 0,-5-6 0,1 4 37,0 0 0,-1 0 1,0 1-1,0 0 0,-10-7 1,14 11-52,0 0 1,-1 1-1,1 0 1,-1 0-1,1 0 1,-1 0 0,0 1-1,1 0 1,-8-2-1,10 3-30,0 0 0,0 0 0,0 0-1,0 0 1,0 0 0,1 1 0,-1-1-1,0 0 1,0 1 0,0-1 0,1 1 0,-1 0-1,0-1 1,1 1 0,-1 0 0,1 0-1,-1 0 1,1 1 0,-1-1 0,1 0-1,-1 0 1,1 1 0,0-1 0,0 1 0,0-1-1,0 1 1,-2 2 0,2 0 22,0-1 0,0 0 1,0 1-1,1-1 0,-1 1 1,1-1-1,-1 1 0,2 6 1,3 27-724,-2-28-658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63 10400,'-3'-4'0,"-7"-4"336,-3-3 8,0-1 96,3 1 0,6 3 104,2 1 0,0 6 64,6 2-368,5 6 8,14 6-48,8 0 8,5 0-32,-4-6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42 9952,'0'1'28,"0"-2"50,1-5 174,0-9 294,-1-6 1342,0 21-1858,0 1 0,0-1 0,0 0 0,0 0 0,0 0 0,0 0 0,0 0 0,0 0 0,0 0 0,0 0 0,0 0 0,0 0 0,0 0 0,0 0 0,0 0 0,0 0 0,0 0 0,0 0 1,0 0-1,0 0 0,1 0 0,-1 0 0,0 0 0,0 0 0,0 0 0,0 0 0,0 0 0,0 0 0,0 0 0,0 0 0,0 0 0,0 0 0,0 0 0,0 0 0,0 0 0,0 0 0,0 0 0,0 0 0,0 0 1,1 0-1,-1 0 0,0 0 0,0 0 0,0 0 0,0 0 0,0 0 0,0 0 0,0 0 0,0 0 0,0 0 0,0 0 0,0 0 0,0 0 0,0 0 0,0 0 0,0 0 0,3 5 499,1 9-26,0 0 0,4 22 1,-8-28-355,1 0 1,-1 0-1,0 0 0,0 0 1,-1 0-1,-2 10 1,1-13-71,2-1 22,-1 1-1,-1-1 1,1 0-1,0 0 0,-3 4 1,3-7-82,1 0 0,-1-1 1,1 1-1,-1 0 0,1-1 0,-1 1 0,0 0 1,1-1-1,-1 1 0,0-1 0,1 1 1,-1-1-1,0 1 0,0-1 0,1 0 0,-1 1 1,0-1-1,0 0 0,0 0 0,0 1 1,0-1-1,1 0 0,-1 0 0,0 0 1,0 0-1,0 0 0,0 0 0,0 0 0,0 0 1,1-1-1,-3 1 0,-2-3 63,-1 1 1,1-1-1,-1 0 0,1-1 0,0 1 0,0-1 1,-7-7-1,-4-6-2392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11480,'0'-3'0,"2"-5"32,1 0 0,-1 3-64,-2 7 8,1 4-472,3 12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66 8792,'-1'-2'141,"0"1"0,0-1 0,0 1 0,0-1 0,0 1 1,1-1-1,-1 0 0,1 1 0,-1-1 0,1 0 0,0 1 0,-1-1 1,1 0-1,0 0 0,1-3 0,-1 0 474,0 0 0,1-1 0,3-8 0,-4 14-590,0-1 0,0 1 0,0 0 0,0-1 0,0 1 0,0 0 0,1-1 0,-1 1 0,0 0 0,0 0 0,0-1 0,0 1 0,1 0 0,-1 0-1,0 0 1,0-1 0,1 1 0,-1 0 0,0 0 0,0 0 0,1-1 0,-1 1 0,1 0-3,-1 0-1,0 0 1,1 0-1,-1 0 1,0 1-1,1-1 1,-1 0-1,0 0 1,1 0-1,-1 0 1,0 0-1,0 1 1,1-1 0,-1 0-1,0 0 1,0 1-1,1-1 1,-1 0-1,0 0 1,0 1-1,0-1 1,1 0-1,-1 1 1,3 4 59,-1-1 0,0 1 0,0 0 0,0 0 1,-1 0-1,2 9 0,-1-5-2,9 44 749,5 68 1,-17-131-334,-1-12-314,1-1 0,1-24 0,2 36-137,0 1-1,0-1 0,5-12 0,-6 19-20,1-1-1,0 1 0,0-1 0,0 1 0,1 0 0,0 0 1,-1 0-1,2 0 0,3-4 0,-7 8-13,1-1 0,-1 1-1,1-1 1,0 1 0,-1-1 0,1 1-1,-1-1 1,1 1 0,0-1-1,-1 1 1,1 0 0,0 0 0,0-1-1,-1 1 1,1 0 0,0 0 0,0 0-1,-1 0 1,1 0 0,0-1 0,0 2-1,0-1 1,-1 0 0,1 0 0,0 0-1,0 0 1,-1 0 0,1 1 0,0-1-1,-1 0 1,1 1 0,0-1-1,0 0 1,-1 1 0,1-1 0,-1 1-1,1-1 1,0 1 0,-1-1 0,1 1-1,-1 0 1,1 0 0,2 3 42,0 1 0,-1 0 0,0-1-1,0 1 1,2 6 0,-3-7-29,5 17-45,-1 0 1,-1 0-1,-1 0 1,0 28-1,-1-23-1692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65 145 9056,'-20'-6'75,"17"4"-21,-1 1 0,1 0 1,-1 0-1,0 0 0,0 0 0,-7 0 0,10 1 111,0 0-1,0 0 1,0 0-1,0 0 1,0 0-1,0 0 0,0-1 1,0 1-1,-1-1 1,1-1 1488,7-2-924,-1 3-556,1 0 0,-1 1 0,0-1 1,0 1-1,1 0 0,6 1 0,4-1 135,16 3 479,-31-3-770,-1 0 0,1 0 0,-1 0 0,1 0 0,-1-1 1,1 1-1,-1 0 0,1 0 0,-1 0 0,0-1 0,1 1 1,-1 0-1,1 0 0,-1-1 0,0 1 0,1 0 1,-1-1-1,0 1 0,1 0 0,-1-1 0,0 1 0,0-1 1,1 1-1,-1-1 0,4-13 98,-3 12-94,2-16-446,-1-1-1,0 0 1,-2-26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9864,'1'2'0,"1"2"-8,0 3 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110 112 10400,'0'-4'-436,"0"-8"1674,0 12-1211,0 0 0,0-1 0,0 1 0,0 0 0,-1 0 0,1 0 1,0 0-1,0 0 0,0 0 0,0 0 0,0 0 0,0 0 0,0 0 0,0 0 1,0 0-1,0 0 0,0 0 0,0-1 0,0 1 0,0 0 0,0 0 0,0 0 1,0 0-1,0 0 0,-1 0 0,1 0 0,0 0 0,0 0 0,0 0 0,0 0 1,0 0-1,0 0 0,0 0 0,0 0 0,0 0 0,0 0 0,0 0 0,-1 0 1,1 0-1,-5 5 752,-1 5-313,0 1 0,-8 20-1,1-3 80,13-28-532,0 1 0,0-1 0,-1 1 1,1-1-1,0 1 0,0-1 0,-1 0 0,1 1 1,0-1-1,-1 1 0,1-1 0,0 0 1,-1 1-1,1-1 0,0 0 0,-1 1 1,1-1-1,-1 0 0,1 0 0,-1 1 1,1-1-1,-1 0 0,1 0 0,-1 0 1,1 0-1,-1 1 0,1-1 0,-1 0 1,1 0-1,-1 0 0,1 0 0,-1 0 1,1 0-1,-1 0 0,1-1 0,-1 1 1,1 0-1,-1 0 0,1 0 0,-1 0 0,1-1 1,-1 1-1,1 0 0,-1-1 0,0 0 1,-1-1 20,-1 0-1,1-1 1,-1 1 0,1-1 0,-3-5 0,1 3-2,1 0 0,0 0 0,0-1 1,1 1-1,0-1 0,0 0 0,0 0 1,1 0-1,-2-10 0,3 13-20,0-1-1,0 1 1,0-1-1,1 1 1,-1-1-1,1 1 1,0-1-1,0 1 1,0 0-1,0 0 1,1-1-1,0 1 1,-1 0-1,1 0 1,0 0-1,0 1 1,1-1-1,3-3 1,-2 2 12,0 1 1,0-1-1,0 1 1,1 0-1,0 1 0,-1-1 1,1 1-1,0 0 1,10-3-1,-13 4-7,1 1 0,-1-1 0,0 1 0,0 0 0,1 0 0,-1 0 0,0 0 0,0 0 0,1 0 0,-1 0 0,0 1 0,0-1 1,0 1-1,1 0 0,-1 0 0,0 0 0,0 0 0,0 0 0,0 0 0,0 0 0,-1 0 0,1 1 0,0-1 0,0 1 0,-1 0 0,2 2 0,2 3 53,0 1 1,0 1 0,-1-1 0,-1 1-1,6 17 1,7 49 157,-6-24-2081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49 127 10040,'-15'-1'439,"12"1"-175,-1 0 0,0 0 1,0 0-1,0 0 0,0 1 1,-5 0-1,9-1-251,0 0-1,0 0 1,0 0-1,0 0 1,0 0 0,0 0-1,0 0 1,0 0 0,-1 0-1,1 0 1,0 0-1,0 0 1,0 0 0,0 0-1,0 0 1,0 1 0,0-1-1,0 0 1,0 0 0,0 0-1,0 0 1,0 0-1,0 0 1,0 0 0,0 0-1,0 0 1,0 0 0,0 0-1,0 0 1,0 0-1,0 0 1,0 0 0,0 0-1,0 0 1,0 0 0,0 0-1,0 0 1,0 0-1,0 0 1,0 1 0,0-1-1,0 0 1,0 0 0,0 0-1,0 0 1,0 0-1,0 0 1,0 0 0,0 0-1,0 0 1,0 0 0,0 0-1,0 0 1,0 0-1,0 0 1,0 0 0,0 0-1,0 0 1,0 0 0,0 0-1,0 0 1,0 0-1,0 0 1,0 0 0,0 0-1,6 4 203,7 1-127,-3-2 7,0 0-1,0-1 1,10 1 0,-15-2-18,0-1 1,1 1 0,-1-2-1,0 1 1,0 0 0,0-1-1,10-3 1,-13 4-42,-1-1 1,1 0-1,-1 0 0,1 0 0,-1 0 1,1 0-1,-1 0 0,1-1 1,-1 1-1,0 0 0,0-1 1,1 1-1,-1-1 0,0 1 1,0-1-1,-1 0 0,1 1 0,0-1 1,-1 0-1,1 0 0,-1 1 1,1-3-1,1-4 64,-1 0-1,-1 0 1,0-13 0,0 21-94,0-12-361,-1-1-1,-1 1 1,-5-19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10760,'1'8'0,"4"8"176,-2 12 8,-1 14-184,1 1 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11208,'1'-2'-52,"0"1"0,0 0 0,0-1 1,0 1-1,-1-1 0,1 1 0,-1-1 1,1-2-1,2-3 87,0 2 20,-1-1 125,1 0 0,-1 1 0,1 0-1,0 0 1,1 0 0,-1 0 0,9-8-1,-12 13-155,0 0-1,0-1 0,1 1 1,-1 0-1,0-1 1,1 1-1,-1 0 0,0 0 1,1 0-1,-1-1 0,0 1 1,1 0-1,-1 0 1,0 0-1,1 0 0,-1 0 1,1 0-1,-1-1 0,0 1 1,1 0-1,-1 0 1,0 0-1,1 0 0,-1 0 1,1 1-1,-1-1 1,0 0-1,1 0 0,-1 0 1,0 0-1,1 0 0,-1 0 1,1 1-1,-1-1 1,0 0-1,1 0 0,-1 1 1,0-1-1,0 0 0,1 0 1,-1 1-1,0-1 1,1 1-1,0 1 98,0 0-1,0 1 1,-1-1-1,1 1 1,0 4-1,0-4-54,2 13 190,3 10 211,-2 1-1,3 41 1,-6-38 215,-1-30-673,0 0 1,0 0-1,0 0 0,0 1 0,0-1 1,0 0-1,0 0 0,0 0 1,0 0-1,0 0 0,0 1 0,0-1 1,0 0-1,0 0 0,0 0 0,1 0 1,-1 0-1,0 0 0,0 1 0,0-1 1,0 0-1,0 0 0,0 0 1,1 0-1,-1 0 0,0 0 0,0 0 1,0 0-1,0 0 0,0 0 0,1 0 1,-1 0-1,0 0 0,0 0 0,0 0 1,0 0-1,1 0 0,-1 0 1,0 0-1,0 0 0,0 0 0,0 0 1,0 0-1,1 0 0,-1 0 0,0 0 1,0 0-1,0 0 0,0 0 0,0-1 1,1 1-1,-1 0 0,0 0 0,10-6 116,18-15 65,-13 10-66,28-18 0,-42 29-118,-1-1 1,1 1-1,0 0 0,-1 0 1,1-1-1,0 1 1,0 0-1,-1 0 1,1 0-1,0-1 0,0 1 1,-1 0-1,1 0 1,0 0-1,1 1 1,-2-1-3,1 0 1,-1 0 0,1 0 0,-1 1 0,0-1 0,1 0-1,-1 0 1,0 1 0,1-1 0,-1 0 0,0 1 0,0-1-1,1 0 1,-1 1 0,0-1 0,0 0 0,0 1 0,1-1-1,-1 1 1,0 0 0,1 2 28,-1 0 0,0 1 0,1-1 0,-1 0-1,-1 6 1,1 0 38,-2-2 87,2-7-155,0 0 1,0 0-1,0 0 0,0 0 1,0 0-1,-1 0 0,1 0 1,0 0-1,0 0 0,0 0 1,0 0-1,0 0 1,0 0-1,0 0 0,-1 0 1,1 0-1,0 0 0,0 0 1,0 0-1,0 0 0,0 0 1,0 0-1,0 0 0,-1 0 1,1 0-1,0 0 0,0 0 1,0 0-1,0 0 0,0 0 1,0-1-1,0 1 0,0 0 1,0 0-1,-1-1 10,0 0 0,0-1 0,0 1 0,0 0 0,0 0 0,1-1 0,-1 1 0,0-3 0,-2-10 91,0 0 1,-1-23 0,2-30-713,2 46-978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1:21:5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10936,'2'-6'123,"-1"0"0,1-1 0,-1-7 0,1-6 242,-1 18-232,0-9 117,-1 11-199,0-1-1,0 1 1,0 0-1,0 0 0,0-1 1,0 1-1,1 0 0,-1 0 1,0-1-1,0 1 0,0 0 1,0 0-1,0-1 1,0 1-1,0 0 0,1 0 1,-1-1-1,0 1 0,0 0 1,0 0-1,1 0 0,-1 0 1,0-1-1,1 1 1,2 3 434,3 9-277,-1 0 1,-1 0 0,0 0-1,3 13 1,-3-9-45,8 37 266,-9-33-161,2-1 0,11 32 0,-16-51-268,9 18 267,-8-17-253,-1-1 0,0 1 0,0 0 0,1-1 0,-1 0 1,0 1-1,1-1 0,-1 1 0,1-1 0,-1 1 0,1-1 0,-1 0 0,1 1 1,-1-1-1,1 0 0,-1 1 0,1-1 0,-1 0 0,1 0 0,0 0 0,-1 1 0,1-1 1,-1 0-1,1 0 0,-1 0 0,1 0 0,0 0 0,-1 0 0,2 0 0,0-2 16,1 1-1,-1-1 0,0 0 1,0 1-1,0-1 0,0 0 1,0 0-1,1-3 0,4-2 25,4-4 43,0 0 0,0 1 0,1 0 0,15-8 0,-27 17-90,1 1 1,-1 0 0,0 0-1,1 0 1,-1-1-1,0 1 1,1 0 0,-1 0-1,0 0 1,1 0-1,-1 0 1,1 0 0,-1 0-1,0 0 1,1 0-1,-1 0 1,1 0 0,-1 0-1,0 0 1,1 0-1,-1 0 1,0 0 0,1 0-1,-1 0 1,1 1-1,-1-1 1,0 0 0,1 0-1,-1 0 1,0 1-1,0-1 1,1 0 0,-1 0-1,0 1 1,1-1-1,-1 0 1,0 1-1,0-1 1,0 0 0,1 1-1,-1-1 1,0 1-1,1 1 33,0 0 0,-1 1 0,1-1 0,0 0 0,-1 0 0,0 3 0,1 4 55,-1 0 0,0-1 0,-1 1 0,0 0 0,0-1 0,-4 14 0,4-20-61,0 0 0,1-1 0,-1 1 0,0 0 1,0-1-1,0 1 0,-1 1 0,2-3-25,0 0 0,-1 1 0,1-1 0,0 0-1,0 0 1,-1 0 0,1 0 0,0 1 0,0-1 0,-1 0 0,1 0-1,0 0 1,0 0 0,-1 0 0,1 0 0,0 0 0,0 0 0,-1 0 0,1 0-1,0 0 1,-1 0 0,1 0 3,-1 0 1,1 0-1,-1 0 0,1-1 0,-1 1 0,1 0 1,0-1-1,-1 1 0,1 0 0,0-1 0,-1 1 1,1 0-1,0-1 0,-1 1 0,1-1 0,0 1 1,0-1-1,-6-10 94,2 0 1,-1-1 0,-2-15-1,3 15-51,-3-13 116,-6-48-1,12 58-118,0 0 0,0 0 0,2 0 0,4-26 0,0 15-2543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 9952,'-6'-5'797,"5"4"-673,1 1 0,-1 0-1,1-1 1,-1 1 0,1-1 0,0 1-1,-1 0 1,1-1 0,-1 1 0,1-1-1,0 1 1,-1-1 0,1 1 0,0-1-1,0 0 1,-1 1 0,1-1 0,0 1-1,0-1 1,0 0 0,0 1-1,0-1 1,0 1 0,0-1 0,0 0-1,0 0 1,0-1-20,0-1-1,0 1 0,0 0 1,0 0-1,1 0 0,-1-1 1,1 1-1,-1 0 0,1 0 1,0 0-1,-1 0 0,1 0 1,1 0-1,-1 0 0,2-3 1,-2 5-88,-1 0 1,0 0-1,0-1 1,0 1-1,1 0 1,-1 0 0,0 0-1,0 0 1,1 0-1,-1-1 1,0 1 0,0 0-1,1 0 1,-1 0-1,0 0 1,1 0 0,-1 0-1,0 0 1,0 0-1,1 0 1,-1 0-1,0 0 1,1 0 0,-1 0-1,0 0 1,0 0-1,1 0 1,-1 1 0,0-1-1,0 0 1,1 0-1,-1 0 1,0 0 0,0 0-1,1 1 1,-1-1-1,0 0 1,0 0-1,8 12 320,-5-4-239,0 0 1,0 0-1,-1 1 0,0-1 0,-1 1 0,0 0 1,0 14-1,-6 62 374,4-81-445,1 0-4,-1 7 81,0 0 0,-1 0-1,0 0 1,-5 13 0,7-24-99,0 0 1,0 0 0,0 0-1,0 0 1,0 0-1,0 0 1,0 0 0,0 0-1,0-1 1,0 1 0,0 0-1,0 0 1,0 0-1,0 0 1,0 0 0,0 0-1,0 0 1,0 0 0,0 0-1,-1 0 1,1 0-1,0 0 1,0 0 0,0 0-1,0 0 1,0 0 0,0 0-1,0 0 1,0 0-1,0 0 1,0 0 0,0 0-1,0 0 1,0 0-1,0 0 1,0 0 0,0 0-1,0 0 1,-1 0 0,1 0-1,0 0 1,0-9 62,1-4-14,4-50 116,-4 52-130,1 0 0,0 1 0,8-20-1,-10 29-31,1 0 0,-1-1 0,1 1 0,0 0 0,-1 0-1,1-1 1,0 1 0,0 0 0,0 0 0,0 0 0,0 0-1,0 0 1,2-1 0,0 1 5,-1 0-1,1 0 1,0 0 0,-1 0 0,5 0-1,-3 0-9,3-1 12,-4 2 0,0-1 0,0 1 0,0-1-1,0 0 1,-1 0 0,1 0 0,0 0 0,0 0-1,-1-1 1,1 1 0,-1-1 0,1 0-1,-1 0 1,0 0 0,1 0 0,1-3-1,5-11 101,-8 14-88,-1 0 1,1 0 0,0 0-1,0 0 1,1 0 0,-1 0-1,0 0 1,1 1 0,-1-1-1,3-2 1,-3 4-9,0-1 0,-1 1 0,1 0 0,0-1 1,-1 1-1,1 0 0,0 0 0,0 0 0,-1-1 0,1 1 0,0 0 0,0 0 0,0 0 0,-1 0 1,1 0-1,0 1 0,0-1 0,-1 0 0,1 0 0,0 0 0,0 1 0,-1-1 0,1 0 1,0 1-1,0-1 0,-1 0 0,1 1 0,-1-1 0,2 2 0,-1-1 22,1 1-1,0-1 1,-1 1-1,1 0 1,-1 0-1,0 0 1,0 0 0,0 0-1,1 2 1,1 6 75,0 0 1,-2 0 0,1 0 0,-1 0-1,0 0 1,-2 11 0,2 13 246,0-25-664,-1-6-1868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37 175 11384,'-2'0'0,"0"0"80,-1-4 0,-2-2-80,3-2 8,1-3 464,-3-4 8,-2-5 120,-1-4 0,4-2-112,2 0 0,2 5-88,2 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58 379 11032,'6'-1'469,"0"1"1038,-5 1-1437,-1-1 0,1 1 0,-1-1-1,0 0 1,1 1 0,-1-1 0,0 1 0,1-1 0,-1 1-1,0-1 1,1 1 0,-1 0 0,0-1 0,0 2 0,3 11 186,0-1 1,-1 1 0,0 17-1,3 16 278,-3-35-283,1 0 0,3 11 0,-6-22-228,0 1-1,0-1 1,0 1 0,0-1-1,1 1 1,-1-1 0,0 0 0,0 1-1,0-1 1,1 1 0,-1-1 0,0 1-1,1-1 1,-1 0 0,0 1 0,1-1-1,-1 0 1,0 1 0,1-1-1,-1 0 1,1 0 0,-1 1 0,0-1-1,1 0 1,-1 0 0,1 0 0,-1 0-1,1 1 1,-1-1 0,1 0 0,-1 0-1,1 0 1,-1 0 0,1 0-1,-1 0 1,1 0 0,-1 0 0,1-1-1,-1 1 1,1 0 0,-1 0 0,0 0-1,1 0 1,-1-1 0,1 1-1,-1 0 1,1 0 0,-1-1 0,0 1-1,1-1 1,2-1 69,-1-1 0,1 1 0,-1-1 1,0 1-1,0-1 0,2-3 0,1-5 29,0 1 1,-1 0 0,0-1-1,-1 0 1,0 0-1,-1 0 1,2-20 0,-2 2 214,-4-56 0,-1 55-114,-9-42 0,8 55-114,-1 0 0,-1 0 0,-13-28 0,17 40-76,0 1 0,-1 0 0,1 0 0,-1 1 1,1-1-1,-1 0 0,-1 1 0,1 0 0,0 0 0,-1 0 0,-3-3 0,6 6-19,0-1-1,0 1 1,0-1-1,0 1 1,0 0-1,0 0 1,0-1-1,0 1 1,-1 0-1,1 0 1,0 0-1,0 0 1,0 0-1,0 0 1,0 1-1,0-1 1,0 0-1,0 0 1,0 1-1,0-1 1,0 1-1,0-1 1,-1 1-1,-1 2 30,-1-1-1,1 1 0,0 0 1,-4 4-1,2-2 6,0 1 9,3-4-23,-1 0-1,1 0 1,0 0-1,0 1 1,0-1 0,0 1-1,0-1 1,1 1 0,-1 0-1,1 0 1,-2 5 0,3-7-31,0-1 1,0 0-1,-1 0 1,1 0-1,0 0 1,0 0 0,0 1-1,0-1 1,0 0-1,0 0 1,0 0-1,1 0 1,-1 0 0,0 1-1,0-1 1,0 0-1,0 0 1,0 0-1,0 0 1,0 0 0,0 1-1,0-1 1,0 0-1,0 0 1,0 0-1,1 0 1,-1 0-1,0 0 1,0 0 0,0 0-1,0 1 1,0-1-1,0 0 1,1 0-1,-1 0 1,0 0 0,0 0-1,0 0 1,0 0-1,0 0 1,1 0-1,-1 0 1,0 0-1,0 0 1,0 0 0,0 0-1,0 0 1,1 0-1,-1 0 1,0 0-1,0 0 1,0 0 0,0 0-1,0 0 1,1 0-1,-1-1 1,11-4 59,58-43 84,-41 28-111,45-25 0,-39 28-2765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1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13088,'3'-3'29,"-2"3"13,0-1 1,-1 0-1,1 0 1,0 0-1,0 1 0,0-1 1,0 0-1,0 1 0,1-1 1,-1 0-19,-1 1 1,1 0 0,-1 0 0,1 0 0,-1 0-1,1 0 1,0 0 0,-1 0 0,1 1 0,-1-1-1,1 0 1,-1 0 0,1 0 0,-1 1-1,1-1 1,-1 0 0,1 0 0,-1 1 0,1-1-1,-1 0 1,1 1 0,-1-1 0,1 2 0,2 1 70,-1 0 0,1 0 0,-1 0 0,0 1 0,0 0 0,0-1 0,0 1 0,-1 0 0,0 0 0,1 0 1,-1 0-1,0 4 0,1 3 78,-1-1 0,-1 1 0,0 16 0,-3-1 140,1-17-121,1 0 0,1 1 0,-1-1 0,3 17 0,-2-26-181,0 0 0,0 0 0,0 1 0,0-1 1,1 0-1,-1 0 0,0 1 0,0-1 0,0 0 0,0 0 0,1 0 0,-1 1 1,0-1-1,0 0 0,0 0 0,1 0 0,-1 0 0,0 1 0,0-1 1,1 0-1,-1 0 0,0 0 0,0 0 0,1 0 0,-1 0 0,0 0 1,0 0-1,1 0 0,-1 0 0,0 0 0,1 0 0,-1 0 0,0 0 1,0 0-1,1 0 0,-1 0 0,0 0 0,0 0 0,1 0 0,-1-1 1,0 1-1,0 0 0,1 0 0,-1 0 0,0 0 0,15-9 100,-11 6-64,30-21 119,-23 16-89,18-11 0,-28 18-70,-1 1 0,1-1 0,0 1 0,-1 0-1,1 0 1,-1-1 0,1 1 0,-1 0 0,1 0 0,0 0-1,-1 0 1,1-1 0,0 1 0,-1 0 0,1 0-1,-1 0 1,1 0 0,1 1 0,-2-1 2,1 1 0,-1-1 0,1 1 0,-1-1 0,0 1-1,1-1 1,-1 1 0,0-1 0,1 1 0,-1-1 0,0 1 0,0 0 0,0-1 0,0 1 0,1-1 0,-1 1 0,0 0 0,0-1 0,0 2-1,0 5 63,0 0 1,0 0-1,-1-1 0,0 1 0,0 0 0,-4 10 0,5-17-60,0 0 1,0 0-1,0 0 0,0 1 1,0-1-1,0 0 1,0 0-1,0 0 0,0 1 1,0-1-1,0 0 1,0 0-1,0 0 0,0 0 1,0 1-1,0-1 1,-1 0-1,1 0 0,0 0 1,0 0-1,0 0 1,0 0-1,0 1 0,0-1 1,-1 0-1,1 0 1,0 0-1,0 0 0,0 0 1,0 0-1,-1 0 1,1 0-1,0 0 0,-2-8 292,3-21-402,4-31-1,-4 46-1547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2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10040,'0'0'-271,"0"4"-58,4 88-184,-3-50 1323,0 47 922,4 74 1831,-5-160-3455,0-2-12,1 1 1,-1-1-1,0 0 1,0 1-1,1-1 1,-1 1-1,2 1 1,-4-7-194,1 0 1,0 0 0,-1-9-1,1 11-807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2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9776,'3'0'0,"4"0"8,2-3 8,6-5 0,3-3 8,4-2 0,-1 1 0,-6 6-24,-5 4 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2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8968,'0'-1'34,"1"3"56,1 7 200,2 15 272,-3-20-521,12 66 545,-11-61-454,1-1 1,-1 0-1,1 0 0,1-1 0,0 1 1,7 10-1,-11-17-113,1 0 1,-1-1-1,1 1 0,-1-1 1,1 1-1,-1-1 1,1 1-1,0-1 0,-1 1 1,1-1-1,-1 0 1,1 1-1,0-1 0,0 0 1,-1 1-1,1-1 0,0 0 1,0 0-1,-1 0 1,1 0-1,0 0 0,0 0 1,-1 0-1,1 0 0,0 0 1,0 0-1,-1 0 1,1 0-1,0-1 0,0 1 1,-1 0-1,1 0 0,0-1 1,-1 1-1,1-1 1,0 1-1,0-1 0,3-2 43,-1 0 0,1 0 0,-1-1 1,6-5-1,-3 0 19,0 0 1,-1 0 0,0 0 0,0 0-1,-1-1 1,0 0 0,-1 0 0,0 0 0,-1 0-1,0 0 1,0-1 0,-1 1 0,0-1-1,-1 1 1,-1-1 0,1 1 0,-4-14 0,3 14-16,0 7-236,1 0 1,0 1-1,-1-1 0,0 1 0,0-1 0,-1-4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11120,'1'2'0,"1"-1"40,0 1 0,1 1 88,0 8 8,1 14 480,-1 10 0,-3 9 32,-2 6 8,-1 2-96,1 1 0,2 0-96,2-6 8,1-5-160,1-13 7,-3-13-127,3-19 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8 291 9416,'13'-20'905,"-13"20"-853,1-1 0,-1 0-1,1 1 1,-1-1 0,1 0-1,-1 1 1,1-1 0,0 1-1,-1-1 1,1 1 0,0-1-1,-1 1 1,1 0-1,0-1 1,0 1 0,0 0-1,-1-1 1,1 1 0,0 0-1,0 0 1,0 0 0,-1 0-1,2 0 1,3 1 481,-4-1-468,0 0 1,0 1-1,0-1 1,-1 0-1,1 1 1,0-1-1,0 0 1,0 1-1,-1-1 0,1 1 1,0-1-1,-1 1 1,1-1-1,0 1 1,-1-1-1,1 1 1,-1 0-1,1-1 1,-1 1-1,1 0 1,-1 0-1,1 0 0,-1 0 1,2 3 43,0 0-1,0 0 1,-1 0-1,0 0 1,0 0 0,0 1-1,0-1 1,-1 0 0,1 0-1,-1 1 1,0-1-1,-1 0 1,1 0 0,-1 0-1,1 1 1,-1-1 0,-1 0-1,-1 5 1,1-4 16,0 0 0,-1 0 0,0 1 0,0-1 0,-1-1 1,1 1-1,-1 0 0,0-1 0,0 0 0,-1 0 0,1 0 0,-9 5 0,13-9-227,-1 0-1,1 1 0,-1-1 0,1 0 0,-1 0 0,1 1 0,0-1 0,-1 0 0,1 0 1,-1 0-1,1 0 0,-1 0 0,1 0 0,-1 0 0,1 0 0,-1 0 0,0 0 1</inkml:trace>
  <inkml:trace contextRef="#ctx0" brushRef="#br0" timeOffset="1">135 0 11568,'2'3'0,"0"5"280,-1 7 8,1 4 520,-2 15 8,4 17-208,-3 8 8,-1 11-288,0-4 8,2-11-96,1-11 0,2-14-88,1-12 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5T13:26:2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28 132 10848,'31'-29'349,"-26"24"-103,-1-1-1,0 1 1,-1-1 0,1 0 0,-1 0-1,3-9 1,-5 11 28,0-1 1,-1 1-1,0 0 1,0-1-1,0 1 1,0 0 0,-1-1-1,-1-6 1,1 10-256,1 1 0,0-1 0,-1 1 0,1-1 0,0 1 0,-1-1 0,1 1 0,0 0 0,-1-1 1,1 1-1,-1 0 0,1-1 0,-1 1 0,1 0 0,-1-1 0,1 1 0,-1 0 0,1 0 0,-1 0 1,1 0-1,-1-1 0,1 1 0,-1 0 0,0 0 0,1 0 0,-1 0 0,1 0 0,-1 0 0,1 0 1,-1 1-1,0-1 0,1 0 0,-1 0 0,1 0 0,-1 0 0,1 1 0,-1-1 0,1 0 0,-1 1 1,1-1-1,-1 0 0,1 1 0,-4 3 29,1 0-1,0 0 1,0 0 0,0 0 0,1 0 0,-1 1-1,-1 4 1,-1 2 16,-3 5 51,1 0-1,-7 23 1,12-34-81,1 1 0,-1-1 0,1 1 0,1 0 1,-1-1-1,1 1 0,0 0 0,0 0 0,1-1 0,0 1 1,2 7-1,-3-11-20,1 0 0,-1 0-1,1-1 1,0 1 0,0 0 0,0-1 0,0 1 0,0-1 0,0 1 0,0-1-1,0 0 1,1 1 0,-1-1 0,0 0 0,1 0 0,2 2 0,-3-3-5,1 1 1,-1-1-1,1 1 1,0-1-1,-1 0 1,1 0-1,0 1 1,-1-1-1,1 0 1,0 0-1,-1-1 0,1 1 1,0 0-1,-1 0 1,1-1-1,-1 1 1,1-1-1,2-1 1,2-1 33,1-1-1,-1-1 1,0 1 0,0-1 0,0 0-1,-1 0 1,0-1 0,6-7 0,1-2-1173,16-28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21AB0B5-5A05-423A-ABB6-71DEA7B9AAB4}" type="datetimeFigureOut">
              <a:rPr lang="th-TH"/>
              <a:pPr>
                <a:defRPr/>
              </a:pPr>
              <a:t>08/04/64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57C24E-064C-46E6-AD92-EBBEED77B2D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177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09E5A-B12B-4F4E-BEAB-520DBAD69B96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1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29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1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3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7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EA4D3032-5A16-41B8-BB52-9A90FE39A39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08/04/64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FBC68496-4912-43E4-BEA8-58F9E1ADF497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7" Type="http://schemas.openxmlformats.org/officeDocument/2006/relationships/image" Target="../media/image10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5.png"/><Relationship Id="rId40" Type="http://schemas.openxmlformats.org/officeDocument/2006/relationships/customXml" Target="../ink/ink23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png"/><Relationship Id="rId30" Type="http://schemas.openxmlformats.org/officeDocument/2006/relationships/customXml" Target="../ink/ink18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.xml"/><Relationship Id="rId21" Type="http://schemas.openxmlformats.org/officeDocument/2006/relationships/image" Target="../media/image44.png"/><Relationship Id="rId42" Type="http://schemas.openxmlformats.org/officeDocument/2006/relationships/customXml" Target="../ink/ink51.xml"/><Relationship Id="rId47" Type="http://schemas.openxmlformats.org/officeDocument/2006/relationships/image" Target="../media/image57.png"/><Relationship Id="rId63" Type="http://schemas.openxmlformats.org/officeDocument/2006/relationships/image" Target="../media/image65.png"/><Relationship Id="rId68" Type="http://schemas.openxmlformats.org/officeDocument/2006/relationships/customXml" Target="../ink/ink64.xml"/><Relationship Id="rId84" Type="http://schemas.openxmlformats.org/officeDocument/2006/relationships/customXml" Target="../ink/ink72.xml"/><Relationship Id="rId89" Type="http://schemas.openxmlformats.org/officeDocument/2006/relationships/image" Target="../media/image78.png"/><Relationship Id="rId16" Type="http://schemas.openxmlformats.org/officeDocument/2006/relationships/customXml" Target="../ink/ink38.xml"/><Relationship Id="rId11" Type="http://schemas.openxmlformats.org/officeDocument/2006/relationships/image" Target="../media/image39.png"/><Relationship Id="rId32" Type="http://schemas.openxmlformats.org/officeDocument/2006/relationships/customXml" Target="../ink/ink46.xml"/><Relationship Id="rId37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73.png"/><Relationship Id="rId5" Type="http://schemas.openxmlformats.org/officeDocument/2006/relationships/image" Target="../media/image36.png"/><Relationship Id="rId90" Type="http://schemas.openxmlformats.org/officeDocument/2006/relationships/customXml" Target="../ink/ink75.xml"/><Relationship Id="rId22" Type="http://schemas.openxmlformats.org/officeDocument/2006/relationships/customXml" Target="../ink/ink41.xml"/><Relationship Id="rId27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image" Target="../media/image68.png"/><Relationship Id="rId8" Type="http://schemas.openxmlformats.org/officeDocument/2006/relationships/customXml" Target="../ink/ink34.xml"/><Relationship Id="rId51" Type="http://schemas.openxmlformats.org/officeDocument/2006/relationships/image" Target="../media/image59.png"/><Relationship Id="rId72" Type="http://schemas.openxmlformats.org/officeDocument/2006/relationships/customXml" Target="../ink/ink66.xml"/><Relationship Id="rId80" Type="http://schemas.openxmlformats.org/officeDocument/2006/relationships/customXml" Target="../ink/ink70.xml"/><Relationship Id="rId85" Type="http://schemas.openxmlformats.org/officeDocument/2006/relationships/image" Target="../media/image76.png"/><Relationship Id="rId93" Type="http://schemas.openxmlformats.org/officeDocument/2006/relationships/image" Target="../media/image80.png"/><Relationship Id="rId3" Type="http://schemas.openxmlformats.org/officeDocument/2006/relationships/image" Target="../media/image35.png"/><Relationship Id="rId12" Type="http://schemas.openxmlformats.org/officeDocument/2006/relationships/customXml" Target="../ink/ink36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63.png"/><Relationship Id="rId67" Type="http://schemas.openxmlformats.org/officeDocument/2006/relationships/image" Target="../media/image67.png"/><Relationship Id="rId20" Type="http://schemas.openxmlformats.org/officeDocument/2006/relationships/customXml" Target="../ink/ink40.xml"/><Relationship Id="rId41" Type="http://schemas.openxmlformats.org/officeDocument/2006/relationships/image" Target="../media/image54.png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70" Type="http://schemas.openxmlformats.org/officeDocument/2006/relationships/customXml" Target="../ink/ink65.xml"/><Relationship Id="rId75" Type="http://schemas.openxmlformats.org/officeDocument/2006/relationships/image" Target="../media/image71.png"/><Relationship Id="rId83" Type="http://schemas.openxmlformats.org/officeDocument/2006/relationships/image" Target="../media/image75.png"/><Relationship Id="rId88" Type="http://schemas.openxmlformats.org/officeDocument/2006/relationships/customXml" Target="../ink/ink74.xml"/><Relationship Id="rId91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3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" Type="http://schemas.openxmlformats.org/officeDocument/2006/relationships/customXml" Target="../ink/ink35.xml"/><Relationship Id="rId31" Type="http://schemas.openxmlformats.org/officeDocument/2006/relationships/image" Target="../media/image49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66.png"/><Relationship Id="rId73" Type="http://schemas.openxmlformats.org/officeDocument/2006/relationships/image" Target="../media/image70.png"/><Relationship Id="rId78" Type="http://schemas.openxmlformats.org/officeDocument/2006/relationships/customXml" Target="../ink/ink69.xml"/><Relationship Id="rId81" Type="http://schemas.openxmlformats.org/officeDocument/2006/relationships/image" Target="../media/image74.png"/><Relationship Id="rId86" Type="http://schemas.openxmlformats.org/officeDocument/2006/relationships/customXml" Target="../ink/ink73.xml"/><Relationship Id="rId4" Type="http://schemas.openxmlformats.org/officeDocument/2006/relationships/customXml" Target="../ink/ink32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39.xml"/><Relationship Id="rId39" Type="http://schemas.openxmlformats.org/officeDocument/2006/relationships/image" Target="../media/image53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61.png"/><Relationship Id="rId76" Type="http://schemas.openxmlformats.org/officeDocument/2006/relationships/customXml" Target="../ink/ink68.xml"/><Relationship Id="rId7" Type="http://schemas.openxmlformats.org/officeDocument/2006/relationships/image" Target="../media/image37.png"/><Relationship Id="rId71" Type="http://schemas.openxmlformats.org/officeDocument/2006/relationships/image" Target="../media/image69.png"/><Relationship Id="rId92" Type="http://schemas.openxmlformats.org/officeDocument/2006/relationships/customXml" Target="../ink/ink76.xml"/><Relationship Id="rId2" Type="http://schemas.openxmlformats.org/officeDocument/2006/relationships/customXml" Target="../ink/ink31.xml"/><Relationship Id="rId29" Type="http://schemas.openxmlformats.org/officeDocument/2006/relationships/image" Target="../media/image48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6.png"/><Relationship Id="rId66" Type="http://schemas.openxmlformats.org/officeDocument/2006/relationships/customXml" Target="../ink/ink63.xml"/><Relationship Id="rId87" Type="http://schemas.openxmlformats.org/officeDocument/2006/relationships/image" Target="../media/image77.png"/><Relationship Id="rId61" Type="http://schemas.openxmlformats.org/officeDocument/2006/relationships/image" Target="../media/image64.png"/><Relationship Id="rId82" Type="http://schemas.openxmlformats.org/officeDocument/2006/relationships/customXml" Target="../ink/ink71.xml"/><Relationship Id="rId19" Type="http://schemas.openxmlformats.org/officeDocument/2006/relationships/image" Target="../media/image43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51.png"/><Relationship Id="rId56" Type="http://schemas.openxmlformats.org/officeDocument/2006/relationships/customXml" Target="../ink/ink58.xml"/><Relationship Id="rId77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9" Type="http://schemas.openxmlformats.org/officeDocument/2006/relationships/image" Target="../media/image98.png"/><Relationship Id="rId21" Type="http://schemas.openxmlformats.org/officeDocument/2006/relationships/image" Target="../media/image89.png"/><Relationship Id="rId34" Type="http://schemas.openxmlformats.org/officeDocument/2006/relationships/customXml" Target="../ink/ink93.xml"/><Relationship Id="rId42" Type="http://schemas.openxmlformats.org/officeDocument/2006/relationships/customXml" Target="../ink/ink97.xml"/><Relationship Id="rId47" Type="http://schemas.openxmlformats.org/officeDocument/2006/relationships/image" Target="../media/image102.png"/><Relationship Id="rId7" Type="http://schemas.openxmlformats.org/officeDocument/2006/relationships/image" Target="../media/image83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9.xml"/><Relationship Id="rId11" Type="http://schemas.openxmlformats.org/officeDocument/2006/relationships/image" Target="../media/image85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97.png"/><Relationship Id="rId40" Type="http://schemas.openxmlformats.org/officeDocument/2006/relationships/customXml" Target="../ink/ink96.xml"/><Relationship Id="rId45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0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10" Type="http://schemas.openxmlformats.org/officeDocument/2006/relationships/customXml" Target="../ink/ink81.xml"/><Relationship Id="rId19" Type="http://schemas.openxmlformats.org/officeDocument/2006/relationships/image" Target="../media/image61.png"/><Relationship Id="rId31" Type="http://schemas.openxmlformats.org/officeDocument/2006/relationships/image" Target="../media/image94.png"/><Relationship Id="rId44" Type="http://schemas.openxmlformats.org/officeDocument/2006/relationships/customXml" Target="../ink/ink98.xml"/><Relationship Id="rId4" Type="http://schemas.openxmlformats.org/officeDocument/2006/relationships/customXml" Target="../ink/ink78.xml"/><Relationship Id="rId9" Type="http://schemas.openxmlformats.org/officeDocument/2006/relationships/image" Target="../media/image84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92.png"/><Relationship Id="rId30" Type="http://schemas.openxmlformats.org/officeDocument/2006/relationships/customXml" Target="../ink/ink91.xml"/><Relationship Id="rId35" Type="http://schemas.openxmlformats.org/officeDocument/2006/relationships/image" Target="../media/image96.png"/><Relationship Id="rId43" Type="http://schemas.openxmlformats.org/officeDocument/2006/relationships/image" Target="../media/image100.png"/><Relationship Id="rId8" Type="http://schemas.openxmlformats.org/officeDocument/2006/relationships/customXml" Target="../ink/ink80.xml"/><Relationship Id="rId3" Type="http://schemas.openxmlformats.org/officeDocument/2006/relationships/image" Target="../media/image81.png"/><Relationship Id="rId12" Type="http://schemas.openxmlformats.org/officeDocument/2006/relationships/customXml" Target="../ink/ink82.xml"/><Relationship Id="rId17" Type="http://schemas.openxmlformats.org/officeDocument/2006/relationships/image" Target="../media/image88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20" Type="http://schemas.openxmlformats.org/officeDocument/2006/relationships/customXml" Target="../ink/ink86.xml"/><Relationship Id="rId41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400" dirty="0"/>
              <a:t>Tuple – Set – </a:t>
            </a:r>
            <a:r>
              <a:rPr lang="en-US" sz="4400" dirty="0" err="1"/>
              <a:t>Dict</a:t>
            </a:r>
            <a:endParaRPr lang="th-TH" sz="44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0BD-8F21-4DFC-A9E7-80B700A5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AF071-4531-491D-8BB2-313E6DB5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33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A3A0CD-40B2-4BEF-83DE-1DEF1B6C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7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6F494D-8A4F-42B6-A45D-344F7EB9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01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9A3689-E57A-43B1-AAD7-3C3DE503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34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F23BE1-B37E-4210-A3C5-EC4202B02A1A}"/>
              </a:ext>
            </a:extLst>
          </p:cNvPr>
          <p:cNvGrpSpPr/>
          <p:nvPr/>
        </p:nvGrpSpPr>
        <p:grpSpPr>
          <a:xfrm>
            <a:off x="1435794" y="1607345"/>
            <a:ext cx="1614032" cy="586958"/>
            <a:chOff x="834545" y="1594819"/>
            <a:chExt cx="1614032" cy="5869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B5DA6B-E0D5-47B4-9F15-783D784930CD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071B0F-082A-4441-9DB8-6AA34AE1DA92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29B111-B5C0-4AB4-9765-7BAD424099A8}"/>
              </a:ext>
            </a:extLst>
          </p:cNvPr>
          <p:cNvGrpSpPr/>
          <p:nvPr/>
        </p:nvGrpSpPr>
        <p:grpSpPr>
          <a:xfrm>
            <a:off x="3973751" y="1607346"/>
            <a:ext cx="1614032" cy="586958"/>
            <a:chOff x="834545" y="1594819"/>
            <a:chExt cx="1614032" cy="5869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C67C58-273C-4982-A702-2BABD910548F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BF0BFF-1EAE-4783-A59B-EE9C9F662FA7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67D2BF-C9C5-42C0-A128-9432461AC174}"/>
              </a:ext>
            </a:extLst>
          </p:cNvPr>
          <p:cNvGrpSpPr/>
          <p:nvPr/>
        </p:nvGrpSpPr>
        <p:grpSpPr>
          <a:xfrm>
            <a:off x="6516535" y="1607344"/>
            <a:ext cx="1614032" cy="586958"/>
            <a:chOff x="834545" y="1594819"/>
            <a:chExt cx="1614032" cy="5869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D7054C-BA2E-48ED-BFA2-47099F76E485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D875A-29F9-425E-A6B8-8E1AD12DDD96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F53078-38D2-4131-B88F-57F54DD80AC4}"/>
              </a:ext>
            </a:extLst>
          </p:cNvPr>
          <p:cNvGrpSpPr/>
          <p:nvPr/>
        </p:nvGrpSpPr>
        <p:grpSpPr>
          <a:xfrm>
            <a:off x="9241468" y="1607346"/>
            <a:ext cx="1614032" cy="586958"/>
            <a:chOff x="834545" y="1594819"/>
            <a:chExt cx="1614032" cy="5869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F5AEC9-0DE5-4BD2-9F12-CEEE606CEAF2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89C2F3-2E93-444D-B756-3E94FC0744F1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89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C4A2-B946-4F0E-B29E-95369B7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การสร้างเซตจากข้อมูลในที่เก็บต่าง ๆ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62BD9C1-F304-4347-A8E4-24C76B00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35" y="1121143"/>
            <a:ext cx="1875272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80FC38C-1168-41DD-987F-EBB689FE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31" y="1121143"/>
            <a:ext cx="2393015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s.add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18B63D-4FA8-4088-AC27-A73BE6AA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44" y="1121143"/>
            <a:ext cx="128654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เหมือนกับ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1B875A-89FC-4E40-A98A-8BB441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910" y="2812157"/>
            <a:ext cx="936946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[1,2,3,1]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s = {1,2,3}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(1,2,3,1)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s = {1,2,3}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"Mono" ) 		 s = {"M", "o", "n"}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{"A":2, "B":2} )	 s = {"A", "B"}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{1,2,3} )		 s = {1,2,3}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range(1,7,2) )	 s = {1,3,5}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C4A2-B946-4F0E-B29E-95369B7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การสร้างลิสต์จากข้อมูลในที่เก็บต่าง ๆ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62BD9C1-F304-4347-A8E4-24C76B00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460" y="1121143"/>
            <a:ext cx="2091847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list(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80FC38C-1168-41DD-987F-EBB689FE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31" y="1121143"/>
            <a:ext cx="278967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18B63D-4FA8-4088-AC27-A73BE6AA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44" y="1121143"/>
            <a:ext cx="128654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เหมือนกับ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1B875A-89FC-4E40-A98A-8BB441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910" y="2812157"/>
            <a:ext cx="936946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list(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[1,2,3,1]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x = [1,2,3,1]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list(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(1,2,3,1)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x = [1,2,3,1]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"Mono" ) 		 x = ["M", "o", "n", "o"]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{"A":2, "B":2} )	 x = ["A", "B"]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{1,2,3} )		 x = [1,2,3]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range(1,7,2) )	 x = [1,3,5]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5D5CA-3686-4D95-8161-44B123785B39}"/>
              </a:ext>
            </a:extLst>
          </p:cNvPr>
          <p:cNvSpPr txBox="1"/>
          <p:nvPr/>
        </p:nvSpPr>
        <p:spPr bwMode="auto">
          <a:xfrm>
            <a:off x="1965366" y="5334566"/>
            <a:ext cx="7516837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ระวัง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! List </a:t>
            </a:r>
            <a: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จาก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set/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จะไม่เรียง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C4A2-B946-4F0E-B29E-95369B7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</a:t>
            </a:r>
            <a:r>
              <a:rPr lang="th-TH" dirty="0" err="1"/>
              <a:t>ทูเปิล</a:t>
            </a:r>
            <a:r>
              <a:rPr lang="th-TH" dirty="0"/>
              <a:t>จากข้อมูลในที่เก็บต่าง ๆ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1B875A-89FC-4E40-A98A-8BB441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149" y="1440557"/>
            <a:ext cx="936946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tuple(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[1,2,3,1]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t = (1,2,3,1)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tuple(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(1,2,3,1)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t = (1,2,3,1)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"Mono" ) 		 t = ("M", "o", "n", "o")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{"A":2, "B":2} )	 t = ("A", "B")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{1,2,3} )		 t = (1,2,3)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range(1,7,2) )	 t = (1,3,5)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4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19A5-ED1F-4EE1-A201-BE35D44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vs. sorted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3053B28-5E7B-4110-8E83-1811F466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352" y="1024830"/>
            <a:ext cx="351245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sorted(x)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out = []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for e in x: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out.append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(e)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out.sort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return 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D6A7-7A66-43D1-83F5-698AA48BDFA1}"/>
              </a:ext>
            </a:extLst>
          </p:cNvPr>
          <p:cNvSpPr txBox="1"/>
          <p:nvPr/>
        </p:nvSpPr>
        <p:spPr>
          <a:xfrm>
            <a:off x="6124318" y="1024830"/>
            <a:ext cx="3628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sorted(x) </a:t>
            </a:r>
            <a:r>
              <a:rPr lang="th-TH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built-in function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ที่นำข้อมูลใน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มาเรียงลำดับข้อมูล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แล้วคืนผลลัพธ์กลับมาเป็นลิสต์ ส่วน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ยังเหมือนเดิม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3309A05-370A-4788-99F6-9CFB6C04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2" y="3429000"/>
            <a:ext cx="10199844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[1,4,3,2] )         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[1, 2, 3, 4]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{1,4,3,2} )         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[1, 2, 3, 4]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"hello" )           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["e", "h", "l", "l", "o"]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{22:2, 90:3, 3:23} )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[3, 22, 90]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B7D76C7-80BC-44C3-80B0-7E2AD123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2" y="4966424"/>
            <a:ext cx="5828261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[1, 4, 3, 2]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()       # sort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ใช้กับ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list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เท่านั้น</a:t>
            </a:r>
            <a:endParaRPr lang="en-US" sz="20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F2041-7126-408E-8552-DF89923F9EBD}"/>
              </a:ext>
            </a:extLst>
          </p:cNvPr>
          <p:cNvSpPr txBox="1"/>
          <p:nvPr/>
        </p:nvSpPr>
        <p:spPr>
          <a:xfrm>
            <a:off x="7013666" y="4917420"/>
            <a:ext cx="389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สังเกตความแตกต่างในการใช้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x.sort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()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กับ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sorted( x )</a:t>
            </a:r>
          </a:p>
        </p:txBody>
      </p:sp>
    </p:spTree>
    <p:extLst>
      <p:ext uri="{BB962C8B-B14F-4D97-AF65-F5344CB8AC3E}">
        <p14:creationId xmlns:p14="http://schemas.microsoft.com/office/powerpoint/2010/main" val="207580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 build="p" animBg="1"/>
      <p:bldP spid="6" grpId="0" build="p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 </a:t>
            </a:r>
            <a:r>
              <a:rPr lang="en-US" i="1" dirty="0" err="1"/>
              <a:t>elem</a:t>
            </a:r>
            <a:r>
              <a:rPr lang="en-US" i="1" dirty="0"/>
              <a:t>   </a:t>
            </a:r>
            <a:r>
              <a:rPr lang="en-US" dirty="0"/>
              <a:t>in   </a:t>
            </a:r>
            <a:r>
              <a:rPr lang="en-US" i="1" dirty="0" err="1"/>
              <a:t>a_set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9A5D-85EE-4709-8C33-BB7DC6ED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ข้อมูลถูกหยิบจากเซตออกมาด้วยลำดับที่ไม่แน่นอน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634" y="1814513"/>
            <a:ext cx="4569167" cy="17026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 = {11111, 22222, 33333,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44444, 55555, 66666}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for e in 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print(e)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D2AA24-CD46-4413-8A74-C1F550A3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684" y="1814513"/>
            <a:ext cx="1502402" cy="1941173"/>
          </a:xfrm>
          <a:prstGeom prst="rect">
            <a:avLst/>
          </a:prstGeom>
          <a:solidFill>
            <a:srgbClr val="FFDB69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55555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11111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66666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22222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33333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44444</a:t>
            </a:r>
          </a:p>
        </p:txBody>
      </p:sp>
    </p:spTree>
    <p:extLst>
      <p:ext uri="{BB962C8B-B14F-4D97-AF65-F5344CB8AC3E}">
        <p14:creationId xmlns:p14="http://schemas.microsoft.com/office/powerpoint/2010/main" val="41527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4EF7-2893-40EA-A6B6-DF05A4B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i="1" dirty="0"/>
              <a:t>  </a:t>
            </a:r>
            <a:r>
              <a:rPr lang="en-US" i="1" dirty="0"/>
              <a:t>e  </a:t>
            </a:r>
            <a:r>
              <a:rPr lang="en-US" dirty="0"/>
              <a:t>in  </a:t>
            </a:r>
            <a:r>
              <a:rPr lang="en-US" i="1" dirty="0"/>
              <a:t>set</a:t>
            </a:r>
            <a:r>
              <a:rPr lang="th-TH" i="1" dirty="0"/>
              <a:t>  </a:t>
            </a:r>
            <a:r>
              <a:rPr lang="th-TH" dirty="0"/>
              <a:t>ทำงานเร็วกว่า  </a:t>
            </a:r>
            <a:r>
              <a:rPr lang="en-US" dirty="0"/>
              <a:t>if  </a:t>
            </a:r>
            <a:r>
              <a:rPr lang="en-US" i="1" dirty="0"/>
              <a:t>e  </a:t>
            </a:r>
            <a:r>
              <a:rPr lang="en-US" dirty="0"/>
              <a:t>in</a:t>
            </a:r>
            <a:r>
              <a:rPr lang="en-US" i="1" dirty="0"/>
              <a:t>  list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DCE6A1-8B74-4E3A-8888-F97AAAE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236" y="867827"/>
            <a:ext cx="5277904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import time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b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n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    # 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(n+1)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# 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– b)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D7746CB-F23E-43CB-BA9F-DD5C02AB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22" y="867827"/>
            <a:ext cx="3382843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 = 50000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L = []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 = set()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S.add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(L)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(S)</a:t>
            </a:r>
          </a:p>
          <a:p>
            <a:endParaRPr lang="it-IT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85396-AB75-47FB-B339-157084DC74CC}"/>
              </a:ext>
            </a:extLst>
          </p:cNvPr>
          <p:cNvSpPr/>
          <p:nvPr/>
        </p:nvSpPr>
        <p:spPr>
          <a:xfrm>
            <a:off x="3808413" y="5036067"/>
            <a:ext cx="4595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41.84556722640991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0.0149579048156738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5E22D-13FC-4C3A-B4F5-E5C9E454009F}"/>
              </a:ext>
            </a:extLst>
          </p:cNvPr>
          <p:cNvSpPr txBox="1"/>
          <p:nvPr/>
        </p:nvSpPr>
        <p:spPr>
          <a:xfrm>
            <a:off x="5046690" y="5990174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หน่วยเป็นวินาที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F9A85A-4702-4BCD-92FB-D99B9B1DC154}"/>
              </a:ext>
            </a:extLst>
          </p:cNvPr>
          <p:cNvSpPr/>
          <p:nvPr/>
        </p:nvSpPr>
        <p:spPr bwMode="auto">
          <a:xfrm>
            <a:off x="7673009" y="3750365"/>
            <a:ext cx="2131118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E2BC26-B4FF-4041-B682-0DCFE067741A}"/>
              </a:ext>
            </a:extLst>
          </p:cNvPr>
          <p:cNvSpPr/>
          <p:nvPr/>
        </p:nvSpPr>
        <p:spPr bwMode="auto">
          <a:xfrm>
            <a:off x="7765774" y="4148644"/>
            <a:ext cx="1972092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CD4A-C670-4738-A787-6873048DDE5C}"/>
              </a:ext>
            </a:extLst>
          </p:cNvPr>
          <p:cNvSpPr txBox="1"/>
          <p:nvPr/>
        </p:nvSpPr>
        <p:spPr>
          <a:xfrm>
            <a:off x="1782605" y="4790676"/>
            <a:ext cx="1959546" cy="17543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การค้นใน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set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เร็วกว่า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list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  <a:p>
            <a:r>
              <a:rPr lang="th-TH" sz="6000" dirty="0">
                <a:latin typeface="Tahoma" pitchFamily="34" charset="0"/>
                <a:cs typeface="Tahoma" pitchFamily="34" charset="0"/>
              </a:rPr>
              <a:t>มาก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BE9BF2-4259-4C45-895B-A924A4EC1A8F}"/>
              </a:ext>
            </a:extLst>
          </p:cNvPr>
          <p:cNvGrpSpPr/>
          <p:nvPr/>
        </p:nvGrpSpPr>
        <p:grpSpPr>
          <a:xfrm>
            <a:off x="627031" y="4893344"/>
            <a:ext cx="745920" cy="754920"/>
            <a:chOff x="627031" y="4893344"/>
            <a:chExt cx="74592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97604C-1CA7-48CF-A330-85F512FD51B9}"/>
                    </a:ext>
                  </a:extLst>
                </p14:cNvPr>
                <p14:cNvContentPartPr/>
                <p14:nvPr/>
              </p14:nvContentPartPr>
              <p14:xfrm>
                <a:off x="627031" y="5090984"/>
                <a:ext cx="31680" cy="153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97604C-1CA7-48CF-A330-85F512FD51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391" y="5082344"/>
                  <a:ext cx="49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B1F66D-E6E8-4077-9DB3-AD6EA74C13A6}"/>
                    </a:ext>
                  </a:extLst>
                </p14:cNvPr>
                <p14:cNvContentPartPr/>
                <p14:nvPr/>
              </p14:nvContentPartPr>
              <p14:xfrm>
                <a:off x="700831" y="5086664"/>
                <a:ext cx="78480" cy="12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B1F66D-E6E8-4077-9DB3-AD6EA74C13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2191" y="5077664"/>
                  <a:ext cx="96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04837E-D56C-4FDA-BD12-4974B0DCAA03}"/>
                    </a:ext>
                  </a:extLst>
                </p14:cNvPr>
                <p14:cNvContentPartPr/>
                <p14:nvPr/>
              </p14:nvContentPartPr>
              <p14:xfrm>
                <a:off x="780391" y="4912064"/>
                <a:ext cx="112320" cy="298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04837E-D56C-4FDA-BD12-4974B0DCAA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391" y="4903064"/>
                  <a:ext cx="129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C1A22D-B006-43E8-80AC-69852E003AA8}"/>
                    </a:ext>
                  </a:extLst>
                </p14:cNvPr>
                <p14:cNvContentPartPr/>
                <p14:nvPr/>
              </p14:nvContentPartPr>
              <p14:xfrm>
                <a:off x="811711" y="4928624"/>
                <a:ext cx="34920" cy="12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C1A22D-B006-43E8-80AC-69852E003A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2711" y="4919984"/>
                  <a:ext cx="52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A9FA8B-AFA0-4921-A4F2-462BCAC4C556}"/>
                    </a:ext>
                  </a:extLst>
                </p14:cNvPr>
                <p14:cNvContentPartPr/>
                <p14:nvPr/>
              </p14:nvContentPartPr>
              <p14:xfrm>
                <a:off x="908191" y="5057504"/>
                <a:ext cx="69120" cy="10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A9FA8B-AFA0-4921-A4F2-462BCAC4C5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9191" y="5048864"/>
                  <a:ext cx="86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89BF3E-D45A-416E-832D-8B593E615D28}"/>
                    </a:ext>
                  </a:extLst>
                </p14:cNvPr>
                <p14:cNvContentPartPr/>
                <p14:nvPr/>
              </p14:nvContentPartPr>
              <p14:xfrm>
                <a:off x="1001431" y="5021864"/>
                <a:ext cx="81720" cy="11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89BF3E-D45A-416E-832D-8B593E615D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2431" y="5013224"/>
                  <a:ext cx="99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CB754C-3B67-4BE0-B387-BB2C13D29DC0}"/>
                    </a:ext>
                  </a:extLst>
                </p14:cNvPr>
                <p14:cNvContentPartPr/>
                <p14:nvPr/>
              </p14:nvContentPartPr>
              <p14:xfrm>
                <a:off x="1147231" y="4986944"/>
                <a:ext cx="83520" cy="10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CB754C-3B67-4BE0-B387-BB2C13D29D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8591" y="4978304"/>
                  <a:ext cx="101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841368-E83A-40DD-8C49-539A37791FE4}"/>
                    </a:ext>
                  </a:extLst>
                </p14:cNvPr>
                <p14:cNvContentPartPr/>
                <p14:nvPr/>
              </p14:nvContentPartPr>
              <p14:xfrm>
                <a:off x="1183951" y="4893344"/>
                <a:ext cx="48600" cy="4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841368-E83A-40DD-8C49-539A37791F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5311" y="4884344"/>
                  <a:ext cx="66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061680-C9D6-491A-83F7-CCA28694295F}"/>
                    </a:ext>
                  </a:extLst>
                </p14:cNvPr>
                <p14:cNvContentPartPr/>
                <p14:nvPr/>
              </p14:nvContentPartPr>
              <p14:xfrm>
                <a:off x="1263151" y="4966424"/>
                <a:ext cx="97920" cy="10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061680-C9D6-491A-83F7-CCA2869429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54151" y="4957784"/>
                  <a:ext cx="115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0023EC-E757-41FA-BE1B-9C68CC6A6572}"/>
                    </a:ext>
                  </a:extLst>
                </p14:cNvPr>
                <p14:cNvContentPartPr/>
                <p14:nvPr/>
              </p14:nvContentPartPr>
              <p14:xfrm>
                <a:off x="652951" y="5377904"/>
                <a:ext cx="110880" cy="27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0023EC-E757-41FA-BE1B-9C68CC6A65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4311" y="5368904"/>
                  <a:ext cx="128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C5F03C-9562-47C5-9488-43ADA6F873C5}"/>
                    </a:ext>
                  </a:extLst>
                </p14:cNvPr>
                <p14:cNvContentPartPr/>
                <p14:nvPr/>
              </p14:nvContentPartPr>
              <p14:xfrm>
                <a:off x="809551" y="5489504"/>
                <a:ext cx="110520" cy="13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C5F03C-9562-47C5-9488-43ADA6F873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0551" y="5480504"/>
                  <a:ext cx="128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C2EEDF-D06E-46B9-B6B0-3B6EC1285929}"/>
                    </a:ext>
                  </a:extLst>
                </p14:cNvPr>
                <p14:cNvContentPartPr/>
                <p14:nvPr/>
              </p14:nvContentPartPr>
              <p14:xfrm>
                <a:off x="1024111" y="5333984"/>
                <a:ext cx="128520" cy="23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C2EEDF-D06E-46B9-B6B0-3B6EC12859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5471" y="5325344"/>
                  <a:ext cx="14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48366C-5129-4A67-B71A-713C2C8ED56D}"/>
                    </a:ext>
                  </a:extLst>
                </p14:cNvPr>
                <p14:cNvContentPartPr/>
                <p14:nvPr/>
              </p14:nvContentPartPr>
              <p14:xfrm>
                <a:off x="1133911" y="5369984"/>
                <a:ext cx="51480" cy="15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48366C-5129-4A67-B71A-713C2C8ED5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4911" y="5360984"/>
                  <a:ext cx="69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50CB1E-DCE6-4991-A793-B4821AAEF5C9}"/>
                    </a:ext>
                  </a:extLst>
                </p14:cNvPr>
                <p14:cNvContentPartPr/>
                <p14:nvPr/>
              </p14:nvContentPartPr>
              <p14:xfrm>
                <a:off x="1214911" y="5409584"/>
                <a:ext cx="64440" cy="9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50CB1E-DCE6-4991-A793-B4821AAEF5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5911" y="5400584"/>
                  <a:ext cx="82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2A8135-D3CA-473B-9AF3-8E42544DA421}"/>
                    </a:ext>
                  </a:extLst>
                </p14:cNvPr>
                <p14:cNvContentPartPr/>
                <p14:nvPr/>
              </p14:nvContentPartPr>
              <p14:xfrm>
                <a:off x="1305631" y="5267024"/>
                <a:ext cx="67320" cy="22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2A8135-D3CA-473B-9AF3-8E42544DA4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6631" y="5258384"/>
                  <a:ext cx="8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6115DC-1F6E-4A18-9268-26416E35DFAE}"/>
                    </a:ext>
                  </a:extLst>
                </p14:cNvPr>
                <p14:cNvContentPartPr/>
                <p14:nvPr/>
              </p14:nvContentPartPr>
              <p14:xfrm>
                <a:off x="1303831" y="5355584"/>
                <a:ext cx="69120" cy="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6115DC-1F6E-4A18-9268-26416E35DF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4831" y="5346944"/>
                  <a:ext cx="867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75301B-C989-447C-B625-2FB2911B0801}"/>
              </a:ext>
            </a:extLst>
          </p:cNvPr>
          <p:cNvGrpSpPr/>
          <p:nvPr/>
        </p:nvGrpSpPr>
        <p:grpSpPr>
          <a:xfrm>
            <a:off x="1407511" y="4859864"/>
            <a:ext cx="267120" cy="274680"/>
            <a:chOff x="1407511" y="4859864"/>
            <a:chExt cx="267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1A5178-E6F1-4912-AEE8-AC58716254D2}"/>
                    </a:ext>
                  </a:extLst>
                </p14:cNvPr>
                <p14:cNvContentPartPr/>
                <p14:nvPr/>
              </p14:nvContentPartPr>
              <p14:xfrm>
                <a:off x="1407511" y="4859864"/>
                <a:ext cx="59040" cy="16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1A5178-E6F1-4912-AEE8-AC58716254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8871" y="4851224"/>
                  <a:ext cx="76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7318C9-1282-4F0E-8360-2509E181C469}"/>
                    </a:ext>
                  </a:extLst>
                </p14:cNvPr>
                <p14:cNvContentPartPr/>
                <p14:nvPr/>
              </p14:nvContentPartPr>
              <p14:xfrm>
                <a:off x="1444591" y="4904504"/>
                <a:ext cx="37440" cy="7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7318C9-1282-4F0E-8360-2509E181C4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5591" y="4895504"/>
                  <a:ext cx="5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9C405B-4329-4168-A4EA-29DDF5D9ED37}"/>
                    </a:ext>
                  </a:extLst>
                </p14:cNvPr>
                <p14:cNvContentPartPr/>
                <p14:nvPr/>
              </p14:nvContentPartPr>
              <p14:xfrm>
                <a:off x="1469431" y="4952384"/>
                <a:ext cx="50400" cy="5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9C405B-4329-4168-A4EA-29DDF5D9ED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0431" y="4943744"/>
                  <a:ext cx="68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A10D1E-2740-4D48-9135-EC584511142E}"/>
                    </a:ext>
                  </a:extLst>
                </p14:cNvPr>
                <p14:cNvContentPartPr/>
                <p14:nvPr/>
              </p14:nvContentPartPr>
              <p14:xfrm>
                <a:off x="1528111" y="4887584"/>
                <a:ext cx="50760" cy="11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A10D1E-2740-4D48-9135-EC58451114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471" y="4878944"/>
                  <a:ext cx="68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0438B8-A8F7-46A7-BC3D-D8BF2B68BE2E}"/>
                    </a:ext>
                  </a:extLst>
                </p14:cNvPr>
                <p14:cNvContentPartPr/>
                <p14:nvPr/>
              </p14:nvContentPartPr>
              <p14:xfrm>
                <a:off x="1565551" y="4869584"/>
                <a:ext cx="109080" cy="26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0438B8-A8F7-46A7-BC3D-D8BF2B68BE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56911" y="4860944"/>
                  <a:ext cx="126720" cy="28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87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uiExpand="1" build="p"/>
      <p:bldP spid="8" grpId="0"/>
      <p:bldP spid="9" grpId="0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4BA-0A25-4BB5-A3FD-CFFC86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ฟังก์ชันตรวจข้อมูลซ้ำกันในลิสต์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01EACA0-4C73-4D4C-AE88-2A683680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699" y="763588"/>
            <a:ext cx="6832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(x)-1):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for j in range(i+1,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if 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== x[j]: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return True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B2130F-6FEA-488F-80FC-458CE631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582" y="3324552"/>
            <a:ext cx="6832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d = sorted(x)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(x)-1):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d[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== d[i+1]: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return True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727C41E-1BD7-45A3-85EE-AF969D40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582" y="5885516"/>
            <a:ext cx="6832601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[2, 3, 4, 5, 6, 6, 6, 7, 8, 8, 8, 9]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9555D5-6418-486E-B270-7EA1D18A8C03}"/>
              </a:ext>
            </a:extLst>
          </p:cNvPr>
          <p:cNvGrpSpPr/>
          <p:nvPr/>
        </p:nvGrpSpPr>
        <p:grpSpPr>
          <a:xfrm>
            <a:off x="1892378" y="2098014"/>
            <a:ext cx="942480" cy="2288160"/>
            <a:chOff x="1892378" y="2098014"/>
            <a:chExt cx="942480" cy="22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F1A6F5-635E-42DC-978F-EF08CCCA7921}"/>
                    </a:ext>
                  </a:extLst>
                </p14:cNvPr>
                <p14:cNvContentPartPr/>
                <p14:nvPr/>
              </p14:nvContentPartPr>
              <p14:xfrm>
                <a:off x="2288018" y="2098014"/>
                <a:ext cx="546840" cy="1844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F1A6F5-635E-42DC-978F-EF08CCCA79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9018" y="2089374"/>
                  <a:ext cx="564480" cy="18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5FDD63-4EBF-4DB9-BA0C-0F77C1495334}"/>
                    </a:ext>
                  </a:extLst>
                </p14:cNvPr>
                <p14:cNvContentPartPr/>
                <p14:nvPr/>
              </p14:nvContentPartPr>
              <p14:xfrm>
                <a:off x="1941338" y="4202574"/>
                <a:ext cx="208080" cy="18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5FDD63-4EBF-4DB9-BA0C-0F77C14953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2338" y="4193934"/>
                  <a:ext cx="225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B96127-E387-48D0-ADB0-98EDE243BF75}"/>
                    </a:ext>
                  </a:extLst>
                </p14:cNvPr>
                <p14:cNvContentPartPr/>
                <p14:nvPr/>
              </p14:nvContentPartPr>
              <p14:xfrm>
                <a:off x="1892378" y="3990174"/>
                <a:ext cx="164520" cy="10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B96127-E387-48D0-ADB0-98EDE243BF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3738" y="3981174"/>
                  <a:ext cx="182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58017B-FE8C-4B70-A9F3-0F0C7016F8E7}"/>
                    </a:ext>
                  </a:extLst>
                </p14:cNvPr>
                <p14:cNvContentPartPr/>
                <p14:nvPr/>
              </p14:nvContentPartPr>
              <p14:xfrm>
                <a:off x="2204138" y="4088094"/>
                <a:ext cx="159480" cy="19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58017B-FE8C-4B70-A9F3-0F0C7016F8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95498" y="4079094"/>
                  <a:ext cx="177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0F9DB5-95E5-4D79-B044-B6698204583B}"/>
                    </a:ext>
                  </a:extLst>
                </p14:cNvPr>
                <p14:cNvContentPartPr/>
                <p14:nvPr/>
              </p14:nvContentPartPr>
              <p14:xfrm>
                <a:off x="2365058" y="4060374"/>
                <a:ext cx="10908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0F9DB5-95E5-4D79-B044-B669820458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6418" y="4051734"/>
                  <a:ext cx="12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3B7488-5B6C-4E59-A71C-460EA6DA6C3F}"/>
                    </a:ext>
                  </a:extLst>
                </p14:cNvPr>
                <p14:cNvContentPartPr/>
                <p14:nvPr/>
              </p14:nvContentPartPr>
              <p14:xfrm>
                <a:off x="2388098" y="3872814"/>
                <a:ext cx="178560" cy="35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3B7488-5B6C-4E59-A71C-460EA6DA6C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9458" y="3864174"/>
                  <a:ext cx="196200" cy="37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41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4BA-0A25-4BB5-A3FD-CFFC86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ฟังก์ชันตรวจข้อมูลซ้ำกันในลิสต์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01EACA0-4C73-4D4C-AE88-2A683680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142" y="1014047"/>
            <a:ext cx="5805716" cy="12025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= set( x 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(s) !=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B2130F-6FEA-488F-80FC-458CE631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142" y="2467018"/>
            <a:ext cx="5805716" cy="2679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= set()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e in x: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e in s: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return True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s.add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313278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FDD9-C8A4-4E1B-A83D-87CEBFAB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th-TH" dirty="0" err="1"/>
              <a:t>หาส</a:t>
            </a:r>
            <a:r>
              <a:rPr lang="th-TH" dirty="0"/>
              <a:t>องจำนวนต่างกันที่รวมกันได้ </a:t>
            </a:r>
            <a:r>
              <a:rPr lang="en-US" dirty="0"/>
              <a:t>k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17180CF-1CF8-4AA0-B7C2-37AA69599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4" y="905200"/>
            <a:ext cx="7013576" cy="45264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x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 [int(e) for e in input().split()]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 = set(x)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k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 int(input())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[]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d: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e1 =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– 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e &lt; e1 and e1 in d: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soln.append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((e, e1))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)==0: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print("Not found")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else: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F79E4D5-FBE8-4603-B738-44791BBA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969" y="1714868"/>
            <a:ext cx="3032317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1 2 3 4 8 9 -8 -2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11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C82BED4-A15E-498A-AABF-CA18F06B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969" y="4654735"/>
            <a:ext cx="3032317" cy="4022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[(2, 9), (3, 8)]</a:t>
            </a:r>
          </a:p>
        </p:txBody>
      </p:sp>
    </p:spTree>
    <p:extLst>
      <p:ext uri="{BB962C8B-B14F-4D97-AF65-F5344CB8AC3E}">
        <p14:creationId xmlns:p14="http://schemas.microsoft.com/office/powerpoint/2010/main" val="31253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452F7-852F-44BB-8DEC-D799BDC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&amp; Flow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F845-CEF4-413D-9788-B6FCC9704A91}"/>
              </a:ext>
            </a:extLst>
          </p:cNvPr>
          <p:cNvSpPr txBox="1"/>
          <p:nvPr/>
        </p:nvSpPr>
        <p:spPr bwMode="auto">
          <a:xfrm>
            <a:off x="3012253" y="1143113"/>
            <a:ext cx="2147040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เรียนไปแล้ว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A272B-087F-4CA0-9F2E-C6710F85C8E5}"/>
              </a:ext>
            </a:extLst>
          </p:cNvPr>
          <p:cNvSpPr txBox="1"/>
          <p:nvPr/>
        </p:nvSpPr>
        <p:spPr bwMode="auto">
          <a:xfrm>
            <a:off x="6664856" y="1143113"/>
            <a:ext cx="2360239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จะเรียนต่อไป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B6017-4E6E-4A9E-9975-A9A12BACDFE2}"/>
              </a:ext>
            </a:extLst>
          </p:cNvPr>
          <p:cNvSpPr txBox="1"/>
          <p:nvPr/>
        </p:nvSpPr>
        <p:spPr bwMode="auto">
          <a:xfrm>
            <a:off x="2880553" y="1881775"/>
            <a:ext cx="2417162" cy="120251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int, float,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str, bool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CAAEE-DA5B-4A57-86D2-18E90D8E5AE4}"/>
              </a:ext>
            </a:extLst>
          </p:cNvPr>
          <p:cNvSpPr txBox="1"/>
          <p:nvPr/>
        </p:nvSpPr>
        <p:spPr bwMode="auto">
          <a:xfrm>
            <a:off x="6688266" y="1823259"/>
            <a:ext cx="2738226" cy="1571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tuple, set,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array,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class/object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DE4C3-AF3C-4D97-80DB-02874607664F}"/>
              </a:ext>
            </a:extLst>
          </p:cNvPr>
          <p:cNvSpPr txBox="1"/>
          <p:nvPr/>
        </p:nvSpPr>
        <p:spPr bwMode="auto">
          <a:xfrm>
            <a:off x="2880553" y="3737654"/>
            <a:ext cx="2417162" cy="194117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if-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-else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while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for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BD484-293D-4FF0-9A0B-CAD641364755}"/>
              </a:ext>
            </a:extLst>
          </p:cNvPr>
          <p:cNvSpPr txBox="1"/>
          <p:nvPr/>
        </p:nvSpPr>
        <p:spPr bwMode="auto">
          <a:xfrm>
            <a:off x="6720062" y="3719623"/>
            <a:ext cx="2706430" cy="194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nested loop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comprehension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recursion</a:t>
            </a: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79AADA0-B44D-4F09-807E-7054D2A3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763589"/>
            <a:ext cx="7997372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S1 = {         2,  3,  4,  5,  6,  7,  8,  9, 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10, 11, 12, 13, 14, 15, 16, 17, 18, 19,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20, 21, 22, 23, 24, 25, 26, 27, 28, 29,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30, 31, 32, 33, 34, 35, 36, 37, 38, 39,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40, 41, 42, 43, 44, 45, 46, 47, 48, 49, 50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03EF0-B3AB-4C23-B4A9-3FDF33F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Sieve of Eratosthenes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167CBB3-D967-43BB-A8FD-DCBB74AB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481" y="4195743"/>
            <a:ext cx="400860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 4,  6,  8, 10, ..., 50}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 6,  9, 12, 15, ..., 48}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 8, 12, 16, 20, ..., 48}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{10, 15, 20, 25, ..., 50}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{12, 18, 24, 30, ..., 48}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{14, 21, 28, 35, ..., 49}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6652E11-2799-47DF-BE79-1A8DA5E4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784" y="2517593"/>
            <a:ext cx="6146800" cy="144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S1 = set(range(2, N+1))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range(2, int(N**0.5) + 1):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S2 = set(range(2*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N+1,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S1 = S1 – S2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0CAC906-DBD0-48F6-AA4A-48AA3019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794" y="4764039"/>
            <a:ext cx="569233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47A08-D2C9-41DA-A19E-C79E3E3B7209}"/>
              </a:ext>
            </a:extLst>
          </p:cNvPr>
          <p:cNvSpPr txBox="1"/>
          <p:nvPr/>
        </p:nvSpPr>
        <p:spPr bwMode="auto">
          <a:xfrm>
            <a:off x="2094140" y="2480247"/>
            <a:ext cx="1837645" cy="12025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จำนวนเฉพาะทุกตัวที่มีค่า</a:t>
            </a:r>
          </a:p>
          <a:p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ไม่เกิน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EFE0B1-3FE9-480E-AFE6-C3E0964EEA69}"/>
              </a:ext>
            </a:extLst>
          </p:cNvPr>
          <p:cNvGrpSpPr/>
          <p:nvPr/>
        </p:nvGrpSpPr>
        <p:grpSpPr>
          <a:xfrm>
            <a:off x="3039827" y="792345"/>
            <a:ext cx="6550030" cy="1562770"/>
            <a:chOff x="1488961" y="763588"/>
            <a:chExt cx="6550030" cy="15627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35A222-54CA-40BC-B432-92AC116A697D}"/>
                </a:ext>
              </a:extLst>
            </p:cNvPr>
            <p:cNvSpPr/>
            <p:nvPr/>
          </p:nvSpPr>
          <p:spPr bwMode="auto">
            <a:xfrm>
              <a:off x="3975652" y="763588"/>
              <a:ext cx="503583" cy="15627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1B182-3F8B-4191-B640-53EAD00DE9C4}"/>
                </a:ext>
              </a:extLst>
            </p:cNvPr>
            <p:cNvSpPr/>
            <p:nvPr/>
          </p:nvSpPr>
          <p:spPr bwMode="auto">
            <a:xfrm>
              <a:off x="6385477" y="763588"/>
              <a:ext cx="503583" cy="15319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2D28CA-349F-41CB-9737-D54628B8E7E0}"/>
                </a:ext>
              </a:extLst>
            </p:cNvPr>
            <p:cNvSpPr/>
            <p:nvPr/>
          </p:nvSpPr>
          <p:spPr bwMode="auto">
            <a:xfrm>
              <a:off x="5183049" y="771483"/>
              <a:ext cx="503583" cy="1554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36CF0F-EBC4-4F7D-A46B-5DD197E1B15E}"/>
                </a:ext>
              </a:extLst>
            </p:cNvPr>
            <p:cNvSpPr/>
            <p:nvPr/>
          </p:nvSpPr>
          <p:spPr bwMode="auto">
            <a:xfrm>
              <a:off x="1488961" y="1066889"/>
              <a:ext cx="503583" cy="12286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AB4D10-A760-447B-AC79-44976A160CF9}"/>
                </a:ext>
              </a:extLst>
            </p:cNvPr>
            <p:cNvSpPr/>
            <p:nvPr/>
          </p:nvSpPr>
          <p:spPr bwMode="auto">
            <a:xfrm>
              <a:off x="2699721" y="1066889"/>
              <a:ext cx="503583" cy="12594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736A73-569C-464F-86FB-3FBC13D054AE}"/>
                </a:ext>
              </a:extLst>
            </p:cNvPr>
            <p:cNvSpPr/>
            <p:nvPr/>
          </p:nvSpPr>
          <p:spPr bwMode="auto">
            <a:xfrm>
              <a:off x="7535408" y="1971675"/>
              <a:ext cx="503583" cy="3238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9C4EE-95F4-491F-AF53-8A649BBBE6C9}"/>
              </a:ext>
            </a:extLst>
          </p:cNvPr>
          <p:cNvGrpSpPr/>
          <p:nvPr/>
        </p:nvGrpSpPr>
        <p:grpSpPr>
          <a:xfrm>
            <a:off x="3650684" y="838048"/>
            <a:ext cx="5422439" cy="1554453"/>
            <a:chOff x="2084534" y="771905"/>
            <a:chExt cx="5422439" cy="1554453"/>
          </a:xfrm>
          <a:solidFill>
            <a:schemeClr val="bg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40EE65-9990-4D57-B4AC-4B392D82ECAF}"/>
                </a:ext>
              </a:extLst>
            </p:cNvPr>
            <p:cNvSpPr/>
            <p:nvPr/>
          </p:nvSpPr>
          <p:spPr bwMode="auto">
            <a:xfrm>
              <a:off x="6966448" y="771905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54E817-3DEC-4757-982F-7423135C3A33}"/>
                </a:ext>
              </a:extLst>
            </p:cNvPr>
            <p:cNvSpPr/>
            <p:nvPr/>
          </p:nvSpPr>
          <p:spPr bwMode="auto">
            <a:xfrm>
              <a:off x="4529371" y="1096833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BE955C-6458-4FC0-BE19-E7EB572AB229}"/>
                </a:ext>
              </a:extLst>
            </p:cNvPr>
            <p:cNvSpPr/>
            <p:nvPr/>
          </p:nvSpPr>
          <p:spPr bwMode="auto">
            <a:xfrm>
              <a:off x="2084534" y="1384506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321CD-D996-4D26-97CE-5F465FAD74B2}"/>
                </a:ext>
              </a:extLst>
            </p:cNvPr>
            <p:cNvSpPr/>
            <p:nvPr/>
          </p:nvSpPr>
          <p:spPr bwMode="auto">
            <a:xfrm>
              <a:off x="5767564" y="1381731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E67792-EA5C-49CB-8EDA-F2D99F34F471}"/>
                </a:ext>
              </a:extLst>
            </p:cNvPr>
            <p:cNvSpPr/>
            <p:nvPr/>
          </p:nvSpPr>
          <p:spPr bwMode="auto">
            <a:xfrm>
              <a:off x="3349289" y="1678464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E467E6-38A8-42BA-B65D-EB9A85566C94}"/>
                </a:ext>
              </a:extLst>
            </p:cNvPr>
            <p:cNvSpPr/>
            <p:nvPr/>
          </p:nvSpPr>
          <p:spPr bwMode="auto">
            <a:xfrm>
              <a:off x="7003390" y="1688571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9C2359-EEF6-4D76-8027-2A8C31D8F7F6}"/>
                </a:ext>
              </a:extLst>
            </p:cNvPr>
            <p:cNvSpPr/>
            <p:nvPr/>
          </p:nvSpPr>
          <p:spPr bwMode="auto">
            <a:xfrm>
              <a:off x="4544515" y="2002508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01845-23DD-4BCB-98CF-BAE87EDB7770}"/>
              </a:ext>
            </a:extLst>
          </p:cNvPr>
          <p:cNvSpPr/>
          <p:nvPr/>
        </p:nvSpPr>
        <p:spPr bwMode="auto">
          <a:xfrm>
            <a:off x="6063052" y="1123668"/>
            <a:ext cx="503583" cy="12026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497CB5-1CF1-4CF8-8A49-5A1DFB45EB15}"/>
              </a:ext>
            </a:extLst>
          </p:cNvPr>
          <p:cNvSpPr/>
          <p:nvPr/>
        </p:nvSpPr>
        <p:spPr bwMode="auto">
          <a:xfrm>
            <a:off x="8542335" y="2028825"/>
            <a:ext cx="503583" cy="36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uiExpand="1" build="p" animBg="1"/>
      <p:bldP spid="10" grpId="0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260C-F964-4B68-AA06-E0A89F15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Winner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CB9CF4-77D8-4B7C-8243-4A035B95CE85}"/>
              </a:ext>
            </a:extLst>
          </p:cNvPr>
          <p:cNvSpPr/>
          <p:nvPr/>
        </p:nvSpPr>
        <p:spPr>
          <a:xfrm>
            <a:off x="2735943" y="1110904"/>
            <a:ext cx="7075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ให้เขียนโปรแกรมเพื่อรับผลการแข่งขันฟุตบอล จากนั้นให้หาว่าทีมใดบ้างที่ไม่เคยแพ้เลย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19B28D-29A0-4913-ADE2-E8D35F25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778" y="2565654"/>
            <a:ext cx="3193366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5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Chelsea Liverpool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ManU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Liverpool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Liverpool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ManU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Chelsea Arsenal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Everton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ManCity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AEA7964-86F5-4035-BF39-0D46171B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931" y="3212466"/>
            <a:ext cx="3933371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['Chelsea', 'Everton']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B930DB-2CA4-49AC-81B7-3FF1C0DD6C27}"/>
              </a:ext>
            </a:extLst>
          </p:cNvPr>
          <p:cNvSpPr/>
          <p:nvPr/>
        </p:nvSpPr>
        <p:spPr bwMode="auto">
          <a:xfrm>
            <a:off x="5494048" y="3212466"/>
            <a:ext cx="618978" cy="4330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DA9DD56-787D-4ECB-AACF-CD0577AD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5" y="1445022"/>
            <a:ext cx="8300373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"6130102321", "6130238221", "6031022121" 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 = [ [10, 9, 10],  [9, 10, 8],   [5, 8, 7]    ]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C4601D8-E558-4EA6-90C7-EC5F01F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5" y="4254258"/>
            <a:ext cx="830037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{ "6130102321": [10,  9, 10],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"6130238221": [ 9, 10,  8],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"6031022121": [ 5,  8,  7]  }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4D6FCAA-0215-4B04-926E-57A68222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4" y="2680363"/>
            <a:ext cx="8300373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[6130102321, [10,  9, 10]],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[6130238221, [ 9, 10,  8]],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[6031022121, [ 5,  8,  7]]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55E44-9B0D-464C-B099-38DF0F1AF389}"/>
              </a:ext>
            </a:extLst>
          </p:cNvPr>
          <p:cNvSpPr txBox="1"/>
          <p:nvPr/>
        </p:nvSpPr>
        <p:spPr bwMode="auto">
          <a:xfrm>
            <a:off x="2926409" y="872381"/>
            <a:ext cx="6336007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เก็บข้อมูลที่มีความสัมพันธ์กันได้ด้วย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DA9DD56-787D-4ECB-AACF-CD0577AD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6" y="980564"/>
            <a:ext cx="7957489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"6130102321","6130238221","6031022121" 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 = [ [10, 9, 10], [9, 10, 8],  [5, 8, 7]    ]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0D686C-7C62-42A6-99FB-970A04C5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6" y="1969162"/>
            <a:ext cx="7957489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ID in x: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p[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x.index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(ID)] 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จะเรียงแต่ในลิสต์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,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ข้อมูลใน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p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จะไม่ตรงตาม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[]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([x[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],p[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]])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id,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t: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print(id,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F94A-1A5D-41F3-B72F-79F3E945BADE}"/>
              </a:ext>
            </a:extLst>
          </p:cNvPr>
          <p:cNvSpPr txBox="1"/>
          <p:nvPr/>
        </p:nvSpPr>
        <p:spPr>
          <a:xfrm>
            <a:off x="7775643" y="231142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ช้า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331F7-B783-4D33-93D4-95EF0700FACD}"/>
              </a:ext>
            </a:extLst>
          </p:cNvPr>
          <p:cNvSpPr txBox="1"/>
          <p:nvPr/>
        </p:nvSpPr>
        <p:spPr>
          <a:xfrm>
            <a:off x="7775644" y="4495535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ยุ่ง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C4601D8-E558-4EA6-90C7-EC5F01F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668" y="2512542"/>
            <a:ext cx="7957489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scores in x: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ค้น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ID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ต้องไล่ค้นเอง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== ID: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print( scores )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break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เรียงตาม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ID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x: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)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4D6FCAA-0215-4B04-926E-57A68222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5" y="982191"/>
            <a:ext cx="7957488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[6130102321, [10,  9, 10]],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[6130238221, [ 9, 10,  8]],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[6031022121, [ 5,  8,  7]]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1F28-4DB4-44EC-A74F-3F7F47066C9E}"/>
              </a:ext>
            </a:extLst>
          </p:cNvPr>
          <p:cNvSpPr txBox="1"/>
          <p:nvPr/>
        </p:nvSpPr>
        <p:spPr>
          <a:xfrm>
            <a:off x="7759540" y="3267686"/>
            <a:ext cx="190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ช้า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,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ยุ่ง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32D5D-FFF6-4D14-8AE2-224D69E39267}"/>
              </a:ext>
            </a:extLst>
          </p:cNvPr>
          <p:cNvSpPr txBox="1"/>
          <p:nvPr/>
        </p:nvSpPr>
        <p:spPr>
          <a:xfrm>
            <a:off x="7759540" y="466916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สะดวก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C4601D8-E558-4EA6-90C7-EC5F01F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57" y="1046600"/>
            <a:ext cx="655011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{ "6130102321": [10,  9, 10],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"6130238221": [ 9, 10,  8],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"6031022121": [ 5,  8,  7]  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5023914-B980-460E-AEBC-CF21BDFD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58" y="2439789"/>
            <a:ext cx="4212683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ID in d: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d[ID] 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ต้องการเรียงตาม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id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id in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sorted(d)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id, d[id] )</a:t>
            </a:r>
          </a:p>
          <a:p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91658-1BF1-4E68-897C-72779A08816C}"/>
              </a:ext>
            </a:extLst>
          </p:cNvPr>
          <p:cNvSpPr txBox="1"/>
          <p:nvPr/>
        </p:nvSpPr>
        <p:spPr>
          <a:xfrm>
            <a:off x="7148847" y="275315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เร็ว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719FE-9C30-490B-B6F4-9D7AA6A6B050}"/>
              </a:ext>
            </a:extLst>
          </p:cNvPr>
          <p:cNvSpPr txBox="1"/>
          <p:nvPr/>
        </p:nvSpPr>
        <p:spPr>
          <a:xfrm>
            <a:off x="6685578" y="488315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สะดวก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A0FB-1770-420F-AF56-8BF53335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เรียงประเภทเพลงตามเวลารวม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79DBC-BB77-4C7D-914F-2D0A161D9B4E}"/>
              </a:ext>
            </a:extLst>
          </p:cNvPr>
          <p:cNvSpPr/>
          <p:nvPr/>
        </p:nvSpPr>
        <p:spPr>
          <a:xfrm>
            <a:off x="1959428" y="1135175"/>
            <a:ext cx="8505372" cy="360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9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Shake It Off, Taylor Swift, Pop, 3:39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Rolling In The Deep, Adele, Pop, 3:48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Chandelier, Sia, Pop, 3:36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Roar, Katy Perry, Pop, 3:42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Hotel California, Eagle, Rock, 6:30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We Are the Champions, Queen, Rock, 2:59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Hello Dolly, Louis Armstrong, Jazz, 2:27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Bohemian Rhapsody, Queen, Rock, 5:55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Coward of the County, Kenny Rogers, Country, 4:20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13D19-7C45-4D8C-8174-8CA1D0E769B8}"/>
              </a:ext>
            </a:extLst>
          </p:cNvPr>
          <p:cNvSpPr/>
          <p:nvPr/>
        </p:nvSpPr>
        <p:spPr>
          <a:xfrm>
            <a:off x="1959429" y="5195763"/>
            <a:ext cx="3599543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Rock --&gt; 15:24</a:t>
            </a:r>
          </a:p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Pop --&gt; 14:45</a:t>
            </a:r>
          </a:p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Country --&gt; 4:20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79C0D-1A94-40DA-80B9-4AD93FE603DA}"/>
              </a:ext>
            </a:extLst>
          </p:cNvPr>
          <p:cNvSpPr/>
          <p:nvPr/>
        </p:nvSpPr>
        <p:spPr>
          <a:xfrm>
            <a:off x="1944916" y="763589"/>
            <a:ext cx="1161143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3CC4F-83A7-498D-83D9-714B35176FAF}"/>
              </a:ext>
            </a:extLst>
          </p:cNvPr>
          <p:cNvSpPr/>
          <p:nvPr/>
        </p:nvSpPr>
        <p:spPr>
          <a:xfrm>
            <a:off x="1944916" y="4800025"/>
            <a:ext cx="142239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29765-94B8-4EBF-9DC0-354CE99F7B95}"/>
              </a:ext>
            </a:extLst>
          </p:cNvPr>
          <p:cNvSpPr txBox="1"/>
          <p:nvPr/>
        </p:nvSpPr>
        <p:spPr>
          <a:xfrm>
            <a:off x="6038183" y="4964931"/>
            <a:ext cx="378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แสดงประเภทเพลง ตามด้วยเวลารวมเป็นนาทีและวินาที เรียงตามลำดับเวลารวม 3 อันดับแรกจากมากมาน้อย 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8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8EB6-0580-4935-A78D-A6C4512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474D4-683D-472C-A7B6-8578F764454C}"/>
              </a:ext>
            </a:extLst>
          </p:cNvPr>
          <p:cNvSpPr/>
          <p:nvPr/>
        </p:nvSpPr>
        <p:spPr>
          <a:xfrm>
            <a:off x="2556555" y="994789"/>
            <a:ext cx="707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list, 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ก็ได้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D6F92-74F9-4111-A82F-076B0E452F74}"/>
              </a:ext>
            </a:extLst>
          </p:cNvPr>
          <p:cNvSpPr/>
          <p:nvPr/>
        </p:nvSpPr>
        <p:spPr>
          <a:xfrm>
            <a:off x="1885493" y="1615968"/>
            <a:ext cx="8417836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'Hello': {'Adele', 'Lionel Richie', 'Prince'},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'Shake It Off': {'Taylor Swift'},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'Chandelier': {'Sia'},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"You've got a Friend": {'Carol King',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'James Taylor'},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'What a Wonderful World': {'Anne Murray',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'Louis Armstrong',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'Rod Stewart'},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117AD2F-5BF3-45FE-805E-89F10422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848" y="3197077"/>
            <a:ext cx="2034680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{str: set}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375CF-247F-468D-B154-3FC8BBF3D5EA}"/>
              </a:ext>
            </a:extLst>
          </p:cNvPr>
          <p:cNvGrpSpPr/>
          <p:nvPr/>
        </p:nvGrpSpPr>
        <p:grpSpPr>
          <a:xfrm>
            <a:off x="9704738" y="1225374"/>
            <a:ext cx="267480" cy="128520"/>
            <a:chOff x="9704738" y="1225374"/>
            <a:chExt cx="26748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E0FDCC-C706-4C69-B7A1-E66B36B5D8F6}"/>
                    </a:ext>
                  </a:extLst>
                </p14:cNvPr>
                <p14:cNvContentPartPr/>
                <p14:nvPr/>
              </p14:nvContentPartPr>
              <p14:xfrm>
                <a:off x="9704738" y="1239414"/>
                <a:ext cx="26640" cy="11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E0FDCC-C706-4C69-B7A1-E66B36B5D8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95738" y="1230414"/>
                  <a:ext cx="44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C49AB3-DF88-4FB7-9537-4DF82EB8AD22}"/>
                    </a:ext>
                  </a:extLst>
                </p14:cNvPr>
                <p14:cNvContentPartPr/>
                <p14:nvPr/>
              </p14:nvContentPartPr>
              <p14:xfrm>
                <a:off x="9791138" y="1226454"/>
                <a:ext cx="21960" cy="112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C49AB3-DF88-4FB7-9537-4DF82EB8AD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2138" y="1217454"/>
                  <a:ext cx="39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FEE636-5AA5-45E8-BA80-8DCDAF3CA4FC}"/>
                    </a:ext>
                  </a:extLst>
                </p14:cNvPr>
                <p14:cNvContentPartPr/>
                <p14:nvPr/>
              </p14:nvContentPartPr>
              <p14:xfrm>
                <a:off x="9864938" y="1225374"/>
                <a:ext cx="10728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FEE636-5AA5-45E8-BA80-8DCDAF3CA4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56298" y="1216734"/>
                  <a:ext cx="12492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47A9A5-B41A-4556-A29E-133A493DC496}"/>
                  </a:ext>
                </a:extLst>
              </p14:cNvPr>
              <p14:cNvContentPartPr/>
              <p14:nvPr/>
            </p14:nvContentPartPr>
            <p14:xfrm>
              <a:off x="9962498" y="1112694"/>
              <a:ext cx="9720" cy="4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47A9A5-B41A-4556-A29E-133A493DC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53498" y="1104054"/>
                <a:ext cx="273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D441A51-C2C7-4040-A064-CDBBD3D6C51F}"/>
              </a:ext>
            </a:extLst>
          </p:cNvPr>
          <p:cNvGrpSpPr/>
          <p:nvPr/>
        </p:nvGrpSpPr>
        <p:grpSpPr>
          <a:xfrm>
            <a:off x="10216286" y="1001848"/>
            <a:ext cx="1898439" cy="739178"/>
            <a:chOff x="10216286" y="1001848"/>
            <a:chExt cx="1898439" cy="7391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E2A7A1-8F0F-4CA6-A21F-B6477E66CF71}"/>
                    </a:ext>
                  </a:extLst>
                </p14:cNvPr>
                <p14:cNvContentPartPr/>
                <p14:nvPr/>
              </p14:nvContentPartPr>
              <p14:xfrm>
                <a:off x="10216286" y="1112008"/>
                <a:ext cx="104040" cy="21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E2A7A1-8F0F-4CA6-A21F-B6477E66CF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07646" y="1103008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B40CDB-42D4-4BD0-BCF6-A5440EB32CCC}"/>
                    </a:ext>
                  </a:extLst>
                </p14:cNvPr>
                <p14:cNvContentPartPr/>
                <p14:nvPr/>
              </p14:nvContentPartPr>
              <p14:xfrm>
                <a:off x="10363166" y="1220368"/>
                <a:ext cx="82440" cy="12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B40CDB-42D4-4BD0-BCF6-A5440EB32C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54166" y="1211728"/>
                  <a:ext cx="100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A2F1BE-B64A-4FC9-8EE0-FBFF50A4EA0B}"/>
                    </a:ext>
                  </a:extLst>
                </p14:cNvPr>
                <p14:cNvContentPartPr/>
                <p14:nvPr/>
              </p14:nvContentPartPr>
              <p14:xfrm>
                <a:off x="10462886" y="1230448"/>
                <a:ext cx="69840" cy="25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A2F1BE-B64A-4FC9-8EE0-FBFF50A4EA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4246" y="1221448"/>
                  <a:ext cx="87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A61433-7656-4FD5-AE23-EBE812043B6C}"/>
                    </a:ext>
                  </a:extLst>
                </p14:cNvPr>
                <p14:cNvContentPartPr/>
                <p14:nvPr/>
              </p14:nvContentPartPr>
              <p14:xfrm>
                <a:off x="10746926" y="1241968"/>
                <a:ext cx="78120" cy="7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A61433-7656-4FD5-AE23-EBE812043B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37926" y="1232968"/>
                  <a:ext cx="95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60AA35-BD7B-4828-86F5-C180059ED874}"/>
                    </a:ext>
                  </a:extLst>
                </p14:cNvPr>
                <p14:cNvContentPartPr/>
                <p14:nvPr/>
              </p14:nvContentPartPr>
              <p14:xfrm>
                <a:off x="10798046" y="1130008"/>
                <a:ext cx="66960" cy="4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60AA35-BD7B-4828-86F5-C180059ED8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89046" y="1121008"/>
                  <a:ext cx="84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1C8332-48BF-4C96-9A89-0E7DAE4777B0}"/>
                    </a:ext>
                  </a:extLst>
                </p14:cNvPr>
                <p14:cNvContentPartPr/>
                <p14:nvPr/>
              </p14:nvContentPartPr>
              <p14:xfrm>
                <a:off x="10866806" y="1208128"/>
                <a:ext cx="54360" cy="8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1C8332-48BF-4C96-9A89-0E7DAE4777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57806" y="1199488"/>
                  <a:ext cx="72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AE8AA1-D7D8-4B0D-BD5C-E5F7E49C4F7E}"/>
                    </a:ext>
                  </a:extLst>
                </p14:cNvPr>
                <p14:cNvContentPartPr/>
                <p14:nvPr/>
              </p14:nvContentPartPr>
              <p14:xfrm>
                <a:off x="10951766" y="1203088"/>
                <a:ext cx="88920" cy="10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AE8AA1-D7D8-4B0D-BD5C-E5F7E49C4F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42766" y="1194088"/>
                  <a:ext cx="106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7924EB-5821-40DD-9609-9EA5080E00B2}"/>
                    </a:ext>
                  </a:extLst>
                </p14:cNvPr>
                <p14:cNvContentPartPr/>
                <p14:nvPr/>
              </p14:nvContentPartPr>
              <p14:xfrm>
                <a:off x="11023406" y="1001848"/>
                <a:ext cx="115560" cy="30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7924EB-5821-40DD-9609-9EA5080E00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14406" y="992848"/>
                  <a:ext cx="133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06552B-9030-46AA-9066-2F39C0E6DD46}"/>
                    </a:ext>
                  </a:extLst>
                </p14:cNvPr>
                <p14:cNvContentPartPr/>
                <p14:nvPr/>
              </p14:nvContentPartPr>
              <p14:xfrm>
                <a:off x="11143286" y="1164208"/>
                <a:ext cx="95040" cy="148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06552B-9030-46AA-9066-2F39C0E6DD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34286" y="1155208"/>
                  <a:ext cx="112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8B4BD7-1407-4A89-BAC6-16B9A9D25C67}"/>
                    </a:ext>
                  </a:extLst>
                </p14:cNvPr>
                <p14:cNvContentPartPr/>
                <p14:nvPr/>
              </p14:nvContentPartPr>
              <p14:xfrm>
                <a:off x="11306366" y="1132528"/>
                <a:ext cx="93600" cy="18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8B4BD7-1407-4A89-BAC6-16B9A9D25C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97726" y="1123528"/>
                  <a:ext cx="111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4D9F65-134F-462A-9C31-972200D9905B}"/>
                    </a:ext>
                  </a:extLst>
                </p14:cNvPr>
                <p14:cNvContentPartPr/>
                <p14:nvPr/>
              </p14:nvContentPartPr>
              <p14:xfrm>
                <a:off x="11435246" y="1216408"/>
                <a:ext cx="61560" cy="85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4D9F65-134F-462A-9C31-972200D990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6606" y="1207768"/>
                  <a:ext cx="79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5B9FCE-3B6F-4B33-AD1F-3AD6D13ED416}"/>
                    </a:ext>
                  </a:extLst>
                </p14:cNvPr>
                <p14:cNvContentPartPr/>
                <p14:nvPr/>
              </p14:nvContentPartPr>
              <p14:xfrm>
                <a:off x="11523086" y="1225408"/>
                <a:ext cx="77760" cy="8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5B9FCE-3B6F-4B33-AD1F-3AD6D13ED4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14086" y="1216408"/>
                  <a:ext cx="95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1463C2-2AB7-4E3C-A27F-1CDB7D752BE6}"/>
                    </a:ext>
                  </a:extLst>
                </p14:cNvPr>
                <p14:cNvContentPartPr/>
                <p14:nvPr/>
              </p14:nvContentPartPr>
              <p14:xfrm>
                <a:off x="11549885" y="1351866"/>
                <a:ext cx="49320" cy="72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1463C2-2AB7-4E3C-A27F-1CDB7D752B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40885" y="1343226"/>
                  <a:ext cx="66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D17CA6-6783-4DC7-A650-8964E3784FC9}"/>
                    </a:ext>
                  </a:extLst>
                </p14:cNvPr>
                <p14:cNvContentPartPr/>
                <p14:nvPr/>
              </p14:nvContentPartPr>
              <p14:xfrm>
                <a:off x="11625125" y="1219026"/>
                <a:ext cx="73440" cy="9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D17CA6-6783-4DC7-A650-8964E3784F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16485" y="1210386"/>
                  <a:ext cx="91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4250EF-8CB3-40AA-ADAE-40A5F25BB662}"/>
                    </a:ext>
                  </a:extLst>
                </p14:cNvPr>
                <p14:cNvContentPartPr/>
                <p14:nvPr/>
              </p14:nvContentPartPr>
              <p14:xfrm>
                <a:off x="10468445" y="1553466"/>
                <a:ext cx="55800" cy="18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4250EF-8CB3-40AA-ADAE-40A5F25BB6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59805" y="1544466"/>
                  <a:ext cx="73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EFC982-8965-4D09-8364-73D034767705}"/>
                    </a:ext>
                  </a:extLst>
                </p14:cNvPr>
                <p14:cNvContentPartPr/>
                <p14:nvPr/>
              </p14:nvContentPartPr>
              <p14:xfrm>
                <a:off x="10554485" y="1659306"/>
                <a:ext cx="50760" cy="6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EFC982-8965-4D09-8364-73D0347677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45485" y="1650306"/>
                  <a:ext cx="68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7453DD-4B91-4643-ACE1-9562B71328D4}"/>
                    </a:ext>
                  </a:extLst>
                </p14:cNvPr>
                <p14:cNvContentPartPr/>
                <p14:nvPr/>
              </p14:nvContentPartPr>
              <p14:xfrm>
                <a:off x="10650245" y="1651386"/>
                <a:ext cx="10080" cy="4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7453DD-4B91-4643-ACE1-9562B71328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41605" y="1642746"/>
                  <a:ext cx="27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75252A-7347-4F5F-8FB0-DF99F2D66F55}"/>
                    </a:ext>
                  </a:extLst>
                </p14:cNvPr>
                <p14:cNvContentPartPr/>
                <p14:nvPr/>
              </p14:nvContentPartPr>
              <p14:xfrm>
                <a:off x="10721885" y="1651746"/>
                <a:ext cx="15480" cy="86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75252A-7347-4F5F-8FB0-DF99F2D66F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12885" y="1642746"/>
                  <a:ext cx="33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D01B2D-794F-4088-AAF4-5F741791A859}"/>
                    </a:ext>
                  </a:extLst>
                </p14:cNvPr>
                <p14:cNvContentPartPr/>
                <p14:nvPr/>
              </p14:nvContentPartPr>
              <p14:xfrm>
                <a:off x="10761845" y="1638426"/>
                <a:ext cx="67680" cy="80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D01B2D-794F-4088-AAF4-5F741791A8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52845" y="1629786"/>
                  <a:ext cx="85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236EAC-C8AD-459D-BAC4-C02B08282FC3}"/>
                    </a:ext>
                  </a:extLst>
                </p14:cNvPr>
                <p14:cNvContentPartPr/>
                <p14:nvPr/>
              </p14:nvContentPartPr>
              <p14:xfrm>
                <a:off x="10854725" y="1634466"/>
                <a:ext cx="71280" cy="79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236EAC-C8AD-459D-BAC4-C02B08282F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45725" y="1625466"/>
                  <a:ext cx="88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B97161-B029-4A18-B841-E2BF64B50145}"/>
                    </a:ext>
                  </a:extLst>
                </p14:cNvPr>
                <p14:cNvContentPartPr/>
                <p14:nvPr/>
              </p14:nvContentPartPr>
              <p14:xfrm>
                <a:off x="10959845" y="1629066"/>
                <a:ext cx="65880" cy="8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B97161-B029-4A18-B841-E2BF64B501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50845" y="1620066"/>
                  <a:ext cx="8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C64DBD-3C4A-4F6B-A153-969B21615AE1}"/>
                    </a:ext>
                  </a:extLst>
                </p14:cNvPr>
                <p14:cNvContentPartPr/>
                <p14:nvPr/>
              </p14:nvContentPartPr>
              <p14:xfrm>
                <a:off x="10973525" y="1539066"/>
                <a:ext cx="48960" cy="2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C64DBD-3C4A-4F6B-A153-969B21615A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64885" y="1530426"/>
                  <a:ext cx="66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E6FAE2-2402-401F-8DA2-8D5FCBBE22B6}"/>
                    </a:ext>
                  </a:extLst>
                </p14:cNvPr>
                <p14:cNvContentPartPr/>
                <p14:nvPr/>
              </p14:nvContentPartPr>
              <p14:xfrm>
                <a:off x="11017445" y="1464906"/>
                <a:ext cx="720" cy="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E6FAE2-2402-401F-8DA2-8D5FCBBE22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08445" y="1455906"/>
                  <a:ext cx="18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E79912-F830-41D6-AF52-01AB3514F34B}"/>
                    </a:ext>
                  </a:extLst>
                </p14:cNvPr>
                <p14:cNvContentPartPr/>
                <p14:nvPr/>
              </p14:nvContentPartPr>
              <p14:xfrm>
                <a:off x="11078645" y="1645986"/>
                <a:ext cx="7560" cy="86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E79912-F830-41D6-AF52-01AB3514F3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69645" y="1637346"/>
                  <a:ext cx="2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780415-8835-4508-A628-7F4E62B59736}"/>
                    </a:ext>
                  </a:extLst>
                </p14:cNvPr>
                <p14:cNvContentPartPr/>
                <p14:nvPr/>
              </p14:nvContentPartPr>
              <p14:xfrm>
                <a:off x="11009885" y="1455906"/>
                <a:ext cx="4320" cy="5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780415-8835-4508-A628-7F4E62B597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00885" y="1447266"/>
                  <a:ext cx="21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1FCCA3-4A0E-477C-98E8-73741C7815C6}"/>
                    </a:ext>
                  </a:extLst>
                </p14:cNvPr>
                <p14:cNvContentPartPr/>
                <p14:nvPr/>
              </p14:nvContentPartPr>
              <p14:xfrm>
                <a:off x="11106005" y="1510266"/>
                <a:ext cx="58680" cy="19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1FCCA3-4A0E-477C-98E8-73741C7815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97005" y="1501266"/>
                  <a:ext cx="76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E489A0-2416-43F0-80D9-9045C487CF3E}"/>
                    </a:ext>
                  </a:extLst>
                </p14:cNvPr>
                <p14:cNvContentPartPr/>
                <p14:nvPr/>
              </p14:nvContentPartPr>
              <p14:xfrm>
                <a:off x="11206445" y="1622586"/>
                <a:ext cx="42840" cy="7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E489A0-2416-43F0-80D9-9045C487CF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97445" y="1613946"/>
                  <a:ext cx="60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2F155A-25DF-42D4-9233-351C85B05839}"/>
                    </a:ext>
                  </a:extLst>
                </p14:cNvPr>
                <p14:cNvContentPartPr/>
                <p14:nvPr/>
              </p14:nvContentPartPr>
              <p14:xfrm>
                <a:off x="11193845" y="1557426"/>
                <a:ext cx="62280" cy="38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2F155A-25DF-42D4-9233-351C85B058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84845" y="1548786"/>
                  <a:ext cx="79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C0E266-3A79-4D6E-82C3-311D71FE16FB}"/>
                    </a:ext>
                  </a:extLst>
                </p14:cNvPr>
                <p14:cNvContentPartPr/>
                <p14:nvPr/>
              </p14:nvContentPartPr>
              <p14:xfrm>
                <a:off x="11278085" y="1637706"/>
                <a:ext cx="68040" cy="7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C0E266-3A79-4D6E-82C3-311D71FE16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69445" y="1628706"/>
                  <a:ext cx="85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DE6DDF-D644-4D86-92DC-7AD72F64FAC1}"/>
                    </a:ext>
                  </a:extLst>
                </p14:cNvPr>
                <p14:cNvContentPartPr/>
                <p14:nvPr/>
              </p14:nvContentPartPr>
              <p14:xfrm>
                <a:off x="11368805" y="1629786"/>
                <a:ext cx="67680" cy="7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DE6DDF-D644-4D86-92DC-7AD72F64FA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9805" y="1621146"/>
                  <a:ext cx="85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A11CD5-8F9D-46AF-B470-16CC0DC76FD5}"/>
                    </a:ext>
                  </a:extLst>
                </p14:cNvPr>
                <p14:cNvContentPartPr/>
                <p14:nvPr/>
              </p14:nvContentPartPr>
              <p14:xfrm>
                <a:off x="11290325" y="1466706"/>
                <a:ext cx="324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A11CD5-8F9D-46AF-B470-16CC0DC76F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81685" y="1457706"/>
                  <a:ext cx="20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3A4E22-C724-469B-8984-D793B1036E68}"/>
                    </a:ext>
                  </a:extLst>
                </p14:cNvPr>
                <p14:cNvContentPartPr/>
                <p14:nvPr/>
              </p14:nvContentPartPr>
              <p14:xfrm>
                <a:off x="11489405" y="1627626"/>
                <a:ext cx="12600" cy="83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3A4E22-C724-469B-8984-D793B1036E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80765" y="1618986"/>
                  <a:ext cx="30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0A3212-B85A-46C9-B1BE-78E6A0D10877}"/>
                    </a:ext>
                  </a:extLst>
                </p14:cNvPr>
                <p14:cNvContentPartPr/>
                <p14:nvPr/>
              </p14:nvContentPartPr>
              <p14:xfrm>
                <a:off x="11520365" y="1616466"/>
                <a:ext cx="12240" cy="87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0A3212-B85A-46C9-B1BE-78E6A0D108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11365" y="1607826"/>
                  <a:ext cx="29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787C2B-A4AB-4B40-8CE0-B7F478CE7743}"/>
                    </a:ext>
                  </a:extLst>
                </p14:cNvPr>
                <p14:cNvContentPartPr/>
                <p14:nvPr/>
              </p14:nvContentPartPr>
              <p14:xfrm>
                <a:off x="11544485" y="1531866"/>
                <a:ext cx="69480" cy="17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787C2B-A4AB-4B40-8CE0-B7F478CE77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35485" y="1522866"/>
                  <a:ext cx="87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F961BD-EABF-454E-911C-643597D25940}"/>
                    </a:ext>
                  </a:extLst>
                </p14:cNvPr>
                <p14:cNvContentPartPr/>
                <p14:nvPr/>
              </p14:nvContentPartPr>
              <p14:xfrm>
                <a:off x="11643485" y="1615026"/>
                <a:ext cx="34560" cy="7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F961BD-EABF-454E-911C-643597D259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34485" y="1606026"/>
                  <a:ext cx="52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7C3CE4-70DF-4002-BECD-7F9B6D103E9C}"/>
                    </a:ext>
                  </a:extLst>
                </p14:cNvPr>
                <p14:cNvContentPartPr/>
                <p14:nvPr/>
              </p14:nvContentPartPr>
              <p14:xfrm>
                <a:off x="11709005" y="1618626"/>
                <a:ext cx="28800" cy="10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7C3CE4-70DF-4002-BECD-7F9B6D103E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700005" y="1609626"/>
                  <a:ext cx="46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F39C45-36F1-436F-94AD-59D569F52D3C}"/>
                    </a:ext>
                  </a:extLst>
                </p14:cNvPr>
                <p14:cNvContentPartPr/>
                <p14:nvPr/>
              </p14:nvContentPartPr>
              <p14:xfrm>
                <a:off x="11794685" y="1529706"/>
                <a:ext cx="41040" cy="17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F39C45-36F1-436F-94AD-59D569F52D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85685" y="1521066"/>
                  <a:ext cx="58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95CAFC-2839-4C8C-B47C-3F68DAE8F316}"/>
                    </a:ext>
                  </a:extLst>
                </p14:cNvPr>
                <p14:cNvContentPartPr/>
                <p14:nvPr/>
              </p14:nvContentPartPr>
              <p14:xfrm>
                <a:off x="11882525" y="1624026"/>
                <a:ext cx="59760" cy="8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95CAFC-2839-4C8C-B47C-3F68DAE8F3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73525" y="1615386"/>
                  <a:ext cx="77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563A45-0C78-43C6-B486-3AE62E413C24}"/>
                    </a:ext>
                  </a:extLst>
                </p14:cNvPr>
                <p14:cNvContentPartPr/>
                <p14:nvPr/>
              </p14:nvContentPartPr>
              <p14:xfrm>
                <a:off x="11922845" y="1548066"/>
                <a:ext cx="5040" cy="4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563A45-0C78-43C6-B486-3AE62E413C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14205" y="1539066"/>
                  <a:ext cx="22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AC53F0-3FC6-4F85-ABC2-A21559651BE4}"/>
                    </a:ext>
                  </a:extLst>
                </p14:cNvPr>
                <p14:cNvContentPartPr/>
                <p14:nvPr/>
              </p14:nvContentPartPr>
              <p14:xfrm>
                <a:off x="11961725" y="1495866"/>
                <a:ext cx="47520" cy="20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AC53F0-3FC6-4F85-ABC2-A21559651B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52725" y="1487226"/>
                  <a:ext cx="65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AC6167-E24E-4517-B01C-4ACBFF84EE7E}"/>
                    </a:ext>
                  </a:extLst>
                </p14:cNvPr>
                <p14:cNvContentPartPr/>
                <p14:nvPr/>
              </p14:nvContentPartPr>
              <p14:xfrm>
                <a:off x="12035165" y="1614306"/>
                <a:ext cx="49680" cy="77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AC6167-E24E-4517-B01C-4ACBFF84EE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026525" y="1605306"/>
                  <a:ext cx="6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EE3C64-99AA-4CF5-9E5C-52D19AB8D3AA}"/>
                    </a:ext>
                  </a:extLst>
                </p14:cNvPr>
                <p14:cNvContentPartPr/>
                <p14:nvPr/>
              </p14:nvContentPartPr>
              <p14:xfrm>
                <a:off x="12075845" y="1504146"/>
                <a:ext cx="38880" cy="56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EE3C64-99AA-4CF5-9E5C-52D19AB8D3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067205" y="1495146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756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82D47B-AB16-4E16-8D7C-0394E6D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E5EF3BC-A083-496D-AD72-48737AAE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205" y="763588"/>
            <a:ext cx="8401590" cy="3203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birthdate = 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"6130192221": (31,12,2000),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"6131022521": (28,2,2000),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"6230012121": (3,4,2001)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endParaRPr lang="en-US" sz="1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ID = input().strip()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print("Birth date of", ID, "is",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birthdate[ID]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print("Birth year of", ID, "is",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birthdate[ID][2]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B8251D8-78AE-42E5-B77E-EDAEF620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419" y="1419525"/>
            <a:ext cx="2392095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{str: tuple}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949EEA3-EB80-4A70-BA36-D3302AB3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205" y="4164810"/>
            <a:ext cx="8401590" cy="22181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series = {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Ranee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": {"Roy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Marn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Plerng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Boon"},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Urassaya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": {"Maya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Tawan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Kleun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Cheewit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} </a:t>
            </a:r>
            <a:br>
              <a:rPr lang="en-US" sz="2200" b="1" dirty="0">
                <a:latin typeface="Courier New" pitchFamily="49" charset="0"/>
                <a:cs typeface="Tahoma" pitchFamily="34" charset="0"/>
              </a:rPr>
            </a:br>
            <a:endParaRPr lang="en-US" sz="1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name = input().strip()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print(name, "starred in", ", ".join(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series[name]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))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BDB3186-DD2D-4A5D-8949-46834F30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907" y="5303510"/>
            <a:ext cx="2034680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{str: set}</a:t>
            </a:r>
          </a:p>
        </p:txBody>
      </p:sp>
    </p:spTree>
    <p:extLst>
      <p:ext uri="{BB962C8B-B14F-4D97-AF65-F5344CB8AC3E}">
        <p14:creationId xmlns:p14="http://schemas.microsoft.com/office/powerpoint/2010/main" val="40005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ED2-9B67-4662-AA0B-16CA259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ตัวการ์ตูน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79322CC-2FB2-44B9-B5B4-140F4602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6" y="879702"/>
            <a:ext cx="3817479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Ted,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Pongo,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Fozzie,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Winnie-the-Pooh,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Nana, dog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Scooby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Doo, 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Garfield,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Yogi,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Tom,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Sylvester,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Figaro,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Pluto, 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Baloo,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Goofy, 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Felix, cat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80A11-FBEA-4CE9-BCA9-4CB72DC8CD02}"/>
              </a:ext>
            </a:extLst>
          </p:cNvPr>
          <p:cNvSpPr/>
          <p:nvPr/>
        </p:nvSpPr>
        <p:spPr>
          <a:xfrm>
            <a:off x="6357257" y="879702"/>
            <a:ext cx="4223657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{'bear':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{'Ted', 'Fozzie'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'Winnie-the-Pooh',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'Yogi', 'Baloo'},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'dog':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{'Pongo', 'Nana',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Scooby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Doo',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'Pluto', 'Goofy'},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'cat':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{'Garfield', 'Tom',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'Sylvester',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'Figaro', 'Felix'}}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7BF6F4-0C22-418F-9577-CAC5350E3E45}"/>
              </a:ext>
            </a:extLst>
          </p:cNvPr>
          <p:cNvSpPr/>
          <p:nvPr/>
        </p:nvSpPr>
        <p:spPr bwMode="auto">
          <a:xfrm>
            <a:off x="5660572" y="3062515"/>
            <a:ext cx="537029" cy="5225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F6D31C5-FDBF-4A00-BA69-4FDB2E65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217" y="5441932"/>
            <a:ext cx="3294746" cy="52540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latin typeface="Courier New" pitchFamily="49" charset="0"/>
                <a:cs typeface="Microsoft Sans Serif" pitchFamily="34" charset="0"/>
              </a:rPr>
              <a:t>{ str: set }</a:t>
            </a:r>
          </a:p>
        </p:txBody>
      </p:sp>
    </p:spTree>
    <p:extLst>
      <p:ext uri="{BB962C8B-B14F-4D97-AF65-F5344CB8AC3E}">
        <p14:creationId xmlns:p14="http://schemas.microsoft.com/office/powerpoint/2010/main" val="14597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D4C8-64B8-461C-967E-98D5154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4406-8AF4-47AD-BD68-A25DB7CC25FB}"/>
              </a:ext>
            </a:extLst>
          </p:cNvPr>
          <p:cNvSpPr txBox="1">
            <a:spLocks/>
          </p:cNvSpPr>
          <p:nvPr/>
        </p:nvSpPr>
        <p:spPr>
          <a:xfrm>
            <a:off x="1961470" y="908051"/>
            <a:ext cx="8706530" cy="1912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tuple </a:t>
            </a:r>
            <a:r>
              <a:rPr lang="th-TH" kern="0" dirty="0"/>
              <a:t>เหมือน </a:t>
            </a:r>
            <a:r>
              <a:rPr lang="en-US" kern="0" dirty="0"/>
              <a:t>list </a:t>
            </a:r>
            <a:r>
              <a:rPr lang="th-TH" kern="0" dirty="0"/>
              <a:t>แต่สร้างแล้วเปลี่ยนแปลงไม่ได้</a:t>
            </a:r>
            <a:endParaRPr lang="en-US" kern="0" dirty="0"/>
          </a:p>
          <a:p>
            <a:pPr lvl="1"/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list:  x1 = [1, 3, 4];  x2 = [9]</a:t>
            </a:r>
          </a:p>
          <a:p>
            <a:pPr lvl="1"/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tuple: t1 = (1, 3, 4);  t2 = </a:t>
            </a:r>
            <a:r>
              <a:rPr lang="en-US" sz="22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(9,)</a:t>
            </a:r>
          </a:p>
          <a:p>
            <a:r>
              <a:rPr lang="th-TH" kern="0" dirty="0"/>
              <a:t>มี </a:t>
            </a:r>
            <a:r>
              <a:rPr lang="en-US" kern="0" dirty="0"/>
              <a:t>operations </a:t>
            </a:r>
            <a:r>
              <a:rPr lang="th-TH" kern="0" dirty="0"/>
              <a:t>ต่าง ๆ เหมือนลิสต์ (เฉพาะที่ไม่เปลี่ยนค่า)</a:t>
            </a:r>
            <a:endParaRPr lang="en-US" kern="0" dirty="0"/>
          </a:p>
          <a:p>
            <a:endParaRPr lang="en-US" sz="2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th-TH" sz="2200" b="1" kern="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3E439A1-4567-4129-9145-9F558C81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2820105"/>
            <a:ext cx="6941004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(11,22,33)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(t))        # 3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print(t[0],t[-1])    # 11 33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print(t[:2])         # (11,22)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print(33 in t)       # True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t.index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(33))   # 2</a:t>
            </a:r>
          </a:p>
          <a:p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แก้ไขไม่ได้ แต่สร้างใหม่ได้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t[0] = 99            #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ผิด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(99,) + t[1:]    # (99,22,33)</a:t>
            </a:r>
          </a:p>
        </p:txBody>
      </p:sp>
    </p:spTree>
    <p:extLst>
      <p:ext uri="{BB962C8B-B14F-4D97-AF65-F5344CB8AC3E}">
        <p14:creationId xmlns:p14="http://schemas.microsoft.com/office/powerpoint/2010/main" val="34173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ED2-9B67-4662-AA0B-16CA259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ตัวการ์ตูน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79322CC-2FB2-44B9-B5B4-140F4602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915" y="879703"/>
            <a:ext cx="7358743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cartoon = {}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x != 'q':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name,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x.split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(", 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not in cartoon: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cartoon[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 {name}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cartoon[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].add(name)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x = 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print(cartoon)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76E501A-8251-400A-BC8B-2D788589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494" y="1012709"/>
            <a:ext cx="3086778" cy="52540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latin typeface="Courier New" pitchFamily="49" charset="0"/>
                <a:cs typeface="Microsoft Sans Serif" pitchFamily="34" charset="0"/>
              </a:rPr>
              <a:t>{ str: set 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5AE34-F87B-4B3D-9E19-1A6A0F2F1770}"/>
              </a:ext>
            </a:extLst>
          </p:cNvPr>
          <p:cNvGrpSpPr/>
          <p:nvPr/>
        </p:nvGrpSpPr>
        <p:grpSpPr>
          <a:xfrm>
            <a:off x="7440269" y="2966299"/>
            <a:ext cx="3097621" cy="1851458"/>
            <a:chOff x="5785640" y="3048000"/>
            <a:chExt cx="3097621" cy="1851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94D7D8-08FA-4EC6-ABE4-B501A4C2B24F}"/>
                </a:ext>
              </a:extLst>
            </p:cNvPr>
            <p:cNvSpPr txBox="1"/>
            <p:nvPr/>
          </p:nvSpPr>
          <p:spPr bwMode="auto">
            <a:xfrm>
              <a:off x="5785640" y="4435612"/>
              <a:ext cx="3097621" cy="46384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th-TH" sz="24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อย่าเขียน</a:t>
              </a:r>
              <a:r>
                <a:rPr lang="th-TH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set(name)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E05B08-0B34-4176-BA09-B9FCF1B925E0}"/>
                </a:ext>
              </a:extLst>
            </p:cNvPr>
            <p:cNvSpPr/>
            <p:nvPr/>
          </p:nvSpPr>
          <p:spPr bwMode="auto">
            <a:xfrm>
              <a:off x="6718852" y="3048000"/>
              <a:ext cx="940905" cy="1391478"/>
            </a:xfrm>
            <a:custGeom>
              <a:avLst/>
              <a:gdLst>
                <a:gd name="connsiteX0" fmla="*/ 940905 w 940905"/>
                <a:gd name="connsiteY0" fmla="*/ 1391478 h 1391478"/>
                <a:gd name="connsiteX1" fmla="*/ 874644 w 940905"/>
                <a:gd name="connsiteY1" fmla="*/ 675861 h 1391478"/>
                <a:gd name="connsiteX2" fmla="*/ 662609 w 940905"/>
                <a:gd name="connsiteY2" fmla="*/ 291548 h 1391478"/>
                <a:gd name="connsiteX3" fmla="*/ 0 w 940905"/>
                <a:gd name="connsiteY3" fmla="*/ 0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905" h="1391478">
                  <a:moveTo>
                    <a:pt x="940905" y="1391478"/>
                  </a:moveTo>
                  <a:cubicBezTo>
                    <a:pt x="930966" y="1125330"/>
                    <a:pt x="921027" y="859183"/>
                    <a:pt x="874644" y="675861"/>
                  </a:cubicBezTo>
                  <a:cubicBezTo>
                    <a:pt x="828261" y="492539"/>
                    <a:pt x="808383" y="404191"/>
                    <a:pt x="662609" y="291548"/>
                  </a:cubicBezTo>
                  <a:cubicBezTo>
                    <a:pt x="516835" y="178905"/>
                    <a:pt x="258417" y="89452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E046-15EA-497B-9DB1-9BDCF81E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แสดงข้อมูลการ์ตูน ตามลำดับที่อ่านเข้ามา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FE6EC22-EF0F-492D-AFE2-B2F71DA39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070" y="5585490"/>
            <a:ext cx="6787920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bear: Ted, Fozzie, Winnie-the-Pooh, Yogi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dog: Pongo, Nana,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Scooby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Doo, Pluto, Goofy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cat: </a:t>
            </a:r>
            <a:r>
              <a:rPr lang="en-US" sz="2000" b="1" strike="sngStrike" dirty="0">
                <a:latin typeface="Courier New" pitchFamily="49" charset="0"/>
                <a:cs typeface="Microsoft Sans Serif" pitchFamily="34" charset="0"/>
              </a:rPr>
              <a:t>Hello Kitty,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Garfield, Tom, Sylvester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36BEBE-43A8-4AC4-AC51-8A2A26B2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673" y="909647"/>
            <a:ext cx="3817479" cy="4403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Ted,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Pongo,</a:t>
            </a:r>
            <a:r>
              <a:rPr lang="th-TH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Fozzie,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Winnie-the-Pooh,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Nana, dog</a:t>
            </a:r>
          </a:p>
          <a:p>
            <a:r>
              <a:rPr lang="en-US" sz="2000" b="1" strike="sngStrike" dirty="0">
                <a:latin typeface="Courier New" pitchFamily="49" charset="0"/>
                <a:cs typeface="Microsoft Sans Serif" pitchFamily="34" charset="0"/>
              </a:rPr>
              <a:t>Hello Kitty, cat</a:t>
            </a:r>
          </a:p>
          <a:p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Scooby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Doo, 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Garfield, cat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Yogi,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Tom, cat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Sylvester, cat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Pluto, 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Goofy, 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01A870-0D59-478C-BB45-F083CEEDE275}"/>
              </a:ext>
            </a:extLst>
          </p:cNvPr>
          <p:cNvCxnSpPr/>
          <p:nvPr/>
        </p:nvCxnSpPr>
        <p:spPr bwMode="auto">
          <a:xfrm>
            <a:off x="4721334" y="5442857"/>
            <a:ext cx="50654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07481-E51B-4EFC-BFDE-53777154B0F5}"/>
              </a:ext>
            </a:extLst>
          </p:cNvPr>
          <p:cNvCxnSpPr/>
          <p:nvPr/>
        </p:nvCxnSpPr>
        <p:spPr bwMode="auto">
          <a:xfrm>
            <a:off x="3415047" y="5585490"/>
            <a:ext cx="0" cy="1017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813189-D9A8-4959-9296-6BC95518F833}"/>
              </a:ext>
            </a:extLst>
          </p:cNvPr>
          <p:cNvSpPr txBox="1"/>
          <p:nvPr/>
        </p:nvSpPr>
        <p:spPr>
          <a:xfrm>
            <a:off x="8313511" y="4663655"/>
            <a:ext cx="204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เรียงก่อนหลังตามที่อ่านเข้ามา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BCE89-9ED1-4CB3-9DF9-311FA0D15B5F}"/>
              </a:ext>
            </a:extLst>
          </p:cNvPr>
          <p:cNvSpPr txBox="1"/>
          <p:nvPr/>
        </p:nvSpPr>
        <p:spPr>
          <a:xfrm>
            <a:off x="1844329" y="5459094"/>
            <a:ext cx="1570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เรียงก่อนหลังตามที่อ่านเข้ามา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6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8EB6-0580-4935-A78D-A6C4512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Dict</a:t>
            </a:r>
            <a:r>
              <a:rPr lang="en-US" dirty="0"/>
              <a:t>: keys(), values(), items()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D6F92-74F9-4111-A82F-076B0E452F74}"/>
              </a:ext>
            </a:extLst>
          </p:cNvPr>
          <p:cNvSpPr/>
          <p:nvPr/>
        </p:nvSpPr>
        <p:spPr>
          <a:xfrm>
            <a:off x="1812697" y="952274"/>
            <a:ext cx="8566606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 "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Vios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": "Toyota", "Fortuner": "Toyota",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"Wave": "Honda", "Civic": "Honda" }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400" b="1" dirty="0" err="1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D.keys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print(k)</a:t>
            </a:r>
          </a:p>
          <a:p>
            <a:endParaRPr lang="en-US" sz="24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v in 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print(v)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k,v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D.items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print(k, 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C79AC-63EF-486B-B7DB-CBD8AAA23132}"/>
              </a:ext>
            </a:extLst>
          </p:cNvPr>
          <p:cNvSpPr/>
          <p:nvPr/>
        </p:nvSpPr>
        <p:spPr>
          <a:xfrm>
            <a:off x="6905621" y="1901543"/>
            <a:ext cx="241255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Civic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Fortuner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Vios</a:t>
            </a:r>
            <a:endParaRPr lang="en-US" sz="20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Wave 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Civic Honda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Fortuner Toyota</a:t>
            </a:r>
          </a:p>
          <a:p>
            <a:r>
              <a:rPr lang="en-US" sz="20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Vios</a:t>
            </a:r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Toyota 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Wave Honda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A847F0-470A-43E9-B625-C0E55CD054D1}"/>
                  </a:ext>
                </a:extLst>
              </p14:cNvPr>
              <p14:cNvContentPartPr/>
              <p14:nvPr/>
            </p14:nvContentPartPr>
            <p14:xfrm>
              <a:off x="4318100" y="4146907"/>
              <a:ext cx="71280" cy="14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A847F0-470A-43E9-B625-C0E55CD05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100" y="4138267"/>
                <a:ext cx="8892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1FB9864-F72A-4E94-84B6-66CB11BB038F}"/>
              </a:ext>
            </a:extLst>
          </p:cNvPr>
          <p:cNvGrpSpPr/>
          <p:nvPr/>
        </p:nvGrpSpPr>
        <p:grpSpPr>
          <a:xfrm>
            <a:off x="4469516" y="3976411"/>
            <a:ext cx="824400" cy="246600"/>
            <a:chOff x="4469516" y="3976411"/>
            <a:chExt cx="82440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6BE51B-3221-4AEC-A09C-B424C8D6F546}"/>
                    </a:ext>
                  </a:extLst>
                </p14:cNvPr>
                <p14:cNvContentPartPr/>
                <p14:nvPr/>
              </p14:nvContentPartPr>
              <p14:xfrm>
                <a:off x="4469516" y="4122571"/>
                <a:ext cx="89280" cy="9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6BE51B-3221-4AEC-A09C-B424C8D6F5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60516" y="4113571"/>
                  <a:ext cx="106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4B61AC-AD1F-4FFD-91BB-38803C75CC0C}"/>
                    </a:ext>
                  </a:extLst>
                </p14:cNvPr>
                <p14:cNvContentPartPr/>
                <p14:nvPr/>
              </p14:nvContentPartPr>
              <p14:xfrm>
                <a:off x="4555196" y="4093051"/>
                <a:ext cx="12600" cy="4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4B61AC-AD1F-4FFD-91BB-38803C75CC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6556" y="4084051"/>
                  <a:ext cx="30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975CFE-7E62-4016-B8F8-423ADB65A55A}"/>
                    </a:ext>
                  </a:extLst>
                </p14:cNvPr>
                <p14:cNvContentPartPr/>
                <p14:nvPr/>
              </p14:nvContentPartPr>
              <p14:xfrm>
                <a:off x="4504076" y="4072891"/>
                <a:ext cx="4896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975CFE-7E62-4016-B8F8-423ADB65A5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5436" y="4064251"/>
                  <a:ext cx="66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80652B-4BFA-4CDB-AC6C-495B843E84DE}"/>
                    </a:ext>
                  </a:extLst>
                </p14:cNvPr>
                <p14:cNvContentPartPr/>
                <p14:nvPr/>
              </p14:nvContentPartPr>
              <p14:xfrm>
                <a:off x="4585076" y="4131211"/>
                <a:ext cx="38880" cy="65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80652B-4BFA-4CDB-AC6C-495B843E84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76436" y="4122211"/>
                  <a:ext cx="56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794138-5A70-4714-9848-2E9804A00131}"/>
                    </a:ext>
                  </a:extLst>
                </p14:cNvPr>
                <p14:cNvContentPartPr/>
                <p14:nvPr/>
              </p14:nvContentPartPr>
              <p14:xfrm>
                <a:off x="4570676" y="3990811"/>
                <a:ext cx="4680" cy="9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794138-5A70-4714-9848-2E9804A001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62036" y="3982171"/>
                  <a:ext cx="2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DF98C9-F5F9-4CB7-8A42-9ACA95144407}"/>
                    </a:ext>
                  </a:extLst>
                </p14:cNvPr>
                <p14:cNvContentPartPr/>
                <p14:nvPr/>
              </p14:nvContentPartPr>
              <p14:xfrm>
                <a:off x="4676156" y="4135531"/>
                <a:ext cx="60480" cy="83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DF98C9-F5F9-4CB7-8A42-9ACA951444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156" y="4126531"/>
                  <a:ext cx="78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F19C05-A021-481C-AB5D-F1B35DEB94A9}"/>
                    </a:ext>
                  </a:extLst>
                </p14:cNvPr>
                <p14:cNvContentPartPr/>
                <p14:nvPr/>
              </p14:nvContentPartPr>
              <p14:xfrm>
                <a:off x="4681916" y="4062811"/>
                <a:ext cx="43560" cy="5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F19C05-A021-481C-AB5D-F1B35DEB94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72916" y="4053811"/>
                  <a:ext cx="61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F60FC9-4D71-488E-86B1-3A7067B14774}"/>
                    </a:ext>
                  </a:extLst>
                </p14:cNvPr>
                <p14:cNvContentPartPr/>
                <p14:nvPr/>
              </p14:nvContentPartPr>
              <p14:xfrm>
                <a:off x="4710716" y="4014571"/>
                <a:ext cx="2160" cy="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F60FC9-4D71-488E-86B1-3A7067B147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2076" y="4005571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6FECF7-D781-44E4-9222-4B3509E552D6}"/>
                    </a:ext>
                  </a:extLst>
                </p14:cNvPr>
                <p14:cNvContentPartPr/>
                <p14:nvPr/>
              </p14:nvContentPartPr>
              <p14:xfrm>
                <a:off x="4780916" y="4116451"/>
                <a:ext cx="7056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6FECF7-D781-44E4-9222-4B3509E552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2276" y="4107811"/>
                  <a:ext cx="88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F40BC1-CD01-4C51-A392-D574B228457B}"/>
                    </a:ext>
                  </a:extLst>
                </p14:cNvPr>
                <p14:cNvContentPartPr/>
                <p14:nvPr/>
              </p14:nvContentPartPr>
              <p14:xfrm>
                <a:off x="4792076" y="4027891"/>
                <a:ext cx="54360" cy="5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F40BC1-CD01-4C51-A392-D574B22845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3436" y="4018891"/>
                  <a:ext cx="72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B2A39C-6C5C-40C5-9453-94E3F1E06279}"/>
                    </a:ext>
                  </a:extLst>
                </p14:cNvPr>
                <p14:cNvContentPartPr/>
                <p14:nvPr/>
              </p14:nvContentPartPr>
              <p14:xfrm>
                <a:off x="4820156" y="4027891"/>
                <a:ext cx="5400" cy="4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B2A39C-6C5C-40C5-9453-94E3F1E062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1516" y="4018891"/>
                  <a:ext cx="23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D4783B-7657-4EE6-8F28-D1331CE1C419}"/>
                    </a:ext>
                  </a:extLst>
                </p14:cNvPr>
                <p14:cNvContentPartPr/>
                <p14:nvPr/>
              </p14:nvContentPartPr>
              <p14:xfrm>
                <a:off x="4860116" y="4121491"/>
                <a:ext cx="75960" cy="7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D4783B-7657-4EE6-8F28-D1331CE1C4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51116" y="4112491"/>
                  <a:ext cx="93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FE759C-86C9-41B0-BED5-7C31E7E81BB4}"/>
                    </a:ext>
                  </a:extLst>
                </p14:cNvPr>
                <p14:cNvContentPartPr/>
                <p14:nvPr/>
              </p14:nvContentPartPr>
              <p14:xfrm>
                <a:off x="4970996" y="4130131"/>
                <a:ext cx="75600" cy="9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FE759C-86C9-41B0-BED5-7C31E7E81B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2356" y="4121491"/>
                  <a:ext cx="93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83C7ED-926F-4CC7-9CC7-FDEF476AE56C}"/>
                    </a:ext>
                  </a:extLst>
                </p14:cNvPr>
                <p14:cNvContentPartPr/>
                <p14:nvPr/>
              </p14:nvContentPartPr>
              <p14:xfrm>
                <a:off x="5098436" y="4123291"/>
                <a:ext cx="13680" cy="6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83C7ED-926F-4CC7-9CC7-FDEF476AE5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89796" y="4114291"/>
                  <a:ext cx="31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A211B-FDFC-4163-8157-E680294D8D18}"/>
                    </a:ext>
                  </a:extLst>
                </p14:cNvPr>
                <p14:cNvContentPartPr/>
                <p14:nvPr/>
              </p14:nvContentPartPr>
              <p14:xfrm>
                <a:off x="5100236" y="3976411"/>
                <a:ext cx="79920" cy="20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A211B-FDFC-4163-8157-E680294D8D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1236" y="3967411"/>
                  <a:ext cx="97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F0E43B-8B61-461A-AB42-31E52C789DFA}"/>
                    </a:ext>
                  </a:extLst>
                </p14:cNvPr>
                <p14:cNvContentPartPr/>
                <p14:nvPr/>
              </p14:nvContentPartPr>
              <p14:xfrm>
                <a:off x="5232716" y="4082611"/>
                <a:ext cx="61200" cy="78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F0E43B-8B61-461A-AB42-31E52C789D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23716" y="4073611"/>
                  <a:ext cx="788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1BC6F8-45B8-471D-9E69-6B37DBB4A98B}"/>
              </a:ext>
            </a:extLst>
          </p:cNvPr>
          <p:cNvGrpSpPr/>
          <p:nvPr/>
        </p:nvGrpSpPr>
        <p:grpSpPr>
          <a:xfrm>
            <a:off x="5430356" y="3960931"/>
            <a:ext cx="317880" cy="248040"/>
            <a:chOff x="5430356" y="3960931"/>
            <a:chExt cx="3178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7F48A3-8573-4A18-9131-5A1CBD4605DD}"/>
                    </a:ext>
                  </a:extLst>
                </p14:cNvPr>
                <p14:cNvContentPartPr/>
                <p14:nvPr/>
              </p14:nvContentPartPr>
              <p14:xfrm>
                <a:off x="5445476" y="3968131"/>
                <a:ext cx="5760" cy="14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7F48A3-8573-4A18-9131-5A1CBD4605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6476" y="3959491"/>
                  <a:ext cx="23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08277B-AE52-49CC-B1B8-9E179D711D76}"/>
                    </a:ext>
                  </a:extLst>
                </p14:cNvPr>
                <p14:cNvContentPartPr/>
                <p14:nvPr/>
              </p14:nvContentPartPr>
              <p14:xfrm>
                <a:off x="5430356" y="4031851"/>
                <a:ext cx="43200" cy="2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08277B-AE52-49CC-B1B8-9E179D711D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21356" y="4022851"/>
                  <a:ext cx="60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971AA1-5E1E-451A-888D-AD730C7346EB}"/>
                    </a:ext>
                  </a:extLst>
                </p14:cNvPr>
                <p14:cNvContentPartPr/>
                <p14:nvPr/>
              </p14:nvContentPartPr>
              <p14:xfrm>
                <a:off x="5490476" y="4049491"/>
                <a:ext cx="53280" cy="90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971AA1-5E1E-451A-888D-AD730C7346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1476" y="4040491"/>
                  <a:ext cx="70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44691-353A-4184-A2C5-20F3FEA18618}"/>
                    </a:ext>
                  </a:extLst>
                </p14:cNvPr>
                <p14:cNvContentPartPr/>
                <p14:nvPr/>
              </p14:nvContentPartPr>
              <p14:xfrm>
                <a:off x="5579036" y="4041211"/>
                <a:ext cx="9720" cy="167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44691-353A-4184-A2C5-20F3FEA186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70396" y="4032211"/>
                  <a:ext cx="27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50C2AF-7EDD-420C-A34F-FB3316E14A31}"/>
                    </a:ext>
                  </a:extLst>
                </p14:cNvPr>
                <p14:cNvContentPartPr/>
                <p14:nvPr/>
              </p14:nvContentPartPr>
              <p14:xfrm>
                <a:off x="5585516" y="3960931"/>
                <a:ext cx="59040" cy="17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50C2AF-7EDD-420C-A34F-FB3316E14A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76516" y="3951931"/>
                  <a:ext cx="76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E01402-E2A5-4D25-852A-F0FA27A304FC}"/>
                    </a:ext>
                  </a:extLst>
                </p14:cNvPr>
                <p14:cNvContentPartPr/>
                <p14:nvPr/>
              </p14:nvContentPartPr>
              <p14:xfrm>
                <a:off x="5691716" y="4048051"/>
                <a:ext cx="56520" cy="8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E01402-E2A5-4D25-852A-F0FA27A304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82716" y="4039051"/>
                  <a:ext cx="741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48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4EFE-6474-4C65-B18C-F83EC480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reverse mapping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0980A94-292B-4EA7-91D0-8F8F3956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6" y="763589"/>
            <a:ext cx="6633029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reverse( d ):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กรณีที่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</a:t>
            </a:r>
            <a:r>
              <a:rPr lang="th-TH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ซ่ำ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กัน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 = { 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k,v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d.items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r[v] = 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r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F6D1A7D-33E1-4496-B2B5-DF4C56A7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2196146"/>
            <a:ext cx="6807200" cy="26798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reverse( d ): #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กรณีที่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อาจ</a:t>
            </a:r>
            <a:r>
              <a:rPr lang="th-TH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ซ่ำ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กัน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 = { }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k,v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d.items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v not in r: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r[v] = set()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r[v].add(k)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7F3AF3-E8F9-4455-BF95-FF544B605029}"/>
              </a:ext>
            </a:extLst>
          </p:cNvPr>
          <p:cNvGrpSpPr/>
          <p:nvPr/>
        </p:nvGrpSpPr>
        <p:grpSpPr>
          <a:xfrm>
            <a:off x="3222173" y="5009767"/>
            <a:ext cx="7271657" cy="710067"/>
            <a:chOff x="1698172" y="5009766"/>
            <a:chExt cx="7271657" cy="710067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EA6AAEE0-DE0A-4C18-9EFE-FF3CB56DD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5009766"/>
              <a:ext cx="6633029" cy="710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{ "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Vios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": "</a:t>
              </a:r>
              <a:r>
                <a:rPr lang="en-US" sz="2000" b="1" dirty="0">
                  <a:highlight>
                    <a:srgbClr val="00FF00"/>
                  </a:highlight>
                  <a:latin typeface="Courier New" pitchFamily="49" charset="0"/>
                  <a:cs typeface="Microsoft Sans Serif" pitchFamily="34" charset="0"/>
                </a:rPr>
                <a:t>Toyota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 "Fortuner": "</a:t>
              </a:r>
              <a:r>
                <a:rPr lang="en-US" sz="2000" b="1" dirty="0">
                  <a:highlight>
                    <a:srgbClr val="00FF00"/>
                  </a:highlight>
                  <a:latin typeface="Courier New" pitchFamily="49" charset="0"/>
                  <a:cs typeface="Microsoft Sans Serif" pitchFamily="34" charset="0"/>
                </a:rPr>
                <a:t>Toyota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"Wave": "</a:t>
              </a:r>
              <a:r>
                <a:rPr lang="en-US" sz="2000" b="1" dirty="0">
                  <a:highlight>
                    <a:srgbClr val="FFFF00"/>
                  </a:highlight>
                  <a:latin typeface="Courier New" pitchFamily="49" charset="0"/>
                  <a:cs typeface="Microsoft Sans Serif" pitchFamily="34" charset="0"/>
                </a:rPr>
                <a:t>Honda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 "Civic": "</a:t>
              </a:r>
              <a:r>
                <a:rPr lang="en-US" sz="2000" b="1" dirty="0">
                  <a:highlight>
                    <a:srgbClr val="FFFF00"/>
                  </a:highlight>
                  <a:latin typeface="Courier New" pitchFamily="49" charset="0"/>
                  <a:cs typeface="Microsoft Sans Serif" pitchFamily="34" charset="0"/>
                </a:rPr>
                <a:t>Honda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 }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4CEF245C-7B6D-4FD4-AF11-74C3F8131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172" y="5009766"/>
              <a:ext cx="464457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3200" b="1" dirty="0">
                  <a:latin typeface="Courier New" pitchFamily="49" charset="0"/>
                  <a:cs typeface="Microsoft Sans Serif" pitchFamily="34" charset="0"/>
                </a:rPr>
                <a:t>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CBC6-B87B-48EE-9C27-0A51C4CB1D6C}"/>
              </a:ext>
            </a:extLst>
          </p:cNvPr>
          <p:cNvGrpSpPr/>
          <p:nvPr/>
        </p:nvGrpSpPr>
        <p:grpSpPr>
          <a:xfrm>
            <a:off x="3222173" y="5800934"/>
            <a:ext cx="6195217" cy="762751"/>
            <a:chOff x="1698172" y="5800933"/>
            <a:chExt cx="6195217" cy="762751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01221CC6-BC40-4230-B601-B74DA92A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5853617"/>
              <a:ext cx="5556589" cy="710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{ "</a:t>
              </a:r>
              <a:r>
                <a:rPr lang="en-US" sz="2000" b="1" dirty="0">
                  <a:highlight>
                    <a:srgbClr val="00FF00"/>
                  </a:highlight>
                  <a:latin typeface="Courier New" pitchFamily="49" charset="0"/>
                  <a:cs typeface="Microsoft Sans Serif" pitchFamily="34" charset="0"/>
                </a:rPr>
                <a:t>Toyota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": {"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Vios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 "Fortuner"},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"</a:t>
              </a:r>
              <a:r>
                <a:rPr lang="en-US" sz="2000" b="1" dirty="0">
                  <a:highlight>
                    <a:srgbClr val="FFFF00"/>
                  </a:highlight>
                  <a:latin typeface="Courier New" pitchFamily="49" charset="0"/>
                  <a:cs typeface="Microsoft Sans Serif" pitchFamily="34" charset="0"/>
                </a:rPr>
                <a:t>Honda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": {"Wave", "Civic" }</a:t>
              </a: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C84359F0-29EC-4E8D-9A36-F615EFBA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172" y="5800933"/>
              <a:ext cx="464457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3200" b="1" dirty="0">
                  <a:latin typeface="Courier New" pitchFamily="49" charset="0"/>
                  <a:cs typeface="Microsoft Sans Serif" pitchFamily="34" charset="0"/>
                </a:rPr>
                <a:t>r</a:t>
              </a:r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078A6463-F654-4388-8F5B-79675238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920" y="3222481"/>
            <a:ext cx="2590504" cy="132562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if v not in r: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r[v] = {k}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else: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r[v].add(k)</a:t>
            </a:r>
          </a:p>
        </p:txBody>
      </p:sp>
    </p:spTree>
    <p:extLst>
      <p:ext uri="{BB962C8B-B14F-4D97-AF65-F5344CB8AC3E}">
        <p14:creationId xmlns:p14="http://schemas.microsoft.com/office/powerpoint/2010/main" val="41280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6BE-D329-4ADE-864E-28C9B7D1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ใครร้องเพลงนี้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1C756C-5CAB-42E2-86A2-4051634ED19D}"/>
              </a:ext>
            </a:extLst>
          </p:cNvPr>
          <p:cNvSpPr/>
          <p:nvPr/>
        </p:nvSpPr>
        <p:spPr>
          <a:xfrm>
            <a:off x="1831861" y="763588"/>
            <a:ext cx="852510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New,Bold"/>
              </a:rPr>
              <a:t>11</a:t>
            </a:r>
          </a:p>
          <a:p>
            <a:r>
              <a:rPr lang="en-US" sz="2200" b="1" dirty="0">
                <a:latin typeface="CourierNew,Bold"/>
              </a:rPr>
              <a:t>Hello, Adele</a:t>
            </a:r>
          </a:p>
          <a:p>
            <a:r>
              <a:rPr lang="en-US" sz="2200" b="1" dirty="0">
                <a:latin typeface="CourierNew,Bold"/>
              </a:rPr>
              <a:t>Shake It Off, Taylor Swift</a:t>
            </a:r>
          </a:p>
          <a:p>
            <a:r>
              <a:rPr lang="en-US" sz="2200" b="1" dirty="0">
                <a:latin typeface="CourierNew,Bold"/>
              </a:rPr>
              <a:t>Chandelier, Sia</a:t>
            </a:r>
          </a:p>
          <a:p>
            <a:r>
              <a:rPr lang="en-US" sz="2200" b="1" dirty="0">
                <a:latin typeface="CourierNew,Bold"/>
              </a:rPr>
              <a:t>You've got a Friend, Carol King</a:t>
            </a:r>
          </a:p>
          <a:p>
            <a:r>
              <a:rPr lang="en-US" sz="2200" b="1" dirty="0">
                <a:latin typeface="CourierNew,Bold"/>
              </a:rPr>
              <a:t>Hello, Lionel Richie</a:t>
            </a:r>
          </a:p>
          <a:p>
            <a:r>
              <a:rPr lang="en-US" sz="2200" b="1" dirty="0">
                <a:latin typeface="CourierNew,Bold"/>
              </a:rPr>
              <a:t>What a Wonderful World, Anne Murray</a:t>
            </a:r>
          </a:p>
          <a:p>
            <a:r>
              <a:rPr lang="en-US" sz="2200" b="1" dirty="0">
                <a:latin typeface="CourierNew,Bold"/>
              </a:rPr>
              <a:t>Hello, Prince</a:t>
            </a:r>
          </a:p>
          <a:p>
            <a:r>
              <a:rPr lang="en-US" sz="2200" b="1" dirty="0">
                <a:latin typeface="CourierNew,Bold"/>
              </a:rPr>
              <a:t>What a Wonderful World, Louis Armstrong</a:t>
            </a:r>
          </a:p>
          <a:p>
            <a:r>
              <a:rPr lang="en-US" sz="2200" b="1" dirty="0">
                <a:latin typeface="CourierNew,Bold"/>
              </a:rPr>
              <a:t>You've got a Friend, James Taylor</a:t>
            </a:r>
          </a:p>
          <a:p>
            <a:r>
              <a:rPr lang="en-US" sz="2200" b="1" dirty="0">
                <a:latin typeface="CourierNew,Bold"/>
              </a:rPr>
              <a:t>What a Wonderful World, Rod Stewart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Hello, Sai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Wa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Si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Bor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Tim Gun, You've got a Friend</a:t>
            </a:r>
            <a:endParaRPr lang="en-US" sz="2200" dirty="0">
              <a:highlight>
                <a:srgbClr val="00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67CC8-2001-4C11-9DB7-7EB0669754B2}"/>
              </a:ext>
            </a:extLst>
          </p:cNvPr>
          <p:cNvSpPr/>
          <p:nvPr/>
        </p:nvSpPr>
        <p:spPr>
          <a:xfrm>
            <a:off x="1831861" y="5271717"/>
            <a:ext cx="8525102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Hello</a:t>
            </a:r>
            <a:r>
              <a:rPr lang="en-US" sz="2200" b="1" dirty="0">
                <a:latin typeface="CourierNew,Bold"/>
              </a:rPr>
              <a:t> -&gt; Adele, Lionel Richie, Prince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Sai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Wa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Si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Bor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Tim Gun </a:t>
            </a:r>
            <a:r>
              <a:rPr lang="en-US" sz="2200" b="1" dirty="0">
                <a:latin typeface="CourierNew,Bold"/>
              </a:rPr>
              <a:t>-&gt; Not found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You've got a Friend </a:t>
            </a:r>
            <a:r>
              <a:rPr lang="en-US" sz="2200" b="1" dirty="0">
                <a:latin typeface="CourierNew,Bold"/>
              </a:rPr>
              <a:t>-&gt; Carol King, James Taylor</a:t>
            </a:r>
            <a:endParaRPr lang="en-US" sz="22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11F3-EA3E-4484-BAA8-4ACF10F66670}"/>
              </a:ext>
            </a:extLst>
          </p:cNvPr>
          <p:cNvSpPr txBox="1"/>
          <p:nvPr/>
        </p:nvSpPr>
        <p:spPr bwMode="auto">
          <a:xfrm>
            <a:off x="9405765" y="763589"/>
            <a:ext cx="951199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4B7F1-4581-4B04-BEC5-DF17886FD2F0}"/>
              </a:ext>
            </a:extLst>
          </p:cNvPr>
          <p:cNvSpPr txBox="1"/>
          <p:nvPr/>
        </p:nvSpPr>
        <p:spPr bwMode="auto">
          <a:xfrm>
            <a:off x="9144001" y="5263768"/>
            <a:ext cx="1212963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7287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 </a:t>
            </a:r>
            <a:r>
              <a:rPr lang="en-US"/>
              <a:t>string, list, tuple, set, dict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27" y="890947"/>
            <a:ext cx="4573588" cy="5140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492"/>
          <a:stretch/>
        </p:blipFill>
        <p:spPr>
          <a:xfrm>
            <a:off x="2022356" y="890947"/>
            <a:ext cx="33793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สรุปการใช้</a:t>
            </a:r>
            <a:r>
              <a:rPr lang="th-TH"/>
              <a:t>งาน </a:t>
            </a:r>
            <a:r>
              <a:rPr lang="en-US"/>
              <a:t>list, tuple, dict, set</a:t>
            </a:r>
            <a:endParaRPr lang="en-US" dirty="0"/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32830"/>
              </p:ext>
            </p:extLst>
          </p:nvPr>
        </p:nvGraphicFramePr>
        <p:xfrm>
          <a:off x="1524000" y="665020"/>
          <a:ext cx="91440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tuple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การใช้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ลำดับของข้อมูลมีความหมาย อาจมีการเปลี่ยนแปลง </a:t>
                      </a:r>
                      <a:endParaRPr lang="en-US" sz="18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buFontTx/>
                        <a:buChar char="-"/>
                      </a:pP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ข้อมูลในรายการมักมีความหมายเดียวกัน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ลำดับของข้อมูลมีความหมาย </a:t>
                      </a:r>
                    </a:p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สร้างแล้วไม่เปลี่ยนแปลง </a:t>
                      </a:r>
                      <a:endParaRPr lang="en-US" sz="18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ข้อมูลใน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tuple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มักมีความหมายต่างกัน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เก็บข้อมูลเป็นคู่ๆ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key-value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โดยใช้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เข้าถึงข้อมูลเพื่อให้ได้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มาใช้งาน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</a:t>
                      </a:r>
                      <a:r>
                        <a:rPr lang="th-TH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ข้อมูลไม่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ซ้ำ ลำดับของข้อมูลไม่มีความหมาย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</a:t>
                      </a:r>
                      <a:r>
                        <a:rPr lang="th-TH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ตรวจสอบว่า</a:t>
                      </a:r>
                      <a:r>
                        <a:rPr lang="th-TH" sz="1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มีข้อมูล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หรือไม่  รองรับ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operations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การเข้าใช้ข้อมูล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ใช้จำนวนเต็มระบุตำแหน่ง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4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ใช้จำนวนเต็มระบุ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</a:t>
                      </a:r>
                      <a:r>
                        <a:rPr lang="th-TH" sz="1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</a:t>
                      </a:r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เป็นตัวระบุตำแหน่งข้อมูล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d[key]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...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... </a:t>
                      </a:r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เพื่อแจงข้อมูล</a:t>
                      </a:r>
                      <a:endParaRPr lang="th-TH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การค้นด้วย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200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ค้นจากซ้ายไปขวา ช้า</a:t>
                      </a:r>
                      <a:endParaRPr lang="en-US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ค้นจากซ้ายไปขวา </a:t>
                      </a:r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</a:t>
                      </a:r>
                      <a:endParaRPr lang="en-US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th-TH" sz="1800" b="0" kern="1200" baseline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มีวิธีค้นที่เร็วมาก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มีวิธีค้นที่เร็วมาก</a:t>
                      </a:r>
                      <a:endParaRPr lang="th-TH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การสร้าง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k1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":1,</a:t>
                      </a:r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just" defTabSz="914400" rtl="0" eaLnBrk="1" latinLnBrk="0" hangingPunct="1"/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"k2":2</a:t>
                      </a:r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1,2,3,4}</a:t>
                      </a:r>
                      <a:endParaRPr lang="th-TH" sz="16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การเพิ่มข้อมูล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x.append(3)</a:t>
                      </a:r>
                    </a:p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x.insert(1,99)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สร้างแล้วเปลี่ยนแปลงไม่ได้</a:t>
                      </a:r>
                      <a:r>
                        <a:rPr lang="th-TH" sz="16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ต้องสร้างใหม่</a:t>
                      </a:r>
                    </a:p>
                    <a:p>
                      <a:pPr algn="just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 = t + (4, 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d["k1"] = 1</a:t>
                      </a:r>
                    </a:p>
                    <a:p>
                      <a:pPr algn="just"/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d["k2"]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s.add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(3)</a:t>
                      </a:r>
                      <a:endParaRPr lang="th-TH" sz="1600" b="1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7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6C66-7135-436A-9FE7-A17D12E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vs.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AA83-36CE-4132-BC03-513F01B9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749" y="876300"/>
            <a:ext cx="8952478" cy="4810080"/>
          </a:xfrm>
        </p:spPr>
        <p:txBody>
          <a:bodyPr/>
          <a:lstStyle/>
          <a:p>
            <a:r>
              <a:rPr lang="th-TH" dirty="0"/>
              <a:t>มักใช้ </a:t>
            </a:r>
            <a:r>
              <a:rPr lang="en-US" dirty="0"/>
              <a:t>list </a:t>
            </a:r>
            <a:r>
              <a:rPr lang="th-TH" dirty="0"/>
              <a:t>เก็บข้อมูลความหมายเหมือนกัน ชนิดเดียวกัน</a:t>
            </a:r>
            <a:br>
              <a:rPr lang="th-TH" dirty="0"/>
            </a:br>
            <a:r>
              <a:rPr lang="th-TH" dirty="0"/>
              <a:t>แต่ละตัวอาจเปลี่ยนค่า และลิสต์เปลี่ยนขนาดได้</a:t>
            </a:r>
          </a:p>
          <a:p>
            <a:pPr lvl="1"/>
            <a:r>
              <a:rPr lang="th-TH" dirty="0"/>
              <a:t>ลิสต์ของนักเรียนเรียงตามคะแนนมากไปน้อย</a:t>
            </a:r>
          </a:p>
          <a:p>
            <a:pPr lvl="1"/>
            <a:r>
              <a:rPr lang="th-TH" dirty="0"/>
              <a:t>ลิสต์ของอุณหภูมิที่วัดได้ทุกชั่วโมง</a:t>
            </a:r>
          </a:p>
          <a:p>
            <a:pPr lvl="1"/>
            <a:r>
              <a:rPr lang="th-TH" dirty="0"/>
              <a:t>ลิสต์ของลูกค้าที่รอรับบริการ</a:t>
            </a:r>
          </a:p>
          <a:p>
            <a:r>
              <a:rPr lang="th-TH" dirty="0"/>
              <a:t>มักใช้ </a:t>
            </a:r>
            <a:r>
              <a:rPr lang="en-US" dirty="0"/>
              <a:t>tuple</a:t>
            </a:r>
            <a:r>
              <a:rPr lang="th-TH" dirty="0"/>
              <a:t> เก็บข้อมูลความหมายต่างกัน อาจต่างชนิดกัน</a:t>
            </a:r>
            <a:br>
              <a:rPr lang="th-TH" dirty="0"/>
            </a:br>
            <a:r>
              <a:rPr lang="th-TH" dirty="0"/>
              <a:t>ข้อมูลไม่เปลี่ยนแปลง และ</a:t>
            </a:r>
            <a:r>
              <a:rPr lang="th-TH" dirty="0" err="1"/>
              <a:t>ทูเปิล</a:t>
            </a:r>
            <a:r>
              <a:rPr lang="th-TH" dirty="0"/>
              <a:t>ไม่เปลี่ยนขนาด</a:t>
            </a:r>
          </a:p>
          <a:p>
            <a:pPr lvl="1"/>
            <a:r>
              <a:rPr lang="th-TH" dirty="0" err="1"/>
              <a:t>ทูเปิลส</a:t>
            </a:r>
            <a:r>
              <a:rPr lang="th-TH" dirty="0"/>
              <a:t>องช่องเก็บพิกัด </a:t>
            </a:r>
            <a:r>
              <a:rPr lang="en-US" dirty="0"/>
              <a:t>x, y</a:t>
            </a:r>
            <a:r>
              <a:rPr lang="th-TH" dirty="0"/>
              <a:t> แทนตำแหน่ง</a:t>
            </a:r>
          </a:p>
          <a:p>
            <a:pPr lvl="1"/>
            <a:r>
              <a:rPr lang="th-TH" dirty="0" err="1"/>
              <a:t>ทูเปิล</a:t>
            </a:r>
            <a:r>
              <a:rPr lang="th-TH" dirty="0"/>
              <a:t>สามช่องเก็บ เลขประจำตัว ชื่อ และ ปีเกิด</a:t>
            </a:r>
          </a:p>
          <a:p>
            <a:r>
              <a:rPr lang="th-TH" dirty="0"/>
              <a:t>ในทางเทคนิค </a:t>
            </a:r>
            <a:r>
              <a:rPr lang="en-US" dirty="0"/>
              <a:t>tuple </a:t>
            </a:r>
            <a:r>
              <a:rPr lang="th-TH" dirty="0"/>
              <a:t>เล็กกว่า เร็วกว่า (นิดหน่อย)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49442-3ADD-4610-876A-B086DB265A00}"/>
              </a:ext>
            </a:extLst>
          </p:cNvPr>
          <p:cNvSpPr txBox="1"/>
          <p:nvPr/>
        </p:nvSpPr>
        <p:spPr bwMode="auto">
          <a:xfrm>
            <a:off x="2394644" y="5686380"/>
            <a:ext cx="7398477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ตัวอย่างของลิสต์ที่เคยนำเสนอมาก่อนนี้ หลายอันใช้</a:t>
            </a:r>
            <a:r>
              <a:rPr lang="th-TH" sz="20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ทูเปิล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จะเหมาะกว่า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D5-035B-49BA-9A54-E29C613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เหมาะกว่า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8F5B-3FB8-40B9-951D-CDDBF30D84D8}"/>
              </a:ext>
            </a:extLst>
          </p:cNvPr>
          <p:cNvSpPr/>
          <p:nvPr/>
        </p:nvSpPr>
        <p:spPr>
          <a:xfrm>
            <a:off x="-4234" y="3429000"/>
            <a:ext cx="121962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[(4,"your"), (4,"kiss"), (2,"is"), (2,"on"), (2,"my"),(4,"list")]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95D21-48D3-47D3-B334-5BE67FE8396C}"/>
              </a:ext>
            </a:extLst>
          </p:cNvPr>
          <p:cNvSpPr/>
          <p:nvPr/>
        </p:nvSpPr>
        <p:spPr>
          <a:xfrm>
            <a:off x="159890" y="2258033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("6131001021", "A"), ("6130020221", "B"), ("6130150721", "A")]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26D50-B081-4F34-8F2D-195DAFAE2C65}"/>
              </a:ext>
            </a:extLst>
          </p:cNvPr>
          <p:cNvSpPr/>
          <p:nvPr/>
        </p:nvSpPr>
        <p:spPr>
          <a:xfrm>
            <a:off x="738112" y="1087066"/>
            <a:ext cx="1071154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days_of_week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("SU", "MO", "TU", "WE", "TH", "FR", "SA")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87A6D6E-8CDB-4DF2-9596-2C5C83E1C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307" y="4551932"/>
            <a:ext cx="9457151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words = ["your", "kiss", "is", "on", "my", "list"]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[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(s), s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for s in words ]</a:t>
            </a:r>
          </a:p>
        </p:txBody>
      </p:sp>
    </p:spTree>
    <p:extLst>
      <p:ext uri="{BB962C8B-B14F-4D97-AF65-F5344CB8AC3E}">
        <p14:creationId xmlns:p14="http://schemas.microsoft.com/office/powerpoint/2010/main" val="8315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D5-035B-49BA-9A54-E29C613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เพื่อปกป้องการแก้ไข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95D21-48D3-47D3-B334-5BE67FE8396C}"/>
              </a:ext>
            </a:extLst>
          </p:cNvPr>
          <p:cNvSpPr/>
          <p:nvPr/>
        </p:nvSpPr>
        <p:spPr>
          <a:xfrm>
            <a:off x="159889" y="1017062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["6131001021", "A"], ["6130020221", "B"], ["6130150721", "A"]]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FCDA508-F62D-4E55-9B7F-10B0DA6A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58" y="3249075"/>
            <a:ext cx="6761013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print_grades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(grades):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name,grade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grades: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print(name, "--&gt;" grade)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grades[0][1] = "F"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56C8C-9BE6-4517-B2AF-DC47BE0DBF98}"/>
              </a:ext>
            </a:extLst>
          </p:cNvPr>
          <p:cNvSpPr/>
          <p:nvPr/>
        </p:nvSpPr>
        <p:spPr>
          <a:xfrm>
            <a:off x="159888" y="1732201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("6131001021", "A"), ("6130020221", "B"), ("6130150721", "A")]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9F774B-A54D-49C4-A510-E605C333ABCB}"/>
              </a:ext>
            </a:extLst>
          </p:cNvPr>
          <p:cNvSpPr/>
          <p:nvPr/>
        </p:nvSpPr>
        <p:spPr>
          <a:xfrm>
            <a:off x="159888" y="2473623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("6131001021", "A"), ("6130020221", "B"), ("6130150721", "A"))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E9F02A7-16BE-42FB-AC8F-EB965070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279" y="4867593"/>
            <a:ext cx="5862942" cy="463846"/>
          </a:xfrm>
          <a:prstGeom prst="rect">
            <a:avLst/>
          </a:prstGeom>
          <a:solidFill>
            <a:srgbClr val="FFE38B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grades[0] = (grades[0][0], "F")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D6C2029-7207-473C-B49F-60D4C664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279" y="5609015"/>
            <a:ext cx="8280631" cy="463846"/>
          </a:xfrm>
          <a:prstGeom prst="rect">
            <a:avLst/>
          </a:prstGeom>
          <a:solidFill>
            <a:srgbClr val="FFE38B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grades = ((grades[0][0], "F"),) + grades[1:]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471A37-195C-4C30-A4DF-E6D6BBFA98A3}"/>
              </a:ext>
            </a:extLst>
          </p:cNvPr>
          <p:cNvCxnSpPr/>
          <p:nvPr/>
        </p:nvCxnSpPr>
        <p:spPr bwMode="auto">
          <a:xfrm flipH="1" flipV="1">
            <a:off x="3566279" y="1352811"/>
            <a:ext cx="2934729" cy="3056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207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build="p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D5-035B-49BA-9A54-E29C613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Polynomial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041D967-E4DC-44D5-B156-AC065C7E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586" y="1594523"/>
            <a:ext cx="5916329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add_polynomial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p1, p2 ):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คืนผลบวกของ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p2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mult_poly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(p1, p2):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คืนผลคูณของ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p2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B64D4-DF2E-4887-ABA5-F463C2FB9567}"/>
              </a:ext>
            </a:extLst>
          </p:cNvPr>
          <p:cNvSpPr txBox="1"/>
          <p:nvPr/>
        </p:nvSpPr>
        <p:spPr bwMode="auto">
          <a:xfrm>
            <a:off x="2754536" y="1005820"/>
            <a:ext cx="6302378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+ 3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1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แทนด้วย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[(4, 2), (3, 1), (-1, 0)]</a:t>
            </a:r>
          </a:p>
        </p:txBody>
      </p:sp>
    </p:spTree>
    <p:extLst>
      <p:ext uri="{BB962C8B-B14F-4D97-AF65-F5344CB8AC3E}">
        <p14:creationId xmlns:p14="http://schemas.microsoft.com/office/powerpoint/2010/main" val="274732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6EF-3AAA-41B2-AF0C-D0C217F4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6FFF-D3F8-437F-83FC-5DA9A294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2" y="908051"/>
            <a:ext cx="8773965" cy="3476060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th-TH" dirty="0"/>
              <a:t>เป็นที่เก็บข้อมูลที่ไม่ซ้ำกัน และไม่มีลำดับ </a:t>
            </a:r>
          </a:p>
          <a:p>
            <a:r>
              <a:rPr lang="th-TH" dirty="0"/>
              <a:t>ข้อมูลที่เก็บใน </a:t>
            </a:r>
            <a:r>
              <a:rPr lang="en-US" dirty="0"/>
              <a:t>set </a:t>
            </a:r>
            <a:r>
              <a:rPr lang="th-TH" dirty="0"/>
              <a:t>ต้องเปลี่ยนแปลงไม่ได้</a:t>
            </a:r>
          </a:p>
          <a:p>
            <a:pPr lvl="1"/>
            <a:r>
              <a:rPr lang="th-TH" dirty="0"/>
              <a:t>เก็บ </a:t>
            </a:r>
            <a:r>
              <a:rPr lang="en-US" dirty="0"/>
              <a:t>int, float, bool, str, tuple</a:t>
            </a:r>
          </a:p>
          <a:p>
            <a:pPr lvl="1"/>
            <a:r>
              <a:rPr lang="th-TH" dirty="0"/>
              <a:t>เก็บ </a:t>
            </a:r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set </a:t>
            </a:r>
            <a:r>
              <a:rPr lang="th-TH" dirty="0"/>
              <a:t>ไม่ได้</a:t>
            </a:r>
          </a:p>
          <a:p>
            <a:r>
              <a:rPr lang="en-US" dirty="0"/>
              <a:t>s = {4, 3, 1, 2}  </a:t>
            </a:r>
          </a:p>
          <a:p>
            <a:r>
              <a:rPr lang="en-US" dirty="0"/>
              <a:t>s = set()  </a:t>
            </a:r>
            <a:r>
              <a:rPr lang="th-TH" dirty="0"/>
              <a:t>ได้เซตว่าง</a:t>
            </a:r>
            <a:r>
              <a:rPr lang="en-US" dirty="0"/>
              <a:t>   </a:t>
            </a:r>
            <a:r>
              <a:rPr lang="th-TH" dirty="0"/>
              <a:t>แต่</a:t>
            </a:r>
            <a:r>
              <a:rPr lang="en-US" dirty="0"/>
              <a:t> { } </a:t>
            </a:r>
            <a:r>
              <a:rPr lang="th-TH" dirty="0"/>
              <a:t>ได้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ว่าง</a:t>
            </a:r>
          </a:p>
          <a:p>
            <a:pPr marL="0" indent="0">
              <a:buNone/>
            </a:pPr>
            <a:r>
              <a:rPr lang="th-TH" dirty="0"/>
              <a:t>(หมายเหตุ</a:t>
            </a:r>
            <a:r>
              <a:rPr lang="en-US" dirty="0"/>
              <a:t>: </a:t>
            </a:r>
            <a:r>
              <a:rPr lang="th-TH" dirty="0"/>
              <a:t>ใช้พวกนี้ก็ได้ </a:t>
            </a:r>
            <a:r>
              <a:rPr lang="en-US" dirty="0"/>
              <a:t>= </a:t>
            </a:r>
            <a:r>
              <a:rPr lang="en-US" dirty="0" err="1"/>
              <a:t>dict</a:t>
            </a:r>
            <a:r>
              <a:rPr lang="en-US" dirty="0"/>
              <a:t>(), = tuple(), = list()</a:t>
            </a:r>
            <a:r>
              <a:rPr lang="th-TH" dirty="0"/>
              <a:t> </a:t>
            </a:r>
            <a:r>
              <a:rPr lang="en-US" dirty="0"/>
              <a:t>)  </a:t>
            </a:r>
            <a:endParaRPr lang="th-TH" dirty="0"/>
          </a:p>
          <a:p>
            <a:r>
              <a:rPr lang="th-TH" dirty="0"/>
              <a:t>ใช้ </a:t>
            </a:r>
            <a:r>
              <a:rPr lang="en-US" dirty="0" err="1"/>
              <a:t>len</a:t>
            </a:r>
            <a:r>
              <a:rPr lang="en-US" dirty="0"/>
              <a:t>(s),  if e in s,  </a:t>
            </a:r>
            <a:r>
              <a:rPr lang="th-TH" dirty="0"/>
              <a:t>และ </a:t>
            </a:r>
            <a:r>
              <a:rPr lang="en-US" dirty="0"/>
              <a:t>for e in s </a:t>
            </a:r>
            <a:r>
              <a:rPr lang="th-TH" dirty="0"/>
              <a:t> ได้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73A025-58BA-4CBE-B0F3-B900FD75D8BC}"/>
                  </a:ext>
                </a:extLst>
              </p14:cNvPr>
              <p14:cNvContentPartPr/>
              <p14:nvPr/>
            </p14:nvContentPartPr>
            <p14:xfrm>
              <a:off x="2808620" y="1588747"/>
              <a:ext cx="5601600" cy="13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73A025-58BA-4CBE-B0F3-B900FD75D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620" y="1444747"/>
                <a:ext cx="57452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CFA427-A086-49F8-973B-0A1E51EF7A62}"/>
                  </a:ext>
                </a:extLst>
              </p14:cNvPr>
              <p14:cNvContentPartPr/>
              <p14:nvPr/>
            </p14:nvContentPartPr>
            <p14:xfrm>
              <a:off x="3620780" y="2102107"/>
              <a:ext cx="3144240" cy="11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CFA427-A086-49F8-973B-0A1E51EF7A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9140" y="1958467"/>
                <a:ext cx="32878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034ECA-F745-4D27-828C-9F8F296EDE1C}"/>
                  </a:ext>
                </a:extLst>
              </p14:cNvPr>
              <p14:cNvContentPartPr/>
              <p14:nvPr/>
            </p14:nvContentPartPr>
            <p14:xfrm>
              <a:off x="3677660" y="2554627"/>
              <a:ext cx="2301480" cy="51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034ECA-F745-4D27-828C-9F8F296EDE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6020" y="2410987"/>
                <a:ext cx="244512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5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95FC399E-D58D-4373-AD3C-6B1D5625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261" y="771037"/>
            <a:ext cx="7405462" cy="4834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{1,2,3,4,5}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 = {3,4,5,6,7}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A.union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       # {1,2,3,4,5,6,7}</a:t>
            </a:r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| B             # {1,2,3,4,5,6,7}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A.intersection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# {3,4,5}</a:t>
            </a:r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&amp; B             # {3,4,5}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A.difference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  # {1,2}</a:t>
            </a:r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– B             # {1,2}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C.add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(9)              # {1,2,9}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C.remove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(1)           # {2,9}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 A &lt;= B,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A.issubset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) # True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True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A: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print(e)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^ 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B5534-AA7A-4EA8-A539-D1C76013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Methods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7E507-85B5-4D78-A700-2313A0C70E49}"/>
              </a:ext>
            </a:extLst>
          </p:cNvPr>
          <p:cNvGrpSpPr/>
          <p:nvPr/>
        </p:nvGrpSpPr>
        <p:grpSpPr>
          <a:xfrm>
            <a:off x="6741619" y="4532154"/>
            <a:ext cx="3505467" cy="2307772"/>
            <a:chOff x="3766190" y="4419409"/>
            <a:chExt cx="3505467" cy="23077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463EDA-239E-4650-B04A-8973DAA813CF}"/>
                </a:ext>
              </a:extLst>
            </p:cNvPr>
            <p:cNvSpPr/>
            <p:nvPr/>
          </p:nvSpPr>
          <p:spPr bwMode="auto">
            <a:xfrm>
              <a:off x="3766190" y="4419409"/>
              <a:ext cx="3505467" cy="230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83F3FB-3D11-4EE2-A75D-54CDEB345085}"/>
                </a:ext>
              </a:extLst>
            </p:cNvPr>
            <p:cNvGrpSpPr/>
            <p:nvPr/>
          </p:nvGrpSpPr>
          <p:grpSpPr>
            <a:xfrm>
              <a:off x="3911333" y="4688114"/>
              <a:ext cx="3235934" cy="1872343"/>
              <a:chOff x="2311058" y="4049485"/>
              <a:chExt cx="4565429" cy="26416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3F73D42-2A1D-4C53-8884-462F46293B51}"/>
                  </a:ext>
                </a:extLst>
              </p:cNvPr>
              <p:cNvSpPr/>
              <p:nvPr/>
            </p:nvSpPr>
            <p:spPr bwMode="auto">
              <a:xfrm>
                <a:off x="3846286" y="4049485"/>
                <a:ext cx="2641602" cy="2641602"/>
              </a:xfrm>
              <a:prstGeom prst="ellipse">
                <a:avLst/>
              </a:prstGeom>
              <a:solidFill>
                <a:srgbClr val="FF0000">
                  <a:alpha val="2902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31E05A-3D12-4055-AB36-5D49C4FACF42}"/>
                  </a:ext>
                </a:extLst>
              </p:cNvPr>
              <p:cNvSpPr/>
              <p:nvPr/>
            </p:nvSpPr>
            <p:spPr bwMode="auto">
              <a:xfrm>
                <a:off x="2699657" y="4049485"/>
                <a:ext cx="2641602" cy="2641602"/>
              </a:xfrm>
              <a:prstGeom prst="ellipse">
                <a:avLst/>
              </a:prstGeom>
              <a:solidFill>
                <a:srgbClr val="0070C0">
                  <a:alpha val="2902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545C94-F2F2-47F0-BAB4-ACAA3F925B0C}"/>
                  </a:ext>
                </a:extLst>
              </p:cNvPr>
              <p:cNvSpPr txBox="1"/>
              <p:nvPr/>
            </p:nvSpPr>
            <p:spPr bwMode="auto">
              <a:xfrm>
                <a:off x="2311058" y="4165600"/>
                <a:ext cx="55948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E62D3-C221-449C-AEBE-38398166CA05}"/>
                  </a:ext>
                </a:extLst>
              </p:cNvPr>
              <p:cNvSpPr txBox="1"/>
              <p:nvPr/>
            </p:nvSpPr>
            <p:spPr bwMode="auto">
              <a:xfrm>
                <a:off x="6316999" y="4165600"/>
                <a:ext cx="55948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B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158363-8985-4DE9-9DE6-54A1867A709C}"/>
                  </a:ext>
                </a:extLst>
              </p:cNvPr>
              <p:cNvSpPr txBox="1"/>
              <p:nvPr/>
            </p:nvSpPr>
            <p:spPr bwMode="auto">
              <a:xfrm>
                <a:off x="4036193" y="5046030"/>
                <a:ext cx="116559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A&amp;B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EBF8FC-21B8-4A16-9F9A-0580DAD83A2C}"/>
                  </a:ext>
                </a:extLst>
              </p:cNvPr>
              <p:cNvSpPr txBox="1"/>
              <p:nvPr/>
            </p:nvSpPr>
            <p:spPr bwMode="auto">
              <a:xfrm>
                <a:off x="2720711" y="5046030"/>
                <a:ext cx="116559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A-B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6BEFAB-EA43-43E3-B5FA-F1D41299D1A6}"/>
                  </a:ext>
                </a:extLst>
              </p:cNvPr>
              <p:cNvSpPr txBox="1"/>
              <p:nvPr/>
            </p:nvSpPr>
            <p:spPr bwMode="auto">
              <a:xfrm>
                <a:off x="5398231" y="5046030"/>
                <a:ext cx="116559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B-A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6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  <a:txDef>
      <a:spPr bwMode="auto">
        <a:solidFill>
          <a:srgbClr val="FFCCFF"/>
        </a:solidFill>
        <a:ln w="9525">
          <a:solidFill>
            <a:schemeClr val="tx2"/>
          </a:solidFill>
          <a:miter lim="800000"/>
          <a:headEnd/>
          <a:tailEnd type="none" w="lg" len="med"/>
        </a:ln>
        <a:effectLst/>
      </a:spPr>
      <a:bodyPr wrap="square" lIns="90000" tIns="46800" rIns="90000" bIns="46800">
        <a:spAutoFit/>
      </a:bodyPr>
      <a:lstStyle>
        <a:defPPr algn="ctr">
          <a:defRPr sz="2000" b="1" dirty="0" smtClean="0">
            <a:solidFill>
              <a:srgbClr val="000000"/>
            </a:solidFill>
            <a:latin typeface="Courier New" pitchFamily="49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28396</TotalTime>
  <Words>3927</Words>
  <Application>Microsoft Office PowerPoint</Application>
  <PresentationFormat>Widescreen</PresentationFormat>
  <Paragraphs>525</Paragraphs>
  <Slides>36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Angsana New</vt:lpstr>
      <vt:lpstr>Calibri</vt:lpstr>
      <vt:lpstr>Courier New</vt:lpstr>
      <vt:lpstr>CourierNew,Bold</vt:lpstr>
      <vt:lpstr>Tahoma</vt:lpstr>
      <vt:lpstr>TH Baijam</vt:lpstr>
      <vt:lpstr>Times New Roman</vt:lpstr>
      <vt:lpstr>somchai</vt:lpstr>
      <vt:lpstr>Tuple – Set – Dict</vt:lpstr>
      <vt:lpstr>More Data &amp; Flow Controls</vt:lpstr>
      <vt:lpstr>Tuple</vt:lpstr>
      <vt:lpstr>Tuple vs. List</vt:lpstr>
      <vt:lpstr>ใช้ tuple เหมาะกว่า</vt:lpstr>
      <vt:lpstr>ใช้ tuple เพื่อปกป้องการแก้ไข</vt:lpstr>
      <vt:lpstr>แบบฝึกหัด: Polynomial</vt:lpstr>
      <vt:lpstr>Set</vt:lpstr>
      <vt:lpstr>Set Methods</vt:lpstr>
      <vt:lpstr>PowerPoint Presentation</vt:lpstr>
      <vt:lpstr>การสร้างเซตจากข้อมูลในที่เก็บต่าง ๆ</vt:lpstr>
      <vt:lpstr>การสร้างลิสต์จากข้อมูลในที่เก็บต่าง ๆ</vt:lpstr>
      <vt:lpstr>การสร้างทูเปิลจากข้อมูลในที่เก็บต่าง ๆ</vt:lpstr>
      <vt:lpstr>sort vs. sorted</vt:lpstr>
      <vt:lpstr>for   elem   in   a_set</vt:lpstr>
      <vt:lpstr>if  e  in  set  ทำงานเร็วกว่า  if  e  in  list</vt:lpstr>
      <vt:lpstr>ตัวอย่าง: ฟังก์ชันตรวจข้อมูลซ้ำกันในลิสต์</vt:lpstr>
      <vt:lpstr>ตัวอย่าง: ฟังก์ชันตรวจข้อมูลซ้ำกันในลิสต์</vt:lpstr>
      <vt:lpstr>ตัวอย่าง: หาสองจำนวนต่างกันที่รวมกันได้ k</vt:lpstr>
      <vt:lpstr>ตัวอย่าง: Sieve of Eratosthenes</vt:lpstr>
      <vt:lpstr>แบบฝึกหัด: Winner</vt:lpstr>
      <vt:lpstr>List  vs.  Dict</vt:lpstr>
      <vt:lpstr>List  vs.  Dict</vt:lpstr>
      <vt:lpstr>List  vs.  Dict</vt:lpstr>
      <vt:lpstr>List  vs.  Dict</vt:lpstr>
      <vt:lpstr>แบบฝึกหัด: เรียงประเภทเพลงตามเวลารวม</vt:lpstr>
      <vt:lpstr>More on Dict</vt:lpstr>
      <vt:lpstr>ตัวอย่าง: dict</vt:lpstr>
      <vt:lpstr>ตัวอย่าง: ตัวการ์ตูน</vt:lpstr>
      <vt:lpstr>ตัวอย่าง: ตัวการ์ตูน</vt:lpstr>
      <vt:lpstr>แบบฝึกหัด: แสดงข้อมูลการ์ตูน ตามลำดับที่อ่านเข้ามา</vt:lpstr>
      <vt:lpstr>More on Dict: keys(), values(), items()</vt:lpstr>
      <vt:lpstr>ตัวอย่าง: reverse mapping</vt:lpstr>
      <vt:lpstr>แบบฝึกหัด: ใครร้องเพลงนี้</vt:lpstr>
      <vt:lpstr>สรุป string, list, tuple, set, dict</vt:lpstr>
      <vt:lpstr>สรุปการใช้งาน list, tuple, dict, set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Nalin Baipluthong</cp:lastModifiedBy>
  <cp:revision>636</cp:revision>
  <dcterms:created xsi:type="dcterms:W3CDTF">2002-04-12T09:05:11Z</dcterms:created>
  <dcterms:modified xsi:type="dcterms:W3CDTF">2021-04-08T01:45:17Z</dcterms:modified>
</cp:coreProperties>
</file>