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7"/>
  </p:notesMasterIdLst>
  <p:sldIdLst>
    <p:sldId id="287" r:id="rId2"/>
    <p:sldId id="426" r:id="rId3"/>
    <p:sldId id="427" r:id="rId4"/>
    <p:sldId id="429" r:id="rId5"/>
    <p:sldId id="428" r:id="rId6"/>
    <p:sldId id="298" r:id="rId7"/>
    <p:sldId id="430" r:id="rId8"/>
    <p:sldId id="445" r:id="rId9"/>
    <p:sldId id="448" r:id="rId10"/>
    <p:sldId id="431" r:id="rId11"/>
    <p:sldId id="432" r:id="rId12"/>
    <p:sldId id="433" r:id="rId13"/>
    <p:sldId id="434" r:id="rId14"/>
    <p:sldId id="436" r:id="rId15"/>
    <p:sldId id="439" r:id="rId16"/>
    <p:sldId id="466" r:id="rId17"/>
    <p:sldId id="455" r:id="rId18"/>
    <p:sldId id="440" r:id="rId19"/>
    <p:sldId id="450" r:id="rId20"/>
    <p:sldId id="435" r:id="rId21"/>
    <p:sldId id="456" r:id="rId22"/>
    <p:sldId id="460" r:id="rId23"/>
    <p:sldId id="438" r:id="rId24"/>
    <p:sldId id="442" r:id="rId25"/>
    <p:sldId id="459" r:id="rId26"/>
    <p:sldId id="443" r:id="rId27"/>
    <p:sldId id="404" r:id="rId28"/>
    <p:sldId id="461" r:id="rId29"/>
    <p:sldId id="462" r:id="rId30"/>
    <p:sldId id="463" r:id="rId31"/>
    <p:sldId id="444" r:id="rId32"/>
    <p:sldId id="464" r:id="rId33"/>
    <p:sldId id="465" r:id="rId34"/>
    <p:sldId id="446" r:id="rId35"/>
    <p:sldId id="447" r:id="rId36"/>
    <p:sldId id="451" r:id="rId37"/>
    <p:sldId id="452" r:id="rId38"/>
    <p:sldId id="453" r:id="rId39"/>
    <p:sldId id="454" r:id="rId40"/>
    <p:sldId id="414" r:id="rId41"/>
    <p:sldId id="315" r:id="rId42"/>
    <p:sldId id="316" r:id="rId43"/>
    <p:sldId id="457" r:id="rId44"/>
    <p:sldId id="317" r:id="rId45"/>
    <p:sldId id="458" r:id="rId46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426"/>
            <p14:sldId id="427"/>
            <p14:sldId id="429"/>
            <p14:sldId id="428"/>
            <p14:sldId id="298"/>
            <p14:sldId id="430"/>
            <p14:sldId id="445"/>
            <p14:sldId id="448"/>
            <p14:sldId id="431"/>
            <p14:sldId id="432"/>
            <p14:sldId id="433"/>
            <p14:sldId id="434"/>
            <p14:sldId id="436"/>
            <p14:sldId id="439"/>
            <p14:sldId id="466"/>
            <p14:sldId id="455"/>
            <p14:sldId id="440"/>
            <p14:sldId id="450"/>
            <p14:sldId id="435"/>
            <p14:sldId id="456"/>
            <p14:sldId id="460"/>
            <p14:sldId id="438"/>
            <p14:sldId id="442"/>
            <p14:sldId id="459"/>
            <p14:sldId id="443"/>
            <p14:sldId id="404"/>
            <p14:sldId id="461"/>
            <p14:sldId id="462"/>
            <p14:sldId id="463"/>
            <p14:sldId id="444"/>
            <p14:sldId id="464"/>
            <p14:sldId id="465"/>
            <p14:sldId id="446"/>
            <p14:sldId id="447"/>
            <p14:sldId id="451"/>
            <p14:sldId id="452"/>
            <p14:sldId id="453"/>
            <p14:sldId id="454"/>
            <p14:sldId id="414"/>
            <p14:sldId id="315"/>
            <p14:sldId id="316"/>
            <p14:sldId id="457"/>
            <p14:sldId id="317"/>
            <p14:sldId id="458"/>
          </p14:sldIdLst>
        </p14:section>
        <p14:section name="Untitled Section" id="{22DB99CC-DD49-47BF-A06C-6C84775733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FF0000"/>
    <a:srgbClr val="FFC000"/>
    <a:srgbClr val="00FF00"/>
    <a:srgbClr val="0000FF"/>
    <a:srgbClr val="CC3300"/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2" autoAdjust="0"/>
  </p:normalViewPr>
  <p:slideViewPr>
    <p:cSldViewPr snapToGrid="0">
      <p:cViewPr varScale="1">
        <p:scale>
          <a:sx n="62" d="100"/>
          <a:sy n="62" d="100"/>
        </p:scale>
        <p:origin x="812" y="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12:08.23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2 5656,'0'0'7681,"5"0"-7370,-4-1-288,1 1 28,0 0-1,-1 0 0,1 0 1,-1-1-1,1 1 1,0 1-1,-1-1 0,1 0 1,0 0-1,-1 1 1,1-1-1,-1 1 1,1-1-1,-1 1 0,1-1 1,-1 1-1,1 0 1,-1 0-1,3 2 1,15 3 1143,-2-1-555,53 32 1671,-34-13-1020,-1-13-464,-25-7-704,0-1 0,0-1-1,0 1 1,1-2-1,-1 1 1,1-2 0,-1 1-1,1-2 1,16-1 0,15 0 136,-22 2-188,5 1 45,46-6-1,-48 2-55,-1 2 0,39 3 0,-12-1-22,-31-1-19,1 0 0,-1-2-1,27-4 1,-35 4-8,0 1 0,0 0 1,0 1-1,16 1 0,-19 0 3,1 0 1,0-1-1,0 0 0,0-1 1,-1 0-1,1 0 0,0 0 0,12-5 1,-12 4-4,-1 0 0,1 1 0,-1 0 0,1 0 0,0 1 1,-1 0-1,13 1 0,4 0 13,276-1 497,-261 10-488,-25-10-22,-11-1-7,0 1 0,1 0 1,-1 0-1,1 0 0,-1 0 0,0 1 1,1-1-1,-1 1 0,0 0 0,0 0 1,0 0-1,1 0 0,3 3 1,-4-3-1,1 0 1,-1-1-1,1 1 1,-1 0 0,1-1-1,-1 0 1,1 0 0,-1 0-1,1 0 1,4-1-1,5 0 35,43 1 5,-56 0-37,7 0-211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0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43 257 6192,'0'0'216,"1"35"8,-2-26 368,-3-3 8,4-2 728,0-8-848,-2-7 8,-5-13-168,1-15 8,-3-8-88,0-7 8,3 5-72,6 10 0,4 13-40,-4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0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50 118 7352,'1'1'5,"0"0"0,0 0-1,0 0 1,-1 0 0,1 0 0,0 0 0,-1 0 0,1 0 0,-1 0-1,1 1 1,-1-1 0,0 0 0,1 0 0,-1 0 0,0 1 0,0-1 0,0 0-1,0 1 1,0-1 0,0 0 0,0 0 0,-1 3 0,0 0 34,-1 1-1,1-1 1,-1 1 0,-5 6 0,-2 7 31,9-17-68,0-1 1,0 0 0,-1 1-1,1-1 1,0 0 0,0 1-1,0-1 1,0 0-1,0 0 1,-1 1 0,1-1-1,0 0 1,0 0 0,0 1-1,-1-1 1,1 0-1,0 0 1,0 0 0,-1 1-1,-3-4 71,-3-11 62,6 11-119,-3-9 78,0-1 0,0 0 0,2-1 0,-1 1 0,2 0 0,0-1 0,1-21 0,0 31 5,0 0 1,0 0-1,1 1 1,-1-1-1,1 0 1,0 0-1,2-5 1,-3 9-32,1 0 0,0-1 0,-1 1 0,1 0 0,0-1 0,-1 1 0,1 0 0,0 0 0,-1 0 0,1-1 0,0 1 1,0 0-1,-1 0 0,1 0 0,0 0 0,0 0 0,-1 0 0,2 1 0,2-1 104,4 0 169,-4 0-185,0 0 1,0 0 0,0 0-1,0 0 1,-1 1-1,1-1 1,0 1-1,0 0 1,0 0-1,4 3 1,-5-3-11,1 1 0,-1-1 1,1 0-1,0 0 0,-1-1 1,1 1-1,0-1 0,4 1 1,31-3 747,-39 2-888,5 0 117,-1-1-1,0 1 1,1-1 0,-1 0-1,0-1 1,0 1 0,0-1-1,0 0 1,0 0-1,0 0 1,7-5 0,-11 6-85,1 1 1,-1-1-1,1 0 0,0 1 1,-1-1-1,1 1 0,0-1 1,0 1-1,-1-1 1,1 1-1,0 0 0,0-1 1,0 1-1,-1 0 1,1 0-1,0-1 0,0 1 1,0 0-1,0 0 0,1 0 1,-2 0-22,0 0 0,1 1 0,-1-1 0,0 0 0,1 0 0,-1 1 0,0-1 0,0 0 0,1 0 0,-1 1 0,0-1 0,0 0 0,0 1 0,0-1 0,1 0 0,-1 1 0,0-1 0,0 0 0,0 1 0,1 13 133,-5 22 36,3 0 0,1 1 0,5 38 0,-3-62-2408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148 634 10936,'44'-38'77,"-40"34"-60,0 0 1,-1-1-1,0 1 1,0-1-1,0 1 1,0-1-1,0 0 1,1-6-1,-4 10 8,1 0 0,-1 0 0,0 0-1,0 0 1,0 0 0,0 0 0,0 0-1,0-1 1,0 1 0,0 0 0,0 0-1,-1 0 1,1 0 0,0 0 0,-1 0-1,1 0 1,-1 0 0,1 0-1,-1 0 1,1 1 0,-2-2 0,-1-2 89,-1 0 1,1 1 0,-7-5-1,2 1-6,-6-4 150,0 0 0,-1 1 0,0 1 0,-1 1 0,1 0 0,-24-8 1,29 13 87,6 2 509,9-1-310,50-12 48,-40 11-493,0-1-1,0 0 1,-1-1 0,1-1-1,16-9 1,-29 14-67,0 0-1,0-1 1,1 1 0,-1-1 0,0 1 0,2-3 0,-4 3-20,1 0 0,-1 1 1,0-1-1,1 0 1,-1 1-1,0-1 1,0 0-1,1 0 0,-1 1 1,0-1-1,0 0 1,0 0-1,0 1 1,0-1-1,0 0 0,0 0 1,0 0-1,0 1 1,0-1-1,-1 0 1,1 0-1,0 1 0,-1-2 1,-3-6 32,0 0 0,0 0 0,-1 1 0,0-1-1,-1 1 1,1 1 0,-2-1 0,-7-7 0,5 6-14,-1 0 1,0 1-1,-1 0 0,0 1 0,-13-7 0,15 10 14,0 1-1,-1-1 1,1 1-1,-1 1 1,1 0-1,-1 0 1,-17 1-1,20 0 39,15 0-50,1-1-1,-1 0 1,0 0-1,1-1 0,13-5 1,-5 0-12,24-13 1,-31 15-14,-1 0 0,-1-1 1,16-12-1,-22 16-7,1 0 0,-1-1 0,0 1 1,0-1-1,0 0 0,0 1 0,0-1 0,0 0 0,-1 0 1,0 0-1,1 0 0,-1-1 0,0 1 0,0 0 1,0-6-1,-1-1-158,-1 1 1,1 0-1,-2-1 0,1 1 1,-6-15-1,5 15-1190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9328,'6'-10'409,"-5"8"-180,-2 5-50,-1 2-70,0 0 0,1 0 1,0 0-1,0 0 0,0 0 0,1 8 0,1 31 16,0-36-65,-1-4-36,1 9 130,0 0 1,1 0-1,0 0 1,7 19-1,-9-32-130,0 0 0,0 1 0,0-1 1,1 1-1,-1-1 0,0 0 0,0 1 0,1-1 0,-1 0 0,0 0 0,1 1 0,-1-1 0,0 0 0,1 1 0,-1-1 0,0 0 0,1 0 0,-1 0 0,1 0 0,-1 1 1,0-1-1,1 0 0,-1 0 0,1 0 0,-1 0 0,0 0 0,1 0 0,-1 0 0,1 0 0,-1 0 0,1 0 0,-1 0 0,0 0 0,1 0 0,-1 0 0,1-1 1,-1 1-1,0 0 0,1 0 0,-1 0 0,1-1 0,7-1 377,-10 11-150,-1-2-193,0 0 1,1 1-1,-2 12 1,3-17-40,1 0 0,0 0 0,0 0 1,0 0-1,0 0 0,0 0 0,0 0 1,1 0-1,-1 0 0,1 0 0,0 0 1,2 5-1,-2-8-16,-1 1 0,0-1 0,0 0 0,1 0-1,-1 0 1,0 0 0,0 1 0,1-1 0,-1 0 0,0 0 0,1 0 0,-1 0 0,0 0 0,0 0-1,1 0 1,-1 0 0,0 0 0,1 0 0,-1 0 0,0 0 0,0 0 0,1 0 0,-1 0 0,0 0-1,1 0 1,-1 0 0,0 0 0,0-1 0,1 1 0,-1 0 0,0 0 0,0 0 0,1 0 0,-1-1-1,0 1 1,0 0 0,1 0 0,-1-1 0,0 1 0,0 0 0,13-14 45,-9 10-24,6-6 2,-7 8-20,-1-1 0,1 1 1,0-1-1,-1 0 1,0 0-1,0 0 1,4-6-1,19-42 56,19-43 108,-43 91-134,1 0 0,-1 1 0,1-1 0,-1 0 0,5-4 0,-6 7-25,0 0 1,1-1-1,-1 1 0,0 0 1,1-1-1,-1 1 0,0 0 1,1 0-1,-1-1 1,0 1-1,1 0 0,-1 0 1,1 0-1,-1-1 0,1 1 1,-1 0-1,0 0 1,1 0-1,-1 0 0,1 0 1,-1 0-1,1 0 0,-1 0 1,1 0-1,-1 0 1,0 0-1,1 0 0,-1 0 1,1 0-1,-1 1 0,1-1 1,-1 0-1,0 0 1,1 0-1,-1 1 0,1-1 1,-1 0-1,0 1 0,1-1 1,-1 0-1,0 1 1,0-1-1,1 0 0,-1 1 1,0-1-1,0 0 0,1 1 1,-1 0-1,2 2 36,-1 1 0,1-1 0,-1 1 0,0-1-1,0 1 1,0-1 0,-1 1 0,1 6 0,0 1 30,10 109 534,-11-89-269,-5 59-1,4-86-299,-6 32 276,7-34-286,0-1 0,-1 1 0,0 0 0,1 0 0,-1-1 0,0 1 0,0 0 0,0-1 0,0 1 0,0 0 0,0-1 0,-1 0 0,1 1 0,-2 1 0,3-3-25,0 0 0,-1 0-1,1 0 1,0 0-1,0 0 1,0 0-1,-1 0 1,1 0 0,0 0-1,0 0 1,-1-1-1,1 1 1,0 0 0,0 0-1,0 0 1,-1 0-1,1 0 1,0 0-1,0 0 1,0 0 0,0-1-1,-1 1 1,1 0-1,0 0 1,0 0-1,0 0 1,0-1 0,0 1-1,0 0 1,0 0-1,-1 0 1,1-1-1,0 1 1,0 0 0,0 0-1,0 0 1,0-1-1,0 1 1,0 0-1,0 0 1,0 0 0,0-1-1,0 1 1,0-3 19,0-1-1,0 1 1,0 0 0,0 0-1,1 0 1,-1-1 0,1 1 0,0 0-1,0 0 1,2-5 0,0 2 2,0 0 0,0 0 0,1 0 1,3-5-1,-4 8-17,-1 0 1,1 1 0,-1-1-1,1 1 1,0 0 0,0 0-1,0 0 1,0 0 0,0 0-1,0 1 1,5-2-1,-2 1 12,0 0 0,0 1 0,0 0-1,0 0 1,11 1 0,-13 0-10,0 0 0,-1 0 0,1-1 1,0 1-1,0-1 0,3-1 0,-6 1-9,0 1 0,1-1 0,-1 1-1,0-1 1,0 0 0,0 1-1,0-1 1,0 0 0,0 0 0,0 0-1,0 0 1,0 0 0,0 0-1,-1 0 1,1 0 0,0 0 0,-1 0-1,1 0 1,-1-1 0,1-1-1,2-10 12,0 0 0,-1 1-1,-1-1 1,0-15-1,-5-51 19,2 63-27,-2-42-2311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9144,'0'-2'0,"2"-2"576,1 2 0,1 2 168,-2 2 8,-2 7-304,0 6 8,4 18-216,-3 15 0,-1 11-24,-1-10 0,-5-21-40,2-17 8,8-8-72,-2-12 0,-2-15-112,0-20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4488,'2'6'0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6368,'7'20'124,"-2"1"0,0-1 0,4 41 0,-1 23 755,2 73 2826,-10-160-3582,0 1-1,-1 0 1,1 0 0,-1 0 0,1 0 0,-2-3 0,-3-11 149,3 6-195,0-1 1,1 1-1,1-1 1,-1 1-1,2-1 0,-1 1 1,2 0-1,-1-1 1,1 1-1,1 0 1,0 0-1,0 0 1,1 0-1,0 1 1,1-1-1,0 1 1,0 0-1,8-9 1,-8 12-26,4-5 76,-1 0 0,2 1 1,0 0-1,15-12 0,-24 22-111,-1-1 1,1 1 0,0-1-1,-1 1 1,1-1-1,-1 1 1,1 0-1,0 0 1,-1-1-1,1 1 1,0 0-1,0 0 1,-1-1-1,1 1 1,0 0 0,-1 0-1,1 0 1,0 0-1,0 0 1,-1 0-1,1 1 1,0-1-1,0 0 1,-1 0-1,2 1 1,-1 0 12,0 0 0,1 0-1,-1 0 1,0 0 0,0 1 0,-1-1-1,1 0 1,0 1 0,0-1 0,0 0-1,0 4 1,4 8 123,-1 0 0,-1 1 0,4 25 0,0 46 340,-4-39-123,-3-14-1918</inkml:trace>
  <inkml:trace contextRef="#ctx0" brushRef="#br0" timeOffset="1">328 6 9776,'4'0'0,"1"-3"24,4 1 0,2 7-24,-1 10 0,-1 5 192,4 24 8,-2 37 184,-2 7 0,-4 2 96,1-13 8,1-7-72,-5-13 8,-2-24-96,4-18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10672,'5'-2'0,"10"-1"40,12-1 0,4 2 40,1 4 0,-16 2-8,-1-4 0,3-6-48,2-16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207 488 11032,'1'58'1656,"-1"-74"-1011,-4-17 1,1 8-372,-9-135 941,2 9 30,-4 73 40,14 78-1255,-1-1 0,1 0 0,0 1 1,0-1-1,0 1 0,-1-1 0,1 1 0,0-1 0,-1 0 0,1 1 0,-1-1 1,1 1-1,0 0 0,-1-1 0,1 1 0,-1-1 0,1 1 0,-1 0 0,1-1 0,-1 1 1,-1-1-1,1 1 8,-1-1 0,1 1 0,-1 0-1,1 0 1,-1 0 0,1 0 0,-1 0 0,1 0 0,-3 0 0,-3 2 52,0-1 1,-1 2-1,-6 2 0,11-4-50,-17 7 113,8-3 4,0 0 1,-25 5-1,36-10-149,1 0 1,-1 0-1,1 0 1,-1 1-1,1-1 0,-1 0 1,1 0-1,-1 0 0,0 0 1,1 0-1,-1 0 1,1 0-1,-1-1 0,1 1 1,-1 0-1,1 0 1,-1 0-1,1 0 0,-1-1 1,1 1-1,-1 0 0,1-1 1,-1 1-1,1 0 1,0-1-1,-1 1 0,1 0 1,0-1-1,-1 1 1,1-1-1,0 1 0,-1-1 1,1 1-1,0-1 0,0 1 1,-1-1-1,1 0 1,0 0 7,0-1 1,0 0 0,0 0-1,0 0 1,0 1 0,0-1-1,0 0 1,1 0 0,0-3-1,2-2 13,1-1-1,-1 1 1,1-1-1,1 1 1,-1 0-1,11-11 1,3 0-2479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184 203 12104,'8'18'120,"-6"-12"-14,0-1 0,1 0 0,0 0 0,0 0-1,0 0 1,7 7 0,-10-11-87,1-1 0,-1 0 0,0 1 0,0-1 0,0 0 0,1 1 0,-1-1 0,0 0 0,1 0 0,-1 1 0,0-1-1,1 0 1,-1 0 0,0 0 0,1 1 0,-1-1 0,0 0 0,1 0 0,-1 0 0,0 0 0,1 0 0,-1 0 0,1 0 0,-1 0 0,0 0 0,1 0 0,-1 0 0,0 0 0,1 0 0,-1 0 0,1 0 0,-1 0 0,0 0 0,1 0 0,-1-1 0,0 1 0,1 0 0,-1 0 0,0 0-1,1-1 1,-1 1 0,0 0 0,0 0 0,1-1 0,-1 1 0,0 0 0,0-1 0,1 1 0,-1 0 0,0-1 0,0 1 0,2-4 111,-1 0 0,0 1 0,0-1-1,1-5 1,-1 4-146,2-7 135,-1 0 1,-1 0 0,0 0-1,-1-1 1,0 1 0,0 0-1,-5-21 1,4 26-72,-1 0 0,0 1 1,0-1-1,-1 1 0,0 0 0,0 0 1,0 0-1,-1 0 0,0 0 0,0 0 1,0 1-1,-1 0 0,1 0 0,-1 0 1,-7-4-1,9 6-21,0 1 0,0 1 0,0-1 0,0 0 0,0 1 0,-1-1 1,1 1-1,0 0 0,-1 0 0,1 0 0,-1 1 0,1-1 0,-1 1 0,1 0 0,-1 0 0,1 0 0,-1 0 1,0 1-1,1-1 0,0 1 0,-1 0 0,1 0 0,-1 1 0,1-1 0,0 0 0,0 1 0,-5 3 0,1 0 22,1 0 0,0 0 0,0 1 0,1 0 0,0 0-1,0 0 1,-7 12 0,6-7 26,0-1-1,2 1 1,-1 0 0,-4 17-1,8-25-246,1-1-1,-1 1 0,1-1 1,0 1-1,-1-1 0,1 1 0,0 0 1,0-1-1,1 1 0,0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12:11.1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28 4576,'0'-26'7472,"25"26"-4800,-9 0-2020,-12-1-503,0 1 0,1-1 0,-1 1 0,1 1 0,-1-1 0,1 1 0,-1-1 0,1 1 0,-1 1 0,0-1 0,7 4-1,-8-5-75,0 1 0,0 0 0,-1-1 0,1 1 0,0-1 0,0 0 0,0 0 0,0 0 0,-1-1 0,1 1 0,0 0 0,0-1 0,4-1 0,18-2 455,13 2 322,-28 1-703,-1 0 0,1 1 1,-1 0-1,1 1 1,-1 0-1,1 0 1,14 5-1,2-4 309,-25-2-406,1 0 1,0 0-1,0 0 0,0 0 1,0 0-1,0 1 0,0-1 1,0 0-1,-1 1 0,1-1 0,0 1 1,0 0-1,-1 0 0,4 1 1,-3 0-19,0-1 1,0 0 0,0 0 0,0 1-1,0-1 1,0-1 0,1 1 0,-1 0-1,0-1 1,1 1 0,-1-1 0,0 1-1,4-1 1,38-1 276,-24 0-139,19 0 38,-25 0-170,0 0-1,-1 1 1,1 1-1,0 0 1,0 1-1,22 6 1,-32-7-24,0 0 0,0 0 0,0-1 0,1 1 0,6-1 0,-8 0-4,0 0 0,0 1 0,0-1 0,0 0 0,0 1 0,0 0 0,0-1 0,0 1 0,0 0 0,4 3 0,-2-2 6,0-1 0,1 0 1,-1 0-1,0 0 0,0 0 0,1-1 0,-1 0 0,0 0 0,10-2 0,6 1 89,-14 1-68,-4-1-18,0 1-1,0 0 0,1 0 0,-1 1 0,0-1 1,0 1-1,1-1 0,-1 1 0,0 0 0,0 0 0,5 3 1,-6-4-5,0 1 1,0 0 0,0 0 0,0-1-1,0 1 1,0-1 0,0 0 0,0 0 0,0 0-1,0 0 1,4 0 0,19 2 72,-10 2-43,0-1 0,0-1 1,0 0-1,0-1 0,0-1 1,27-2-1,2 0-12,-17 2-13,-17-1-2,-1 0 0,1 1 0,0 1 0,-1 0 0,1 0 0,17 5 0,-17-4 26,1 0 1,-1 0 0,0-1 0,0-1 0,1 1 0,19-4-1,5 2 48,-16 0-73,-13 1 18,0-1 1,0 1 0,1 0 0,-1 1-1,0 0 1,0 0 0,0 0 0,0 1-1,8 2 1,-7-2 6,-1 0-1,1-1 0,0 0 1,0 0-1,0-1 1,0 0-1,0 0 0,11-2 1,7 1 65,-21 1-102,-1 0 2,0 0 0,1 0 0,-1 0 0,0 0-1,0-1 1,0 1 0,0-1 0,0 0 0,0 0 0,4-2 0,-1 2 1,-1-1 0,1 1 0,0 1-1,0-1 1,0 1 0,0 0 0,0 0 0,7 2 0,8-1 8,-6-2 0,-11 1-8,1-1 0,-1 1 0,0 0 0,1 0 0,-1 1 0,6 0 0,-9 0-7,0 0 0,0 0-1,0 1 1,0-1 0,0 0 0,0 0 0,-1 0-1,1 1 1,0-1 0,0 0 0,-1 1-1,1-1 1,0 2 0,0 0 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1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13088,'2'3'0,"7"8"48,4 8 0,3-1-16,3-3 0,-5-4 304,-1-7 0,2-4 24,-1-4 8,-3-2 16,-3-3 0,-7 0-24,3-7 0,-2-18-96,2-10 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34:53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1 280 5656,'0'0'7337,"3"-5"-7088,1 0-82,0 1-1,0-1 0,0 1 1,0 0-1,1 1 0,0-1 1,0 1-1,0 0 0,0 0 1,0 0-1,1 1 0,-1 0 1,1 0-1,-1 0 0,13-1 1,6 1 169,216-25 979,-217 22-1156,-16 3-99,0 0 1,0 1 0,0 0-1,8 0 1,22-1 235,-1-2 1,61-14-1,-70 12-179,6 1 152,1 2-1,65 2 0,-51 2-55,-37 0-118,1 0 0,-1 1 1,-1 1-1,1 0 0,20 8 1,23 6 585,64 11 290,-103-25-894,-1 1 43,0-1-1,0-1 1,18 0 0,-26-2-82,3 0 33,1 0-1,0 0 0,0 1 0,0 1 0,0-1 0,11 5 0,-13-4-10,0 0 0,1-1 0,12 2 0,14 1 25,-19-1-57,0-1 0,0-1-1,0 0 1,25-3 0,2 0 20,-8 2-16,29 0 104,87 10 0,-94-5 22,99-3 0,-79-4 39,-44 1-57,42-8 0,-42 4-44,43-1 0,-44 5-40,33-6 1,-42 3-25,0 2-1,1 0 1,45 3 0,1 4 44,96-4 0,-70-3-4,12 0 6,138 7 19,-195 0-82,57 4 10,46-1-21,-100-3-2,1-3-1,90-7 1,-13-6 44,147 8-1,-22 1 2,-164-6-28,92-20 0,-112 15-11,108-4 11,15-3 10,-110 2-10,-34 7 7,87-9 0,135 10 25,-183 11-37,90 12 1,-113 2-8,-55-11-5,0-1-1,1 0 1,-1-1 0,21 1 0,-22-3-2,0 0 0,0 1 1,1 0-1,19 6 0,-19-5 4,0 0 1,-1-1-1,1 0 0,0-1 0,20-2 1,5 1 3,78 2 7,125-3 2,-117-12 5,-85 8-15,132-26 8,-129 23-5,10-6 2,-39 11-8,0 0-1,0 1 0,0 0 0,0 1 0,16-1 0,42 0 9,122-21 0,-133 11 4,-42 8 14,0 1 0,0 1 0,34-2 0,68 5 133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34:13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1 338 6904,'0'0'5680,"1"-5"-5556,6-16-16,-7 21-97,1 0 0,-1-1 0,0 1 0,1 0 0,-1 0 0,1-1 0,-1 1 0,1 0 0,-1 0 0,1 0 1,-1 0-1,0-1 0,1 1 0,-1 0 0,1 0 0,-1 0 0,1 0 0,-1 0 0,1 0 0,-1 0 0,1 0 1,-1 1-1,1-1 0,-1 0 0,1 0 0,-1 0 0,1 0 0,-1 1 0,1-1 0,5 1 106,8-9 577,-13 7-574,0 0 0,1 0 1,-1 0-1,0 0 1,0 0-1,1 0 0,-1 1 1,0-1-1,1 0 0,-1 1 1,1 0-1,2-1 1,70-11 1554,104-10 501,-139 18-1614,0 2 0,46 4-1,-13 0 36,-20-2-358,-1-2 0,1-2 1,60-12-1,-80 10 308,0 3 0,64-1 0,-156 3-332,-53 2 16,18 0-30,71-2-157,0 1 0,0 1 1,-46 8-1,53-5-22,0 0 0,0-2 0,0 1 0,-1-2 0,1-1 0,-1 0 0,-29-4 0,42 3-14,-1 0 0,0 1 0,0 0-1,1 0 1,-8 1 0,6-1-1,1 1-1,0-1 1,0 0 0,-8-2-1,-7-2 8,-2-1 24,0 1 1,-33-1 0,55 5-42,1-1 1,0 1 0,0-1-1,0 0 1,0 1 0,0-1 0,0 1-1,0-1 1,0 1 0,0-1 0,0 1-1,1-1 1,-1 0 0,0 1-1,0-1 1,0 1 0,1-1 0,-1 1-1,0-1 1,1 1 0,-1-1 2,2-2-2,-1 1 1,0-1-1,-1 1 1,1-1 0,0 1-1,-1-1 1,1 0 0,-1 1-1,0-1 1,0 0-1,0 1 1,0-1 0,-1 0-1,1 1 1,-2-5 0,-15-42-27,6 22 20,8 18 8,0 0 0,-1 1 0,0 0 0,-10-15 0,13 14-1,1 9-6,1 1 4,-1 1-1,0 0 1,0-1-1,1 1 1,-1 0-1,1-1 1,0 1-1,-1-1 1,1 1-1,0-1 0,0 1 1,0-1-1,1 2 1,7 6-13,-6-5 10,0-1-1,0 0 0,1 0 1,-1 0-1,1-1 1,-1 1-1,1-1 1,0 1-1,0-1 0,8 3 1,0-1-9,0 0 0,0 0 0,0-2 0,0 1 0,1-1 0,-1-1-1,1 0 1,-1-1 0,26-3 0,78-9-66,-91 10 66,-12 2 5,0-2-1,0 1 1,17-6 0,67-15-88,-26 7 36,60-16-87,-116 29 147,10-2 2,-18 2-2,-1 0-1,1 1 0,0-1 1,0 2-1,0-1 1,0 1-1,12 1 0,2 0-1,-20-1 4,0 0 0,-1 0-1,1 1 1,0-1 0,0 0 0,-1 1 0,1-1-1,0 1 1,-1-1 0,1 1 0,-1-1 0,1 1-1,-1 0 1,1-1 0,-1 1 0,1 0 0,-1-1 0,1 1-1,-1 0 1,0-1 0,1 1 0,-1 1 0,6 16-3,-6-18 3,22 85 0,-20-68 20,0 0 0,-2 0 1,-2 27-1,1 0 11,-1-40-24,1-1 0,-1 1-1,0-1 1,0 0 0,0 0 0,-1 0-1,1 0 1,-1 0 0,1-1 0,-1 1-1,-3 2 1,-7 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34:20.67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0 112 5656,'0'0'4713,"5"-3"-4432,2-1-181,-1 1-1,1 0 1,-1 0-1,1 0 0,0 1 1,0 0-1,0 1 1,11-2-1,155-30 1510,-159 29-1434,69-12 1536,-54 13-1123,-23 3-478,-1-1 1,1 1-1,-1-1 1,0 0-1,1-1 0,4-1 1,1-1 51,-1 0 1,1 1-1,0 0 1,0 1-1,20-1 1,59 2 577,-49 2-47,-8 5-434,-29-4-219,1-1-1,0 0 1,-1 0-1,1 0 0,6 0 1,483-1 1101,-443-6-1123,-27 2-3,6 1 21,50 2-1,-40 2-3,-7 5-21,-27-4-5,-1-1 0,0 0 0,1 0 0,9 1 0,23-2 24,-1-2 0,49-9 0,-85 11-29,0 0 0,0-1 0,0 1 0,0 0 1,0 0-1,0 0 0,-1 0 0,1 0 0,0 0 0,0 0 1,0 0-1,0 0 0,0 1 0,0-1 0,0 0 0,0 0 1,-1 1-1,1-1 0,0 1 0,0-1 0,0 1 0,-1-1 1,1 1-1,1 0 0,8 6 18,-9-5-12,1-1 0,-1 1 1,0-1-1,0 1 0,0-1 1,-1 1-1,1 0 0,0-1 1,-1 1-1,1 0 0,-1 0 1,1-1-1,-1 1 1,0 0-1,0 0 0,0 0 1,0 0-1,0-1 0,0 1 1,0 0-1,-1 3 0,0 1 30,0 0-1,0 1 1,0-1 0,-1 0-1,-4 11 1,3-9 16,-1 1 0,1-1-1,1 1 1,-3 15 0,3-14-11,0-1 0,-1 0 0,0 1 1,-4 8-1,4-2 57,3-15-92,0 0 0,0-1 0,0 1 0,0 0 0,0 0 0,0-1 0,-1 1 0,1 0 0,0 0 0,0-1 1,-1 1-1,1 0 0,0-1 0,-1 1 0,1 0 0,0-1 0,-1 1 0,1 0 0,-1-1 0,1 1 0,-1-1 1,0 1-1,1-1 0,-1 1 0,1-1 0,-1 1 0,0-1 0,1 0 0,-1 1 0,-1-1 0,-14 7 41,6-3-22,0 0 0,0 0 0,-1-1 0,1-1 0,-1 1 0,1-2 0,-16 1 0,-202-1 381,208 0-322,-36 9 0,-6 0 58,-106 15 117,112-14-182,-1-3 1,-114 3-1,-44-17-37,101-7-33,47 5-8,17-1 0,20 2 0,5 0 0,-22 0 0,46 6 0,-1 1 0,1 0 0,-1 0 0,1-1 0,0 1 0,-1-1 0,1 1 0,0-1 0,0 1 0,-1-1 0,-1-1 0,2 1 0,0 0 0,0 1 0,-1-1 0,1 0 0,0 1 0,-1-1 0,1 1 0,-1-1 0,1 1 0,-1 0 0,-2-1 0,3 1-6,-1-1-1,1 0 0,-1 0 1,1 1-1,-1-1 0,1 0 1,-1 0-1,1 0 1,0-1-1,-1 1 0,1 0 1,0 0-1,-1-3 0,-15-10-106,14 12 65,-25-11-446,28 13 465,-1 0-1,1 0 0,-1 0 0,0-1 0,1 1 0,-1 0 0,0 0 1,1 0-1,-1 0 0,0 0 0,0 0 0,1 0 0,-1 1 0,0-1 0,1 0 1,-1 0-1,1 0 0,-1 1 0,0-1 0,1 0 0,-1 1 0,1-1 0,-1 0 1,0 1-1,1-1 0,-1 1 0,1-1 0,0 1 0,-1-1 0,1 1 1,-1-1-1,1 1 0,0 0 0,-1-1 0,1 1 0,0-1 0,0 1 0,-1 0 1,1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34:31.74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33 438 7088,'0'0'4721,"1"-5"-4457,22-38 4614,-21 43-4769,-1 0-74,27 0 983,-21 8-849,-7-8-164,0 1-1,1-1 1,-1 1 0,0-1 0,0 0-1,0 1 1,1-1 0,-1 0 0,0 1-1,1-1 1,-1 0 0,0 1 0,1-1-1,-1 0 1,0 1 0,1-1 0,-1 0-1,1 0 1,-1 0 0,0 1-1,1-1 1,-1 0 0,1 0 0,-1 0-1,1 0 1,-1 0 0,0 0 0,2 0-1,7 0 74,0 0-11,0 0 1,0 0-1,0 1 0,0 0 1,15 5-1,-19-5-36,1 1 1,0-1 0,0-1 0,0 1-1,0-1 1,-1 0 0,1 0 0,10-2-1,47-13 310,-32 7-174,0 3 5,-24 4-116,-1 1 1,0-1-1,0 0 1,10-4 0,-6 3-10,-1-1 0,0 2 0,1-1 0,13 1 0,11-2 63,-27 2-87,-1 1 0,0 0 0,0 0-1,11 3 1,-11-2-9,0 0 0,0-1 0,0 0-1,0 0 1,0 0 0,8-1 0,-9-1-8,-3 2-4,0-1 0,1 0 1,-1 1-1,0-1 1,1 1-1,-1-1 0,0 1 1,1 0-1,-1 0 0,0 0 1,1 0-1,-1 1 0,0-1 1,1 1-1,-1-1 1,0 1-1,0 0 0,1 0 1,1 1-1,-2-1 0,-1 0 1,1 0-1,-1-1 1,1 1-1,-1-1 0,1 1 1,-1-1-1,1 1 0,-1-1 1,1 0-1,0 0 1,-1 0-1,1 0 0,-1 0 1,1 0-1,0-1 0,-1 1 1,1 0-1,1-1 0,-1 0 2,-1 1 0,1-1-1,0 1 1,-1 0 0,1 0-1,0 0 1,0-1-1,-1 2 1,1-1 0,0 0-1,-1 0 1,1 1 0,0-1-1,-1 0 1,3 2-1,0 0 4,0 0-1,0-1 0,1 1 0,-1-1 0,0 0 0,1 0 1,-1 0-1,1-1 0,4 1 0,49-2 100,-25-1-18,86-2 344,-114 3-399,0 0 1,0-1-1,0 0 0,-1 0 0,1 0 0,7-5 0,-2 1 13,-1 0-1,0 0 0,-1-1 0,0 0 1,13-15-1,-17 18-37,-1 0 0,0-1 0,0 1 0,-1-1 1,1 1-1,-1-1 0,0 0 0,0 0 0,-1 0 0,1 0 0,-1-1 0,0 1 0,-1 0 1,1-6-1,9-46 157,-10-69 124,0 126-273,-13 0 8,-67-12 64,58 12-54,0 0 0,0-2 0,-40-9 0,53 9-23,0 1 0,1 0-1,-1 0 1,-9 1 0,9 0 0,1 0 1,0-1 0,0 0 0,-15-3-1,14 2 4,1 0 0,0 1 0,0 0 1,-14 1-1,-25-3 53,34 1-52,-2 0 0,1 2 0,-27 1 0,3 1 8,3-3-10,19 0-6,-1 1 1,-25 3-1,18 3 0,19-5-7,0 1 1,0-1 0,0 0 0,0 0 0,-6-1 0,-25 0 13,-40 1 7,54 4-14,-4 1 8,-159-6 9,184 0-25,0 0 0,0 0 0,0 1 0,0-1 0,0 0 0,0 1 0,0-1 0,0 1 0,0-1 0,1 1 0,-1 0 0,0-1 0,0 1 0,1 0 0,-1-1 0,0 1 0,1 0 0,-1 0 0,0 0 0,1-1 0,-1 2 0,1-1 0,0 0 0,-1-1 0,1 1 0,0 0 0,0-1 0,-1 1 0,1-1 0,-1 1 0,1-1 0,0 1 0,-1-1 0,1 1 0,-1-1 0,1 1 0,-1-1 0,1 0 0,-1 1 0,0-1 0,1 0 0,-1 1 0,1-1 0,-1 0 0,0 0 0,1 0 0,-1 1 0,0-1 0,1 0 0,-1 0 0,1 0 0,-1 0 0,0 0 0,1 0 0,-1 0 0,0 0 0,1-1 0,-1 1 0,0 0 0,1 0 0,-1 0 0,0-1 0,1 1 0,-1 0 0,0-2 0,-6 2-60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34:34.28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6008,'0'0'3281,"1"7"-3116,11 72 809,2 141 0,-12-167-404,5 129 2587,-7-181-3112,1 0 0,-1 0 0,1 0 0,-1 0 0,1 0 1,0 0-1,-1 0 0,1 0 0,0 0 0,0 0 0,-1 0 0,1-1 0,0 1 1,0 0-1,0-1 0,0 1 0,0 0 0,0-1 0,0 1 0,0-1 0,1 0 0,-1 1 1,0-1-1,0 0 0,0 0 0,0 1 0,0-1 0,1 0 0,-1 0 0,1-1 0,35-9 432,67-9-1,-41 9-119,-30 6-178,0 1 0,0 2 0,39 3 0,-69-2-165,-1 1 1,1-1-1,0 1 1,0 0-1,0 0 0,-1 0 1,1 0-1,2 2 1,15 5 119,2-10 70,-22 2-195,1 0 0,-1 0-1,1 0 1,0 0 0,-1-1-1,1 1 1,-1 0 0,1-1-1,-1 1 1,1 0 0,-1-1 0,1 1-1,-1-1 1,1 1 0,-1-1-1,0 1 1,1-1 0,-1 1-1,0-1 1,1 1 0,-1-1-1,0 1 1,0-1 0,1 1 0,-1-1-1,0 0 1,0 1 0,0-1-1,0 0 1,1-9 119,0 1 0,0 0 0,1-1-1,5-12 1,-5 13-71,1 0 1,-1 0-1,0-1 0,0-13 0,-1-15 84,-2 0 1,-1 0-1,-2 0 0,-13-49 0,16 78-102,0 0 0,0 0 0,0-1 0,1 1 0,1-10 0,0-6 28,-14 3 8,12 20-73,0 1 1,-1-1-1,1 1 1,0-1 0,0 1-1,-1 0 1,1-1 0,-1 1-1,1 0 1,-1 0-1,1 0 1,-1 0 0,0 0-1,1 0 1,-1 1-1,0-1 1,0 1 0,0-1-1,-3 0 1,-17-7 31,19 6-29,-1 0-1,0 0 1,0 1-1,0 0 1,0 0-1,0 0 1,0 0 0,0 1-1,-6-1 1,-43 2 37,23 0-10,10-1-6,-15-1 8,33 1-31,0 0-1,0 1 0,0-1 0,0 0 0,0 1 0,0-1 0,1 1 0,-1 0 0,0 0 0,0 0 0,1 0 1,-1 0-1,-2 2 0,2-2 0,0 0 0,0 1 0,1-1 0,-1 0 0,0 0 1,0 0-1,0 0 0,0-1 0,0 1 0,0 0 0,-1-1 0,1 0 1,0 1-1,0-1 0,0 0 0,0 0 0,-4 0 0,5 1-2,1 1 0,0-1 0,-1 1 0,1 0 0,0-1 0,0 1 0,0 0 0,0-1 0,0 1 0,1 0 0,0 1 0,-1 0 0,2 83-41,-2-83 34,0-5-1,-31 1 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34:36.87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163 1 5832,'0'0'4400,"6"1"-4090,11 3 46,1-2-1,0 0 0,0 0 0,0-2 0,25-2 0,-13 1 494,44 3 1,125 25 1392,-89-11-989,11 2-177,21 4 45,-37-4-436,73 1 36,-137-15-591,45 3 71,-66-7-144,-1 1 1,0 1 0,19 4-1,-11-2 14,0-2-1,0 0 0,41-4 1,-7 0 118,13 4 59,-33 0-164,0-2-1,57-7 1,-66 1-55,-10 2-2,0 0 0,26 0 0,-47 4-11,34 0 183,-16 0-13,-39 0-29,-12 0-64,6 0-24,11-1-23,-1 1 0,1 1 0,-1 0 0,1 1 0,0 0 0,-27 8 0,-4 6 23,0-2 1,-1-3-1,-1-1 1,0-3-1,0-2 1,-74-1-1,-12 8 0,98-7-60,0-2 1,-54-1 0,76-2-7,1 1 0,-1 0 0,-20 4 0,18-2 1,0-1 0,-18 1 0,-40 3 6,54-3-6,0-1 0,-35 0 0,12-8 0,-72-17 0,84 16-2,20 5 5,0 1 1,-1 0-1,-19 1 1,20 1 8,-1-1 1,1 0-1,-21-4 1,10 1-5,0 1 1,-1 1 0,-41 4 0,59-2-11,-42 10 14,17-10-1,21 0-10,-1-1 0,1 1 0,0-2 0,-1 1 0,1-1 1,0-1-1,-12-3 0,15 3-3,1 1 0,0 0 0,-1 0 0,1 0 0,-10 1-1,-16-3 5,12 6-6,18-3 0,0 0 0,0 1 0,0-1 0,0 1 0,0-1 0,0 0 0,0 0 0,0 0 0,0 0 0,1 0 0,-1 1 0,0-2 0,0 1 0,0 0 0,0 0 0,0 0 0,0 0 0,0-1 0,0 1 0,0 0 0,0-1 0,0 1 0,0-1 0,0 1 0,0-1 0,0 0 0,-2 0 1,0 0 1,0 0-1,1 1 0,-1-1 0,0 1 1,0 0-1,0 0 0,0 0 0,1 0 1,-7 1-1,0 0 3,-62-11 10,54 4-14,16 5 0,-1 0 0,0 0 0,0 0 0,0 1 0,0-1 0,1 0 0,-1 1 0,0-1 0,0 1 0,-3 0 0,-3 0 634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1:01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89 6008,'0'0'10423,"6"-4"-9923,-1 0-361,-1 0 41,1 1 0,0-1 0,0 1-1,0 0 1,0 1 0,8-4 0,1 0 465,-13 5-565,1 0 0,-1 0 0,1 1 1,-1-1-1,1 0 0,0 1 0,-1-1 0,1 1 0,0 0 0,3-1 0,81-9 2216,-15 1-658,336 7 1610,-293-7-2625,241 3 189,-244 3-732,-47 0-48,65 6 0,-113-2-25,110 7 40,-111-7-41,0 0 0,0 1 0,16 5 0,17 3 11,0-4 23,58 1 0,637-7 241,-677 11-259,500-12 75,-472-7-88,106 6 53,-108-8-38,13 9-19,114 3 7,-216-2-12,1 1 0,0 0 0,0 0 0,0 0 0,-1 0 0,5 3 0,-5-2 0,1-1 0,-1 0 0,1 1 0,-1-1 0,1 0 0,-1-1 0,7 2 0,99-10 9,-97 8-5,-3 0-1,1 1 0,-1-2 0,0 0 0,1 0 0,-1 0 0,14-5-1,8 12 21,-18-8-11,-2 0 3,0 0 0,19-1-1,45-3 21,-50 2-21,28 1 0,522 3 283,-608 13-329,7-8-3629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1:08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0 120 7800,'0'0'7233,"5"-3"-6818,4-3-48,-1 0 0,1 1 0,0 0 0,1 0 0,-1 1 0,16-4 0,-15 5 73,-1 0 1,1 0 0,10-6-1,-13 5-159,1 1 0,-1 0 0,1 0-1,-1 1 1,1 0 0,13-1 0,12-3 469,6 1-12,15 3 208,-39 0-734,-1 1 0,1 1 0,-1 0 0,1 1 0,-1 1 0,1 0 0,27 9 0,-28-8-67,1 1-1,-1-2 1,1 0-1,0-1 1,-1 0-1,1-1 1,24-3-1,14 1 188,-15 0-29,70-13 0,-34 4-81,7 13 2,167-9 214,-180 7-340,-58 1-81,0 0 0,0 0 1,0 1-1,-1 0 0,14 6 0,-17-7-8,5 2 12,1-2 0,-1 1 0,1-2 1,0 0-1,18-1 0,4-1 12,3 3-3,-22 0-16,-1 0 0,1-1 0,0-1 0,0-1 0,-1 0 0,19-5 0,-19 3-5,0 1-1,0 0 0,25-1 1,15-3 6,-37 5 0,-1 1-1,1 0 0,26 3 0,0 0 40,7-2 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1:12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1 115 4664,'26'-44'10777,"-7"34"-9912,-7 3-398,1 1 0,-1 0-1,1 1 1,0 0 0,1 1-1,-1 0 1,16-1-1,14-4 663,-33 6-838,-1 1 1,1 0-1,-1 1 0,11-1 1,53 9 981,-49-4-642,28 1 1,-35-3-390,-1 0 0,1 2 0,17 4 0,-17-3-124,-1-1 0,1 0 0,18 0 0,-5-2 91,0 1 1,32 8 0,-58-9-201,54 6 242,-1-3-1,85-5 1,-50 0-28,-18 0-51,86 2 145,-101 6-236,-36-3-14,35 0 1,-35-4-25,8 0 47,50-5 0,-53 1 34,43 1 0,-71 3-120,1 0 1,-1 0 0,1 0 0,-1 0-1,0-1 1,1 1 0,-1 0-1,1 0 1,-1-1 0,0 1-1,1 0 1,-1-1 0,0 1-1,1 0 1,-1-1 0,0 1 0,0 0-1,1-1 1,-1 1 0,0-1-1,0 1 1,1-1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12:49.8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92 10040,'0'0'6001,"5"-1"-5732,9 0-29,0-2 1,0 0-1,0 0 0,-1-2 0,0 1 0,22-12 0,-32 15-178,-1 0-1,1 0 0,0 0 0,0 0 1,-1 1-1,1-1 0,0 1 0,4 0 1,-4 0 19,0-1 0,1 1 0,-1 0 1,0-1-1,0 0 0,0 0 0,5-1 1,-2-1 87,-1 1 0,1 1 0,0-1 0,0 1 0,6-1 0,17-4 545,-20 4-478,0 1 0,0 0 0,1 0 0,14 1 0,14 0 152,24-2 317,-48 3-538,1-1 1,-1-1-1,25-4 0,-12 1-83,1 1 0,-1 2 0,46 2 1,-16 1 25,108-2 99,-126-2-185,-31 0-16,1 2-1,0-1 0,-1 1 0,1 1 0,0-1 0,-1 2 0,1-1 0,13 5 0,-12-4 12,1 0 0,-1 0 0,1-1 0,0 0 0,-1-1 0,21-2 0,4 0 15,-28 2-26,0 0 0,-1-1 0,1 0 0,-1 0 0,9-3 0,-5 2 2,0 1 0,0 0 0,0 1 0,17 1 0,-5 0 13,110-1 104,-131-1-121,1 1 0,-1-1 1,1 1-1,-1-1 0,1 1 1,-1-1-1,1 0 0,-1 0 0,1 0 1,1-1-1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11568,'0'0'0,"36"9"408,-7-5 8,-3-4 288,3-4 8,-8 2-352,-6-2 8,-5 1-376,-4 1 8,-3-4-8,-1-2 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10400,'0'13'0,"-2"14"16,2 8 8,8-5 16,5 1 0,-1 3 248,1 6 8,-1 0 8,1-9 8,-4-6-32,-7-8 0</inkml:trace>
  <inkml:trace contextRef="#ctx0" brushRef="#br0" timeOffset="1">1 419 9864,'9'-9'0,"7"-12"8,12-10 8,8-5 24,5-12 0,2-3 144,-3-1 0,-15 12 8,-13 11 0,-5 14 8,-7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10936,'10'8'0,"7"15"-32,12 7 0,7 6-72,4 8 8,0 6-96,0-12 0,-2-9-136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11928,'0'0'464,"37"8"8,-3-23 320,8-8 8,11 2-192,-3 0 8,-4-2-560,-8 7 0,-15 11-56,-10 3 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9688,'4'16'0,"5"14"136,-1 7 0,1 3-136,5-2 8</inkml:trace>
  <inkml:trace contextRef="#ctx0" brushRef="#br0" timeOffset="1">1 373 8160,'3'4'0,"3"-2"32,7-8 0,3-19 568,5-9 8,3-3 176,7-3 0,7-9 56,-5-1 8,-5 8-120,-7 8 8,-8 9-344,-7 9 0,-6 7-232,0 3 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11480,'0'0'0,"2"0"0,4 2 0,3 3 88,1 3 0,-1-8 416,7 6 0,8 15 336,11 13 0,10 8 144,-1-2 8,-9-5-321,-5-1 1,-3 1-160,-4-5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12912,'0'0'832,"38"-20"-256,-13 15 136,2-3 0,3 2-392,1 4 0,-3-1-97,-3-1 1,-6 2-96,-4-4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59 11208,'2'16'0,"2"10"200,1 15 0,5 8 48,1 3 0,-1-2-248,-4-7 0</inkml:trace>
  <inkml:trace contextRef="#ctx0" brushRef="#br0" timeOffset="1">0 424 11120,'8'-23'0,"15"-26"192,3-12 8,3-8 192,-2 4 0,-3 8 96,-4 16 0,-7 13-184,-7 12 0,-5 7-120,-1 3 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0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12552,'2'4'0,"6"2"88,7 7 0,18 8 304,14 10 0,5 13 112,1 2 0,-1 5 128,-3-1 8,-3-10-144,-8-13-1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3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10584,'0'0'4760,"2"-11"-4087,10-29 14,1 0 0,27-57 0,-39 96-478,1 0 0,-1 0 0,0 0 0,0 0 0,1 0 0,-1 0 0,1 1 0,-1-1 1,1 0-1,-1 1 0,1-1 0,0 1 0,-1-1 0,1 1 0,-1 0 0,1 0 0,0-1 0,-1 1 0,1 0 0,3 1 0,34 3 1085,-11 3-816,-1-3-1,1 0 1,38 0 0,-58-4-329,0 1 1,1 1 0,-1-1-1,14 5 1,-14-3-2,0-1 0,0 0 1,0 0-1,15 0 0,3-2 184,-1 1 0,39 7 0,-50-6-236,1-1 0,0 0 0,-1-1 0,25-4 0,19 1 164,387 1 1182,-438 2-1414,0 1-1,0 0 0,0 0 1,0 1-1,9 3 0,-9-2-3,0-1 0,0 0 0,-1-1 0,1 0 0,11 1 0,105-2 368,-122 0-362,2-5 343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12:52.58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1 127 7264,'0'0'5645,"7"-1"-5401,64 3 303,-10 1 137,-46-4-375,-1 2 0,0 0 1,0 1-1,0 0 0,20 7 1,-11-4 30,0 0 0,1-2 0,36 2 1,-20-4 35,-19-1-191,0 1 0,23 4-1,-13 0 111,0-1-1,0-2 0,0-2 0,58-5 0,-74 2-146,0 0 0,16-7-1,22-4 249,86-17 908,-116 26-1191,29-9 1,3-2 15,34-14 75,-61 24-105,32-4 0,55-3 189,-60 5-164,-44 6-94,-1 0 0,0 0 0,1 1 0,0 1 0,20 1 0,-26-1-13,1 0-1,-1 0 1,1 0-1,-1 0 1,0-1-1,10-2 1,-7 1 11,-3 2-14,-1 0 0,0 0-1,0 0 1,0 1 0,7 1 0,10 0 22,260-2 199,-237 5-185,-34-3-41,1-1 0,-1 0 0,11-1 0,-5-1-2,8-1 2,1 1-1,-1 1 0,1 1 0,29 6 0,-37-5 2,0 0-1,0-1 0,0-1 0,20-3 1,-19 2 12,1 0-1,37 4 1,-20 6 27,-28-7-27,1 0 1,0 0 0,-1 0-1,15 0 1,-8-1 32,-1 0 0,28 7-1,-27-4-13,0-2-1,28 3 0,-16-4-4,-1 2 1,50 11-1,11 1 50,-37-11 17,62-5 0,-36-1-29,86 2 52,-117 12-102,-42-12-19,1 0-1,0 0 1,0-1-1,-1 1 1,1-1-1,0 1 1,-1-1-1,1 0 1,-1-1-1,1 1 0,-1-1 1,1 1-1,4-4 1,-5 3 3,0 1 0,0 0 0,0 0 0,0 0 0,1 1 0,-1-1 0,0 1 0,0 0-1,1 0 1,-1 0 0,5 0 0,-2 1 2,49-1 206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2:4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8160,'0'0'378,"-1"6"76,-10 117 3329,7-75-3646,-4 36 353,2-25 270,2 112-1,5-152-547,1-1-1,1 1 0,0-1 0,2 0 1,0 0-1,1-1 0,1 1 0,0-1 0,1 0 1,15 21-1,0-4 325,2-1 1,2 0-1,1-2 1,36 31-1,-3-10 1234,-95-58 376,-50-22-1793,47 14-50,-53-11-1,74 19-173,14 5-87,0 0-1,1 0 0,-1 0 1,0 0-1,0 1 0,0-1 0,0 1 1,0 0-1,-2-1 0,18 18 162,6 3-182,1 0-1,1-1 1,1-1 0,0-2-1,1 0 1,1-1 0,30 13-1,-39-21 37,1-2-1,31 8 1,-47-13-52,0 1 0,0-1 0,0 0 1,0 0-1,0 0 0,0 0 0,0 0 1,0 0-1,0-1 0,-1 1 0,1 0 1,0 0-1,0-1 0,0 1 0,0-1 1,0 1-1,0-1 0,-1 1 0,1-1 1,0 1-1,0-1 0,-1 0 0,1 1 1,0-1-1,-1 0 0,1 0 0,-1 1 1,1-1-1,-1 0 0,1 0 0,-1 0 1,1 0-1,-1-1 0,2-4 12,0 0-1,-1 0 1,0 0-1,0-8 1,0 10-6,4-88 115,3-31 5,-6 108-110,0 0 1,1 1 0,1-1 0,0 1 0,13-26 0,3 11-3218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0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9776,'0'0'297,"-1"2"56,-1 4-36,1 1 0,-1-1 0,1 0-1,1 1 1,0-1 0,0 12 0,7 41 399,-2-20 222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0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 9144,'0'0'3313,"2"0"-3056,1 2-186,-1-1 0,1 0 0,-1 1 0,0 0 0,1-1 0,-1 1 0,0 0 0,0 0 0,0 0 0,-1 0 0,1 0 0,2 5 0,-3-6-56,6 11 499,-6-10-356,0-1 0,0 1 0,0 0 0,0 0 0,1 0 0,-1-1 1,0 1-1,1-1 0,0 1 0,1 1 0,2 3 2155,-8-7-2174,1 1 0,-1-1 0,0 0 0,0 0 0,1 0 0,-1 0 0,0 0 0,1-1 0,-1 1 0,-2-3 0,4 3-99,0 1-1,1-1 1,-1 1-1,0-1 1,0 1-1,0-1 1,0 1-1,0 0 1,0 0-1,0-1 1,1 1-1,-1 0 0,-2 0 1,-15 1 111,9-1 43,5 2-69,5 1-64,8 2 3,4-2-14,-10-2-29,1 0-1,0 0 1,-1 0 0,6 3 0,-1-1 58,0 1-1,0-2 1,13 4 0,12 4 438,-31-10-436,0 1-1,-1 0 1,1-1 0,0 1 0,0-1 0,-1 0 0,1 1 0,0-1 0,2 0 0,-4 0-53,1 0 1,-1-1-1,1 1 1,-1 0-1,1 0 0,-1-1 1,1 1-1,-1 0 1,1-1-1,-1 1 1,0 0-1,1-1 0,-1 1 1,0-1-1,1 1 1,-1 0-1,0-1 1,0 1-1,1-1 0,-1 1 1,0-1-1,0 1 1,0-1-1,1 1 1,-1-1-1,0 1 1,0-1-1,0 0 0,0 1 1,0-1-1,0 1 1,0-1-1,-1 0 1,2-9 98,-2 0 0,1 1 0,-1-1 0,-1 0 0,0 1 0,-3-11 0,-5-8 206,13 23-429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0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100 289 10312,'0'0'725,"0"2"-122,0 32 1318,-1-31-1552,-1-6-218,-2-10-40,-5-40 205,-3-91 0,7 71 13,2 55-141,3 17-174,0 1 0,0 0 0,0-1 1,0 1-1,0 0 0,0 0 0,-1-1 0,1 1 0,0 0 0,0-1 0,0 1 0,0 0 1,-1 0-1,1-1 0,0 1 0,0 0 0,0 0 0,-1 0 0,1-1 0,0 1 0,0 0 0,-1 0 1,1 0-1,0 0 0,-1 0 0,1-1 0,0 1 0,-1 0 0,1 0 0,0 0 0,0 0 1,-1 0-1,1 0 0,0 0 0,-1 0 0,1 0 0,0 0 0,-1 0 0,1 0 0,0 0 0,-1 0 1,1 1-1,0-1 0,0 0 0,-1 0 0,1 0 0,-1 1 0,-1 0 63,0 0 0,-1 0 0,1 0 0,-1-1 0,1 1 0,-1 0 0,1-1 0,-1 0 0,1 1 0,-1-1 0,1 0 0,-1 0 0,1-1 0,-1 1 0,0-1 0,1 1 0,-3-2-1,4 2-56,1 0 0,0-1 0,-1 1 0,1 0-1,0-1 1,0 1 0,-1 0 0,1-1-1,0 1 1,0 0 0,0-1 0,0 1-1,-1-1 1,1 1 0,0 0 0,0-1 0,0 1-1,0-1 1,0 1 0,0 0 0,0-1-1,0 1 1,0-1 0,0 1 0,0-1-1,3-10-1610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0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50 10136,'1'1'2,"0"-1"1,0 1 0,0-1-1,0 1 1,0 0-1,0-1 1,0 1 0,0 0-1,0 0 1,0 0-1,-1 0 1,1 0 0,0 0-1,0 0 1,0 1-1,1 2 5,-1-3 23,0 1 1,0 0-1,0 0 0,-1-1 1,1 1-1,-1 0 1,1 0-1,-1 0 1,0 0-1,0 0 0,0 0 1,0 0-1,0 0 1,0 0-1,0 0 1,-1 0-1,1-1 0,0 1 1,-1 0-1,0 0 1,0 0-1,-1 3 1,0-2 39,0 1 0,0-1 0,0 1 0,0-1 0,-1 0 0,1 0 0,-1 0 0,0 0 0,0 0 0,-3 2 0,5-4-49,0-1 0,1 1-1,-1-1 1,0 0-1,0 1 1,1-1 0,-1 0-1,0 0 1,1 1-1,-1-1 1,0 0 0,0 0-1,0 0 1,1 0 0,-1 0-1,0 0 1,0 0-1,1 0 1,-1 0 0,0-1-1,0 1 1,1 0-1,-1 0 1,0-1 0,0 1-1,1 0 1,-1-1-1,0 1 1,1-1 0,-1 1-1,0-1 1,1 1 0,-1-1-1,1 1 1,-1-1-1,1 1 1,-1-1 0,1 0-1,-1-1 1,-1-1 23,1 0 0,-1-1 1,1 1-1,0 0 0,0-1 0,0 1 1,0-5-1,0 2 11,1 0 0,0 1 1,0-1-1,0 0 0,1 0 1,-1 0-1,1 0 0,4-9 0,-4 12-19,0 0 0,0 0 0,1 1-1,-1-1 1,1 0 0,0 1-1,0-1 1,0 1 0,0 0 0,0-1-1,1 1 1,-1 0 0,0 0-1,1 1 1,0-1 0,-1 0-1,1 1 1,4-2 0,-4 2 18,0 0 0,0 0 0,1 0 0,-1 0 0,0 1 1,1-1-1,-1 1 0,1 0 0,-1 0 0,1 0 0,-1 1 0,0-1 0,1 1 1,-1-1-1,1 1 0,-1 0 0,0 1 0,0-1 0,0 1 0,0-1 0,0 1 0,0 0 1,0 0-1,0 0 0,-1 0 0,1 1 0,-1-1 0,1 1 0,-1-1 0,0 1 0,0 0 1,0 0-1,1 3 0,0 2 84,0 0-1,0 0 1,-1 1 0,0-1 0,-1 1-1,0-1 1,0 1 0,-1-1 0,0 1 0,0-1-1,-3 10 1,1-8 105,2-10-238,0 0 0,0-1-1,-1 1 1,1 0 0,0 0-1,0 0 1,0 0-1,0 0 1,0 0 0,0 0-1,0 0 1,0-1 0,0 1-1,0 0 1,0 0 0,0 0-1,0 0 1,-1 0-1,1 0 1,0 0 0,0 0-1,0 0 1,0 0 0,0 0-1,0 0 1,0 0 0,0 0-1,-1 0 1,1 0-1,0 0 1,0 0 0,0 0-1,0 0 1,0 0 0,0 0-1,0 0 1,-1 0 0,1 0-1,0 0 1,0 0-1,0 0 1,0 0 0,0 0-1,0 0 1,0 0 0,0 0-1,-1 0 1,1 0 0,0 1-1,0-1 1,0 0-1,0 0 1,0 0 0,0 0-1,0 0 1,0 0 0,0 0-1,0 0 1,0 0-1,0 1 1,0-1 0,-3-10-2124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11656,'1'0'0,"2"2"8,2 6 0,2 6-8,-3-1 8,-1-4 360,0-2 8,4 1 200,-3-3 8,0-2 72,-1-3 0,0-3-72,1-8 8,4-12-137,0-2 1,-1 7-200,-4 8 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 6728,'0'0'1732,"-3"-2"-967,-11-8-2,13 9-701,0 1 0,0 0 0,0-1 0,0 1 0,0 0 0,-1 0 0,1 0 0,0 0 0,0 0 0,0 0 0,0 0 0,-1 0 0,1 1 0,0-1 0,0 0 0,0 1 0,0-1 0,0 1 0,0-1 0,0 1 0,0-1 0,0 1 0,0 0 0,-1 1 0,1-2-40,-3 3 78,0 1 0,1-1 0,-1 1 0,0 0 0,1 0 0,0 0 0,0 0 0,1 1 0,-5 7 0,5-6 8,-1 0 0,1 0 0,0 0 0,1 0 0,0 0 1,0 0-1,-1 10 0,2-15-74,0 0 0,0 0 0,0 0 0,0 0 0,0 0 0,0-1 1,0 1-1,1 0 0,-1 0 0,0 0 0,1 0 0,-1-1 0,0 1 0,1 0 0,-1 0 0,1 0 1,-1-1-1,1 1 0,-1 0 0,1-1 0,0 1 0,-1-1 0,1 1 0,1 0 0,-1 0 5,1-1 0,-1 0-1,0 1 1,0-1-1,0 0 1,0 0 0,1 0-1,-1 0 1,0 0 0,0 0-1,1 0 1,-1 0 0,0-1-1,0 1 1,0 0 0,0-1-1,2 0 1,1-1 47,1-1-1,-1 1 1,-1-1 0,1 1-1,0-1 1,-1 0 0,1-1 0,-1 1-1,0 0 1,0-1 0,0 0-1,-1 0 1,5-7 0,-1-3 339,0 0 1,6-28-1,-7 25 29,-6 22-262,1 0-1,0 0 0,0 0 1,2 7-1,-1 2-74,4 37 256,-1-31-2672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11032,'2'1'31,"-1"-1"0,1 0 0,-1 0-1,1 1 1,-1-1 0,1 0 0,0 1 0,-1 0 0,0-1 0,1 1 0,-1 0 0,1 0 0,-1 0 0,0 0 0,0 0 0,1 0 0,-1 0 0,0 0 0,0 0 0,0 1 0,0-1 0,0 0 0,0 3 0,3 2 219,-1 1 0,-1 0 0,4 13 0,-5-15-193,6 16 212,-4-10 96,1 0 0,-2 1 1,0 0-1,2 16 1,-7-76 248,0-8-300,3 49-224,1 0 1,-1 0 0,1-1 0,1 1 0,3-12 0,-4 19-76,-1-1 0,0 1 0,1 0 0,-1 0 0,1-1 0,-1 1 0,0 0 0,1 0 0,-1 0 1,1-1-1,-1 1 0,0 0 0,1 0 0,-1 0 0,1 0 0,-1 0 0,1 0 0,-1 0 0,1 0 0,-1 0 0,14 0 40,-10 0-28,14 2-2040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9688,'2'0'9,"-1"0"0,0 0 0,1 1 0,-1-1 0,0 1 1,1-1-1,-1 1 0,0 0 0,0-1 0,0 1 0,0 0 1,0 0-1,0 0 0,0-1 0,0 1 0,0 1 0,0-1 0,0 0 1,0 0-1,-1 0 0,1 0 0,0 0 0,0 2 0,2 3 81,-1 1-1,0-1 1,2 8-1,-2-6 76,-1-1 1,0 13-1,-1-13 130,1 0 1,-1-1-1,4 14 0,-3-19 518,-1-4-433,0-13-67,3-9-1,9-29 1,-10 46-212,1 1-1,-1-1 1,2 1 0,-1-1 0,1 1 0,0 0 0,10-13 0,-14 20-85,1 0 1,-1-1 0,0 1-1,1-1 1,-1 1 0,1-1 0,-1 1-1,0 0 1,1-1 0,-1 1-1,1 0 1,-1-1 0,1 1 0,-1 0-1,1 0 1,-1 0 0,1-1-1,-1 1 1,1 0 0,0 0 0,-1 0-1,1 0 1,-1 0 0,1 0 0,-1 0-1,1 0 1,-1 0 0,1 0-1,0 0 1,0 1 0,0 0 9,1 0-1,-1 0 1,0 0 0,0 0 0,0 0-1,1 0 1,-1 1 0,0-1 0,1 2 0,4 7-1841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37 117 8072,'7'-13'55,"-6"12"-1,0-1 0,0 0 1,0 0-1,0 0 0,0 1 0,0-1 1,0-4-1,0 1 281,0 2-66,0 0-1,-1-1 1,1 1-1,-1 0 1,0-1-1,0 1 1,0-1-1,-1-6 1,1 10-250,0 0 0,0 0 0,-1 0-1,1 0 1,0-1 0,0 1 0,0 0 0,0 0 0,0 0-1,-1 0 1,1 0 0,0 0 0,0 0 0,0 0 0,0 0 0,0 0-1,-1 0 1,1 0 0,0 0 0,0 0 0,0 0 0,0 0-1,-1 0 1,1 0 0,0 0 0,0 0 0,0 0 0,0 0 0,0 0-1,-1 0 1,1 0 0,0 0 0,0 0 0,0 0 0,0 0-1,0 1 1,-1-1 0,1 0 0,0 0 0,0 0 0,0 0-1,0 0 1,0 0 0,0 1 0,0-1 0,-7 7 337,4-1-220,0 0 0,1 1 0,0-1 1,-2 8-1,0-1 0,-1 2 20,-1 4 260,-6 36-1,11-54-368,1 1 0,0 0 0,0 0 0,0-1 0,0 1 0,0 0 0,1 2 0,-1-4-37,0 1 0,0-1-1,0 0 1,1 0 0,-1 0 0,0 1 0,0-1 0,0 0 0,0 0-1,0 1 1,1-1 0,-1 0 0,0 0 0,0 0 0,0 0-1,1 1 1,-1-1 0,0 0 0,0 0 0,0 0 0,1 0 0,-1 0-1,0 0 1,0 0 0,1 0 0,-1 1 0,0-1 0,0 0 0,1 0-1,-1 0 1,0 0 0,0 0 0,1 0 0,-1-1 0,0 1-1,0 0 1,1 0 0,-1 0 0,0 0 0,0 0 0,1 0 0,-1 0-1,0 0 1,0-1 0,1 1 0,-1 0 0,0 0 0,0 0 0,0 0-1,1-1 1,1-1 39,1 0-1,-1 0 1,0 0-1,0-1 1,0 1-1,0 0 1,3-6-1,10-21 178,-12 21-161,18-47 492,-21 55-543,0-1 0,0 1 0,1 0 0,-1-1 0,0 1 0,0-1 0,0 1 1,1-1-1,-1 1 0,0 0 0,0-1 0,1 1 0,-1-1 0,0 1 0,1 0 0,-1-1 0,1 1 0,-1 0 0,0 0 0,1-1 0,-1 1 0,1 0 0,-1 0 0,1 0 0,-1 0 0,1-1 0,-1 1 0,1 0 1,-1 0-1,0 0 0,1 0 0,-1 0 0,1 0 0,-1 0 0,1 0 0,-1 0 0,1 1 0,-1-1 0,1 0 0,-1 0 0,1 0 0,-1 0 0,1 1 0,1 0 19,-1 0 1,0 0-1,0 0 0,1 0 1,-1 0-1,0 0 0,0 0 0,0 1 1,0-1-1,0 0 0,1 3 0,1 5 133,1-1 0,1 0 0,-1 0 0,1-1 0,1 1 0,10 11 0,-16-19-156,0 0 1,0 0-1,0 0 0,0 0 1,1 0-1,-1 1 1,0-1-1,0 0 0,0 0 1,0 0-1,0 0 0,0 0 1,0 0-1,1 0 1,-1 0-1,0 0 0,0 0 1,0 0-1,0 0 1,0 0-1,0 0 0,1 0 1,-1 0-1,0 0 1,0 0-1,0 0 0,0 0 1,0 0-1,0 0 1,1 0-1,-1 0 0,0 0 1,0 0-1,0 0 0,0 0 1,0 0-1,0-1 1,0 1-1,1 0 0,-1 0 1,0 0-1,0 0 1,0 0-1,4-9 222,0-11-24,-4 20-205,2-21 201,0-21 0,-1 19-22,1 12-28,-2 11-149,0 0 0,0 0 0,0-1 0,0 1 0,0 0 0,0 0 1,0 0-1,0 0 0,0 0 0,0 0 0,0-1 0,1 1 0,-1 0 1,0 0-1,0 0 0,0 0 0,0 0 0,0 0 0,0 0 0,0 0 0,1 0 1,-1 0-1,0-1 0,0 1 0,0 0 0,0 0 0,0 0 0,1 0 0,-1 0 1,0 0-1,0 0 0,0 0 0,1 1 20,1 0 0,-1-1-1,0 1 1,0 0 0,0 0 0,0 0 0,0 0-1,0 0 1,1 1 0,4 5-10,-2-3 7,0 0 1,0 0-1,0 0 1,1 0-1,-1-1 1,1 0-1,0 0 1,10 4-1,-14-7-12,0 0-1,1 0 1,-1 0-1,0 0 0,1 0 1,-1 0-1,1 0 1,-1 0-1,0 0 0,1-1 1,-1 1-1,0-1 1,1 1-1,-1-1 0,0 1 1,0-1-1,1 0 0,-1 1 1,0-1-1,1-1 1,3-2 28,0-1-1,-1 0 1,4-5 0,-3 5-1,21-31 185,-10 13 178,-16 32-14,-20 114-206,1-15 21,16-85-169,1 0 1,3 39-1,0-49-2800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12:56.17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 49 8160,'0'0'7368,"6"1"-7094,25-1 352,54-8-1,22 0 416,49-5 438,-146 12-1319,0 0 0,1-1 0,-1 0 1,10-3-1,-12 3-63,1-1 0,-1 2 0,1-1 0,0 1-1,15 0 1,-4 7 112,3-1 32,31-6 191,-28-1-218,-1 2 0,42 4 0,-45 5-91,3 0-22,21-6 40,-27-3-73,-1 2 0,19 3 1,19 4 101,109 3 1,-83-8-58,-72-3-94,0 1 0,1 0 0,10 5 0,13 2 19,29 3 59,1-2 1,104 2 0,-123-11-84,0-3 1,-1-1-1,1-3 1,58-14-1,44-9 19,-42 4 65,-78 22-75,-1 1 1,1 1 0,29 3 0,3 0 30,-53-1-45,1-1 0,-1 1-1,0 0 1,12 5 0,-11-4-1,-1-1 0,0 1-1,1-1 1,0 0 0,6 0 0,-6-1-3,1 0 1,-1 0-1,0 1 1,0 0 0,1 0-1,-1 1 1,0 0-1,0 0 1,8 4 0,12 0 9,-25-6-13,1 0-1,-1 0 1,0 0 0,0 1-1,1-1 1,-1 1 0,0-1 0,0 1-1,0 0 1,0 0 0,0 0-1,4 3 1,14-1 25,-13-2 24,-13-1 58,4 9 16,2-8-117,0 0-1,0 1 1,0-1-1,0 0 1,0 0-1,-1 1 1,1-1-1,0 0 0,-1 0 1,1 0-1,-1 0 1,-1 2-1,-18 10 84,-1-2 0,-1 0-1,0-2 1,-1 0 0,-44 10 0,15-4 30,38-11-103,0-2 1,1 0 0,-1 0 0,0-2 0,-19 0 0,19-1-9,0 1 0,0 1 0,0 0 1,0 1-1,-15 4 0,-9 3 18,-69 9-1,83-16-22,-33-2-1,40 0-1,-1 0 0,1 1 0,0 0 0,-23 5 0,29-3 0,-1-1-1,1 0 1,-1-1 0,0-1 0,-21-1 0,-56-14 14,84 15-16,-79-14 37,66 11-24,0 0-1,0 1 1,0 1-1,-23 2 1,17-1 13,-39-4 0,16-1 11,-49 1 1,-30-2-6,91 3-22,21 2-7,0 0-1,0-1 1,-22-6 0,22 4 1,0 1 0,0 0 0,-1 2 0,-27-1 1,26 2 2,0-1 1,0-1 0,-26-5 0,15 1-5,-1 2 0,0 2 0,0 0 0,-44 3 0,17 0 11,-229-4 7,214-5-6,6-5 8,17 3-24,29 4 3,-7 1 4,24 5 7,0 0 0,0 0 0,1 0 0,-1 0 0,0 0 0,0 0 0,1 0 0,-1 0 0,0 0 0,0-1 0,0 1 0,1 0 0,-1 0 0,0-1 0,1 1 0,-1 0 0,0-1 0,1 1 0,-1-1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8520,'0'0'382,"1"-3"133,0 1-452,0-1 182,-1 0 0,1 0 0,0 0 1,1 0-1,1-4 0,-2 6-192,-1 1 0,1-1 0,-1 0 0,0 1 0,1-1 0,-1 1 0,1 0 0,-1-1 0,1 1 0,-1-1 0,1 1 0,0 0 0,-1-1 0,1 1 0,-1 0 0,1 0 0,0-1 0,-1 1 0,1 0 0,0 0 0,-1 0 1,1 0-1,0 0 0,-1 0 0,1 0 0,0 0 0,-1 0 0,1 0 0,0 0 0,-1 0 0,1 0 0,-1 1 0,1-1 0,0 0 0,-1 1 0,2-1 0,0 2 14,0 0 1,0-1-1,1 1 0,-1 0 1,0 0-1,-1 0 0,1 0 1,0 1-1,0-1 0,-1 1 1,2 2-1,0 2 85,0 0-1,4 14 1,-3-1 1028,3 41 1,-6-74-1116,0 0 1,1 0-1,0 0 1,1 0-1,0 0 1,1 1-1,1-1 0,0 1 1,1 0-1,7-12 1,-12 23-54,0-1 0,0 1-1,0-1 1,1 1 0,-1 0 0,0-1 0,0 1 0,1 0 0,-1 0 0,1 0 0,-1 0-1,1 0 1,0 0 0,2 0 0,-3 0-6,-1 1 0,1 0 0,0 0 0,0 0 0,0 0 0,0 0 0,0 0 0,0 0 0,-1 0 0,1 0 0,0 1 0,0-1 0,0 0 0,0 1 0,0-1 0,-1 0 0,1 1 0,0-1 0,0 1 0,-1-1 0,1 1-1,0-1 1,-1 1 0,1 0 0,-1-1 0,1 1 0,0 0 0,-1-1 0,1 1 0,-1 0 0,1 1 0,0 1 13,1 1 0,-1-1 0,1 1 0,-1 0 0,-1-1 0,1 1-1,0 4 1,0 29 96,-1-24-72,0-1-197,-2 68-1617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50 10224,'-17'0'399,"-38"2"1211,53-2-1517,0 0 1,1 0-1,-1 0 0,0 0 1,0-1-1,0 1 0,0 0 1,0-1-1,0 0 0,1 1 1,-4-2-1,5 2-83,0 0 0,0 0 1,0 0-1,0 0 0,0 0 1,0 0-1,0-1 0,-1 1 0,1 0 1,0 0-1,0 0 0,0 0 0,0 0 1,0 0-1,0 0 0,0 0 1,0 0-1,0 0 0,0-1 0,0 1 1,0 0-1,0 0 0,0 0 0,0 0 1,0 0-1,0 0 0,0 0 0,0 0 1,0-1-1,0 1 0,0 0 1,0 0-1,0 0 0,0 0 0,0 0 1,0 0-1,0 0 0,0 0 0,0-1 1,0 1-1,0 0 0,0 0 1,0 0-1,0 0 0,1 0 0,-1 0 1,0 0-1,0 0 0,0 0 0,0 0 1,0 0-1,0 0 0,0 0 1,0-1-1,7-2 313,1 2-111,0 0 1,-1 0-1,15 1 0,3 0 135,-22-1-320,1 1 83,1 0 0,-1-1 0,0 0-1,6-1 1,-8 1-83,-1 1 0,0-1-1,0 0 1,1 1-1,-1-1 1,0 0 0,0 0-1,0 1 1,0-1 0,0 0-1,0 0 1,0 0 0,0 0-1,-1-1 1,1 1 0,0 0-1,0 0 1,0-3-1,2-6-1937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10312,'0'5'0,"0"8"40,3 0 0,2 2-48,0-6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45 472 5920,'0'0'2993,"2"-7"-2426,-1-3-391,1-1 0,-2 0 0,1 0 0,-3-19 0,0 14-21,-3-41 289,5 50-342,0 0 0,0 1-1,1-1 1,0 0 0,0 1 0,4-11 0,-5 17-99,0 0 0,0 0 0,0-1 0,1 1 0,-1 0 0,0 0 0,0 0 0,0-1 0,0 1 0,0 0 0,1 0 0,-1 0 0,0-1 0,0 1 0,0 0 0,1 0 0,-1 0 0,0 0 0,0 0 1,1-1-1,-1 1 0,0 0 0,0 0 0,1 0 0,-1 0 0,0 0 0,0 0 0,1 0 0,7 3 15,6 9-75,-10-8 33,-1-1 0,0 1 0,0 0 1,0 1-1,-1-1 0,1 0 0,-1 1 0,3 8 0,-1 0 10,3 25-1,-5-24 40,8 25 1,-10-39-23,0 0 0,0 1 0,0-1 1,0 0-1,0 0 0,0 0 0,0 0 0,0 1 1,1-1-1,-1 0 0,0 0 0,0 0 0,0 0 1,0 0-1,0 1 0,0-1 0,1 0 1,-1 0-1,0 0 0,0 0 0,0 0 0,0 0 1,1 0-1,-1 0 0,0 0 0,0 0 0,0 0 1,1 0-1,-1 0 0,0 0 0,0 0 1,0 0-1,1 0 0,-1 0 0,0 0 0,0 0 1,0 0-1,0 0 0,1 0 0,-1 0 1,0 0-1,0 0 0,0 0 0,1 0 0,7-7 117,-2 0-35,-1 0 0,1-1 0,-1 0 0,-1 0 0,1 0 0,-2-1 0,1 1 0,-1-1-1,0 0 1,-1 0 0,0 0 0,0 0 0,-1-1 0,0 1 0,-1 0 0,0-1 0,0 1 0,-1 0 0,0-1 0,-1 1 0,0 0 0,-5-15 0,2 11 109,-14-25 1,17 35-148,0-1 0,0 1 1,0-1-1,-1 1 1,0 0-1,0 0 1,0 0-1,0 0 0,0 0 1,0 1-1,-6-3 1,8 4-21,-1 1 0,1-1 0,-1 1 0,1 0 0,-1-1 0,1 1 0,-1 0 1,1 0-1,-1 0 0,1 0 0,-1 1 0,1-1 0,-1 0 0,1 1 0,-1-1 1,1 1-1,-3 1 0,-3 1 67,0 1 0,-8 6-1,2-1 46,3-3 112,-19 8 0,28-14-233,1 0-1,-1 1 1,1-1-1,-1 0 1,1 0-1,-1 0 0,1 0 1,-1 0-1,1 0 1,-1 0-1,0 0 1,1 0-1,-1 0 1,0 0-1,1 0-8,0 0-1,0 0 0,0 0 1,0 0-1,-1 0 0,1-1 1,0 1-1,0 0 1,0 0-1,0 0 0,0 0 1,0 0-1,0 0 0,0-1 1,0 1-1,0 0 0,0 0 1,0 0-1,-1 0 1,1-1-1,0 1 0,0 0 1,0 0-1,0 0 0,0 0 1,0 0-1,0-1 1,1 1-1,-1 0 0,0 0 1,0-2 33,1 0 1,0 0 0,0 0 0,0 0 0,0 1 0,1-3-1,11-14 151,2 2 0,-1-1 0,32-25 0,-39 35-69,2 1-1,-1 0 1,1 0-1,17-8 1,-21 12-282,-1 0 1,0 0 0,1 1-1,-1 0 1,1 0 0,0 0 0,-1 1-1,1-1 1,0 1 0,-1 0-1,1 0 1,6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11384,'3'-2'12,"0"1"0,1 0 0,-1 0 0,5-1 0,-7 2 3,0 0 0,1-1-1,-1 1 1,0 0-1,1 0 1,-1 0 0,0 0-1,1 0 1,-1 1-1,0-1 1,0 0 0,1 1-1,1 0 1,-2 0 27,-1 0 0,1-1 0,0 1 0,0 0 0,-1 0 0,1 0 0,-1 0 0,1 0 0,-1 0 0,0 0 0,1 0 0,-1 0 0,0 0 0,1 2 0,0 1 29,4 19 572,-1 1 0,2 42 1,-6-66-624,0 1 1,0-1 0,0 1 0,0-1-1,0 1 1,0-1 0,0 0 0,0 1 0,0-1-1,0 1 1,0-1 0,1 1 0,-1-1-1,0 0 1,0 1 0,0-1 0,0 1 0,1-1-1,-1 0 1,0 1 0,1-1 0,-1 0-1,0 1 1,0-1 0,1 0 0,-1 1 0,1-1-1,-1 0 1,0 0 0,1 1 0,-1-1 0,0 0-1,1 0 1,-1 0 0,1 0 0,-1 0-1,1 0 1,-1 1 0,1-1 0,2-1 39,-1 1 1,0-1-1,1 0 1,-1 0 0,0 1-1,3-3 1,6-2 45,-8 4-79,10-3 133,-1 0 1,1 1 0,15-1-1,-27 3-143,-1 1 0,0 0 1,1 0-1,-1 0 0,0 0 0,1 0 0,-1 0 0,1 0 0,-1 0 1,0 0-1,1 0 0,-1 0 0,0 0 0,1 0 0,-1 0 0,1 1 0,-1-1 1,0 0-1,1 0 0,-1 0 0,0 0 0,1 1 0,-1-1 0,0 0 1,1 0-1,-1 1 0,0-1 0,0 0 0,1 1 0,-1-1 0,0 0 1,0 1-1,0-1 0,1 0 0,-1 1 0,0-1 0,0 0 0,0 1 0,0-1 1,0 0-1,0 1 0,0-1 0,0 1 0,0-1 0,0 0 0,0 1 1,0-1-1,0 1 0,0-1 0,0 0 0,0 1 0,0-1 0,-1 1 0,1-1-7,0 0 0,0 0 0,0 0 0,0 0 0,0 0-1,-1 1 1,1-1 0,0 0 0,0 0 0,0 0 0,0 0-1,-1 0 1,1 0 0,0 0 0,0 0 0,0 0 0,0 0-1,-1 0 1,1 0 0,0 0 0,0 0 0,0 0-1,0 0 1,0 0 0,-1 0 0,1 0 0,0 0 0,0 0-1,0-1 1,0 1 0,0 0 0,-1 0 0,1 0 0,0 0-1,0 0 1,0 0 0,0 0 0,0-1 0,0 1 0,0 0-1,-1 0 1,1 0 0,0 0 0,0 0 0,0-1-1,-6-7 151,1-3-65,1 0-1,0 0 1,1-1-1,1 1 1,-3-16-1,4 20-595,1-1-1,0 1 1,0-12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11120,'2'4'0,"-1"2"384,2 6 0,2 7 312,2 11 8,1 9-288,1 3 0,-1 0-264,-1-11 8,-1-13-80,-3-8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10312,'2'-1'0,"1"-1"80,2 1 8,6-2 16,5-2 0,6 0 24,0 2 8,-5 4-72,-4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10136,'9'18'154,"-4"-8"75,0 0 1,0 0-1,4 17 1,6 49 1894,-15-76-2109,0 0 0,0 0 1,0 0-1,0 0 0,0 0 1,0 0-1,0 0 0,0 0 1,0 0-1,0 0 0,0 0 1,0 0-1,-1 0 0,1 0 1,0 0-1,0 0 0,0 0 1,0 0-1,0 0 0,0 0 1,0 0-1,0 0 0,0 0 1,0 0-1,0 0 0,0 0 0,0 0 1,0 0-1,0 0 0,0 0 1,0 0-1,0 0 0,0 1 1,0-1-1,0 0 0,0 0 1,0 0-1,0 0 0,-3-6 288,2 2-223,0-1 0,0 0 0,1 0 0,-1 1 1,1-1-1,1-8 0,7-29 183,-7 36-158,1 0 0,0 0 0,0 0 0,4-7 0,-5 12-167,-1 0 0,1-1 0,0 1-1,0 0 1,0 0 0,0-1 0,0 1 0,0 0 0,0 0 0,0 0-1,0 0 1,0 0 0,1 0 0,-1 1 0,0-1 0,1 0-1,-1 1 1,1-1 0,-1 1 0,0-1 0,1 1 0,2-1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9328,'1'0'27,"-1"0"-1,1 0 1,-1 0 0,1 1 0,-1-1 0,1 0-1,0 0 1,-1 0 0,1 1 0,-1-1 0,1 0-1,-1 0 1,1 1 0,-1-1 0,0 1 0,1-1-1,-1 0 1,1 1 0,-1-1 0,0 1 0,1-1-1,-1 1 1,0-1 0,1 1 0,-1-1 0,0 2 0,5 16 1125,-4-12-924,2 8 62,0 0-1,1 0 1,1 0 0,6 14 0,-10-27-254,-1 0 0,1 0 1,0 0-1,-1 0 0,1 0 0,0-1 0,-1 1 1,1 0-1,0 0 0,0 0 0,0-1 1,-1 1-1,1 0 0,0-1 0,2 1 0,-3-1-21,1 1 0,-1-1 0,1 0 0,-1 0 0,1 0 0,0 0 0,-1 0 0,1-1 0,-1 1 0,1 0 0,-1 0 0,1 0 0,-1 0 0,1-1 0,-1 1 0,1 0 0,-1 0 0,1-1 0,-1 1 0,0 0-1,1-1 1,-1 1 0,1 0 0,-1-1 0,0 1 0,1-1 0,-1 1 0,0-1 0,0 1 0,1-1 0,-1 1 0,0-1 0,0 0 0,3-5 78,0 0 0,-1-1 0,0 0 1,2-13-1,0-28 212,-3 40-236,-1-11-1677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61 9688,'3'-1'79,"0"-1"0,0 1 0,0-1 0,0 0 0,0 0 0,0 0 0,5-5 0,-7 6-38,0 0 1,0-1-1,0 1 0,0 0 0,0-1 0,0 1 0,0-1 0,-1 1 0,1-1 0,-1 0 0,1 1 0,-1-1 0,1 1 1,-1-1-1,0 0 0,0 0 0,0 1 0,0-3 0,0 4-12,0-1 1,0 1-1,0-1 0,-1 1 1,1-1-1,0 1 0,0 0 1,-1-1-1,1 1 0,0-1 1,-1 1-1,1 0 0,-1-1 1,1 1-1,0 0 0,-1-1 1,1 1-1,-1 0 0,1 0 0,-1-1 1,1 1-1,-1 0 0,0-1 19,0 1 0,-1 0 1,1-1-1,0 1 0,0 0 0,0 0 0,-1 0 0,0 0 0,0 0 1,0 0-1,0 1 1,0 0 0,0-1 0,1 1 0,-1 0 0,0 0 0,0 0 0,1 0 0,-1 0 0,1 0 0,-1 1 0,1-1 0,0 0-1,-1 1 1,1-1 0,0 1 0,0-1 0,0 1 0,0 0 0,0 0 0,0-1 0,1 1 0,-1 0 0,0 2 0,0 0 60,0 0 1,0 0-1,0 1 0,1-1 1,-1 0-1,1 1 1,0-1-1,1 0 1,-1 1-1,2 4 1,-2-7-68,1 0 0,0 0 1,0 0-1,0 0 0,0 0 1,0 0-1,0 0 0,0 0 1,1 0-1,-1-1 0,1 1 1,-1-1-1,1 1 1,0-1-1,-1 0 0,1 1 1,0-1-1,0 0 0,0 0 1,0 0-1,0 0 0,0-1 1,0 1-1,0-1 1,1 1-1,-1-1 0,0 0 1,0 1-1,0-1 0,1 0 1,-1-1-1,0 1 0,0 0 1,0-1-1,0 1 0,1-1 1,-1 1-1,2-2 1,12-6-1865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0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11832,'0'0'1288,"7"47"-648,-14-12-152,1 15 8,1 12-264,-4 6 0,-6-2-72,2-12 0,11-14-56,-1-12 8,3-17-32,0-8 0,0-6-48,5-8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23 10584,'0'-2'31,"-1"1"0,1-1-1,-1 0 1,0 1 0,0-1 0,0 1 0,-1-3 0,2 4-4,-1-1-1,1 1 1,-1-1 0,1 1 0,-1-1-1,1 1 1,-1-1 0,0 1-1,1-1 1,-1 1 0,1 0-1,-1-1 1,0 1 0,1 0 0,-1-1-1,0 1 1,0 0 0,0 0-1,0 0 57,0 0 0,1 1-1,-1-1 1,1 1 0,-1-1-1,1 1 1,-1-1 0,1 1-1,-1-1 1,1 1 0,-1-1-1,1 1 1,0-1-1,-1 1 1,1 0 0,0-1-1,0 1 1,-1 0 0,1-1-1,0 1 1,0 0 0,0 0-1,-1 2 112,-3 12 181,1 0 1,0 0-1,-1 27 1,3 49 564,1-75-755,0-6-90,2 47 408,-1-51-414,0 1 0,0 0 0,1 0 0,0 0 1,4 11-1,-6-18-162,0 1 0,1-1 0,-1 1 0,0-1 0,0 1 0,1-1 0,-1 1 1,0-1-1,0 0 0,1 1 0,-1-1 0,1 1 0,-1-1 0,0 0 0,1 1 0,-1-1 0,1 0 1,-1 1-1,1-1 0,-1 0 0,1 0 0,-1 1 0,1-1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1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11744,'4'-2'0,"0"1"88,5-3 0,11 3 16,1 1 0,-1 0 192,-4 1 0,1 4-168,3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2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75 184 10672,'1'-1'57,"-1"0"0,1 0 0,-1 0 0,1 0 0,-1 0 0,0 0 0,0 0 0,1 0 0,-1 0 0,0 0 0,0-2 0,0 3-34,0 0-1,0 0 1,0 0 0,-1-1 0,1 1 0,0 0 0,0 0 0,0 0 0,0-1 0,0 1-1,0 0 1,0 0 0,-1 0 0,1-1 0,0 1 0,0 0 0,0 0 0,0 0 0,-1 0-1,1 0 1,0 0 0,-1-1 0,-7 2 335,4 0-210,-1 0 1,1 1-1,0 0 0,0 0 1,0 0-1,0 0 1,0 1-1,1-1 1,-7 6-1,8-6-67,0 0-1,0 1 1,0-1 0,1 0-1,-1 1 1,1-1 0,-1 1 0,1-1-1,0 1 1,0 0 0,0 0-1,0-1 1,1 1 0,-1 0-1,1 0 1,-1 4 0,1-7-45,0 1 1,0 0 0,0 0 0,0 0 0,1 0 0,-1-1 0,0 1 0,0 0 0,0 0 0,1-1 0,-1 1 0,0 0-1,1 0 1,-1-1 0,1 1 0,-1 0 0,1-1 0,-1 1 0,1 0 0,0 0 0,0-1-16,-1 0 1,1 1-1,-1-1 1,1 0-1,-1 0 1,1 0-1,0 0 1,-1 0-1,1 0 1,0 0-1,-1 0 1,1 0-1,-1 0 1,1 0-1,0 0 1,-1 0-1,1 0 1,-1-1-1,1 1 1,0 0-1,-1 0 1,1-1-1,-1 1 1,1 0-1,-1-1 1,1 0-1,6-4 56,-1 0 0,-1-1 0,1 0 0,-1 0 0,0-1 0,0 1 0,-1-1 0,0 0 0,6-13 0,-10 19-68,0 1 1,1-1 0,-1 1-1,0 0 1,0-1 0,0 1-1,1-1 1,-1 1 0,0-1-1,1 1 1,-1 0 0,0-1-1,1 1 1,-1 0 0,2-1-1,-2 1-4,0 0 1,0 0-1,0 0 0,0 0 0,1 0 0,-1 0 1,0 0-1,0 0 0,0 0 0,1 0 0,-1 0 0,0 0 1,0 0-1,0 0 0,0 0 0,1 1 0,-1-1 1,0 0-1,0 0 0,0 0 0,0 0 0,0 0 1,1 0-1,-1 1 0,0-1 0,0 0 0,0 0 0,1 2 17,0 0 0,0 0-1,0 0 1,-1 0-1,1 0 1,0 3-1,3 30 110,-3-22-65,1-1 0,3 15-1,-2-22-28,0-6-2,3-12 5,-6 11-40,8-29-641,-2-2-1,4-50 0,6-31-911,-14 109 1169,-1 6 64,3 9-12,-3-6 343,6 26-107,5 58 1,-6-40 70,-1-10 41,5 35 69,-10-72-84,1 1 12,-1-1 0,0 1 0,1 0 0,-1 0 0,1 0 0,0-1 0,-1 1-1,1 0 1,0-1 0,0 1 0,2 2 0,-3-4-12,0 0 0,0 0 0,0 0 0,0 0 0,0 0 1,0 0-1,1 0 0,-1 0 0,0 0 0,0 0 0,0 0 0,0 0 0,0 0 0,0 0 0,0 0 0,0 0 1,1 0-1,-1 0 0,0 0 0,0 0 0,0 0 0,0 0 0,0 0 0,0 0 0,0 0 0,0 0 1,1 0-1,-1 0 0,0 0 0,0 0 0,0-1 0,0 1 0,0 0 0,0 0 0,0 0 0,0 0 1,0 0-1,0 0 0,0 0 0,0 0 0,0 0 0,0-1 0,1 1 0,-1 0 0,0 0 0,0 0 1,0 0-1,0 0 0,0 0 0,0-1 0,1-3-1540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2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9776,'2'-3'-2,"5"-8"3,-7 11 4,0-1-1,0 1 0,0-1 1,0 1-1,0-1 1,1 1-1,-1-1 0,0 1 1,0 0-1,0-1 0,0 1 1,0-1-1,-1 1 1,1-1-1,0 1 0,0-1 1,0 1-1,0 0 0,0-1 1,-1 1-1,1-1 1,0 1-1,0 0 0,-1-1 1,1 0-1,-1 2 108,0-1 0,0 0 0,1 0 0,-1 0 0,0 1 0,0-1 0,1 0 0,-1 1 0,0-1 0,0 1 0,1-1 0,-1 1 0,1-1 0,-2 2 0,0 0 32,0 0 0,1 1 0,-1-1 0,1 0-1,-1 1 1,1-1 0,0 1 0,0 0 0,0 0 0,0-1 0,1 1 0,-1 0-1,1 0 1,-1 0 0,1 2 0,0 0 3,0-1 0,0 0 0,0 0 0,1 0 0,0 0 1,0 0-1,0 0 0,0 0 0,0 0 0,3 4 0,-3-6-55,0 0 0,1-1 0,0 1 1,-1 0-1,1 0 0,0-1 0,0 1 0,0-1 0,0 1 1,0-1-1,0 0 0,0 0 0,0 0 0,4 1 0,-5-1-71,-1-1-1,0 0 0,1 0 0,-1 0 0,1 0 0,-1 1 0,0-1 0,1 0 0,-1 0 0,0 0 0,1 1 0,-1-1 0,0 0 0,0 1 0,1-1 0,-1 0 0,0 1 0,0-1 0,1 0 0,-1 1 0,0-1 0,0 1 0,0-1 0,0 0 0,0 1 0,1-1 0,-1 1 0,0-1 0,0 1 0,0-1 0,0 0 0,0 1 0,0-1 0,0 1 0,-1-1 1,1 1-1,0-1 0,0 0 0,0 1 0,-2 2 48,1-1 0,-1 1 0,1-1-1,-1 0 1,-2 3 0,-1 1-37,2-2 20,-5 6 125,1 0 0,-14 12 0,16-19 124,5-3-353,-1 1 0,1-1-1,0 0 1,0 0 0,0 0 0,0 0-1,0 0 1,0 0 0,0 0 0,0 0-1,0 0 1,0 0 0,-1 0 0,1 0 0,0 0-1,0 0 1,0 0 0,0 0 0,0 0-1,0 0 1,0 0 0,0 0 0,0 0-1,0 0 1,-1 0 0,1 0 0,0 0-1,0 0 1,0 0 0,0-1 0,0 1-1,0 0 1,0 0 0,0 0 0,0 0-1,0 0 1,0 0 0,0 0 0,0 0-1,0 0 1,0 0 0,-1 0 0,1-1-1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5:2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77 12104,'4'1'106,"-1"0"0,1 0 0,0 0 1,0 0-1,-1-1 0,7 1 1,-8-1-52,0 0 1,0 0-1,-1 0 1,1 0-1,0-1 1,0 1-1,-1-1 1,1 1-1,0-1 1,-1 0-1,1 1 1,0-1-1,-1 0 1,1 0 0,-1 0-1,3-2 1,-3 1-9,-1 1 1,1-1-1,0 1 1,0-1-1,-1 1 1,1-1 0,-1 0-1,1 1 1,-1-1-1,0 0 1,1 1 0,-1-1-1,0-2 1,0-1 37,0 0 1,-1 0 0,-1-7 0,2 11-66,0 0 1,0 0 0,-1 0-1,1 0 1,0 0-1,0 0 1,-1 1-1,1-1 1,-1 0 0,1 0-1,-1 0 1,1 1-1,-1-1 1,0 0-1,1 0 1,-1 1 0,0-1-1,1 1 1,-1-1-1,0 1 1,0-1-1,0 1 1,0-1 0,1 1-1,-1 0 1,0-1-1,0 1 1,-1 0-1,0 0 18,1 0-1,-1 0 0,0 0 0,1 0 0,-1 1 0,1-1 0,-1 1 1,1-1-1,-1 1 0,1-1 0,-1 1 0,1 0 0,0 0 0,-1 0 1,1 0-1,-2 2 0,-1 1 29,0 0 0,1 0-1,0 1 1,0-1 0,0 1 0,0 0 0,1-1-1,0 2 1,0-1 0,0 0 0,0 0 0,1 0 0,0 1-1,0-1 1,0 10 0,1-12-18,0 1 1,0-1-1,0 0 0,1 0 0,-1 0 1,1 0-1,-1 1 0,1-1 0,0 0 0,1 0 1,-1 0-1,0 0 0,1-1 0,0 1 1,-1 0-1,1-1 0,0 1 0,1-1 0,-1 1 1,0-1-1,1 0 0,-1 0 0,1 0 1,-1 0-1,1-1 0,0 1 0,0-1 1,4 2-1,-5-3-2,0 1 1,0 0-1,0-1 0,0 0 1,0 0-1,0 1 0,1-1 1,-1 0-1,0-1 1,0 1-1,0 0 0,0-1 1,0 1-1,4-2 0,5-4-2179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 8696,'0'0'4352,"-5"-1"-3839,2 1-473,-2-1 130,-1 0 1,1 0-1,-9 1 1,12 0-127,0 0 1,0 0-1,1 0 0,-1 1 1,0-1-1,0 1 0,0-1 1,0 1-1,0 0 1,1 0-1,-1-1 0,0 1 1,1 1-1,-1-1 1,-2 2-1,-6 8 116,1 0 1,0 0-1,-9 16 0,-18 38 224,30-53-247,1 0 0,0 1-1,1-1 1,0 1 0,-2 17 0,5-23-28,0 0 0,0 0 1,1 0-1,0 0 1,1 0-1,-1 0 0,1 0 1,1 0-1,-1 0 1,1 0-1,5 10 0,-4-10-7,9 17 207,-11-23-283,0 1 0,-1-1 0,1 0 1,0 0-1,1 1 0,-1-1 0,0 0 0,0 0 1,0 0-1,1 0 0,-1 0 0,0 0 1,2 0-1,7 2 146,18 3 0,-26-6-253,0 0 1,-1 0 0,1 0-1,-1 0 1,1-1 0,-1 1-1,1 0 1,-1-1 0,1 1-1,-1-1 1,1 1 0,-1-1-1,2-1 1,-1 1-1025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7896,'-2'1'6459,"2"1"-6786,0 1 162,1 28 674,-2 0 0,-7 41 0,-3-20-2086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 8432,'3'-7'1604,"-3"7"-1576,0 0 0,0 0 0,0 0 0,0 0 0,0 0 0,1 0 0,-1 0 0,0 0 0,0 0 0,0 0 0,0 0 0,0 0 0,0 0 0,0 0 0,0-1 0,0 1 0,0 0 0,0 0 0,1 0 0,-1 0 0,0 0 0,0 0 0,0 0 0,0 0 0,0 0 0,0 0 0,0 0 0,0 0 0,0 0 0,1 0 0,-1 0 0,0 0 0,0 0 0,0 1 0,0-1 0,0 0 0,0 0 0,0 0 0,0 0 0,0 0 0,0 0 0,1 0 0,-1 0 0,0 0 0,0 0 0,0 0 0,0 0 0,0 0 0,0 0 0,0 1 0,0-1 0,0 0 0,0 0 0,0 0 0,0 0 0,0 0 0,0 0 0,0 0 0,0 0 0,0 0 0,0 1 0,0-1 0,1 1 100,-1 0 0,0 0 1,1 1-1,0-1 1,-1 0-1,1 0 0,1 2 1,-1-2-9,0 0 0,0 1 1,0-1-1,0 1 0,-1-1 0,1 1 1,0 1-1,0 5 71,0 0-1,0 0 1,-1 0 0,0-1 0,0 1 0,-1 0-1,0 0 1,-1 0 0,1-1 0,-6 14 0,0-5 69,0 0 0,0 0-1,-18 26 1,-23 20-1702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7984,'1'-3'117,"-1"-1"0,1 1 0,-1-1 0,1 1 0,2-6 0,-2 7-56,-1 1-1,1-1 0,0 1 0,-1-1 0,1 1 0,0 0 1,0-1-1,0 1 0,0 0 0,0 0 0,0 0 1,0 0-1,0 0 0,3-2 0,3 1 379,0 0 0,0 0 0,0 1 1,0 0-1,0 0 0,1 1 0,9 0 0,-15 0-363,-2 0-61,1 0-1,-1 0 0,0 0 1,1 0-1,-1 0 0,0 0 1,1 0-1,-1 1 1,0-1-1,1 0 0,-1 0 1,0 0-1,1 0 0,-1 1 1,0-1-1,1 0 0,-1 0 1,0 1-1,0-1 1,1 0-1,-1 0 0,0 1 1,0-1-1,0 0 0,1 1 1,-1-1-1,0 0 0,0 1 1,0-1-1,0 0 0,0 1 1,0-1-1,0 1 1,0 15 217,0-9-145,0 3 20,0 0 0,-1-1 0,-1 1 0,1-1 0,-1 1 0,-1-1 0,-6 17 0,-3 4 443,11-22 12,1-8-549,0 0-1,0 0 0,0 1 0,0-1 0,0 0 0,0 0 0,1 0 0,-1 0 1,0 0-1,0 0 0,0 0 0,0 0 0,0 0 0,0 0 0,0 0 0,1 0 1,-1 0-1,0 0 0,0 0 0,0 0 0,0 0 0,0 0 0,0 0 0,0 0 1,1 0-1,-1 0 0,0 0 0,0 0 0,0 0 0,0 0 0,0 0 0,0 0 1,0 0-1,1 0 0,-1 0 0,0 0 0,0 0 0,0-1 0,0 1 0,9-4 99,-1 0-1,1 0 0,13-3 0,-17 6-37,13-3 201,-18 4-258,1 0 0,-1 0 0,1 0 0,-1 0 1,1 0-1,-1 0 0,1 0 0,-1 0 0,0 0 0,1 0 0,-1 0 0,1 1 1,-1-1-1,1 0 0,-1 0 0,0 0 0,1 1 0,-1-1 0,1 0 0,-1 1 1,0-1-1,1 0 0,-1 0 0,0 1 0,1-1 0,-1 1 0,0-1 0,0 0 1,1 1-1,-1-1 0,0 1 0,0-1 0,0 1 0,0-1 0,1 1 0,3 17 431,1 2-56,-4-14-308,-1 0 1,0-1 0,0 1-1,0 0 1,-1 0-1,0 0 1,0 0-1,-1-1 1,1 1 0,-1-1-1,0 1 1,-3 5-1,-4 3 115,0-1 0,-1 0 0,0 0-1,-1-1 1,-24 21 0,34-33-187,1 0 0,0 1-1,0-1 1,-1 0 0,1 0 0,0 1 0,-1-1-1,1 0 1,-1 0 0,1 0 0,0 0 0,-1 1-1,1-1 1,0 0 0,-1 0 0,1 0 0,-1 0-1,0 0 1,1 0-7,0-1-1,0 1 1,-1 0 0,1 0-1,0 0 1,0-1 0,-1 1-1,1 0 1,0-1-1,0 1 1,0 0 0,-1-1-1,1 1 1,0 0 0,0-1-1,0 1 1,0 0-1,0-1 1,0 1 0,0 0-1,0-1 1,0 1 0,0 0-1,0-1 1,0 1-1,0 0 1,0-1 0,0-10 7,1 0 1,1 0 0,-1 0 0,6-14-1,-4 10-7,14-42-2580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10136,'-1'1'33,"0"0"1,1 0 0,-1-1-1,1 1 1,0 0 0,-1 0-1,1 0 1,0 0 0,-1 0-1,1 0 1,0-1 0,0 1-1,0 0 1,-1 0 0,1 0-1,0 0 1,1 0 0,-1 0-1,0 0 1,0 0-1,0 0 1,0 0 0,1 0-1,-1-1 1,1 2 0,1 3 211,1 1 0,-1-2 1,5 7-1,-4-6-49,39 53 1193,-25-36-446,22 39 1,-33-51-680,-1-1-25,-1 0 0,0 0 0,0 0 0,0 0 0,2 15 0,-3-4-10,-1 0 0,0 1-1,-2-1 1,-1 1 0,0-1 0,-7 32-1,7-47-487,-1 0-1,1 0 0,-1 0 0,0 0 0,0-1 1,-3 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0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8072,'8'3'15,"-7"-3"-11,-1 1 0,0-1 0,1 0 1,-1 0-1,1 1 0,-1-1 0,0 0 1,1 0-1,-1 0 0,1 1 0,-1-1 1,1 0-1,-1 0 0,1 0 0,-1 0 1,1 0-1,-1 0 0,1 0 0,-1 0 1,1 0-1,-1 0 0,1 0 0,-1-1 1,1 1-1,-1 0 0,1 0 0,-1 0 1,0 0-1,1-1 0,0 1 0,-1-1 7,0 1 0,0 0 0,0 0 0,0 0-1,0 0 1,0 0 0,0 0 0,1 0-1,-1-1 1,0 1 0,0 0 0,0 0 0,0 0-1,0 0 1,0 0 0,1 0 0,-1 0-1,0 0 1,0 0 0,0 0 0,0 0 0,0 0-1,1 0 1,-1 0 0,0 0 0,0 0-1,0 0 1,0 0 0,0 0 0,1 0 0,-1 0-1,0 0 1,0 0 0,0 0 0,0 0-1,0 0 1,0 0 0,1 0 0,-1 0-1,0 1 1,0-1 0,0 0 0,0 0 0,0 0-1,0 0 1,0 0 0,1 0 0,-1 0-1,0 1 1,0-1 0,2 11 613,-2 8 43,0-1 0,-6 32 0,3-31-372,-26 131 1525,14-80-951,14-66-921,-3 22 809,4-23-868,0-1 0,0 0 0,0 0 0,1 0 0,-1 1 0,0-1 0,1 0 0,0 0 0,1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6104,'0'0'5792,"-4"3"-5351,-3 0-335,1 0 1,0 1-1,1 0 1,-1 0-1,1 0 1,-6 6-1,-2 4 76,1 1-1,0 0 1,1 1-1,0 0 1,2 0-1,-16 36 1,18-32 28,1-1 1,-7 38 0,11-45-109,1 1 1,0-1 0,1 1-1,1-1 1,3 25 0,-2-29-35,0 0 1,0 1 0,0-1-1,1 0 1,1 0-1,-1 0 1,8 10-1,-9-15-43,0 0-1,1 0 1,-1 0 0,1 0-1,0-1 1,0 1-1,0-1 1,0 0-1,0 0 1,0 0 0,0 0-1,1-1 1,-1 1-1,1-1 1,0 0 0,-1 0-1,1 0 1,0 0-1,5 0 1,-3-1 28,0 0 1,0-1 0,0 0-1,0 0 1,10-3-1,23-11-2151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4576,'1'0'19,"0"-1"0,-1 1 1,1 0-1,0-1 0,0 1 1,0-1-1,-1 1 0,1-1 0,0 1 1,-1-1-1,1 1 0,0-1 1,-1 0-1,1 1 0,0-2 0,9-13 457,-9 14-467,8-15 384,13-19 558,-21 34-886,0 0-1,0 1 1,-1-1 0,1 1 0,0-1-1,0 0 1,0 1 0,0 0-1,0-1 1,0 1 0,0-1-1,0 1 1,0 0 0,0 0-1,0 0 1,0 0 0,0-1-1,0 1 1,0 0 0,0 1-1,0-1 1,0 0 0,0 0-1,1 1 1,-1-1-7,0 0 1,0 1-1,0-1 0,0 0 0,0 1 0,0-1 1,-1 1-1,1-1 0,0 1 0,0-1 0,-1 1 1,1 0-1,0-1 0,-1 1 0,1 0 1,0-1-1,-1 1 0,1 0 0,-1 0 0,1 0 1,-1-1-1,0 1 0,1 0 0,-1 0 0,0 0 1,0 0-1,1 0 0,-1 1 0,0 24 562,1-16-467,-1 1 0,0-1-1,0 1 1,-1-1 0,-1 0 0,0 1 0,-3 9 0,2-13-36,2-6-63,1 1-1,-1-1 1,0 1-1,1-1 0,-1 1 1,1-1-1,-1 1 1,1 0-1,0-1 0,0 1 1,-1-1-1,1 1 1,0 0-1,1-1 1,-1 3-1,0-4-41,0 1 0,1-1 0,-1 0 1,0 1-1,1-1 0,-1 1 0,0-1 0,1 0 0,-1 1 0,0-1 1,1 0-1,-1 1 0,0-1 0,1 0 0,-1 0 0,1 1 0,-1-1 1,1 0-1,-1 0 0,1 0 0,-1 0 0,1 1 0,13 0 138,-4-1-42,-8 1-84,0-1 0,0 1-1,1 0 1,-1 0 0,0 0-1,0 0 1,0 0 0,0 0-1,0 0 1,0 1 0,0-1-1,-1 0 1,1 1 0,2 2-1,-3-3 6,0 1-1,0-1 0,0 1 1,0-1-1,-1 1 0,1-1 0,0 1 1,-1 0-1,1-1 0,-1 1 1,0 0-1,1-1 0,-1 1 0,0 0 1,0-1-1,0 1 0,0 0 1,0-1-1,0 1 0,-1 2 1,-3 7 136,0 1 0,0-1 1,-1 0-1,0-1 0,-13 19 1,14-21-198,-5 5 531,9-12-587,-1-1 0,1 1 0,0-1 1,-1 1-1,1-1 0,-1 1 0,1-1 0,-1 0 0,0 1 1,1-1-1,-1 0 0,1 1 0,-1-1 0,0 0 1,1 0-1,-1 1 0,0-1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8432,'4'2'92,"-4"-2"-26,1 1 0,-1-1-1,1 0 1,-1 0 0,1 1 0,-1-1-1,1 0 1,-1 0 0,1 0 0,-1 0-1,1 0 1,-1 0 0,1 0 0,-1 0-1,1 0 1,-1 0 0,1 0 0,-1 0-1,1 0 1,-1 0 0,1 0-1,-1 0 1,1-1 0,0 1 0,0 0-27,-1 0 0,0 0-1,0 0 1,0 0 0,0 0 0,1 0 0,-1 0 0,0 0 0,0 0 0,0 0 0,1 0 0,-1 0 0,0 0 0,0 0-1,0 0 1,0 0 0,1 0 0,-1 0 0,0 0 0,0 0 0,0 0 0,0 1 0,0-1 0,1 0 0,-1 0 0,0 0-1,0 0 1,0 0 0,0 1 0,0-1 0,0 0 0,4 9 1060,-2 11 254,-3-5-1082,0 0-1,-1-1 1,0 1 0,-1-1-1,-9 26 1,3-17 83,-1-1 0,-20 34 0,10-20 265,20-35-670,0-1 0,0 1 0,-1-1 0,1 0 0,0 1 0,0-1 0,0 1 0,-1-1 0,1 0 0,0 1 0,0-1 0,-1 0 0,1 1 0,0-1 0,-1 0 0,1 0 0,0 1 0,-1-1 0,1 0 0,-1 0 0,1 1 0,0-1 0,-1 0 0,1 0 0,-1 0 0,1 0 0,-1 0 0,1 0 0,0 0 0,-1 0 0,1 0 1,-1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7176,'0'0'101,"0"0"1,0-1 0,0 1-1,0 0 1,0-1 0,0 1-1,0 0 1,0-1 0,0 1-1,0 0 1,0-1 0,0 1-1,0 0 1,1-1 0,-1 1-1,0 0 1,0-1-1,0 1 1,0 0 0,1 0-1,-1-1 1,0 1 0,0 0-1,1 0 1,-1 0 0,0-1-1,1 1 1,9-1 89,-4 2-30,40-1 1230,-45 0-1354,-1 0 0,0 0-1,1 0 1,-1 0 0,1 1 0,-1-1-1,0 0 1,1 0 0,-1 0 0,1 1-1,-1-1 1,0 0 0,1 1 0,-1-1 0,0 0-1,0 1 1,1-1 0,-1 0 0,0 1-1,0-1 1,0 0 0,1 1 0,-1 0 0,4 13 420,-2 0-226,-1 1 0,-1 0 0,0 0 1,-3 22-1,-16 60 475,2-7 32,16-81-600,-1-1 0,0 1 0,-4 12 0,6-21-129,0 0 0,0 1 0,0-1 0,0 0 0,-1 1 0,1-1 0,0 0 0,0 1 0,0-1 0,0 1 0,0-1 0,1 0 0,-1 1 1,0-1-1,0 0 0,0 1 0,0-1 0,0 0 0,0 1 0,1-1 0,-1 0 0,0 0 0,0 1 0,0-1 0,1 0 0,-1 1 0,0-1 0,0 0 0,1 0 0,-1 0 0,0 1 0,0-1 0,1 0 0,-1 0 1,0 0-1,1 0 0,-1 0 0,0 1 0,1-1 0,-1 0 0,0 0 0,1 0 0,-1 0 0,0 0 0,1 0 0,-1 0 0,1 0 0,-1 0 0,0 0 0,1 0 0,-1-1 0,0 1 0,1 0 0,-1 0 1,0 0-1,1 0 0,-1 0 0,0-1 0,0 1 0,1 0 0,3-3 46,0 1 1,0 0-1,6-1 1,7-5 40,-9 3-296,-1 0-1,0 0 0,-1-1 0,1 0 0,-1 0 0,0-1 0,-1 0 0,8-11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9864,'4'3'0,"-3"6"32,8 1 0,4 2 296,10 3 8,4 11 544,0 6 8,-1 4-128,-4 0 0,-4 3-48,-4 10 0,-7 11-24,-11 3-1,-1 5-199,-2-11 0,2-22-136,0-16 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5832,'0'0'7760,"-4"4"-7348,-7 5-32,1 1 0,-9 13 0,11-15-22,-12 13 0,13-14-178,0 0 1,-8 11-1,-28 47 660,35-51-600,1 0 0,-10 27 0,16-36-178,0-1 1,0 1-1,0 0 1,1 0-1,0-1 1,0 1-1,0 0 1,0 0-1,1-1 1,0 1-1,1 6 1,3 5 171,14 29 0,-10-24-123,9 14 102,-12-24-9,8 18 0,-14-28-177,1 0-1,-1 0 0,1 0 0,-1 0 0,1 0 1,-1 0-1,1 0 0,0 0 0,-1 0 0,1 0 1,1 1-1,-1-2-20,-1 0 1,0 1 0,0-1 0,1 0-1,-1 0 1,0 0 0,1 0 0,-1 0-1,0 0 1,0 0 0,1 0 0,-1 0-1,0 0 1,1 0 0,-1 0 0,0 0-1,1 0 1,-1 0 0,0 0 0,0 0-1,1 0 1,-1-1 0,0 1 0,0 0-1,1 0 1,-1 0 0,0 0 0,1-1-1,1-2 18,1 0 0,-1 0-1,0 0 1,1 0 0,2-7-1,-1 2-20,45-94-2455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4848,'5'0'141,"1"-1"1,0 1-1,-1-2 1,8-1-1,-7 1 34,-1 0 0,1 1 0,-1 0 0,9 0 0,-7 0 30,8 1 222,-14 0-365,-1 0 0,1 0 0,-1 0 0,1 0 0,0 0 0,-1 0 1,1 1-1,-1-1 0,1 0 0,-1 0 0,1 0 0,-1 1 1,1-1-1,-1 0 0,1 1 0,-1-1 0,1 0 0,0 1 0,6 9 761,-6-10-763,-1 1 1,1 0-1,0-1 0,-1 1 0,1 0 1,-1 0-1,1-1 0,-1 1 0,1 0 1,-1 0-1,1 0 0,-1 0 0,0 0 1,1 0-1,-1 0 0,0-1 0,0 1 1,0 0-1,0 0 0,0 0 0,0 0 1,0 0-1,0 0 0,0 0 0,0 0 1,-1 0-1,1 0 0,0 0 0,-1 0 1,0 1-1,-6 14 231,-5 12 164,-13 40 0,22-57-198,0 0 0,-8 17 0,11-28-221,1-1 0,-1 0 0,1 1 0,0-1 0,-1 0 0,1 1 0,0-1 0,-1 1 1,1-1-1,0 1 0,-1 0 0,1-1 0,0 1 0,1-1 0,15-3 122,-5 0-97,-8 3-16,-1 0 0,1 1 0,0-1 0,0 1-1,8 0 1,-9 0 18,-3 0-56,0 0 0,1 0-1,-1 0 1,0 0 0,0 0 0,1 0 0,-1 0 0,0 1-1,0-1 1,1 0 0,-1 0 0,0 0 0,0 0 0,0 0-1,1 1 1,-1-1 0,0 0 0,0 0 0,0 0 0,0 1 0,0-1-1,1 0 1,-1 0 0,0 1 0,0-1 0,0 0 0,0 0-1,0 1 1,0-1 0,0 0 0,0 0 0,0 1 0,0-1-1,0 1 1,0 10 95,-1-10-87,-1 14 95,-2 0-1,0 0 1,-9 23 0,-23 41 602,29-70-550,7-9-145,0 0 0,0 0 0,0 0 0,0 0 0,0 0 0,-1 0 0,1 0 0,0 0-1,0 0 1,0 0 0,-1 0 0,1 0 0,0 0 0,0 0 0,0 0 0,0 0 0,-1 0 0,1 0 0,0 0 0,0 0 0,0 0 0,-1 0 0,1 0 0,0 0 0,0 0 0,0 0 0,-1 0-1,1-1-127,-1 0 0,1 1 0,-1-1-1,1 1 1,0-1 0,-1 0 0,1 1-1,0-1 1,0 0 0,-1 0 0,1 1-1,0-1 1,0 0 0,0 0-1,0 1 1,0-2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8968,'0'1'20,"1"-1"0,-1 1 0,1-1 0,-1 0 0,1 1 0,-1-1 0,1 0 0,-1 0 1,1 1-1,0-1 0,-1 0 0,1 0 0,-1 0 0,1 0 0,0 0 0,-1 0 0,1 0 0,0 0 0,-1 0 0,1 0 1,0 0-1,-1 0 0,1 0 0,-1-1 0,1 1 0,-1 0 0,1 0 0,0-1 0,0 0 0,0 1 24,0 0 89,-1 0 0,0 1 0,0-1-1,0 0 1,0 0 0,0 1 0,1-1-1,-1 0 1,0 0 0,0 1 0,1-1-1,-1 0 1,0 0 0,0 0 0,1 0-1,-1 1 1,0-1 0,0 0-1,1 0 1,-1 0 0,0 0 0,1 0-1,-1 0 1,1 1 0,-1-1-93,0 0 0,1 0-1,-1 0 1,0 0 0,0 0 0,1 0 0,-1 1-1,0-1 1,0 0 0,0 0 0,1 0 0,-1 1-1,0-1 1,0 0 0,0 0 0,1 0 0,-1 1 0,0-1-1,0 0 1,0 1 0,0-1 0,0 0 0,0 0-1,0 1 1,0-1 0,0 0 0,1 1 0,-1-1-1,0 0 1,0 0 0,-1 1 0,1 13 299,0-9-147,0 10-26,-2 0 0,0 0 0,0 0 0,-1 0 0,-1 0 0,-1-1-1,0 0 1,-1 0 0,0 0 0,-1-1 0,-14 21 0,21-34-194,0 0 0,0 0-1,0 1 1,0-1 0,-1 0 0,1 0 0,0 1 0,0-1 0,0 0 0,0 0 0,-1 0-1,1 1 1,0-1 0,0 0 0,-1 0 0,1 0 0,0 0 0,0 1 0,-1-1 0,1 0 0,0 0-1,-1 0 1,1 0 0,0 0 0,0 0 0,-1 0 0,1 0 0,0 0 0,-1 0 0,1 0-1,0 0 1,0 0 0,-1 0 0,1 0 0,0 0 0,-1 0 0,1-1 0,0 1 0,0 0-1,-1 0 1,1 0 0,0 0 0,0 0 0,-1-1 0,1 1 0,0 0 0,0 0 0,0-1-1,-1 1 1,1 0 0,0 0 0,0-1 0,0 1 0,0 0 0,0 0 0,0-1 0,-1 1-1,1 0 1,0-1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6104,'2'-2'151,"-1"1"1,0-1-1,1 1 1,-1-1-1,0 1 1,1-1-1,-1 0 1,0 0 0,0 0-1,-1 1 1,1-1-1,0 0 1,-1 0-1,1 0 1,-1 0-1,1-3 1,13-18 2364,-3-6-1327,-9 13-670,-2 14-456,0 1-1,0-1 1,1 1 0,-1-1-1,0 1 1,1-1 0,-1 1-1,0 0 1,1-1-1,0 1 1,1-3 0,-2 4-48,0 0 1,0-1-1,0 1 0,0 0 1,1 0-1,-1 0 1,0-1-1,0 1 1,1 0-1,-1 0 1,0 0-1,0 0 1,1 0-1,-1 0 1,0 0-1,0-1 0,1 1 1,-1 0-1,0 0 1,0 0-1,1 0 1,-1 0-1,0 0 1,0 0-1,1 0 1,-1 0-1,0 1 1,1-1-1,-1 0 0,0 0 1,0 0-1,1 0 1,-1 0-1,0 0 1,0 0-1,0 1 1,1-1-1,-1 0 1,0 0-1,0 0 0,0 0 1,1 1-1,-1-1 1,0 0-1,0 0 1,0 1-1,0-1 1,0 0-1,1 0 1,-1 1-1,0-1 1,0 0-1,0 0 0,0 1 1,0-1-1,0 0 1,4 29 205,2 52 1,-8 30 105,-1-12 272,3-99-596,0 0 1,0 0-1,0 0 0,0 1 0,0-1 0,0 0 1,0 0-1,0 0 0,0 1 0,0-1 0,0 0 1,0 0-1,0 0 0,0 1 0,0-1 0,0 0 1,1 0-1,-1 0 0,0 0 0,0 1 0,0-1 1,0 0-1,0 0 0,0 0 0,1 0 0,-1 1 1,0-1-1,4-3 168,1-5-2125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7800,'1'0'13,"0"0"1,-1 0-1,1 1 1,0-1-1,0 0 1,0 0-1,-1 1 1,1-1-1,0 0 1,0 1-1,-1-1 1,1 1-1,0-1 1,-1 1-1,2 0 1,6 5 194,1 0 17,-1-1 0,1 1 0,-1 1 0,0-1 0,-1 2 0,0-1 0,0 1 0,0 0 0,-1 0 0,0 1 0,9 17 0,-9-10 117,0 0 1,-1 0 0,0 1-1,-1-1 1,2 31 0,-3-13 303,-5 62 0,-4-35-71,-1 37-1301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0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10040,'6'-4'0,"7"-2"64,5 3 0,6 6 128,1-1 0,3 6-24,10-3 8,16 4-80,-1-3 8,-4-6-56,-10-4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7352,'0'0'3953,"-4"3"-3330,-40 26-37,28-19-435,1 0 0,-19 17-1,27-21-68,1 0 0,0 1 1,0-1-1,-7 12 0,11-14-46,0-1 0,1 1 1,-1 0-1,1-1 0,-1 1 1,1 0-1,0 0 0,1 0 1,-1 0-1,1 0 0,0 0 1,0 7-1,3 32 260,3 0 0,16 67 0,-21-108-267,0 1 1,1 0-1,-1-1 1,0 1-1,3 3 0,-3-5-16,-1 0 0,1 0 0,0-1-1,-1 1 1,1 0 0,0 0 0,-1-1 0,1 1-1,0-1 1,0 1 0,0 0 0,0-1-1,0 0 1,0 1 0,0-1 0,0 0 0,0 1-1,0-1 1,1 0 0,-1 0-6,0 0 0,-1 0 1,1 0-1,0-1 0,0 1 1,-1 0-1,1-1 0,0 1 0,0-1 1,-1 1-1,1-1 0,0 1 1,-1-1-1,1 1 0,-1-1 0,1 0 1,-1 1-1,1-1 0,-1 0 1,1 1-1,-1-2 0,2 1 0,12-19-1794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4664,'0'0'412,"3"-5"-39,-1 0-313,0-1 163,1-1 1,0 1-1,0 0 0,1 0 1,6-8-1,-4 6 41,-4 6-213,-1 0 1,1 0-1,-1 0 0,1 0 1,-1 1-1,1-1 0,0 0 1,0 1-1,0 0 0,0-1 1,4-1-1,58-10 1372,-63 12-1348,0 1 0,-1 0-1,1 0 1,-1 0 0,1-1 0,-1 1 0,1 0 0,0 0 0,-1 0 0,1 0 0,-1 0 0,1 0 0,0 0 0,-1 0-1,1 1 1,-1-1 0,1 0 0,-1 0 0,1 0 0,0 1 0,-1-1 0,1 0 0,-1 0 0,1 1 0,-1-1 0,1 0-1,0 2 1,-1-1 17,1 0 0,-1 1-1,0-1 1,1 0 0,-1 1-1,0-1 1,0 0 0,0 1 0,-1 2-1,1 3-1,0 1 32,0 1 0,-1 0 1,-1 0-1,1-1 1,-1 1-1,-1-1 0,1 1 1,-2-1-1,-3 8 1,-15 34 574,21-48-644,0 0 0,0 0 0,-1 0 0,1 0 0,0 0 0,-1 0-1,0-1 1,1 1 0,-4 2 0,-3 3 305,8-6-332,0-1 1,-1 0 0,1 1 0,0-1 0,0 1 0,0-1 0,0 1 0,0-1-1,0 1 1,0-1 0,0 0 0,0 1 0,0-1 0,1 1 0,-1-1 0,0 1-1,0-1 1,0 0 0,0 1 0,1-1 0,-1 1 0,0-1 0,0 0 0,1 1 0,0-1-1,7 11 125,-6-10-135,-1-1 0,0 1 1,0 0-1,1-1 0,-1 1 1,0-1-1,1 1 0,-1-1 1,1 1-1,-1-1 0,0 0 0,1 0 1,-1 0-1,1 0 0,2 0 1,22-6 81,-23 6-82,21-9-671,36-17 0,-57 25 134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9056,'7'5'59,"-6"-5"-39,-1 0 0,1 1 0,0-1 0,0 1 0,-1-1 0,1 1-1,0 0 1,-1-1 0,1 1 0,0 0 0,-1-1 0,1 1 0,-1 0 0,1 0 0,-1-1-1,1 1 1,-1 0 0,0 0 0,1 1 0,0 12 684,0-10-547,-1 0 0,1-1 0,-1 7 0,-14 92 1431,11-86-1358,-1 0 1,-1-1-1,0 0 0,-8 17 1,1-9 269,-25 37 1,34-56-418,0 0 0,0 0 0,0-1 0,-1 1 0,-5 3 0,3-4 115,6-3-193,0 0 0,0-1 1,-1 1-1,1 0 0,0 0 1,0 0-1,0 0 0,0 0 1,0 0-1,-1 0 0,1 0 1,0 0-1,0-1 1,0 1-1,0 0 0,0 0 1,0 0-1,0 0 0,0 0 1,0-1-1,-1 1 0,1 0 1,0 0-1,0 0 0,0-1 1,0-16 127,0 14-126,2-31-1795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6456,'-8'1'685,"5"-1"566,7-4-450,-4 3-789,3-1 88,-1 0 1,1 1-1,0-1 0,-1 1 0,1-1 1,0 1-1,0 0 0,5-1 0,2-2 122,-5 2-119,12-3 400,-17 5-477,1-1 1,0 1-1,-1 0 0,1 0 0,0 0 1,-1 0-1,1 0 0,0 0 1,-1 0-1,1 1 0,-1-1 0,1 0 1,0 0-1,-1 0 0,1 1 1,0-1-1,-1 0 0,1 0 0,-1 1 1,1-1-1,-1 1 0,1 0 1,2 1 25,-1 1 1,1 0 0,-1 0 0,0 0-1,0 0 1,0 0 0,0 1 0,-1-1-1,1 0 1,-1 1 0,0 0 0,0-1-1,0 1 1,-1-1 0,1 6 0,-1-1 30,0 0 1,-1 0 0,0-1 0,0 1 0,-1-1 0,0 1-1,0-1 1,-1 1 0,0-1 0,0 0 0,-1 0-1,0-1 1,0 1 0,-10 11 0,12-16 21,1-1-60,1 0-1,-1 0 1,0 0 0,0-1 0,1 1 0,-1 0 0,0-1 0,0 1 0,0-1 0,0 1 0,1-1 0,-1 1 0,0-1 0,0 0 0,0 1 0,0-1 0,0 0 0,-2 0 0,9 0-2,0 0 1,0 1 0,0-1 0,0 1 0,0 0-1,9 4 1,-12-5-38,4 3 83,0 0 0,0 0 1,11 7-1,-17-9-69,0-1 0,-1 1 0,1-1 0,0 1 0,0-1 0,0 1 0,-1 0 0,1-1 0,0 1 0,-1 0 0,1-1 0,0 1 0,-1 0 0,1 0 0,-1 0 0,1 0 0,-1-1 0,0 1 0,1 0 0,-1 0 0,0 0 0,0 0 0,0 0 0,1 0 0,-1 0 0,0 0 0,0 0 0,0 0 0,-1 0 0,1 1 0,-1 4 43,0 0 0,0 1 0,-1-1 0,0 0 0,0 0 1,-1-1-1,-5 12 0,1-6 70,0 0 0,-16 18 0,19-25-70,0 0-1,-1 0 1,1 0 0,-6 3 0,7-5-29,1-1 0,0 0 0,-1 1 0,1-1 0,-1 0 0,1-1 0,-1 1 0,0 0 0,1-1 0,-6 1 0,7-1-20,1 0 1,-1 0-1,0 0 0,0 0 1,0-1-1,0 1 0,0 0 1,0 0-1,1-1 1,-1 1-1,0-1 0,0 1 1,0-1-1,1 1 0,-1-1 1,0 1-1,1-1 1,-1 0-1,0 1 0,1-1 1,-1 0-1,0-1 0,0 0-303,0 0 0,0-1-1,0 1 1,0-1-1,0-2 1,0 4-133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0:1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8608,'4'0'179,"0"0"-1,-1 0 1,1 0 0,-1 0 0,1 1 0,-1-1 0,1 1-1,-1 0 1,1 0 0,-1 0 0,0 1 0,1-1-1,-1 1 1,0 0 0,5 3 0,11 9 165,26 25-1,-38-32-243,-1 0 0,1 1-1,-1 0 1,0 0 0,-1 0 0,7 13-1,-5-3 195,-1 0 0,0 0 0,5 34 0,-6-18 271,1 41 0,-5-43-123,-2 0 0,-2 1-1,-7 41 1,8-65-292,0-1 0,-1 1-1,1-1 1,-2 0-1,1 1 1,-8 11-1,10-19-200,1-1 0,0 1 0,0-1 0,-1 1 0,1-1 0,0 0 0,0 1 0,-1-1 0,1 1 0,-1-1 0,1 0 0,0 1 0,-1-1 0,1 0 0,-1 0 0,1 1 0,0-1 0,-1 0 0,1 0 0,-1 0 0,1 1 0,-1-1 0,1 0 0,-1 0 0,1 0 0,-1 0 0,1 0 0,-1 0 0,0 0 0,1 0 0,-1 0 0,1 0 0,-1 0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7088,'0'0'4384,"5"-2"-4079,-1 1-230,-4 1-59,1-1 1,0 1-1,0-1 1,0 1-1,0 0 1,0-1-1,0 1 0,0 0 1,0 0-1,0 0 1,0 0-1,0 0 1,1 0-1,-1 0 1,0 0-1,0 0 1,0 1-1,0-1 1,0 0-1,0 1 1,-1-1-1,1 0 1,0 1-1,0-1 1,0 1-1,0 0 0,1 0 1,20 17 405,-17-14-320,0-1-1,0 1 1,-1 0 0,1 1 0,-1-1 0,0 1 0,0 0 0,6 10 0,-4-4 95,-1 1 0,-1-1 0,0 1 0,0 1 0,-1-1 1,-1 0-1,0 1 0,1 17 0,-2 3 177,0-16-197,-1 0-1,-2 18 1,1-27-137,-17 107 431,8-67-175,-5 84 0,15-102-32,4 37 0,-3-57-176,1-1 0,3 13 1,3 9 116,-7-27-160,0 1 0,1-1 0,0 1 0,0-1 0,0 1 0,0-1-1,1 0 1,5 8 0,-1-2 33,-5-8-57,0 1 1,-1-1-1,1 0 0,0 0 1,1 1-1,-1-1 1,0 0-1,0-1 0,1 1 1,-1 0-1,1-1 1,0 0-1,-1 1 1,1-1-1,4 1 0,1 1 56,0 0-1,0 1 1,-1 0-1,9 6 0,0 0 64,23 8 346,-35-16-314,-1 1 288,-6 4-394,-33 41 158,-1 2-90,24-29-81,1 2 1,1-1-1,2 2 0,-13 40 0,14-30 23,1 0 0,-4 66 0,10-87-55,2 1 1,0 0-1,0 0 1,5 17-1,18 51 32,-4-14-25,7 23 9,-14-53-13,-2 1 1,6 44-1,-4 90 86,-12 1-4,-1-101-66,0-47-29,-7 244 114,3-219-93,-3-1 0,-2 0 0,-19 65 0,-24 20 53,29-89-2854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13 156 6552,'0'0'2272,"0"-5"-1639,1 0-439,-1 3-137,0 1-1,0-1 1,0 0 0,0 1 0,0-1 0,0 0-1,0 1 1,-1-1 0,1 0 0,-1 1 0,1-1-1,-1 0 1,1 1 0,-1-1 0,-1-1 0,0 0 30,1 0-1,0 0 1,0 0 0,0 1 0,1-1 0,-1 0 0,1-1 0,-1-3 0,2-29 702,-1 15 153,2 18-483,0 6-141,4 7 34,-5-6-291,13 31 479,12 53 0,-23-78-448,-1 2 0,-1-1-1,1 0 1,-2 0 0,0 0 0,0 0 0,-1 1-1,0-1 1,-5 16 0,-14 33 469,20-60-556,0 0 1,0 0-1,0 1 0,0-1 1,0 0-1,0 0 0,0 0 1,0 0-1,0 1 0,0-1 1,0 0-1,0 0 0,0 0 1,0 1-1,-1-1 0,1 0 0,0 0 1,0 0-1,0 0 0,0 0 1,0 1-1,0-1 0,-1 0 1,1 0-1,0 0 0,0 0 1,0 0-1,-1 0 0,1 0 1,0 1-1,0-1 0,0 0 0,0 0 1,-1 0-1,1 0 0,0 0 1,0 0-1,0 0 0,-1 0 1,1 0-1,0 0 0,0 0 1,0 0-1,-1 0 0,1-1 1,0 1-1,0 0 0,0 0 0,-1 0 1,1 0-1,0 0 0,0 0 1,0 0-1,0 0 0,-1-1 1,1 1-1,0 0 0,0 0 1,0 0-1,0 0 0,0 0 1,0-1-1,0 1 0,-1 0 0,1 0 1,0 0-1,0-1 0,0 1 1,0 0-1,-7-17 148,5 7-86,0 0-1,0-1 1,1 1-1,0-22 0,1 31-58,0 0-1,0 1 0,0-1 0,0 0 0,0 0 1,0 0-1,1 0 0,-1 0 0,0 0 0,0 0 0,1 0 1,-1 0-1,1 1 0,-1-1 0,0 0 0,1 0 1,-1 0-1,1 1 0,0-1 0,-1 0 0,1 1 0,0-1 1,1-1-1,-1 2 0,0 0 0,1 0 1,-1 0-1,0-1 0,1 1 1,-1 1-1,1-1 0,-1 0 1,0 0-1,1 0 0,-1 1 1,0-1-1,0 1 0,1-1 0,1 2 1,76 40 162,-44-22-92,-26-15-49,-1-1 32,-1 0 0,1 0 0,-1 1 0,7 6 0,-13-10-52,-1-1-1,0 0 1,0 0-1,0 1 0,1-1 1,-1 0-1,0 0 1,1 0-1,-1 0 0,0 1 1,0-1-1,1 0 0,-1 0 1,0 0-1,1 0 1,-1 0-1,0 0 0,1 0 1,-1 0-1,0 0 0,1 0 1,-1 0-1,0 0 1,1 0-1,-1 0 0,0 0 1,1 0-1,-1-1 1,0 1-1,0 0 0,1 0 1,-1 0-1,0 0 0,1-1 1,-1 1-1,0 0 1,0 0-1,0 0 0,1-1 1,-1 1-1,0 0 1,0-1-1,0 1 0,1 0 1,-1 0-1,0-1 0,0 1 1,0 0-1,0-1 1,0 1-1,1-3 35,0 1 1,0-1-1,0 1 1,0-1-1,0-3 0,0-11 110,-1 0-1,-3-26 0,2 26-73,-3-16 169,-1-1-1,-1 1 1,-2 1-1,-20-55 1,24 79-75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13 10760,'-3'-2'168,"-1"0"0,1 1 0,-1 0 0,1-1 0,-1 1 0,1 0 0,-1 1 0,-6-1 0,-24 0 1875,30 1-1886,7 0-133,1 0 0,-1 1 1,1-1-1,-1 1 1,1 0-1,-1 0 0,0 0 1,0 0-1,4 2 1,1 2 1,15 11 0,-14-9-2,27 19-1743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79 168 9504,'-8'93'77,"4"-56"-30,4-24 31,0-7 159,-6-18-75,-5-18-33,-12-53 1,17 59-82,-12-59 112,17 72-37,0 0 1,0 1-1,1-2 0,1 1 0,2-17 1,-3 28-118,0 0 0,0 0 1,0 0-1,0 0 0,0-1 1,0 1-1,0 0 0,0 0 0,0 0 1,0 0-1,1 0 0,-1 0 1,0 0-1,0 0 0,0 0 1,0 0-1,0 0 0,0 0 1,0 0-1,0 0 0,0 0 1,0 0-1,0 0 0,0-1 0,1 1 1,-1 0-1,0 0 0,0 0 1,0 0-1,0 0 0,0 0 1,0 0-1,0 0 0,0 0 1,0 0-1,0 0 0,1 1 0,-1-1 1,0 0-1,0 0 0,0 0 1,0 0-1,0 0 0,0 0 1,8 2 136,-1 0 1,1 0-1,-1 1 0,1 0 1,-1 0-1,8 6 1,-4-3 95,16 6 0,-15-8 13,1 0 0,12 1 0,-21-4-126,1 0 0,0-1 0,-1 0 0,1 0 0,0 0 0,0 0 0,-1-1 0,7-1 0,-9 1-37,-1 0 1,1 1 0,-1-1 0,1 0 0,-1 0 0,0 0 0,0 0-1,1-1 1,-1 1 0,0 0 0,0 0 0,0-1 0,0 1-1,0-1 1,-1 1 0,2-4 0,-1 4-21,-1 0-1,1 0 1,-1 0-1,1-1 1,-1 1-1,1 0 1,0 0-1,-1 0 1,1 0-1,0 0 1,0 0-1,0 1 1,0-1-1,0 0 1,0 0-1,0 0 1,0 1-1,0-1 1,0 1-1,1-1 1,1 0-1,-3 1-51,0 0 0,1 0 0,-1 0 0,0 0 0,0 0 0,1 0 0,-1 0 0,0 0 0,0 1 0,1-1 0,-1 0 0,0 0 0,0 0 0,1 0 0,-1 0 0,0 0 0,0 1 0,0-1 0,1 0 0,-1 0 0,0 0 0,0 1 0,0-1 0,0 0 0,0 0-1,1 0 1,-1 1 0,0-1 0,3 9 286,-3-8-279,9 71 763,-8-57-681,0-1 1,1 1 0,1-1 0,0 0 0,10 26 0,-13-39-75,1 0 0,0 1 0,-1-1 1,1 0-1,0 0 0,0 1 0,-1-1 1,1 0-1,0 0 0,0 0 0,2 1 0,-3-2-95,0 0 0,1 0 0,-1 0 0,0 0 0,1 0 0,-1 0 0,0 0 0,0 0 0,1 0 0,-1 0 0,0 0 0,1 0 0,-1 0 0,0 0 0,0 0 0,1 0 0,-1 0 0,0 0 0,0-1 0,1 1 0,-1 0 0,0 0 0,0 0 0,1 0 0,-1-1 0,0 1 0,0 0 0,0 0 0,1-1 0,-1 1 0,0 0 0,0 0 0,0-1 0,0 1 0,0 0 0,0 0 0,1-1-1,-1 1 1,0 0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11032,'-3'5'0,"-7"12"40,-4 5 0,5-3 8,6-5 0,3-8 120,3-6 8,-1 0 8,7 0 0,11 0 24,9 0 0,15-3-16,1 3 8,-10 3-24,-4 4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24:0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4 147 10312,'0'4'0,"-4"5"80,8 2 8,16-3 184,13-16 0,15-8-24,10-12 0,14-7-128,-1-1 8,-8 4-64,-19 8 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62 293 8432,'1'4'0,"4"4"8,-1-2 0,-9-10 240,1-1 8,4 3 128,0-5 8,-1 1 16,-11-23 8,-7-22 80,-1-7 8,9 3-192,11 11 0,5 13-88,1 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26 121 10760,'4'1'176,"-1"-1"1,1 1-1,0 0 1,6 3-1,-10-4-130,1 0-1,-1 1 0,0-1 1,1 0-1,-1 0 0,0 0 1,0 1-1,1-1 0,-1 0 1,0 1-1,0-1 1,1 0-1,-1 0 0,0 1 1,0-1-1,0 0 0,0 1 1,1-1-1,-1 0 0,0 1 1,0-1-1,0 1 0,0-1 1,0 0-1,0 1 0,0-1 1,0 0-1,0 1 0,0-1 1,0 0-1,0 1 1,-5 13 626,2-7-452,1 0-44,1-4-67,0 0-1,0 0 1,0 0 0,0 0-1,-1 0 1,1 0 0,-1-1-1,0 1 1,1 0 0,-1-1 0,-3 4-1,4-6-93,1 0-1,0 0 0,-1 0 1,1 1-1,0-1 0,-1 0 1,1 0-1,0 0 0,-1 0 1,1 0-1,-1 0 0,1 0 1,0 0-1,-1 0 0,1 0 1,0 0-1,-1 0 0,1 0 1,-1 0-1,1 0 0,0 0 1,-1 0-1,1 0 0,0 0 1,-1-1-1,1 1 0,-1 0 1,1 0-1,0 0 1,0-1-1,-1 1 0,1 0 1,0 0-1,-1-1 0,1 1 1,0 0-1,0-1 0,-1 1 1,1 0-1,0-1 0,0 1 1,0-1-1,-2-1 21,1 0 0,0 0 0,0 0 0,0-1 0,1 1 0,-2-5 0,1-3 6,-1-1 0,2 0 0,0 0 0,0 1 0,1-1 0,0 0 0,1 0 0,0 1 0,0-1 0,7-14 0,-8 22-29,1 0-1,0 0 1,0 1-1,0-1 0,1 0 1,-1 1-1,1-1 0,-1 1 1,1 0-1,0 0 1,-1 0-1,1 0 0,6-2 1,-6 2 19,1 1 0,0-1 0,0 1 0,0 0 0,0 0 0,0 0 0,0 1 0,0-1 0,0 1 0,0 0 0,5 1 0,-6-1 3,0 1-1,0 0 1,0 0-1,0 0 1,0 1-1,-1-1 1,1 1-1,0-1 1,-1 1-1,1 0 1,-1 0-1,1 0 1,-1 0-1,0 0 1,0 1-1,0-1 1,2 5-1,2 3 64,-1 0 1,0 0-1,5 16 0,18 72 619,-15-50-2761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73 273 10672,'-8'-1'-3,"0"0"1,0 0 0,0-1-1,1 0 1,-14-5-1,8 2 3,30 5 15,22 3 58,-16-1 111,25-1 0,-39-2-125,43-3 488,-45 3-303,1 0 1,-1 0 0,0-1-1,0-1 1,7-2-1,-12 4-107,0 0 0,0 0-1,0-1 1,-1 1 0,1 0 0,0-1-1,0 1 1,-1-1 0,1 0-1,-1 1 1,0-1 0,1 0 0,-1 0-1,0 0 1,0 0 0,0 0 0,0 0-1,0-1 1,-1 1 0,2-4-1,-2-1 55,1-1 0,-1 1-1,0 0 1,-1 0-1,-1-9 1,-2-5 110,0-1 1,-2 1 0,-12-29-1,16 46-568,0-1 0,-1 1 0,0 0 0,1-1-1,-1 2 1,-6-8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10488,'3'-2'44,"0"0"1,-1 0 0,1 0 0,-1 0-1,1 0 1,-1-1 0,0 1 0,0-1-1,0 0 1,0 1 0,0-1 0,0 0-1,0-3 1,8-11 210,-10 17-234,0 0-1,0 0 1,-1 0-1,1 0 1,0 0-1,0 0 1,0 0 0,0 0-1,0 0 1,0 0-1,0 0 1,0 0-1,-1 0 1,1 0 0,0 0-1,0 0 1,0 0-1,0 0 1,0 0-1,0 0 1,0 0 0,0 0-1,0 0 1,0 0-1,-1 0 1,1 0-1,0 0 1,0 0 0,0 0-1,0-1 1,0 1-1,0 0 1,0 0-1,0 0 1,0 0 0,0 0-1,0 0 1,0 0-1,0 0 1,0-1-1,-2-1 454,1 7 16,0 28 193,1-1-103,4 47-1,-3-74-505,0-1 1,0 0-1,1 0 0,-1 0 1,1 0-1,0 0 0,0 0 0,0-1 1,0 1-1,1 0 0,-1-1 0,1 0 1,0 0-1,0 0 0,0 0 1,6 4-1,-8-6 40,0 0 0,1 0 0,-1 0 1,1-1-1,-1 1 0,1 0 0,0-1 1,-1 1-1,1-1 0,-1 1 0,4-1 828,-8 5-446,0 1-436,0 0 0,0 0-1,1 0 1,-1 0 0,1 1-1,1-1 1,-1 1 0,1-1 0,0 9-1,1-4 16,0 0-1,1 0 1,0-1-1,5 21 1,-5-27-45,0-1-1,0 0 1,0 0 0,0 0 0,1 0 0,2 4 0,-4-6-21,1 0 1,-1-1-1,1 1 1,-1-1 0,1 1-1,0 0 1,-1-1-1,1 1 1,0-1-1,-1 1 1,1-1 0,0 0-1,0 1 1,-1-1-1,1 0 1,0 0-1,0 1 1,0-1 0,0 0-1,-1 0 1,1 0-1,0 0 1,0 0-1,0 0 1,0 0 0,-1 0-1,1 0 1,2-1-1,0-1 18,1 1-1,0-1 1,0 0-1,-1 0 1,1 0-1,-1-1 1,0 1-1,0-1 1,0 0-1,0 0 1,0 0-1,-1 0 1,1-1-1,-1 1 1,0-1-1,3-5 1,0-1 33,-1 0 0,0 0 1,0-1-1,-1 0 0,1-11 0,0-10 82,-2 0-1,-1-42 1,-2 30-2263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0:45:1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82 219 12824,'0'-1'111,"0"-7"1414,0 8-1483,0 0 0,0 0 0,0 0 0,0 0 0,0-1 0,0 1 0,0 0 0,0 0 0,1 0 0,-1-1 0,0 1 0,0 0 0,0 0 0,0 0-1,0 0 1,0-1 0,0 1 0,0 0 0,1 0 0,-1 0 0,0 0 0,0 0 0,0-1 0,0 1 0,0 0 0,1 0 0,-1 0 0,0 0 0,0 0 0,1 0 0,-1 4 630,1 0-482,0 0-34,0 0 0,0 0 0,4 6-1,-5-10-134,0 1 0,0-1-1,0 1 1,1-1 0,-1 1-1,0-1 1,0 1 0,1-1 0,-1 1-1,0-1 1,1 0 0,-1 1-1,1-1 1,-1 0 0,1 1-1,-1-1 1,0 0 0,1 0 0,-1 1-1,1-1 1,-1 0 0,1 0-1,-1 0 1,1 1 0,0-1-1,-1 0 1,1 0 0,-1 0 0,1 0-1,-1 0 1,1 0 0,-1 0-1,1 0 1,-1-1 0,2 1-1,-1-1 25,0 0-1,1 0 0,-1 0 1,0-1-1,0 1 0,0 0 1,0 0-1,0-1 0,-1 1 1,1-1-1,0 1 0,0-1 1,-1 1-1,1-1 0,0-2 1,0 0 20,1-4 38,0 0-1,-1 0 1,1-1 0,-2 1-1,1 0 1,-1-1-1,0 1 1,-1-1 0,-3-15-1,2 15-20,0 0 0,-1 0 0,0 0 0,-1 1-1,0-1 1,0 1 0,-1 0 0,-9-13 0,11 18-37,1 0 0,-1 1 0,0-1 1,1 1-1,-1-1 0,0 1 0,0 0 0,-5-2 1,7 3-36,0 1 1,0 0 0,0-1 0,0 1-1,0 0 1,1 0 0,-1 0 0,0-1 0,0 1-1,0 0 1,0 0 0,0 0 0,0 0-1,0 1 1,0-1 0,0 0 0,0 0-1,0 1 1,0-1 0,0 0 0,0 1 0,1-1-1,-1 1 1,0-1 0,0 1 0,0-1-1,1 1 1,-1 0 0,0-1 0,1 1-1,-1 0 1,0 0 0,1-1 0,-1 1 0,0 2-1,-27 51-2459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05:46:48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0 111 4576,'0'0'2945,"5"-2"-2356,10-3 64,0 1 0,0 1-1,19-2 1,-29 4-468,1 0 0,0 0 0,-1 0 0,0 0 0,1-1 0,6-3 0,17-5 564,5 5 131,0 2 1,0 1-1,52 3 1,-18 1 65,-21-5-502,-1-2-1,0-1 1,65-19 0,-111 25-443,18-3 154,1 1 0,0 1 1,-1 1-1,22 1 0,6 1 147,-17-3-115,-20 0-115,0 1 1,1-1 0,-1 2-1,0-1 1,1 1-1,-1 1 1,0 0 0,13 4-1,-13-3-19,0 0-1,0-1 0,1 0 0,-1-1 0,0 0 1,1 0-1,-1-1 0,1-1 0,-1 1 0,0-1 1,10-3-1,38-1 147,53 0 269,-9-5-242,-11 2-105,-1 1-40,-60 6-13,-13 1-48,0 0 0,0 0 0,0 2 0,0 0 1,17 4-1,-18-3-8,0-1-1,0 0 1,0-1 0,1-1-1,19-2 1,9 0-2,29 1-1,82 3-2,-135 3 1,6 1 3,-10-7-5,-11 1-5,0-1 1,0 1 0,0 0 0,0 1 0,0-1 0,0 1 0,0 0 0,-1 0 0,1 0 0,0 1 0,5 2 0,-7-3-2,0 0 0,0 0 0,0 0 0,0 0 1,0-1-1,0 1 0,1-1 0,-1 0 0,0 0 0,0 0 0,0 0 0,5-1 1,-4 0-1,0 1 0,0 0 0,0 0-1,0 0 1,0 0 0,0 0 0,7 3 0,0 1 0,1 0 0,-1-1 0,1 0 0,0-1 0,1 0 0,14 0 0,-24-2 0,-1 0 0,0 1 0,0-1 0,0 1 0,1-1 0,-1 1 0,0 0 0,3 2 0,-3-2 0,0 0 0,0 0 0,1-1 0,-1 1 0,0 0 0,0-1 0,0 1 0,4-1 0,9 0 3,-12-1-2,0 1 0,-1-1 0,1 1 0,0 0 0,-1 0 1,1 0-1,0 0 0,-1 1 0,1-1 0,0 1 0,-1 0 0,1-1 0,-1 1 0,1 0 1,-1 0-1,0 1 0,5 2 0,-7-4 0,1 1 0,0 0-1,0 0 1,0-1 0,0 1 0,0-1 0,1 1-1,-1-1 1,0 1 0,0-1 0,0 0-1,0 1 1,0-1 0,1 0 0,-1 0 0,0 0-1,0 0 1,0 0 0,2 0 0,24-5 25,-22 3-17,5-2-2,0 0 1,0 0 0,12-9-1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18/04/64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5852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1pPr>
            <a:lvl2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2pPr>
            <a:lvl3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3pPr>
            <a:lvl4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4pPr>
            <a:lvl5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18/04/64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anose="020B0604030504040204" pitchFamily="34" charset="0"/>
          <a:ea typeface="Tahoma" panose="020B0604030504040204" pitchFamily="34" charset="0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0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9.xml"/><Relationship Id="rId5" Type="http://schemas.openxmlformats.org/officeDocument/2006/relationships/image" Target="../media/image26.png"/><Relationship Id="rId4" Type="http://schemas.openxmlformats.org/officeDocument/2006/relationships/customXml" Target="../ink/ink2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3.png"/><Relationship Id="rId18" Type="http://schemas.openxmlformats.org/officeDocument/2006/relationships/customXml" Target="../ink/ink38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35.xml"/><Relationship Id="rId17" Type="http://schemas.openxmlformats.org/officeDocument/2006/relationships/image" Target="../media/image36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customXml" Target="../ink/ink34.xml"/><Relationship Id="rId19" Type="http://schemas.openxmlformats.org/officeDocument/2006/relationships/image" Target="../media/image37.png"/><Relationship Id="rId4" Type="http://schemas.openxmlformats.org/officeDocument/2006/relationships/customXml" Target="../ink/ink31.xml"/><Relationship Id="rId9" Type="http://schemas.openxmlformats.org/officeDocument/2006/relationships/image" Target="../media/image31.png"/><Relationship Id="rId14" Type="http://schemas.openxmlformats.org/officeDocument/2006/relationships/customXml" Target="../ink/ink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ump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customXml" Target="../ink/ink40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image" Target="../media/image58.png"/><Relationship Id="rId21" Type="http://schemas.openxmlformats.org/officeDocument/2006/relationships/image" Target="../media/image49.png"/><Relationship Id="rId34" Type="http://schemas.openxmlformats.org/officeDocument/2006/relationships/customXml" Target="../ink/ink57.xml"/><Relationship Id="rId42" Type="http://schemas.openxmlformats.org/officeDocument/2006/relationships/customXml" Target="../ink/ink61.xml"/><Relationship Id="rId47" Type="http://schemas.openxmlformats.org/officeDocument/2006/relationships/image" Target="../media/image62.png"/><Relationship Id="rId7" Type="http://schemas.openxmlformats.org/officeDocument/2006/relationships/image" Target="../media/image42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image" Target="../media/image53.png"/><Relationship Id="rId11" Type="http://schemas.openxmlformats.org/officeDocument/2006/relationships/image" Target="../media/image44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57.png"/><Relationship Id="rId40" Type="http://schemas.openxmlformats.org/officeDocument/2006/relationships/customXml" Target="../ink/ink60.xml"/><Relationship Id="rId45" Type="http://schemas.openxmlformats.org/officeDocument/2006/relationships/image" Target="../media/image61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63.png"/><Relationship Id="rId10" Type="http://schemas.openxmlformats.org/officeDocument/2006/relationships/customXml" Target="../ink/ink45.xml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4" Type="http://schemas.openxmlformats.org/officeDocument/2006/relationships/customXml" Target="../ink/ink62.xml"/><Relationship Id="rId4" Type="http://schemas.openxmlformats.org/officeDocument/2006/relationships/customXml" Target="../ink/ink42.xml"/><Relationship Id="rId9" Type="http://schemas.openxmlformats.org/officeDocument/2006/relationships/image" Target="../media/image43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2.png"/><Relationship Id="rId30" Type="http://schemas.openxmlformats.org/officeDocument/2006/relationships/customXml" Target="../ink/ink55.xml"/><Relationship Id="rId35" Type="http://schemas.openxmlformats.org/officeDocument/2006/relationships/image" Target="../media/image56.png"/><Relationship Id="rId43" Type="http://schemas.openxmlformats.org/officeDocument/2006/relationships/image" Target="../media/image60.png"/><Relationship Id="rId48" Type="http://schemas.openxmlformats.org/officeDocument/2006/relationships/customXml" Target="../ink/ink64.xml"/><Relationship Id="rId8" Type="http://schemas.openxmlformats.org/officeDocument/2006/relationships/customXml" Target="../ink/ink44.xml"/><Relationship Id="rId3" Type="http://schemas.openxmlformats.org/officeDocument/2006/relationships/image" Target="../media/image40.png"/><Relationship Id="rId12" Type="http://schemas.openxmlformats.org/officeDocument/2006/relationships/customXml" Target="../ink/ink46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20" Type="http://schemas.openxmlformats.org/officeDocument/2006/relationships/customXml" Target="../ink/ink50.xml"/><Relationship Id="rId41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../media/image520.png"/><Relationship Id="rId26" Type="http://schemas.openxmlformats.org/officeDocument/2006/relationships/image" Target="../media/image560.png"/><Relationship Id="rId39" Type="http://schemas.openxmlformats.org/officeDocument/2006/relationships/customXml" Target="../ink/ink82.xml"/><Relationship Id="rId21" Type="http://schemas.openxmlformats.org/officeDocument/2006/relationships/customXml" Target="../ink/ink73.xml"/><Relationship Id="rId34" Type="http://schemas.openxmlformats.org/officeDocument/2006/relationships/image" Target="../media/image600.png"/><Relationship Id="rId42" Type="http://schemas.openxmlformats.org/officeDocument/2006/relationships/image" Target="../media/image640.png"/><Relationship Id="rId7" Type="http://schemas.openxmlformats.org/officeDocument/2006/relationships/customXml" Target="../ink/ink66.xml"/><Relationship Id="rId2" Type="http://schemas.openxmlformats.org/officeDocument/2006/relationships/image" Target="../media/image100.png"/><Relationship Id="rId16" Type="http://schemas.openxmlformats.org/officeDocument/2006/relationships/image" Target="../media/image512.png"/><Relationship Id="rId20" Type="http://schemas.openxmlformats.org/officeDocument/2006/relationships/image" Target="../media/image530.png"/><Relationship Id="rId29" Type="http://schemas.openxmlformats.org/officeDocument/2006/relationships/customXml" Target="../ink/ink77.xml"/><Relationship Id="rId41" Type="http://schemas.openxmlformats.org/officeDocument/2006/relationships/customXml" Target="../ink/ink8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0.png"/><Relationship Id="rId11" Type="http://schemas.openxmlformats.org/officeDocument/2006/relationships/customXml" Target="../ink/ink68.xml"/><Relationship Id="rId24" Type="http://schemas.openxmlformats.org/officeDocument/2006/relationships/image" Target="../media/image550.png"/><Relationship Id="rId32" Type="http://schemas.openxmlformats.org/officeDocument/2006/relationships/image" Target="../media/image590.png"/><Relationship Id="rId37" Type="http://schemas.openxmlformats.org/officeDocument/2006/relationships/customXml" Target="../ink/ink81.xml"/><Relationship Id="rId40" Type="http://schemas.openxmlformats.org/officeDocument/2006/relationships/image" Target="../media/image630.png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../media/image570.png"/><Relationship Id="rId36" Type="http://schemas.openxmlformats.org/officeDocument/2006/relationships/image" Target="../media/image612.png"/><Relationship Id="rId10" Type="http://schemas.openxmlformats.org/officeDocument/2006/relationships/image" Target="../media/image480.png"/><Relationship Id="rId19" Type="http://schemas.openxmlformats.org/officeDocument/2006/relationships/customXml" Target="../ink/ink72.xml"/><Relationship Id="rId31" Type="http://schemas.openxmlformats.org/officeDocument/2006/relationships/customXml" Target="../ink/ink78.xml"/><Relationship Id="rId44" Type="http://schemas.openxmlformats.org/officeDocument/2006/relationships/image" Target="../media/image65.png"/><Relationship Id="rId4" Type="http://schemas.openxmlformats.org/officeDocument/2006/relationships/image" Target="../media/image110.png"/><Relationship Id="rId9" Type="http://schemas.openxmlformats.org/officeDocument/2006/relationships/customXml" Target="../ink/ink67.xml"/><Relationship Id="rId14" Type="http://schemas.openxmlformats.org/officeDocument/2006/relationships/image" Target="../media/image500.png"/><Relationship Id="rId22" Type="http://schemas.openxmlformats.org/officeDocument/2006/relationships/image" Target="../media/image540.png"/><Relationship Id="rId27" Type="http://schemas.openxmlformats.org/officeDocument/2006/relationships/customXml" Target="../ink/ink76.xml"/><Relationship Id="rId30" Type="http://schemas.openxmlformats.org/officeDocument/2006/relationships/image" Target="../media/image580.png"/><Relationship Id="rId35" Type="http://schemas.openxmlformats.org/officeDocument/2006/relationships/customXml" Target="../ink/ink80.xml"/><Relationship Id="rId43" Type="http://schemas.openxmlformats.org/officeDocument/2006/relationships/customXml" Target="../ink/ink84.xml"/><Relationship Id="rId8" Type="http://schemas.openxmlformats.org/officeDocument/2006/relationships/image" Target="../media/image470.png"/><Relationship Id="rId3" Type="http://schemas.openxmlformats.org/officeDocument/2006/relationships/image" Target="../media/image450.png"/><Relationship Id="rId12" Type="http://schemas.openxmlformats.org/officeDocument/2006/relationships/image" Target="../media/image490.png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customXml" Target="../ink/ink79.xml"/><Relationship Id="rId38" Type="http://schemas.openxmlformats.org/officeDocument/2006/relationships/image" Target="../media/image6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1.png"/><Relationship Id="rId4" Type="http://schemas.openxmlformats.org/officeDocument/2006/relationships/image" Target="../media/image3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69.png"/><Relationship Id="rId18" Type="http://schemas.openxmlformats.org/officeDocument/2006/relationships/customXml" Target="../ink/ink91.xml"/><Relationship Id="rId3" Type="http://schemas.openxmlformats.org/officeDocument/2006/relationships/image" Target="../media/image200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88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5.xml"/><Relationship Id="rId11" Type="http://schemas.openxmlformats.org/officeDocument/2006/relationships/image" Target="../media/image68.png"/><Relationship Id="rId24" Type="http://schemas.openxmlformats.org/officeDocument/2006/relationships/customXml" Target="../ink/ink94.xml"/><Relationship Id="rId5" Type="http://schemas.openxmlformats.org/officeDocument/2006/relationships/image" Target="../media/image330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10" Type="http://schemas.openxmlformats.org/officeDocument/2006/relationships/customXml" Target="../ink/ink87.xml"/><Relationship Id="rId19" Type="http://schemas.openxmlformats.org/officeDocument/2006/relationships/image" Target="../media/image72.png"/><Relationship Id="rId4" Type="http://schemas.openxmlformats.org/officeDocument/2006/relationships/image" Target="../media/image210.png"/><Relationship Id="rId9" Type="http://schemas.openxmlformats.org/officeDocument/2006/relationships/image" Target="../media/image67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3" Type="http://schemas.openxmlformats.org/officeDocument/2006/relationships/image" Target="../media/image240.png"/><Relationship Id="rId7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9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411.png"/><Relationship Id="rId21" Type="http://schemas.openxmlformats.org/officeDocument/2006/relationships/image" Target="../media/image13.png"/><Relationship Id="rId7" Type="http://schemas.openxmlformats.org/officeDocument/2006/relationships/image" Target="../media/image611.png"/><Relationship Id="rId12" Type="http://schemas.openxmlformats.org/officeDocument/2006/relationships/customXml" Target="../ink/ink11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11" Type="http://schemas.openxmlformats.org/officeDocument/2006/relationships/image" Target="../media/image81.png"/><Relationship Id="rId24" Type="http://schemas.openxmlformats.org/officeDocument/2006/relationships/customXml" Target="../ink/ink17.xml"/><Relationship Id="rId5" Type="http://schemas.openxmlformats.org/officeDocument/2006/relationships/image" Target="../media/image511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7.xml"/><Relationship Id="rId9" Type="http://schemas.openxmlformats.org/officeDocument/2006/relationships/image" Target="../media/image78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6.png"/><Relationship Id="rId30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41490"/>
            <a:ext cx="7772400" cy="1832020"/>
          </a:xfrm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/>
              <a:t>NumPy</a:t>
            </a:r>
            <a:endParaRPr lang="th-TH" sz="40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B098-80CD-4D91-A92C-70519605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52D2-849B-42F3-BA99-DA92DAA2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70" y="763588"/>
            <a:ext cx="7920037" cy="762000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ระบุตำแหน่งในอา</a:t>
            </a:r>
            <a:r>
              <a:rPr lang="th-TH" dirty="0" err="1"/>
              <a:t>เรย์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057A228-C1DD-4DFF-9A59-22B716A53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181" y="1391278"/>
            <a:ext cx="7225612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import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as np</a:t>
            </a:r>
          </a:p>
          <a:p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count_ones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A 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c = 0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range(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A.shape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[0] 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for j in range(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A.shape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[1] 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if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A[</a:t>
            </a: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i,j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]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== 1: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c += 1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return c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8FB2D-A747-42F0-9E53-DD780B6A5B5B}"/>
              </a:ext>
            </a:extLst>
          </p:cNvPr>
          <p:cNvSpPr txBox="1"/>
          <p:nvPr/>
        </p:nvSpPr>
        <p:spPr>
          <a:xfrm>
            <a:off x="3384858" y="5231187"/>
            <a:ext cx="549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เขียน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j]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เหมือนกับ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A[(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, j)]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4136B-CAAC-4ECF-A866-BDAF2DA80473}"/>
              </a:ext>
            </a:extLst>
          </p:cNvPr>
          <p:cNvSpPr txBox="1"/>
          <p:nvPr/>
        </p:nvSpPr>
        <p:spPr>
          <a:xfrm>
            <a:off x="2112154" y="5951262"/>
            <a:ext cx="819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เดี๋ยวจะรู้ว่าการนับจำนวน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1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ใน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เขียน 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np.sum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(A==1)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ก็พอ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D18-8318-4FAE-9A94-6B0BD371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Slicing:   start : stop :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2C31-AFD4-4B11-B9F6-A8D2CBE5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802035"/>
            <a:ext cx="7920037" cy="1159289"/>
          </a:xfrm>
        </p:spPr>
        <p:txBody>
          <a:bodyPr/>
          <a:lstStyle/>
          <a:p>
            <a:r>
              <a:rPr lang="th-TH" dirty="0"/>
              <a:t>รูปแบบ</a:t>
            </a:r>
            <a:r>
              <a:rPr lang="en-US" dirty="0"/>
              <a:t>:  A[ </a:t>
            </a:r>
            <a:r>
              <a:rPr lang="th-TH" dirty="0"/>
              <a:t>เลือกแถว </a:t>
            </a:r>
            <a:r>
              <a:rPr lang="en-US" dirty="0"/>
              <a:t>, </a:t>
            </a:r>
            <a:r>
              <a:rPr lang="th-TH" dirty="0"/>
              <a:t>เลือกคอลัมน์ </a:t>
            </a:r>
            <a:r>
              <a:rPr lang="en-US" dirty="0"/>
              <a:t>]  </a:t>
            </a:r>
          </a:p>
          <a:p>
            <a:r>
              <a:rPr lang="th-TH" dirty="0"/>
              <a:t>ระวัง</a:t>
            </a:r>
            <a:r>
              <a:rPr lang="en-US" dirty="0"/>
              <a:t>:  A[</a:t>
            </a:r>
            <a:r>
              <a:rPr lang="th-TH" dirty="0"/>
              <a:t> เลือกแถว</a:t>
            </a:r>
            <a:r>
              <a:rPr lang="en-US" dirty="0"/>
              <a:t> ][</a:t>
            </a:r>
            <a:r>
              <a:rPr lang="th-TH" dirty="0"/>
              <a:t> ตรงนี้ไม่ใช่เลือกคอลัมน์</a:t>
            </a:r>
            <a:r>
              <a:rPr lang="en-US" dirty="0"/>
              <a:t> ]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7228684-6E56-4958-A8F5-623E46365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222" y="1902163"/>
            <a:ext cx="7512640" cy="4878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a = [[1,2,3],[4,5,6],[7,8,9],[10,11,12]]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print( a[::2] )         # [[1,2,3], [7,8,9]]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print( a[::2][::2] )    # [[1,2,3]]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 A[::2] )	      # [[1 2 3]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              #  [7 8 9]]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 A[::2][::2] )    # [[1 2 3]]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 A[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::2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::2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 )    # [[1 3]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      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เลือก</a:t>
            </a:r>
            <a:r>
              <a:rPr lang="th-TH" sz="20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แถวคู่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 </a:t>
            </a:r>
            <a:r>
              <a:rPr lang="th-TH" sz="20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คอลัมน์คู่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     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[7 9]]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 A[::-1, ::-1] )  # [[12 11 10]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                 [ 9  8  7]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                 [ 6  5  4]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                 [ 3  2  1]]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D65C-A0B2-4777-8CE9-963551F5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13E3239-1D1C-492E-A6B7-C30FA1CAA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3588"/>
            <a:ext cx="8839200" cy="4508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# a = [0,10,20,30,40,50,60,70,80,90]</a:t>
            </a:r>
            <a:endParaRPr lang="th-TH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np.arange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(0, 100, 10)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b = a[0::2]            # b = [0 20 40 60 80]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c = a[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[8,1,9,0]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]     # c = [80 10 90 0]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 = c[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True,False,False,True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] # d=[80 0]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([[1,2,3],[4,5,6],[7,8,9],[0,1,0]])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[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3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], [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0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 ]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     A[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1,2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], A[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3,0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], A[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2,1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    B = [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6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0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8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917A88-039D-4C99-B41F-73B4B82109C8}"/>
              </a:ext>
            </a:extLst>
          </p:cNvPr>
          <p:cNvGrpSpPr/>
          <p:nvPr/>
        </p:nvGrpSpPr>
        <p:grpSpPr>
          <a:xfrm>
            <a:off x="3314631" y="4290179"/>
            <a:ext cx="3286543" cy="583096"/>
            <a:chOff x="3314631" y="4290179"/>
            <a:chExt cx="3286543" cy="58309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DD36BD-F6C9-4C93-B690-F95C8B6063BA}"/>
                </a:ext>
              </a:extLst>
            </p:cNvPr>
            <p:cNvGrpSpPr/>
            <p:nvPr/>
          </p:nvGrpSpPr>
          <p:grpSpPr>
            <a:xfrm>
              <a:off x="3314631" y="4290179"/>
              <a:ext cx="1616766" cy="583096"/>
              <a:chOff x="1789043" y="4505739"/>
              <a:chExt cx="1616766" cy="58309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7999CCB-EE73-4070-B266-E9BB03EEE2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89043" y="4505739"/>
                <a:ext cx="0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5C697AA-558A-4A60-9283-E5E00F290F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73357" y="4505739"/>
                <a:ext cx="1232452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9EA2254-FFEC-4030-A9AD-9018560AB619}"/>
                </a:ext>
              </a:extLst>
            </p:cNvPr>
            <p:cNvGrpSpPr/>
            <p:nvPr/>
          </p:nvGrpSpPr>
          <p:grpSpPr>
            <a:xfrm>
              <a:off x="3698946" y="4290179"/>
              <a:ext cx="1616765" cy="583096"/>
              <a:chOff x="2173357" y="4505739"/>
              <a:chExt cx="1616765" cy="58309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873701-E961-4721-85AB-AB5E9D428E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3357" y="4505739"/>
                <a:ext cx="1113182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D232CCC-78DA-401A-933C-3252B005C9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604593" y="4505739"/>
                <a:ext cx="185529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A78378F-E595-46F7-86A9-2B9FDB4EBCA2}"/>
                </a:ext>
              </a:extLst>
            </p:cNvPr>
            <p:cNvGrpSpPr/>
            <p:nvPr/>
          </p:nvGrpSpPr>
          <p:grpSpPr>
            <a:xfrm>
              <a:off x="4083259" y="4290179"/>
              <a:ext cx="2517915" cy="583096"/>
              <a:chOff x="2557670" y="4505739"/>
              <a:chExt cx="2517915" cy="5830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EC22C41-B67E-489B-9409-C6E06529F9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7670" y="4505739"/>
                <a:ext cx="2213113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2ACE504-0638-45C2-B929-FC815A90A6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87688" y="4505739"/>
                <a:ext cx="887897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28102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B0EA-95AC-40DA-B601-163ACBF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677E5A7-9DD4-4396-808C-C53FCFDAC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885" y="763588"/>
            <a:ext cx="8405054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# A is a 2-d array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get_column_from_bottom_to_top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 A, c ):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บรรทัดเดียว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get_odd_rows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บรรทัดเดียว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get_even_rows_last_column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บรรทัดเดียว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get_diagonal1( A ): # A is a square matrix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_______________________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สองบรรทัด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get_diagonal2( A ): # A is a square matrix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_______________________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สองบรรทัด</a:t>
            </a:r>
            <a:r>
              <a:rPr lang="en-US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0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D51EDC-145F-4930-8E54-1103D8FB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การนำค่า</a:t>
            </a:r>
            <a:r>
              <a:rPr lang="th-TH" dirty="0" err="1"/>
              <a:t>สเ</a:t>
            </a:r>
            <a:r>
              <a:rPr lang="th-TH" dirty="0"/>
              <a:t>กล่า</a:t>
            </a:r>
            <a:r>
              <a:rPr lang="th-TH" dirty="0" err="1"/>
              <a:t>ร์</a:t>
            </a:r>
            <a:r>
              <a:rPr lang="th-TH" dirty="0"/>
              <a:t>ใส่ในอา</a:t>
            </a:r>
            <a:r>
              <a:rPr lang="th-TH" dirty="0" err="1"/>
              <a:t>เรย์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669AD0A-E395-49BD-B606-C57213BB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64" y="2748627"/>
            <a:ext cx="4261491" cy="817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np.ndarray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((4,4), int)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A[:, :] =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FEEDEB-4485-46A5-A695-622BCB576F74}"/>
                  </a:ext>
                </a:extLst>
              </p:cNvPr>
              <p:cNvSpPr txBox="1"/>
              <p:nvPr/>
            </p:nvSpPr>
            <p:spPr>
              <a:xfrm>
                <a:off x="7248077" y="2644125"/>
                <a:ext cx="1821140" cy="1226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FEEDEB-4485-46A5-A695-622BCB57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77" y="2644125"/>
                <a:ext cx="1821140" cy="122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>
            <a:extLst>
              <a:ext uri="{FF2B5EF4-FFF2-40B4-BE49-F238E27FC236}">
                <a16:creationId xmlns:a16="http://schemas.microsoft.com/office/drawing/2014/main" id="{19B25BB2-C959-44C1-8CD7-B24E66B8D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64" y="4448351"/>
            <a:ext cx="4261491" cy="11871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np.zeros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((4,4), int)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B[:, 0::2] = 1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B[1::2, :]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630AE3-D243-4039-BE15-8D72166329CD}"/>
                  </a:ext>
                </a:extLst>
              </p:cNvPr>
              <p:cNvSpPr txBox="1"/>
              <p:nvPr/>
            </p:nvSpPr>
            <p:spPr>
              <a:xfrm>
                <a:off x="2716558" y="3571470"/>
                <a:ext cx="31481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dirty="0">
                    <a:cs typeface="Tahoma" pitchFamily="34" charset="0"/>
                  </a:rPr>
                  <a:t>นำ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9 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ใ</a:t>
                </a:r>
                <a:r>
                  <a:rPr lang="th-TH" sz="2000" dirty="0">
                    <a:cs typeface="Tahoma" pitchFamily="34" charset="0"/>
                  </a:rPr>
                  <a:t>ส่</a:t>
                </a:r>
                <a14:m>
                  <m:oMath xmlns:m="http://schemas.openxmlformats.org/officeDocument/2006/math">
                    <m:r>
                      <a:rPr lang="th-TH" sz="2000" i="1">
                        <a:latin typeface="Cambria Math" panose="02040503050406030204" pitchFamily="18" charset="0"/>
                        <a:cs typeface="Tahoma" pitchFamily="34" charset="0"/>
                      </a:rPr>
                      <m:t>ทุกแถว</m:t>
                    </m:r>
                    <m:r>
                      <a:rPr lang="en-US" sz="2000" i="1">
                        <a:latin typeface="Cambria Math" panose="02040503050406030204" pitchFamily="18" charset="0"/>
                        <a:cs typeface="Tahoma" pitchFamily="34" charset="0"/>
                      </a:rPr>
                      <m:t>, </m:t>
                    </m:r>
                    <m:r>
                      <a:rPr lang="th-TH" sz="2000" i="1">
                        <a:latin typeface="Cambria Math" panose="02040503050406030204" pitchFamily="18" charset="0"/>
                        <a:cs typeface="Tahoma" pitchFamily="34" charset="0"/>
                      </a:rPr>
                      <m:t>ทุกคอลัมน์</m:t>
                    </m:r>
                    <m:r>
                      <a:rPr lang="en-US" sz="2000" i="1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</m:oMath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630AE3-D243-4039-BE15-8D7216632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558" y="3571470"/>
                <a:ext cx="3148106" cy="400110"/>
              </a:xfrm>
              <a:prstGeom prst="rect">
                <a:avLst/>
              </a:prstGeom>
              <a:blipFill>
                <a:blip r:embed="rId4"/>
                <a:stretch>
                  <a:fillRect l="-2132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ABCF6D-627D-4D6E-834D-3667108979F8}"/>
                  </a:ext>
                </a:extLst>
              </p:cNvPr>
              <p:cNvSpPr txBox="1"/>
              <p:nvPr/>
            </p:nvSpPr>
            <p:spPr>
              <a:xfrm>
                <a:off x="2754392" y="5635472"/>
                <a:ext cx="3161443" cy="75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dirty="0">
                    <a:cs typeface="Tahoma" pitchFamily="34" charset="0"/>
                  </a:rPr>
                  <a:t>ใส่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 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ใ</a:t>
                </a:r>
                <a:r>
                  <a:rPr lang="th-TH" sz="2000" dirty="0">
                    <a:cs typeface="Tahoma" pitchFamily="34" charset="0"/>
                  </a:rPr>
                  <a:t>น</a:t>
                </a:r>
                <a14:m>
                  <m:oMath xmlns:m="http://schemas.openxmlformats.org/officeDocument/2006/math">
                    <m:r>
                      <a:rPr lang="th-TH" sz="2000">
                        <a:latin typeface="Cambria Math" panose="02040503050406030204" pitchFamily="18" charset="0"/>
                        <a:cs typeface="Tahoma" pitchFamily="34" charset="0"/>
                      </a:rPr>
                      <m:t>คอลัมน์คู่ของ</m:t>
                    </m:r>
                    <m:r>
                      <a:rPr lang="th-TH" sz="2000" i="1">
                        <a:latin typeface="Cambria Math" panose="02040503050406030204" pitchFamily="18" charset="0"/>
                        <a:cs typeface="Tahoma" pitchFamily="34" charset="0"/>
                      </a:rPr>
                      <m:t>ทุกแถว</m:t>
                    </m:r>
                  </m:oMath>
                </a14:m>
                <a:endParaRPr lang="th-TH" sz="2000" dirty="0">
                  <a:latin typeface="Tahoma" pitchFamily="34" charset="0"/>
                  <a:cs typeface="Tahoma" pitchFamily="34" charset="0"/>
                </a:endParaRPr>
              </a:p>
              <a:p>
                <a:r>
                  <a:rPr lang="th-TH" sz="2000" dirty="0">
                    <a:cs typeface="Tahoma" pitchFamily="34" charset="0"/>
                  </a:rPr>
                  <a:t>ใส่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 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ใ</a:t>
                </a:r>
                <a:r>
                  <a:rPr lang="th-TH" sz="2000" dirty="0">
                    <a:cs typeface="Tahoma" pitchFamily="34" charset="0"/>
                  </a:rPr>
                  <a:t>น</a:t>
                </a:r>
                <a14:m>
                  <m:oMath xmlns:m="http://schemas.openxmlformats.org/officeDocument/2006/math">
                    <m:r>
                      <a:rPr lang="th-TH" sz="2000">
                        <a:latin typeface="Cambria Math" panose="02040503050406030204" pitchFamily="18" charset="0"/>
                        <a:cs typeface="Tahoma" pitchFamily="34" charset="0"/>
                      </a:rPr>
                      <m:t>แถวคี่ของ</m:t>
                    </m:r>
                    <m:r>
                      <a:rPr lang="th-TH" sz="2000" i="1">
                        <a:latin typeface="Cambria Math" panose="02040503050406030204" pitchFamily="18" charset="0"/>
                        <a:cs typeface="Tahoma" pitchFamily="34" charset="0"/>
                      </a:rPr>
                      <m:t>ทุกคอลัมน์</m:t>
                    </m:r>
                  </m:oMath>
                </a14:m>
                <a:endParaRPr lang="th-TH" sz="2000" i="1" dirty="0">
                  <a:latin typeface="Cambria Math" panose="02040503050406030204" pitchFamily="18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ABCF6D-627D-4D6E-834D-366710897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392" y="5635472"/>
                <a:ext cx="3161443" cy="750655"/>
              </a:xfrm>
              <a:prstGeom prst="rect">
                <a:avLst/>
              </a:prstGeom>
              <a:blipFill>
                <a:blip r:embed="rId5"/>
                <a:stretch>
                  <a:fillRect l="-2124" t="-4032" r="-77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5">
            <a:extLst>
              <a:ext uri="{FF2B5EF4-FFF2-40B4-BE49-F238E27FC236}">
                <a16:creationId xmlns:a16="http://schemas.microsoft.com/office/drawing/2014/main" id="{1D4EB1B7-F461-443D-8E59-736EE553E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65" y="1352845"/>
            <a:ext cx="4261491" cy="817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np.zeros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(8)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A[2:5] =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2A781-1203-4B3E-8B48-EF2F20CD98B1}"/>
              </a:ext>
            </a:extLst>
          </p:cNvPr>
          <p:cNvSpPr txBox="1"/>
          <p:nvPr/>
        </p:nvSpPr>
        <p:spPr>
          <a:xfrm>
            <a:off x="7236751" y="1721704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[0  0  9  9  9  0  0  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95C7F-1A2A-49C4-80BC-A9DF78B4D01B}"/>
              </a:ext>
            </a:extLst>
          </p:cNvPr>
          <p:cNvSpPr txBox="1"/>
          <p:nvPr/>
        </p:nvSpPr>
        <p:spPr>
          <a:xfrm>
            <a:off x="2130206" y="840804"/>
            <a:ext cx="792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ใส่ค่า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สเ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กล่า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ร์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ให้กับทุกช่องทางซ้ายของ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=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FEF0B-3634-4462-B9E6-C46D68DD55FE}"/>
                  </a:ext>
                </a:extLst>
              </p:cNvPr>
              <p:cNvSpPr txBox="1"/>
              <p:nvPr/>
            </p:nvSpPr>
            <p:spPr>
              <a:xfrm>
                <a:off x="7248077" y="4428794"/>
                <a:ext cx="1821140" cy="1226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FEF0B-3634-4462-B9E6-C46D68DD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77" y="4428794"/>
                <a:ext cx="1821140" cy="122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1FC4F0-08A1-48AA-B213-4C0839AFE8C6}"/>
                  </a:ext>
                </a:extLst>
              </p:cNvPr>
              <p:cNvSpPr txBox="1"/>
              <p:nvPr/>
            </p:nvSpPr>
            <p:spPr>
              <a:xfrm>
                <a:off x="7248077" y="4415693"/>
                <a:ext cx="1821140" cy="1226233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1FC4F0-08A1-48AA-B213-4C0839AF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77" y="4415693"/>
                <a:ext cx="1821140" cy="122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build="p"/>
      <p:bldP spid="7" grpId="0" uiExpand="1" build="p" animBg="1"/>
      <p:bldP spid="15" grpId="0" build="p"/>
      <p:bldP spid="16" grpId="0" uiExpand="1" build="p"/>
      <p:bldP spid="17" grpId="0" uiExpand="1" build="p" animBg="1"/>
      <p:bldP spid="18" grpId="0" build="p"/>
      <p:bldP spid="12" grpId="0" build="p"/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112C-9836-4023-98F4-BB1EBD84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การคำนวณแต่ละค่าในอา</a:t>
            </a:r>
            <a:r>
              <a:rPr lang="th-TH" dirty="0" err="1"/>
              <a:t>เรย์</a:t>
            </a:r>
            <a:r>
              <a:rPr lang="th-TH" dirty="0"/>
              <a:t>กับค่า</a:t>
            </a:r>
            <a:r>
              <a:rPr lang="th-TH" dirty="0" err="1"/>
              <a:t>สเ</a:t>
            </a:r>
            <a:r>
              <a:rPr lang="th-TH" dirty="0"/>
              <a:t>กล่า</a:t>
            </a:r>
            <a:r>
              <a:rPr lang="th-TH" dirty="0" err="1"/>
              <a:t>ร์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DCC15FD-B3A9-4A23-AB72-975C0958C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39" y="1522022"/>
            <a:ext cx="8044204" cy="18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   [1, 2, 3, 4, 5]   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+ 1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# [2  3  4  5  6]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 = a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**2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+ 1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# [2  5  10  17  26]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 = a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/2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# [0.5  1.0  1.5  2.0  2.5]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16CB60B-385B-4F82-83D7-9A5113E86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39" y="3592462"/>
            <a:ext cx="8044204" cy="22920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toCM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inches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inches * 2.54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([0, 10, 12, 100])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toCM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(d))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ECF83DC-336A-4C3C-9F2F-6DDB1DF4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40" y="5884500"/>
            <a:ext cx="5645561" cy="5192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  0.   25.4   30.48   254.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CED59-5E88-4646-89D5-E5F5AD4A3D3A}"/>
              </a:ext>
            </a:extLst>
          </p:cNvPr>
          <p:cNvSpPr txBox="1"/>
          <p:nvPr/>
        </p:nvSpPr>
        <p:spPr>
          <a:xfrm>
            <a:off x="2279240" y="911973"/>
            <a:ext cx="792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คำนวณให้ตัวต่อตัว และคืนผลเป็นอา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C65D-C2BB-42B2-B715-6E872A62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หลายฟังก์ชันที่มีใน </a:t>
            </a:r>
            <a:r>
              <a:rPr lang="en-US" dirty="0"/>
              <a:t>math </a:t>
            </a:r>
            <a:r>
              <a:rPr lang="th-TH" dirty="0"/>
              <a:t>มีใน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th-TH" dirty="0"/>
              <a:t>ด้วย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FB9F083-4316-4BDD-8F52-200CB528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624" y="1241802"/>
            <a:ext cx="9490402" cy="2735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[10, 100, 1000, 10000] )</a:t>
            </a:r>
            <a:endParaRPr lang="th-TH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np.log10(a)   # [1., 2., 3., 4.]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[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np.pi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 2*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np.pi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 3*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np.pi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 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np.sin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(c/2)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 [ 1.0000000e+00,  1.2246468e-16, -1.0000000e+00]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21752-BB0C-42F6-90D6-10C3A117A2AD}"/>
                  </a:ext>
                </a:extLst>
              </p14:cNvPr>
              <p14:cNvContentPartPr/>
              <p14:nvPr/>
            </p14:nvContentPartPr>
            <p14:xfrm>
              <a:off x="2552036" y="1918825"/>
              <a:ext cx="1806840" cy="3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21752-BB0C-42F6-90D6-10C3A117A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036" y="1811185"/>
                <a:ext cx="19144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2516FD-416A-43E5-A3AA-4051BAFB9702}"/>
                  </a:ext>
                </a:extLst>
              </p14:cNvPr>
              <p14:cNvContentPartPr/>
              <p14:nvPr/>
            </p14:nvContentPartPr>
            <p14:xfrm>
              <a:off x="4584956" y="2808745"/>
              <a:ext cx="705240" cy="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2516FD-416A-43E5-A3AA-4051BAFB97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0956" y="2700745"/>
                <a:ext cx="812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AD7035-B0EC-4379-AE4E-DA853A918C79}"/>
                  </a:ext>
                </a:extLst>
              </p14:cNvPr>
              <p14:cNvContentPartPr/>
              <p14:nvPr/>
            </p14:nvContentPartPr>
            <p14:xfrm>
              <a:off x="2979356" y="3259825"/>
              <a:ext cx="603000" cy="4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AD7035-B0EC-4379-AE4E-DA853A918C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5716" y="3151825"/>
                <a:ext cx="71064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8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75C6-9024-483E-8889-652E535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การเปรียบเทียบค่าในอา</a:t>
            </a:r>
            <a:r>
              <a:rPr lang="th-TH" dirty="0" err="1"/>
              <a:t>เรย์</a:t>
            </a:r>
            <a:r>
              <a:rPr lang="th-TH" dirty="0"/>
              <a:t>กับ</a:t>
            </a:r>
            <a:r>
              <a:rPr lang="th-TH" dirty="0" err="1"/>
              <a:t>สเ</a:t>
            </a:r>
            <a:r>
              <a:rPr lang="th-TH" dirty="0"/>
              <a:t>กล่า</a:t>
            </a:r>
            <a:r>
              <a:rPr lang="th-TH" dirty="0" err="1"/>
              <a:t>ร์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E611F4C-2DF5-4AB0-801D-2722F003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0" y="1306010"/>
            <a:ext cx="7916653" cy="129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[1, 2, 3, 4]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&gt; 3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# </a:t>
            </a:r>
            <a:r>
              <a:rPr lang="th-TH" sz="20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[False 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False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False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True]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 =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a%2 == 1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# </a:t>
            </a:r>
            <a:r>
              <a:rPr lang="th-TH" sz="20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[True   False  True   False]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AD8823A-A108-46EF-92C4-5DB348B8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59" y="3062225"/>
            <a:ext cx="7916653" cy="3229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count_odds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sum( a%2 == 1 ) </a:t>
            </a:r>
            <a:endParaRPr lang="th-TH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get_odds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a[ a%2 == 1 ]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 </a:t>
            </a:r>
            <a:r>
              <a:rPr lang="th-TH" sz="20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เลือกเฉพาะช่องที่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True</a:t>
            </a:r>
            <a:endParaRPr lang="th-TH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get_odd_positions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pos =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np.arange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a.shape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[0])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pos[ a%2 == 1 ]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EE6A5-F559-48E3-8C2C-FE8F43B7A96E}"/>
              </a:ext>
            </a:extLst>
          </p:cNvPr>
          <p:cNvSpPr txBox="1"/>
          <p:nvPr/>
        </p:nvSpPr>
        <p:spPr>
          <a:xfrm>
            <a:off x="3690703" y="2617126"/>
            <a:ext cx="48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ต้องการนับจำนวนเลขคี่ในอา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a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57CEA-B5F1-4C1D-88A8-2B2599BA80A0}"/>
              </a:ext>
            </a:extLst>
          </p:cNvPr>
          <p:cNvSpPr txBox="1"/>
          <p:nvPr/>
        </p:nvSpPr>
        <p:spPr>
          <a:xfrm>
            <a:off x="2189160" y="847296"/>
            <a:ext cx="792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เปรียบเทียบให้ตัวต่อตัว และคืนผลเป็นอา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True/False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8603F4-C8EC-4FB5-BD9F-1557F239BCA2}"/>
              </a:ext>
            </a:extLst>
          </p:cNvPr>
          <p:cNvGrpSpPr/>
          <p:nvPr/>
        </p:nvGrpSpPr>
        <p:grpSpPr>
          <a:xfrm>
            <a:off x="6029739" y="3192530"/>
            <a:ext cx="3130590" cy="1015663"/>
            <a:chOff x="4505739" y="3192529"/>
            <a:chExt cx="3130590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5D218-2D18-4F09-867B-E0EDFAF0AD69}"/>
                </a:ext>
              </a:extLst>
            </p:cNvPr>
            <p:cNvSpPr txBox="1"/>
            <p:nvPr/>
          </p:nvSpPr>
          <p:spPr>
            <a:xfrm>
              <a:off x="5671930" y="3192529"/>
              <a:ext cx="1964399" cy="1015663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latin typeface="Tahoma" panose="020B0604030504040204" pitchFamily="34" charset="0"/>
                  <a:cs typeface="Tahoma" pitchFamily="34" charset="0"/>
                </a:rPr>
                <a:t>ใน 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Python </a:t>
              </a:r>
              <a:r>
                <a:rPr lang="th-TH" sz="2000" dirty="0">
                  <a:latin typeface="Tahoma" panose="020B0604030504040204" pitchFamily="34" charset="0"/>
                  <a:cs typeface="Tahoma" pitchFamily="34" charset="0"/>
                </a:rPr>
                <a:t> </a:t>
              </a:r>
              <a:br>
                <a:rPr lang="th-TH" sz="2000" dirty="0">
                  <a:latin typeface="Tahoma" panose="020B0604030504040204" pitchFamily="34" charset="0"/>
                  <a:cs typeface="Tahoma" pitchFamily="34" charset="0"/>
                </a:rPr>
              </a:br>
              <a:r>
                <a:rPr lang="en-US" sz="2000" b="1" dirty="0">
                  <a:latin typeface="Courier New" pitchFamily="49" charset="0"/>
                  <a:ea typeface="Tahoma" panose="020B0604030504040204" pitchFamily="34" charset="0"/>
                  <a:cs typeface="Tahoma" pitchFamily="34" charset="0"/>
                </a:rPr>
                <a:t>True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   </a:t>
              </a:r>
              <a:r>
                <a:rPr lang="th-TH" sz="2000" dirty="0">
                  <a:latin typeface="Tahoma" panose="020B0604030504040204" pitchFamily="34" charset="0"/>
                  <a:cs typeface="Tahoma" pitchFamily="34" charset="0"/>
                </a:rPr>
                <a:t>มีค่า 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1 </a:t>
              </a:r>
              <a:br>
                <a:rPr lang="th-TH" sz="2000" dirty="0">
                  <a:latin typeface="Tahoma" panose="020B0604030504040204" pitchFamily="34" charset="0"/>
                  <a:cs typeface="Tahoma" pitchFamily="34" charset="0"/>
                </a:rPr>
              </a:br>
              <a:r>
                <a:rPr lang="en-US" sz="2000" b="1" dirty="0">
                  <a:latin typeface="Courier New" pitchFamily="49" charset="0"/>
                  <a:ea typeface="Tahoma" panose="020B0604030504040204" pitchFamily="34" charset="0"/>
                  <a:cs typeface="Tahoma" pitchFamily="34" charset="0"/>
                </a:rPr>
                <a:t>False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 </a:t>
              </a:r>
              <a:r>
                <a:rPr lang="th-TH" sz="2000" dirty="0">
                  <a:latin typeface="Tahoma" panose="020B0604030504040204" pitchFamily="34" charset="0"/>
                  <a:cs typeface="Tahoma" pitchFamily="34" charset="0"/>
                </a:rPr>
                <a:t>มีค่า 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0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DD3B64-EEC1-4E29-970D-E2290672BEE4}"/>
                </a:ext>
              </a:extLst>
            </p:cNvPr>
            <p:cNvSpPr/>
            <p:nvPr/>
          </p:nvSpPr>
          <p:spPr bwMode="auto">
            <a:xfrm>
              <a:off x="4505739" y="3273287"/>
              <a:ext cx="1152939" cy="251791"/>
            </a:xfrm>
            <a:custGeom>
              <a:avLst/>
              <a:gdLst>
                <a:gd name="connsiteX0" fmla="*/ 1152939 w 1152939"/>
                <a:gd name="connsiteY0" fmla="*/ 79513 h 251791"/>
                <a:gd name="connsiteX1" fmla="*/ 662609 w 1152939"/>
                <a:gd name="connsiteY1" fmla="*/ 0 h 251791"/>
                <a:gd name="connsiteX2" fmla="*/ 265044 w 1152939"/>
                <a:gd name="connsiteY2" fmla="*/ 79513 h 251791"/>
                <a:gd name="connsiteX3" fmla="*/ 0 w 1152939"/>
                <a:gd name="connsiteY3" fmla="*/ 251791 h 25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939" h="251791">
                  <a:moveTo>
                    <a:pt x="1152939" y="79513"/>
                  </a:moveTo>
                  <a:cubicBezTo>
                    <a:pt x="981765" y="39756"/>
                    <a:pt x="810591" y="0"/>
                    <a:pt x="662609" y="0"/>
                  </a:cubicBezTo>
                  <a:cubicBezTo>
                    <a:pt x="514627" y="0"/>
                    <a:pt x="375479" y="37548"/>
                    <a:pt x="265044" y="79513"/>
                  </a:cubicBezTo>
                  <a:cubicBezTo>
                    <a:pt x="154609" y="121478"/>
                    <a:pt x="77304" y="186634"/>
                    <a:pt x="0" y="25179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D3DBF7-D01C-44C4-B088-932E31A3224A}"/>
              </a:ext>
            </a:extLst>
          </p:cNvPr>
          <p:cNvGrpSpPr/>
          <p:nvPr/>
        </p:nvGrpSpPr>
        <p:grpSpPr>
          <a:xfrm>
            <a:off x="2464556" y="3602185"/>
            <a:ext cx="110520" cy="150840"/>
            <a:chOff x="2464556" y="3602185"/>
            <a:chExt cx="11052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D5E36E-EB47-48D5-B88C-ADBB3741F490}"/>
                    </a:ext>
                  </a:extLst>
                </p14:cNvPr>
                <p14:cNvContentPartPr/>
                <p14:nvPr/>
              </p14:nvContentPartPr>
              <p14:xfrm>
                <a:off x="2464556" y="3684265"/>
                <a:ext cx="64080" cy="1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D5E36E-EB47-48D5-B88C-ADBB3741F4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5916" y="3675265"/>
                  <a:ext cx="81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3149D4-C881-466B-B3B1-8A035DE630E2}"/>
                    </a:ext>
                  </a:extLst>
                </p14:cNvPr>
                <p14:cNvContentPartPr/>
                <p14:nvPr/>
              </p14:nvContentPartPr>
              <p14:xfrm>
                <a:off x="2465276" y="3602185"/>
                <a:ext cx="92880" cy="15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3149D4-C881-466B-B3B1-8A035DE630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6636" y="3593545"/>
                  <a:ext cx="110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11A03D-5B09-47A2-B791-CDF18937C48C}"/>
                    </a:ext>
                  </a:extLst>
                </p14:cNvPr>
                <p14:cNvContentPartPr/>
                <p14:nvPr/>
              </p14:nvContentPartPr>
              <p14:xfrm>
                <a:off x="2484716" y="3618025"/>
                <a:ext cx="90360" cy="93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11A03D-5B09-47A2-B791-CDF18937C4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5716" y="3609385"/>
                  <a:ext cx="1080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92C03-C8BF-4087-B8FA-1AFF1E9E10F6}"/>
              </a:ext>
            </a:extLst>
          </p:cNvPr>
          <p:cNvGrpSpPr/>
          <p:nvPr/>
        </p:nvGrpSpPr>
        <p:grpSpPr>
          <a:xfrm>
            <a:off x="2601356" y="4653385"/>
            <a:ext cx="174960" cy="155160"/>
            <a:chOff x="2601356" y="4653385"/>
            <a:chExt cx="17496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A3F8B9-955F-48B4-8FDF-516CFFC65498}"/>
                    </a:ext>
                  </a:extLst>
                </p14:cNvPr>
                <p14:cNvContentPartPr/>
                <p14:nvPr/>
              </p14:nvContentPartPr>
              <p14:xfrm>
                <a:off x="2601356" y="4707745"/>
                <a:ext cx="121320" cy="4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A3F8B9-955F-48B4-8FDF-516CFFC654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2356" y="4699105"/>
                  <a:ext cx="138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96BAD3-2A60-4F98-8B1C-57DA491415AC}"/>
                    </a:ext>
                  </a:extLst>
                </p14:cNvPr>
                <p14:cNvContentPartPr/>
                <p14:nvPr/>
              </p14:nvContentPartPr>
              <p14:xfrm>
                <a:off x="2636276" y="4672105"/>
                <a:ext cx="91800" cy="136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96BAD3-2A60-4F98-8B1C-57DA491415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7636" y="4663105"/>
                  <a:ext cx="109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FB70C5-E297-493C-BBE8-561F1C32777A}"/>
                    </a:ext>
                  </a:extLst>
                </p14:cNvPr>
                <p14:cNvContentPartPr/>
                <p14:nvPr/>
              </p14:nvContentPartPr>
              <p14:xfrm>
                <a:off x="2662556" y="4653385"/>
                <a:ext cx="113760" cy="10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FB70C5-E297-493C-BBE8-561F1C3277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3556" y="4644745"/>
                  <a:ext cx="1314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E11C8E-A0EE-4FED-BF19-DE3B6557FA41}"/>
              </a:ext>
            </a:extLst>
          </p:cNvPr>
          <p:cNvGrpSpPr/>
          <p:nvPr/>
        </p:nvGrpSpPr>
        <p:grpSpPr>
          <a:xfrm>
            <a:off x="2596676" y="5591905"/>
            <a:ext cx="161640" cy="176400"/>
            <a:chOff x="2596676" y="5591905"/>
            <a:chExt cx="16164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59568F-EC88-40F6-B024-937547521525}"/>
                    </a:ext>
                  </a:extLst>
                </p14:cNvPr>
                <p14:cNvContentPartPr/>
                <p14:nvPr/>
              </p14:nvContentPartPr>
              <p14:xfrm>
                <a:off x="2596676" y="5699905"/>
                <a:ext cx="86040" cy="20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59568F-EC88-40F6-B024-9375475215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7676" y="5690905"/>
                  <a:ext cx="103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D25816-6F95-475B-9D7E-42B50FA136B3}"/>
                    </a:ext>
                  </a:extLst>
                </p14:cNvPr>
                <p14:cNvContentPartPr/>
                <p14:nvPr/>
              </p14:nvContentPartPr>
              <p14:xfrm>
                <a:off x="2624756" y="5615305"/>
                <a:ext cx="64080" cy="15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D25816-6F95-475B-9D7E-42B50FA13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5756" y="5606305"/>
                  <a:ext cx="81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61C877-F699-46E3-925C-39EDD6CD55CA}"/>
                    </a:ext>
                  </a:extLst>
                </p14:cNvPr>
                <p14:cNvContentPartPr/>
                <p14:nvPr/>
              </p14:nvContentPartPr>
              <p14:xfrm>
                <a:off x="2615756" y="5591905"/>
                <a:ext cx="142560" cy="119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61C877-F699-46E3-925C-39EDD6CD55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06756" y="5582905"/>
                  <a:ext cx="160200" cy="13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22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780-31E3-4AAC-9032-98F7E7C8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CBB82AD-69A0-421A-82B7-5B28B7A0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885" y="763589"/>
            <a:ext cx="8405054" cy="5172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toCelsius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 f ): 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# f = [ temperature in Fahrenheit, ...]</a:t>
            </a: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th-TH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BMI(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wh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):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# [[w1,h1], [w2,h2], ...]</a:t>
            </a: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distanceTo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P, p 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# distance from p to all points in P</a:t>
            </a: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th-TH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3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06A8-FF22-4CCC-82B0-708B8AB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A8CAA3-3A23-4E69-BFAC-ECD45AD3FD96}"/>
              </a:ext>
            </a:extLst>
          </p:cNvPr>
          <p:cNvSpPr txBox="1">
            <a:spLocks/>
          </p:cNvSpPr>
          <p:nvPr/>
        </p:nvSpPr>
        <p:spPr>
          <a:xfrm>
            <a:off x="2208214" y="908050"/>
            <a:ext cx="7920037" cy="9737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kern="0" dirty="0"/>
              <a:t>สูตรทำนายโอกาส</a:t>
            </a:r>
            <a:r>
              <a:rPr lang="en-US" kern="0" dirty="0"/>
              <a:t> </a:t>
            </a:r>
            <a:r>
              <a:rPr lang="en-US" i="1" kern="0" dirty="0"/>
              <a:t>p</a:t>
            </a:r>
            <a:r>
              <a:rPr lang="en-US" kern="0" dirty="0"/>
              <a:t>(</a:t>
            </a:r>
            <a:r>
              <a:rPr lang="en-US" i="1" kern="0" dirty="0"/>
              <a:t>x</a:t>
            </a:r>
            <a:r>
              <a:rPr lang="en-US" kern="0" dirty="0"/>
              <a:t>) </a:t>
            </a:r>
            <a:r>
              <a:rPr lang="th-TH" kern="0" dirty="0"/>
              <a:t>ที่นักเรียน </a:t>
            </a:r>
            <a:r>
              <a:rPr lang="en-US" i="1" kern="0" dirty="0"/>
              <a:t>x</a:t>
            </a:r>
            <a:r>
              <a:rPr lang="en-US" kern="0" dirty="0"/>
              <a:t> </a:t>
            </a:r>
            <a:r>
              <a:rPr lang="th-TH" kern="0" dirty="0"/>
              <a:t>เรียนผ่านวิชาหนึ่งจากจำนวนโจทย์ที่ทำ</a:t>
            </a:r>
            <a:r>
              <a:rPr lang="en-US" kern="0" dirty="0"/>
              <a:t> (</a:t>
            </a:r>
            <a:r>
              <a:rPr lang="en-US" i="1" kern="0" dirty="0"/>
              <a:t>x</a:t>
            </a:r>
            <a:r>
              <a:rPr lang="en-US" kern="0" baseline="-25000" dirty="0"/>
              <a:t>0</a:t>
            </a:r>
            <a:r>
              <a:rPr lang="en-US" kern="0" dirty="0"/>
              <a:t>) </a:t>
            </a:r>
            <a:r>
              <a:rPr lang="th-TH" kern="0" dirty="0"/>
              <a:t>กับเกรดเฉลี่ยที่มี</a:t>
            </a:r>
            <a:r>
              <a:rPr lang="en-US" kern="0" dirty="0"/>
              <a:t> (</a:t>
            </a:r>
            <a:r>
              <a:rPr lang="en-US" i="1" kern="0" dirty="0"/>
              <a:t>x</a:t>
            </a:r>
            <a:r>
              <a:rPr lang="en-US" kern="0" baseline="-25000" dirty="0"/>
              <a:t>1</a:t>
            </a:r>
            <a:r>
              <a:rPr lang="en-US" kern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5A742-3B67-4363-BB33-E74B16B6D856}"/>
                  </a:ext>
                </a:extLst>
              </p:cNvPr>
              <p:cNvSpPr txBox="1"/>
              <p:nvPr/>
            </p:nvSpPr>
            <p:spPr>
              <a:xfrm>
                <a:off x="3586343" y="3043289"/>
                <a:ext cx="4803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𝑙𝑜𝑔𝑖𝑡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)=−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98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5A742-3B67-4363-BB33-E74B16B6D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43" y="3043289"/>
                <a:ext cx="4803623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54E8A4-146A-47D6-9BA1-EBC05D93C840}"/>
                  </a:ext>
                </a:extLst>
              </p:cNvPr>
              <p:cNvSpPr txBox="1"/>
              <p:nvPr/>
            </p:nvSpPr>
            <p:spPr>
              <a:xfrm>
                <a:off x="4395964" y="2026269"/>
                <a:ext cx="3102580" cy="79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ahoma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𝑙𝑜𝑔𝑖𝑡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54E8A4-146A-47D6-9BA1-EBC05D93C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64" y="2026269"/>
                <a:ext cx="3102580" cy="79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20D934-E0DF-4FC0-8BA3-D5E0EE08B7FE}"/>
              </a:ext>
            </a:extLst>
          </p:cNvPr>
          <p:cNvSpPr txBox="1">
            <a:spLocks/>
          </p:cNvSpPr>
          <p:nvPr/>
        </p:nvSpPr>
        <p:spPr>
          <a:xfrm>
            <a:off x="2208214" y="4327566"/>
            <a:ext cx="7920037" cy="9737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kern="0" dirty="0"/>
              <a:t>จงเขียนโปรแกรมอ่านจำนวนโจทย์และเกรดเฉลี่ยของนักเรียนกลุ่มหนึ่ง เพื่อคำนวณผล</a:t>
            </a:r>
            <a:r>
              <a:rPr lang="th-TH" kern="0" dirty="0" err="1"/>
              <a:t>การทำ</a:t>
            </a:r>
            <a:r>
              <a:rPr lang="th-TH" kern="0" dirty="0"/>
              <a:t>นาย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621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D497-C483-4F91-A5B8-03E85924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E0AA-1765-4198-B986-7EEF54C1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908050"/>
            <a:ext cx="8261004" cy="1808646"/>
          </a:xfrm>
        </p:spPr>
        <p:txBody>
          <a:bodyPr/>
          <a:lstStyle/>
          <a:p>
            <a:r>
              <a:rPr lang="th-TH" dirty="0"/>
              <a:t>ชุดคำสั่งเพื่อการประมวลผลในงานทางวิทยาศาสตร์</a:t>
            </a:r>
          </a:p>
          <a:p>
            <a:r>
              <a:rPr lang="th-TH" dirty="0"/>
              <a:t>เขียนง่าย สั้น และทำงานเร็วมาก</a:t>
            </a:r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https://www.numpy.org/</a:t>
            </a:r>
            <a:endParaRPr lang="th-TH" dirty="0"/>
          </a:p>
          <a:p>
            <a:r>
              <a:rPr lang="th-TH" dirty="0"/>
              <a:t>ไม่ได้มากับ </a:t>
            </a:r>
            <a:r>
              <a:rPr lang="en-US" dirty="0"/>
              <a:t>Python </a:t>
            </a:r>
            <a:r>
              <a:rPr lang="th-TH" dirty="0"/>
              <a:t>ต้องติดตั้งเพิ่ม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7E88A-12D9-4FF4-97EB-257F5E8C3BEC}"/>
              </a:ext>
            </a:extLst>
          </p:cNvPr>
          <p:cNvSpPr txBox="1"/>
          <p:nvPr/>
        </p:nvSpPr>
        <p:spPr>
          <a:xfrm>
            <a:off x="1614648" y="3190631"/>
            <a:ext cx="447923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C:\&gt;pip install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numpy</a:t>
            </a:r>
            <a:endParaRPr lang="en-US" sz="2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45F63-8D0A-4A47-B36F-9922E5DA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43" y="3190631"/>
            <a:ext cx="5386011" cy="28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2784-C4A0-4AE7-828D-61FD2FD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Operations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FCD8E70-F053-48C9-BABD-B5189D92A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680" y="2147605"/>
            <a:ext cx="7512640" cy="30337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u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[1,2,3]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v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([4,5,6])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w = u + v    # element-wise addition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             # [1+4  2+5  3+6] = [5 7 9]</a:t>
            </a:r>
          </a:p>
          <a:p>
            <a:pPr>
              <a:lnSpc>
                <a:spcPct val="120000"/>
              </a:lnSpc>
            </a:pPr>
            <a:endParaRPr lang="en-US" sz="2000" b="1" dirty="0">
              <a:latin typeface="Courier New" pitchFamily="49" charset="0"/>
              <a:ea typeface="Tahoma" panose="020B0604030504040204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A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np.array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([[1,2,3], [4,5,6], [7,8,9]])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I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np.identity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(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A.shape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[0],int)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B = I*A      # element-wise multiplication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8EED70F-E164-418C-B044-01F270D26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680" y="863223"/>
            <a:ext cx="7512640" cy="11847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x = [1,2,3]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y = [4,5,6]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z = x + y    # concatenation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 [1,2,3,4,5,6]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2B1BE-61E4-4592-B37A-9BB928E0F711}"/>
                  </a:ext>
                </a:extLst>
              </p:cNvPr>
              <p:cNvSpPr txBox="1"/>
              <p:nvPr/>
            </p:nvSpPr>
            <p:spPr>
              <a:xfrm>
                <a:off x="3763619" y="5281020"/>
                <a:ext cx="5029903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 =</a:t>
                </a:r>
                <a:r>
                  <a:rPr lang="en-US" sz="2400" dirty="0"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2B1BE-61E4-4592-B37A-9BB928E0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19" y="5281020"/>
                <a:ext cx="5029903" cy="1068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B080004-4A15-4EE2-970D-59AC10D901FD}"/>
              </a:ext>
            </a:extLst>
          </p:cNvPr>
          <p:cNvGrpSpPr/>
          <p:nvPr/>
        </p:nvGrpSpPr>
        <p:grpSpPr>
          <a:xfrm>
            <a:off x="3090596" y="5037145"/>
            <a:ext cx="600840" cy="603000"/>
            <a:chOff x="3090596" y="5037145"/>
            <a:chExt cx="600840" cy="6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3CB0BF-3F50-4901-8122-E2D0BA412920}"/>
                    </a:ext>
                  </a:extLst>
                </p14:cNvPr>
                <p14:cNvContentPartPr/>
                <p14:nvPr/>
              </p14:nvContentPartPr>
              <p14:xfrm>
                <a:off x="3090596" y="5037145"/>
                <a:ext cx="484920" cy="72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3CB0BF-3F50-4901-8122-E2D0BA4129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1956" y="5028145"/>
                  <a:ext cx="502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D12402-70E9-48BA-8BE7-E86A20F47312}"/>
                    </a:ext>
                  </a:extLst>
                </p14:cNvPr>
                <p14:cNvContentPartPr/>
                <p14:nvPr/>
              </p14:nvContentPartPr>
              <p14:xfrm>
                <a:off x="3538796" y="5257465"/>
                <a:ext cx="152640" cy="38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D12402-70E9-48BA-8BE7-E86A20F473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0156" y="5248465"/>
                  <a:ext cx="170280" cy="40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22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ABC35D-DE98-4D92-B7FC-E067CA994448}"/>
              </a:ext>
            </a:extLst>
          </p:cNvPr>
          <p:cNvSpPr/>
          <p:nvPr/>
        </p:nvSpPr>
        <p:spPr bwMode="auto">
          <a:xfrm>
            <a:off x="1450859" y="2890684"/>
            <a:ext cx="9359211" cy="22687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3AE20-E6B6-42ED-A532-89E9EF68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Logical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0C3C0-35E0-4CEC-80E3-D3692E95D9EA}"/>
              </a:ext>
            </a:extLst>
          </p:cNvPr>
          <p:cNvSpPr txBox="1"/>
          <p:nvPr/>
        </p:nvSpPr>
        <p:spPr>
          <a:xfrm>
            <a:off x="1454034" y="3094891"/>
            <a:ext cx="92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[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 False  ] 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itchFamily="34" charset="0"/>
              </a:rPr>
              <a:t>&amp;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[ False  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CE4C0-8EB7-4E04-A443-80772A062DB1}"/>
              </a:ext>
            </a:extLst>
          </p:cNvPr>
          <p:cNvSpPr txBox="1"/>
          <p:nvPr/>
        </p:nvSpPr>
        <p:spPr>
          <a:xfrm>
            <a:off x="1450859" y="3895415"/>
            <a:ext cx="92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[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 False  ] 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itchFamily="34" charset="0"/>
              </a:rPr>
              <a:t>|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[ False  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55213-8A1A-472E-A4B6-11F514E4A937}"/>
              </a:ext>
            </a:extLst>
          </p:cNvPr>
          <p:cNvSpPr txBox="1"/>
          <p:nvPr/>
        </p:nvSpPr>
        <p:spPr>
          <a:xfrm>
            <a:off x="2739495" y="4553051"/>
            <a:ext cx="673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itchFamily="34" charset="0"/>
              </a:rPr>
              <a:t>~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[ False  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6B7CF3-D5B4-4B1A-935C-37C0CB57CBB1}"/>
              </a:ext>
            </a:extLst>
          </p:cNvPr>
          <p:cNvGrpSpPr/>
          <p:nvPr/>
        </p:nvGrpSpPr>
        <p:grpSpPr>
          <a:xfrm>
            <a:off x="1450859" y="810119"/>
            <a:ext cx="9359211" cy="1823612"/>
            <a:chOff x="1456151" y="957829"/>
            <a:chExt cx="9359211" cy="18236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B88166-66B2-47DC-ABC6-5CB9B43B80C4}"/>
                </a:ext>
              </a:extLst>
            </p:cNvPr>
            <p:cNvSpPr txBox="1"/>
            <p:nvPr/>
          </p:nvSpPr>
          <p:spPr>
            <a:xfrm>
              <a:off x="1456151" y="957829"/>
              <a:ext cx="9279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True,  True,  False,  False  ]</a:t>
              </a:r>
              <a:r>
                <a:rPr lang="th-TH" sz="2400" dirty="0">
                  <a:latin typeface="Tahoma" panose="020B0604030504040204" pitchFamily="34" charset="0"/>
                  <a:cs typeface="Tahoma" pitchFamily="34" charset="0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and</a:t>
              </a:r>
              <a:r>
                <a:rPr lang="th-TH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  </a:t>
              </a:r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False,  True,  True,  False  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A04B08-ACEE-46D5-9E61-15292D891EEC}"/>
                </a:ext>
              </a:extLst>
            </p:cNvPr>
            <p:cNvSpPr txBox="1"/>
            <p:nvPr/>
          </p:nvSpPr>
          <p:spPr>
            <a:xfrm>
              <a:off x="1456151" y="1615465"/>
              <a:ext cx="9279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True,  True,  False,  False  ]</a:t>
              </a:r>
              <a:r>
                <a:rPr lang="th-TH" sz="2400" dirty="0">
                  <a:latin typeface="Tahoma" panose="020B0604030504040204" pitchFamily="34" charset="0"/>
                  <a:cs typeface="Tahoma" pitchFamily="34" charset="0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 or </a:t>
              </a:r>
              <a:r>
                <a:rPr lang="th-TH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  </a:t>
              </a:r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False,  True,  True,  False  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A66B5C-09DE-4E20-BC88-844C47EE1AB5}"/>
                </a:ext>
              </a:extLst>
            </p:cNvPr>
            <p:cNvSpPr txBox="1"/>
            <p:nvPr/>
          </p:nvSpPr>
          <p:spPr>
            <a:xfrm>
              <a:off x="1535664" y="2319776"/>
              <a:ext cx="9279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not </a:t>
              </a:r>
              <a:r>
                <a:rPr lang="th-TH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  </a:t>
              </a:r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False,  True,  True,  False  ]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12E212B-7515-4F41-AF26-63BB7DC7EB63}"/>
              </a:ext>
            </a:extLst>
          </p:cNvPr>
          <p:cNvGrpSpPr/>
          <p:nvPr/>
        </p:nvGrpSpPr>
        <p:grpSpPr>
          <a:xfrm>
            <a:off x="1613060" y="1040950"/>
            <a:ext cx="8984974" cy="1361947"/>
            <a:chOff x="1618352" y="1188660"/>
            <a:chExt cx="8984974" cy="13619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A9BA83-1FB7-45EF-8715-FA6FE1DA45C9}"/>
                </a:ext>
              </a:extLst>
            </p:cNvPr>
            <p:cNvCxnSpPr/>
            <p:nvPr/>
          </p:nvCxnSpPr>
          <p:spPr bwMode="auto">
            <a:xfrm>
              <a:off x="1618352" y="1188660"/>
              <a:ext cx="898497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BE40B-F4D6-4BC4-95C3-3615451CD7AA}"/>
                </a:ext>
              </a:extLst>
            </p:cNvPr>
            <p:cNvCxnSpPr/>
            <p:nvPr/>
          </p:nvCxnSpPr>
          <p:spPr bwMode="auto">
            <a:xfrm>
              <a:off x="1618352" y="1846296"/>
              <a:ext cx="898497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563D3F-623F-45C0-AB1E-BD9AD96D88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38330" y="2550607"/>
              <a:ext cx="528761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02CB04-3803-43AF-B7AF-61EC93BD6F5F}"/>
              </a:ext>
            </a:extLst>
          </p:cNvPr>
          <p:cNvSpPr txBox="1"/>
          <p:nvPr/>
        </p:nvSpPr>
        <p:spPr>
          <a:xfrm>
            <a:off x="1601395" y="5375665"/>
            <a:ext cx="89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ต้องใช้เครื่องหมาย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&amp;, |, ~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สำหรับ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การทำ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and, or, not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แบบตัวต่อตัว</a:t>
            </a:r>
          </a:p>
        </p:txBody>
      </p:sp>
    </p:spTree>
    <p:extLst>
      <p:ext uri="{BB962C8B-B14F-4D97-AF65-F5344CB8AC3E}">
        <p14:creationId xmlns:p14="http://schemas.microsoft.com/office/powerpoint/2010/main" val="14660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C5A8-A23E-4E2A-B162-C80096F4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Logical Operators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447D108-3B88-45E7-9A59-90FA663B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706" y="977150"/>
            <a:ext cx="8044204" cy="53944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[9, 3, 0, 2, 6] 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a &lt; 5 ]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[False, True, True, True, False] 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#[           3,    0,    2          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a[ 2 &lt; a &lt; 5 ]  </a:t>
            </a:r>
            <a:r>
              <a:rPr lang="th-TH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# </a:t>
            </a:r>
            <a:r>
              <a:rPr lang="th-TH" sz="24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ผิด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a[ 2 &lt; a and a &lt; 5 ]   # </a:t>
            </a:r>
            <a:r>
              <a:rPr lang="th-TH" sz="24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ผิด</a:t>
            </a:r>
            <a:endParaRPr lang="en-US" sz="2400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a[ 2 &lt; a  &amp;  a &lt; 5 ]  </a:t>
            </a:r>
            <a:r>
              <a:rPr lang="th-TH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 </a:t>
            </a:r>
            <a:r>
              <a:rPr lang="th-TH" sz="24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ผิด</a:t>
            </a:r>
            <a:endParaRPr lang="en-US" sz="2400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a[(2 &lt; a) &amp; (a &lt; 5)]   # Ok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#a[[T,T,F,F,T] &amp; [F,T,T,T,F]]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#a[  [F,T,F,F,F] 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# [3]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991378-7A47-4946-B070-26D6D29E024C}"/>
                  </a:ext>
                </a:extLst>
              </p14:cNvPr>
              <p14:cNvContentPartPr/>
              <p14:nvPr/>
            </p14:nvContentPartPr>
            <p14:xfrm>
              <a:off x="4025616" y="4434967"/>
              <a:ext cx="4680" cy="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991378-7A47-4946-B070-26D6D29E0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6616" y="4425910"/>
                <a:ext cx="22320" cy="74632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28BC5C7-28FF-4704-8F58-5AFF75F2F416}"/>
              </a:ext>
            </a:extLst>
          </p:cNvPr>
          <p:cNvGrpSpPr/>
          <p:nvPr/>
        </p:nvGrpSpPr>
        <p:grpSpPr>
          <a:xfrm>
            <a:off x="4033536" y="4436047"/>
            <a:ext cx="659880" cy="177840"/>
            <a:chOff x="4033536" y="4436047"/>
            <a:chExt cx="65988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0C1502-F9D0-439D-8D66-B60289AC8961}"/>
                    </a:ext>
                  </a:extLst>
                </p14:cNvPr>
                <p14:cNvContentPartPr/>
                <p14:nvPr/>
              </p14:nvContentPartPr>
              <p14:xfrm>
                <a:off x="4033536" y="4476007"/>
                <a:ext cx="55440" cy="4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0C1502-F9D0-439D-8D66-B60289AC89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4536" y="4467007"/>
                  <a:ext cx="73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BC94CE-A70D-47AA-8508-5C46D6247217}"/>
                    </a:ext>
                  </a:extLst>
                </p14:cNvPr>
                <p14:cNvContentPartPr/>
                <p14:nvPr/>
              </p14:nvContentPartPr>
              <p14:xfrm>
                <a:off x="4160256" y="4443247"/>
                <a:ext cx="36000" cy="11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BC94CE-A70D-47AA-8508-5C46D62472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51256" y="4434247"/>
                  <a:ext cx="53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9A1F5B-E043-4898-A9CC-1A5FEE605795}"/>
                    </a:ext>
                  </a:extLst>
                </p14:cNvPr>
                <p14:cNvContentPartPr/>
                <p14:nvPr/>
              </p14:nvContentPartPr>
              <p14:xfrm>
                <a:off x="4227216" y="4497607"/>
                <a:ext cx="60840" cy="59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9A1F5B-E043-4898-A9CC-1A5FEE6057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8216" y="4488607"/>
                  <a:ext cx="78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B2F24D-4A19-499B-B541-1F248869034C}"/>
                    </a:ext>
                  </a:extLst>
                </p14:cNvPr>
                <p14:cNvContentPartPr/>
                <p14:nvPr/>
              </p14:nvContentPartPr>
              <p14:xfrm>
                <a:off x="4268616" y="4436047"/>
                <a:ext cx="28080" cy="3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B2F24D-4A19-499B-B541-1F24886903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9616" y="4427047"/>
                  <a:ext cx="45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90D845-022C-452D-9542-D9B94965F44F}"/>
                    </a:ext>
                  </a:extLst>
                </p14:cNvPr>
                <p14:cNvContentPartPr/>
                <p14:nvPr/>
              </p14:nvContentPartPr>
              <p14:xfrm>
                <a:off x="4387416" y="4500127"/>
                <a:ext cx="45360" cy="5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90D845-022C-452D-9542-D9B94965F4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78416" y="4491127"/>
                  <a:ext cx="63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203AF1-EFA0-468B-96F7-CBBB6F94B22B}"/>
                    </a:ext>
                  </a:extLst>
                </p14:cNvPr>
                <p14:cNvContentPartPr/>
                <p14:nvPr/>
              </p14:nvContentPartPr>
              <p14:xfrm>
                <a:off x="4443936" y="4500487"/>
                <a:ext cx="42840" cy="5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203AF1-EFA0-468B-96F7-CBBB6F94B2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4936" y="4491487"/>
                  <a:ext cx="60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CE670D-A976-4A54-917C-C52C45848CFA}"/>
                    </a:ext>
                  </a:extLst>
                </p14:cNvPr>
                <p14:cNvContentPartPr/>
                <p14:nvPr/>
              </p14:nvContentPartPr>
              <p14:xfrm>
                <a:off x="4507656" y="4494367"/>
                <a:ext cx="48240" cy="6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CE670D-A976-4A54-917C-C52C45848C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8656" y="4485367"/>
                  <a:ext cx="65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861729-E0FA-47FC-AA21-B2FA6DD80697}"/>
                    </a:ext>
                  </a:extLst>
                </p14:cNvPr>
                <p14:cNvContentPartPr/>
                <p14:nvPr/>
              </p14:nvContentPartPr>
              <p14:xfrm>
                <a:off x="4572816" y="4483567"/>
                <a:ext cx="120600" cy="130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861729-E0FA-47FC-AA21-B2FA6DD806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63816" y="4474567"/>
                  <a:ext cx="1382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1732DA-B34F-4E62-9A07-5F636705A4FB}"/>
              </a:ext>
            </a:extLst>
          </p:cNvPr>
          <p:cNvGrpSpPr/>
          <p:nvPr/>
        </p:nvGrpSpPr>
        <p:grpSpPr>
          <a:xfrm>
            <a:off x="4834176" y="4378087"/>
            <a:ext cx="896400" cy="190440"/>
            <a:chOff x="4834176" y="4378087"/>
            <a:chExt cx="8964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BED847-A9BE-4496-A24E-170373756429}"/>
                    </a:ext>
                  </a:extLst>
                </p14:cNvPr>
                <p14:cNvContentPartPr/>
                <p14:nvPr/>
              </p14:nvContentPartPr>
              <p14:xfrm>
                <a:off x="4834176" y="4500487"/>
                <a:ext cx="66240" cy="6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BED847-A9BE-4496-A24E-1703737564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25176" y="4491487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5EE911-C320-4321-969C-F8A3438784A9}"/>
                    </a:ext>
                  </a:extLst>
                </p14:cNvPr>
                <p14:cNvContentPartPr/>
                <p14:nvPr/>
              </p14:nvContentPartPr>
              <p14:xfrm>
                <a:off x="4837776" y="4451527"/>
                <a:ext cx="47880" cy="1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5EE911-C320-4321-969C-F8A3438784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28708" y="4442527"/>
                  <a:ext cx="65654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D53C5F-10E2-4B69-82B4-FE9985EC2E43}"/>
                    </a:ext>
                  </a:extLst>
                </p14:cNvPr>
                <p14:cNvContentPartPr/>
                <p14:nvPr/>
              </p14:nvContentPartPr>
              <p14:xfrm>
                <a:off x="4880616" y="4378087"/>
                <a:ext cx="5040" cy="1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D53C5F-10E2-4B69-82B4-FE9985EC2E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71616" y="4369248"/>
                  <a:ext cx="22680" cy="37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118D85-3BDF-47FF-B13E-F7DFC85462A2}"/>
                    </a:ext>
                  </a:extLst>
                </p14:cNvPr>
                <p14:cNvContentPartPr/>
                <p14:nvPr/>
              </p14:nvContentPartPr>
              <p14:xfrm>
                <a:off x="4972776" y="4398247"/>
                <a:ext cx="79560" cy="170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118D85-3BDF-47FF-B13E-F7DFC85462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3817" y="4389247"/>
                  <a:ext cx="97121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EF0886-4EB0-4B59-9AB4-5D9244474C90}"/>
                    </a:ext>
                  </a:extLst>
                </p14:cNvPr>
                <p14:cNvContentPartPr/>
                <p14:nvPr/>
              </p14:nvContentPartPr>
              <p14:xfrm>
                <a:off x="5058456" y="4482487"/>
                <a:ext cx="67320" cy="54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EF0886-4EB0-4B59-9AB4-5D9244474C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9456" y="4473487"/>
                  <a:ext cx="84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B103FD-C0AB-4CB3-AD04-15D4FE93FF3B}"/>
                    </a:ext>
                  </a:extLst>
                </p14:cNvPr>
                <p14:cNvContentPartPr/>
                <p14:nvPr/>
              </p14:nvContentPartPr>
              <p14:xfrm>
                <a:off x="5224416" y="4445407"/>
                <a:ext cx="21600" cy="9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B103FD-C0AB-4CB3-AD04-15D4FE93FF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5416" y="4436407"/>
                  <a:ext cx="39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DDB8F9-515B-46CE-84DC-A2CC17C185F2}"/>
                    </a:ext>
                  </a:extLst>
                </p14:cNvPr>
                <p14:cNvContentPartPr/>
                <p14:nvPr/>
              </p14:nvContentPartPr>
              <p14:xfrm>
                <a:off x="5207496" y="4468447"/>
                <a:ext cx="40320" cy="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DDB8F9-515B-46CE-84DC-A2CC17C185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98496" y="4459447"/>
                  <a:ext cx="57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962A6E-A88F-4F1E-B63B-194206A5AB0F}"/>
                    </a:ext>
                  </a:extLst>
                </p14:cNvPr>
                <p14:cNvContentPartPr/>
                <p14:nvPr/>
              </p14:nvContentPartPr>
              <p14:xfrm>
                <a:off x="5258976" y="4476727"/>
                <a:ext cx="33120" cy="5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962A6E-A88F-4F1E-B63B-194206A5AB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49976" y="4467786"/>
                  <a:ext cx="50760" cy="72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395987-D892-4C09-BFD0-0D94F93F7773}"/>
                    </a:ext>
                  </a:extLst>
                </p14:cNvPr>
                <p14:cNvContentPartPr/>
                <p14:nvPr/>
              </p14:nvContentPartPr>
              <p14:xfrm>
                <a:off x="5305056" y="4479607"/>
                <a:ext cx="33120" cy="4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395987-D892-4C09-BFD0-0D94F93F77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6056" y="4470607"/>
                  <a:ext cx="50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CC1353-3C30-4E7C-8AB9-8D1B1677A09B}"/>
                    </a:ext>
                  </a:extLst>
                </p14:cNvPr>
                <p14:cNvContentPartPr/>
                <p14:nvPr/>
              </p14:nvContentPartPr>
              <p14:xfrm>
                <a:off x="5372016" y="4481407"/>
                <a:ext cx="32040" cy="4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CC1353-3C30-4E7C-8AB9-8D1B1677A0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3116" y="4472407"/>
                  <a:ext cx="49484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DF6FDB-E24A-418A-AD46-E889DED77054}"/>
                    </a:ext>
                  </a:extLst>
                </p14:cNvPr>
                <p14:cNvContentPartPr/>
                <p14:nvPr/>
              </p14:nvContentPartPr>
              <p14:xfrm>
                <a:off x="5482176" y="4408327"/>
                <a:ext cx="16560" cy="12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DF6FDB-E24A-418A-AD46-E889DED770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2976" y="4399327"/>
                  <a:ext cx="34592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A04863-2823-4A88-A131-65D1DD9B4836}"/>
                    </a:ext>
                  </a:extLst>
                </p14:cNvPr>
                <p14:cNvContentPartPr/>
                <p14:nvPr/>
              </p14:nvContentPartPr>
              <p14:xfrm>
                <a:off x="5456976" y="4468447"/>
                <a:ext cx="47520" cy="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A04863-2823-4A88-A131-65D1DD9B48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47976" y="4459447"/>
                  <a:ext cx="65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740174-38DE-43A0-BCDB-D36087AABE23}"/>
                    </a:ext>
                  </a:extLst>
                </p14:cNvPr>
                <p14:cNvContentPartPr/>
                <p14:nvPr/>
              </p14:nvContentPartPr>
              <p14:xfrm>
                <a:off x="5540496" y="4418047"/>
                <a:ext cx="80280" cy="11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740174-38DE-43A0-BCDB-D36087AABE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1536" y="4409047"/>
                  <a:ext cx="97841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74E691-CBD9-41CE-A8BD-2E8D7840B900}"/>
                    </a:ext>
                  </a:extLst>
                </p14:cNvPr>
                <p14:cNvContentPartPr/>
                <p14:nvPr/>
              </p14:nvContentPartPr>
              <p14:xfrm>
                <a:off x="5639856" y="4469527"/>
                <a:ext cx="23760" cy="75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74E691-CBD9-41CE-A8BD-2E8D7840B9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30990" y="4460570"/>
                  <a:ext cx="41137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5C0050-184C-4F00-BD3C-E5C65FC2AF1C}"/>
                    </a:ext>
                  </a:extLst>
                </p14:cNvPr>
                <p14:cNvContentPartPr/>
                <p14:nvPr/>
              </p14:nvContentPartPr>
              <p14:xfrm>
                <a:off x="5695656" y="4481767"/>
                <a:ext cx="34920" cy="64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5C0050-184C-4F00-BD3C-E5C65FC2AF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86656" y="4472767"/>
                  <a:ext cx="52560" cy="8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27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8781-F7AC-464E-8B94-96A8B636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: </a:t>
            </a:r>
            <a:r>
              <a:rPr lang="en-US" dirty="0"/>
              <a:t>Matrix Translation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F3173-1FC4-4AE8-8A08-1C5A3ABFD89D}"/>
              </a:ext>
            </a:extLst>
          </p:cNvPr>
          <p:cNvSpPr txBox="1"/>
          <p:nvPr/>
        </p:nvSpPr>
        <p:spPr>
          <a:xfrm>
            <a:off x="7144003" y="6457890"/>
            <a:ext cx="3275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มีวิธีง่ายกว่านี้  โปรดติดตาม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...</a:t>
            </a:r>
            <a:endParaRPr lang="th-TH" sz="2000" dirty="0">
              <a:latin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22" name="Shape 93">
            <a:extLst>
              <a:ext uri="{FF2B5EF4-FFF2-40B4-BE49-F238E27FC236}">
                <a16:creationId xmlns:a16="http://schemas.microsoft.com/office/drawing/2014/main" id="{A2902AA8-3EE6-44F1-B360-00843BC19B5E}"/>
              </a:ext>
            </a:extLst>
          </p:cNvPr>
          <p:cNvSpPr/>
          <p:nvPr/>
        </p:nvSpPr>
        <p:spPr>
          <a:xfrm>
            <a:off x="3206916" y="3651493"/>
            <a:ext cx="6168671" cy="1017842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M1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 [-7,2],[-5,7],[-1,0] 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T 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[ [7,-3],[7,-3],[7,-3] ]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M2 = </a:t>
            </a:r>
            <a:r>
              <a:rPr lang="en-US" sz="20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M1 + T</a:t>
            </a:r>
          </a:p>
        </p:txBody>
      </p:sp>
      <p:sp>
        <p:nvSpPr>
          <p:cNvPr id="23" name="Shape 93">
            <a:extLst>
              <a:ext uri="{FF2B5EF4-FFF2-40B4-BE49-F238E27FC236}">
                <a16:creationId xmlns:a16="http://schemas.microsoft.com/office/drawing/2014/main" id="{CF017219-A749-4178-AF50-5C3B12045BA2}"/>
              </a:ext>
            </a:extLst>
          </p:cNvPr>
          <p:cNvSpPr/>
          <p:nvPr/>
        </p:nvSpPr>
        <p:spPr>
          <a:xfrm>
            <a:off x="7465555" y="1807584"/>
            <a:ext cx="1704974" cy="1017842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[[ 0 -1]</a:t>
            </a:r>
          </a:p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[ 2  4]</a:t>
            </a:r>
          </a:p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[ 6 -3]]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408BCC-B85E-4E92-9E81-A42ED44FAE74}"/>
              </a:ext>
            </a:extLst>
          </p:cNvPr>
          <p:cNvGrpSpPr/>
          <p:nvPr/>
        </p:nvGrpSpPr>
        <p:grpSpPr>
          <a:xfrm>
            <a:off x="4740903" y="877917"/>
            <a:ext cx="2632599" cy="2295939"/>
            <a:chOff x="4740903" y="877917"/>
            <a:chExt cx="2632599" cy="229593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0BAFFFD-736D-43C0-9027-184D7F218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40903" y="877917"/>
              <a:ext cx="2632599" cy="22959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Freeform 2">
              <a:extLst>
                <a:ext uri="{FF2B5EF4-FFF2-40B4-BE49-F238E27FC236}">
                  <a16:creationId xmlns:a16="http://schemas.microsoft.com/office/drawing/2014/main" id="{38C154C9-8597-466F-A4B3-6C112A63708A}"/>
                </a:ext>
              </a:extLst>
            </p:cNvPr>
            <p:cNvSpPr/>
            <p:nvPr/>
          </p:nvSpPr>
          <p:spPr bwMode="auto">
            <a:xfrm>
              <a:off x="4911572" y="1212116"/>
              <a:ext cx="971788" cy="1144348"/>
            </a:xfrm>
            <a:custGeom>
              <a:avLst/>
              <a:gdLst>
                <a:gd name="connsiteX0" fmla="*/ 421105 w 1287379"/>
                <a:gd name="connsiteY0" fmla="*/ 0 h 1515979"/>
                <a:gd name="connsiteX1" fmla="*/ 0 w 1287379"/>
                <a:gd name="connsiteY1" fmla="*/ 1082842 h 1515979"/>
                <a:gd name="connsiteX2" fmla="*/ 1287379 w 1287379"/>
                <a:gd name="connsiteY2" fmla="*/ 1515979 h 1515979"/>
                <a:gd name="connsiteX3" fmla="*/ 421105 w 1287379"/>
                <a:gd name="connsiteY3" fmla="*/ 0 h 151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379" h="1515979">
                  <a:moveTo>
                    <a:pt x="421105" y="0"/>
                  </a:moveTo>
                  <a:lnTo>
                    <a:pt x="0" y="1082842"/>
                  </a:lnTo>
                  <a:lnTo>
                    <a:pt x="1287379" y="1515979"/>
                  </a:lnTo>
                  <a:lnTo>
                    <a:pt x="421105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1800" dirty="0">
                  <a:latin typeface="Tahoma" pitchFamily="34" charset="0"/>
                  <a:cs typeface="Tahoma" pitchFamily="34" charset="0"/>
                </a:rPr>
                <a:t>  M1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2DAEA7C-FBC2-4CFE-82AB-EA4646E3A127}"/>
              </a:ext>
            </a:extLst>
          </p:cNvPr>
          <p:cNvSpPr/>
          <p:nvPr/>
        </p:nvSpPr>
        <p:spPr bwMode="auto">
          <a:xfrm>
            <a:off x="5207057" y="1183356"/>
            <a:ext cx="57520" cy="575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1D3C99-271A-4791-A0D9-CAAEA8F4902F}"/>
              </a:ext>
            </a:extLst>
          </p:cNvPr>
          <p:cNvSpPr/>
          <p:nvPr/>
        </p:nvSpPr>
        <p:spPr bwMode="auto">
          <a:xfrm>
            <a:off x="4882812" y="1997126"/>
            <a:ext cx="57520" cy="575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85FFE5-299C-4CBE-B7FE-E330D87D7B28}"/>
              </a:ext>
            </a:extLst>
          </p:cNvPr>
          <p:cNvGrpSpPr/>
          <p:nvPr/>
        </p:nvGrpSpPr>
        <p:grpSpPr>
          <a:xfrm>
            <a:off x="5856113" y="1673791"/>
            <a:ext cx="1201302" cy="1209156"/>
            <a:chOff x="5856113" y="1673791"/>
            <a:chExt cx="1201302" cy="1209156"/>
          </a:xfrm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B206C06-36E6-4867-88A7-657A8DB21AE9}"/>
                </a:ext>
              </a:extLst>
            </p:cNvPr>
            <p:cNvSpPr/>
            <p:nvPr/>
          </p:nvSpPr>
          <p:spPr bwMode="auto">
            <a:xfrm>
              <a:off x="6050174" y="1702551"/>
              <a:ext cx="971788" cy="1144348"/>
            </a:xfrm>
            <a:custGeom>
              <a:avLst/>
              <a:gdLst>
                <a:gd name="connsiteX0" fmla="*/ 421105 w 1287379"/>
                <a:gd name="connsiteY0" fmla="*/ 0 h 1515979"/>
                <a:gd name="connsiteX1" fmla="*/ 0 w 1287379"/>
                <a:gd name="connsiteY1" fmla="*/ 1082842 h 1515979"/>
                <a:gd name="connsiteX2" fmla="*/ 1287379 w 1287379"/>
                <a:gd name="connsiteY2" fmla="*/ 1515979 h 1515979"/>
                <a:gd name="connsiteX3" fmla="*/ 421105 w 1287379"/>
                <a:gd name="connsiteY3" fmla="*/ 0 h 151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379" h="1515979">
                  <a:moveTo>
                    <a:pt x="421105" y="0"/>
                  </a:moveTo>
                  <a:lnTo>
                    <a:pt x="0" y="1082842"/>
                  </a:lnTo>
                  <a:lnTo>
                    <a:pt x="1287379" y="1515979"/>
                  </a:lnTo>
                  <a:lnTo>
                    <a:pt x="421105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1800" dirty="0">
                  <a:latin typeface="Tahoma" pitchFamily="34" charset="0"/>
                  <a:cs typeface="Tahoma" pitchFamily="34" charset="0"/>
                </a:rPr>
                <a:t>   M2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62E38B-22E7-4015-84AC-ACDAB46919C6}"/>
                </a:ext>
              </a:extLst>
            </p:cNvPr>
            <p:cNvSpPr/>
            <p:nvPr/>
          </p:nvSpPr>
          <p:spPr bwMode="auto">
            <a:xfrm>
              <a:off x="5856113" y="2334992"/>
              <a:ext cx="57520" cy="5752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4381A-EF49-4D0D-BC51-1BA5B5DC1B65}"/>
                </a:ext>
              </a:extLst>
            </p:cNvPr>
            <p:cNvSpPr/>
            <p:nvPr/>
          </p:nvSpPr>
          <p:spPr bwMode="auto">
            <a:xfrm>
              <a:off x="6346045" y="1673791"/>
              <a:ext cx="57520" cy="5752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8F32D6-874C-4038-8817-88A5C29FF4E3}"/>
                </a:ext>
              </a:extLst>
            </p:cNvPr>
            <p:cNvSpPr/>
            <p:nvPr/>
          </p:nvSpPr>
          <p:spPr bwMode="auto">
            <a:xfrm>
              <a:off x="6021800" y="2487561"/>
              <a:ext cx="57520" cy="5752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608208-997B-437D-A069-E4AE75A09020}"/>
                </a:ext>
              </a:extLst>
            </p:cNvPr>
            <p:cNvSpPr/>
            <p:nvPr/>
          </p:nvSpPr>
          <p:spPr bwMode="auto">
            <a:xfrm>
              <a:off x="6999895" y="2825427"/>
              <a:ext cx="57520" cy="5752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4" name="Shape 93">
            <a:extLst>
              <a:ext uri="{FF2B5EF4-FFF2-40B4-BE49-F238E27FC236}">
                <a16:creationId xmlns:a16="http://schemas.microsoft.com/office/drawing/2014/main" id="{925EF906-7AC4-402F-B3EF-0B9EC575A39E}"/>
              </a:ext>
            </a:extLst>
          </p:cNvPr>
          <p:cNvSpPr/>
          <p:nvPr/>
        </p:nvSpPr>
        <p:spPr>
          <a:xfrm>
            <a:off x="3206915" y="949106"/>
            <a:ext cx="1583842" cy="1325618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x  y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[[-7  2]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[-5  7]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[-1  0]]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AA54B0-365F-45E1-8B40-C9F315E4243C}"/>
              </a:ext>
            </a:extLst>
          </p:cNvPr>
          <p:cNvSpPr txBox="1"/>
          <p:nvPr/>
        </p:nvSpPr>
        <p:spPr>
          <a:xfrm>
            <a:off x="2756382" y="3205392"/>
            <a:ext cx="719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ต้องการย้ายทุกจุดไปทางขวา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7, 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ลงล่าง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3 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คือบวกทุดจุดด้วย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[7, -3]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 </a:t>
            </a:r>
            <a:endParaRPr lang="th-TH" sz="2000" i="1" dirty="0">
              <a:latin typeface="Tahoma" panose="020B0604030504040204" pitchFamily="34" charset="0"/>
              <a:cs typeface="Tahoma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C9C3DB-3FD4-4323-A373-5E63D68A1A5C}"/>
              </a:ext>
            </a:extLst>
          </p:cNvPr>
          <p:cNvGrpSpPr/>
          <p:nvPr/>
        </p:nvGrpSpPr>
        <p:grpSpPr>
          <a:xfrm>
            <a:off x="3611659" y="4750816"/>
            <a:ext cx="5526291" cy="1017842"/>
            <a:chOff x="1682915" y="5361674"/>
            <a:chExt cx="5526291" cy="1017842"/>
          </a:xfrm>
        </p:grpSpPr>
        <p:sp>
          <p:nvSpPr>
            <p:cNvPr id="36" name="Shape 93">
              <a:extLst>
                <a:ext uri="{FF2B5EF4-FFF2-40B4-BE49-F238E27FC236}">
                  <a16:creationId xmlns:a16="http://schemas.microsoft.com/office/drawing/2014/main" id="{0EE5E169-C01C-4A5B-A207-693F446A1123}"/>
                </a:ext>
              </a:extLst>
            </p:cNvPr>
            <p:cNvSpPr/>
            <p:nvPr/>
          </p:nvSpPr>
          <p:spPr>
            <a:xfrm>
              <a:off x="3216902" y="5615659"/>
              <a:ext cx="2418223" cy="482311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1800" b="1" dirty="0">
                  <a:latin typeface="Courier New"/>
                  <a:ea typeface="Courier New"/>
                  <a:cs typeface="Courier New"/>
                  <a:sym typeface="Courier New"/>
                </a:rPr>
                <a:t>+             </a:t>
              </a:r>
              <a:r>
                <a:rPr lang="th-TH" sz="1800" b="1" dirty="0">
                  <a:latin typeface="Courier New"/>
                  <a:ea typeface="Courier New"/>
                  <a:cs typeface="Courier New"/>
                  <a:sym typeface="Courier New"/>
                </a:rPr>
                <a:t>ได้</a:t>
              </a:r>
              <a:endParaRPr sz="18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" name="Shape 93">
              <a:extLst>
                <a:ext uri="{FF2B5EF4-FFF2-40B4-BE49-F238E27FC236}">
                  <a16:creationId xmlns:a16="http://schemas.microsoft.com/office/drawing/2014/main" id="{7B0F1587-3684-4B99-83FC-D67B403B2351}"/>
                </a:ext>
              </a:extLst>
            </p:cNvPr>
            <p:cNvSpPr/>
            <p:nvPr/>
          </p:nvSpPr>
          <p:spPr>
            <a:xfrm>
              <a:off x="1682915" y="5361674"/>
              <a:ext cx="1583842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[[-7  2]</a:t>
              </a:r>
            </a:p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 [-5  7]</a:t>
              </a:r>
            </a:p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 [-1  0]]</a:t>
              </a:r>
              <a:endParaRPr sz="20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" name="Shape 93">
              <a:extLst>
                <a:ext uri="{FF2B5EF4-FFF2-40B4-BE49-F238E27FC236}">
                  <a16:creationId xmlns:a16="http://schemas.microsoft.com/office/drawing/2014/main" id="{4090C65F-80D2-46FE-8A4E-5D527B027AAA}"/>
                </a:ext>
              </a:extLst>
            </p:cNvPr>
            <p:cNvSpPr/>
            <p:nvPr/>
          </p:nvSpPr>
          <p:spPr>
            <a:xfrm>
              <a:off x="3597711" y="5361674"/>
              <a:ext cx="1583842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[[7  -3]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[7  -3]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[7  -3]]</a:t>
              </a:r>
              <a:endParaRPr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" name="Shape 93">
              <a:extLst>
                <a:ext uri="{FF2B5EF4-FFF2-40B4-BE49-F238E27FC236}">
                  <a16:creationId xmlns:a16="http://schemas.microsoft.com/office/drawing/2014/main" id="{E87E01EB-F873-4605-85F7-D2350EA028A4}"/>
                </a:ext>
              </a:extLst>
            </p:cNvPr>
            <p:cNvSpPr/>
            <p:nvPr/>
          </p:nvSpPr>
          <p:spPr>
            <a:xfrm>
              <a:off x="5504232" y="5361674"/>
              <a:ext cx="1704974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[[ 0 -1]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[ 2  4]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[ 6 -3]]</a:t>
              </a:r>
              <a:endParaRPr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780-31E3-4AAC-9032-98F7E7C8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CBB82AD-69A0-421A-82B7-5B28B7A0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028" y="763588"/>
            <a:ext cx="4548672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sum_2_rows( M 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sum_left_right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 M ):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sum_upper_lower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 M ):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sum_4_quadrants( M ):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sum_4_cells( M ):</a:t>
            </a: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6040F3-1615-489A-B0FB-C905806B3B7F}"/>
              </a:ext>
            </a:extLst>
          </p:cNvPr>
          <p:cNvGrpSpPr/>
          <p:nvPr/>
        </p:nvGrpSpPr>
        <p:grpSpPr>
          <a:xfrm>
            <a:off x="7734759" y="763588"/>
            <a:ext cx="1139998" cy="948542"/>
            <a:chOff x="5936974" y="901148"/>
            <a:chExt cx="1484243" cy="1184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E3E81-25FE-44AB-9A35-07D9A482C157}"/>
                </a:ext>
              </a:extLst>
            </p:cNvPr>
            <p:cNvSpPr/>
            <p:nvPr/>
          </p:nvSpPr>
          <p:spPr bwMode="auto">
            <a:xfrm>
              <a:off x="5936974" y="901148"/>
              <a:ext cx="1484243" cy="11844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D7469E-7CF7-4B32-B6A9-39F9088AFA71}"/>
                </a:ext>
              </a:extLst>
            </p:cNvPr>
            <p:cNvCxnSpPr/>
            <p:nvPr/>
          </p:nvCxnSpPr>
          <p:spPr bwMode="auto">
            <a:xfrm>
              <a:off x="6069496" y="1086678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3836B1-9641-4200-9B85-BBF036D4F51E}"/>
                </a:ext>
              </a:extLst>
            </p:cNvPr>
            <p:cNvCxnSpPr/>
            <p:nvPr/>
          </p:nvCxnSpPr>
          <p:spPr bwMode="auto">
            <a:xfrm>
              <a:off x="6069496" y="1249017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23EB76-93F2-4BED-8E46-6BE129DA1445}"/>
                </a:ext>
              </a:extLst>
            </p:cNvPr>
            <p:cNvCxnSpPr/>
            <p:nvPr/>
          </p:nvCxnSpPr>
          <p:spPr bwMode="auto">
            <a:xfrm>
              <a:off x="6069496" y="1411356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88E5C5-5036-4A72-9991-A0AA0363D387}"/>
                </a:ext>
              </a:extLst>
            </p:cNvPr>
            <p:cNvCxnSpPr/>
            <p:nvPr/>
          </p:nvCxnSpPr>
          <p:spPr bwMode="auto">
            <a:xfrm>
              <a:off x="6069496" y="1573695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E82D11-D7FB-46A6-ABE5-9E7B2B55E3A8}"/>
                </a:ext>
              </a:extLst>
            </p:cNvPr>
            <p:cNvCxnSpPr/>
            <p:nvPr/>
          </p:nvCxnSpPr>
          <p:spPr bwMode="auto">
            <a:xfrm>
              <a:off x="6069496" y="1736034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8627B4-7159-46CF-B76D-C044DCE7FC0D}"/>
                </a:ext>
              </a:extLst>
            </p:cNvPr>
            <p:cNvSpPr/>
            <p:nvPr/>
          </p:nvSpPr>
          <p:spPr bwMode="auto">
            <a:xfrm>
              <a:off x="6009860" y="1019557"/>
              <a:ext cx="1338469" cy="26921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DF94F5-FAB2-414A-BBF1-B956083474DA}"/>
                </a:ext>
              </a:extLst>
            </p:cNvPr>
            <p:cNvSpPr/>
            <p:nvPr/>
          </p:nvSpPr>
          <p:spPr bwMode="auto">
            <a:xfrm>
              <a:off x="6016486" y="1362457"/>
              <a:ext cx="1338469" cy="26921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DCF4D6-8F37-4ED5-AE26-3E791DDFEE26}"/>
                </a:ext>
              </a:extLst>
            </p:cNvPr>
            <p:cNvCxnSpPr/>
            <p:nvPr/>
          </p:nvCxnSpPr>
          <p:spPr bwMode="auto">
            <a:xfrm>
              <a:off x="6069496" y="1895060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3C0569-CB7B-4AAA-BC74-9C55D2638F28}"/>
                </a:ext>
              </a:extLst>
            </p:cNvPr>
            <p:cNvSpPr/>
            <p:nvPr/>
          </p:nvSpPr>
          <p:spPr bwMode="auto">
            <a:xfrm>
              <a:off x="6016486" y="1689650"/>
              <a:ext cx="1338469" cy="26921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8B23B8-813C-4A64-B31E-4CDA3B2429D3}"/>
              </a:ext>
            </a:extLst>
          </p:cNvPr>
          <p:cNvGrpSpPr/>
          <p:nvPr/>
        </p:nvGrpSpPr>
        <p:grpSpPr>
          <a:xfrm rot="5400000">
            <a:off x="7831158" y="1732821"/>
            <a:ext cx="948540" cy="1138657"/>
            <a:chOff x="5936974" y="901148"/>
            <a:chExt cx="1484243" cy="11844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85D31C-66E4-4AC3-AFE5-C4CA3DF85F02}"/>
                </a:ext>
              </a:extLst>
            </p:cNvPr>
            <p:cNvSpPr/>
            <p:nvPr/>
          </p:nvSpPr>
          <p:spPr bwMode="auto">
            <a:xfrm>
              <a:off x="5936974" y="901148"/>
              <a:ext cx="1484243" cy="11844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11C356-47EF-4248-B29A-CAE66D43B5B8}"/>
                </a:ext>
              </a:extLst>
            </p:cNvPr>
            <p:cNvCxnSpPr/>
            <p:nvPr/>
          </p:nvCxnSpPr>
          <p:spPr bwMode="auto">
            <a:xfrm>
              <a:off x="6069496" y="1086678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BF5D30-4689-4476-A6AE-E9BB5687B049}"/>
                </a:ext>
              </a:extLst>
            </p:cNvPr>
            <p:cNvCxnSpPr/>
            <p:nvPr/>
          </p:nvCxnSpPr>
          <p:spPr bwMode="auto">
            <a:xfrm>
              <a:off x="6069496" y="1249017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76C2F1-0D28-41B8-98C9-28CC1FCF6984}"/>
                </a:ext>
              </a:extLst>
            </p:cNvPr>
            <p:cNvCxnSpPr/>
            <p:nvPr/>
          </p:nvCxnSpPr>
          <p:spPr bwMode="auto">
            <a:xfrm>
              <a:off x="6069496" y="1411356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CE762F-C9D2-4AD9-927F-43288C484347}"/>
                </a:ext>
              </a:extLst>
            </p:cNvPr>
            <p:cNvCxnSpPr/>
            <p:nvPr/>
          </p:nvCxnSpPr>
          <p:spPr bwMode="auto">
            <a:xfrm>
              <a:off x="6069496" y="1573695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579C82-0ABF-4004-989B-C280EA54427A}"/>
                </a:ext>
              </a:extLst>
            </p:cNvPr>
            <p:cNvCxnSpPr/>
            <p:nvPr/>
          </p:nvCxnSpPr>
          <p:spPr bwMode="auto">
            <a:xfrm>
              <a:off x="6069496" y="1736034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54C098-AA37-4241-87A0-6B8A3A6AFEAC}"/>
                </a:ext>
              </a:extLst>
            </p:cNvPr>
            <p:cNvSpPr/>
            <p:nvPr/>
          </p:nvSpPr>
          <p:spPr bwMode="auto">
            <a:xfrm>
              <a:off x="6009860" y="1017514"/>
              <a:ext cx="1338470" cy="45197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0FEBB2-F925-408B-8FFD-89FF8533BB12}"/>
                </a:ext>
              </a:extLst>
            </p:cNvPr>
            <p:cNvCxnSpPr/>
            <p:nvPr/>
          </p:nvCxnSpPr>
          <p:spPr bwMode="auto">
            <a:xfrm>
              <a:off x="6069496" y="1895060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D3AA60-0504-47A6-929B-61BE7A3F33E3}"/>
                </a:ext>
              </a:extLst>
            </p:cNvPr>
            <p:cNvSpPr/>
            <p:nvPr/>
          </p:nvSpPr>
          <p:spPr bwMode="auto">
            <a:xfrm>
              <a:off x="6016485" y="1527197"/>
              <a:ext cx="1338470" cy="43069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292473-B39F-460B-A206-4B64DDDBC388}"/>
              </a:ext>
            </a:extLst>
          </p:cNvPr>
          <p:cNvGrpSpPr/>
          <p:nvPr/>
        </p:nvGrpSpPr>
        <p:grpSpPr>
          <a:xfrm>
            <a:off x="7728437" y="2958424"/>
            <a:ext cx="1173434" cy="1045612"/>
            <a:chOff x="5936974" y="901148"/>
            <a:chExt cx="1484243" cy="1184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E75ACA-FC5E-4E13-A61F-583842E9328B}"/>
                </a:ext>
              </a:extLst>
            </p:cNvPr>
            <p:cNvSpPr/>
            <p:nvPr/>
          </p:nvSpPr>
          <p:spPr bwMode="auto">
            <a:xfrm>
              <a:off x="5936974" y="901148"/>
              <a:ext cx="1484243" cy="11844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1CA8E5-B784-40AA-9F8B-DCF361C2D45E}"/>
                </a:ext>
              </a:extLst>
            </p:cNvPr>
            <p:cNvCxnSpPr/>
            <p:nvPr/>
          </p:nvCxnSpPr>
          <p:spPr bwMode="auto">
            <a:xfrm>
              <a:off x="6069496" y="1086678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6F83E9-B030-44A9-9155-FE0BAC526DB3}"/>
                </a:ext>
              </a:extLst>
            </p:cNvPr>
            <p:cNvCxnSpPr/>
            <p:nvPr/>
          </p:nvCxnSpPr>
          <p:spPr bwMode="auto">
            <a:xfrm>
              <a:off x="6069496" y="1249017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F1B210-ACFB-471D-9BDA-D649BB92A1CF}"/>
                </a:ext>
              </a:extLst>
            </p:cNvPr>
            <p:cNvCxnSpPr/>
            <p:nvPr/>
          </p:nvCxnSpPr>
          <p:spPr bwMode="auto">
            <a:xfrm>
              <a:off x="6069496" y="1411356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2BB44F-0EBC-41D0-964B-67B4F9E11532}"/>
                </a:ext>
              </a:extLst>
            </p:cNvPr>
            <p:cNvCxnSpPr/>
            <p:nvPr/>
          </p:nvCxnSpPr>
          <p:spPr bwMode="auto">
            <a:xfrm>
              <a:off x="6069496" y="1573695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84DA75-2E8E-40AB-9AC0-B9253D699018}"/>
                </a:ext>
              </a:extLst>
            </p:cNvPr>
            <p:cNvCxnSpPr/>
            <p:nvPr/>
          </p:nvCxnSpPr>
          <p:spPr bwMode="auto">
            <a:xfrm>
              <a:off x="6069496" y="1736034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2C503C-2558-4988-B3BC-CCA5FCAD51AE}"/>
                </a:ext>
              </a:extLst>
            </p:cNvPr>
            <p:cNvSpPr/>
            <p:nvPr/>
          </p:nvSpPr>
          <p:spPr bwMode="auto">
            <a:xfrm>
              <a:off x="6009860" y="1017514"/>
              <a:ext cx="1338470" cy="45197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DBDCCF-8BC6-4BA8-9A2C-CB080DF8619F}"/>
                </a:ext>
              </a:extLst>
            </p:cNvPr>
            <p:cNvCxnSpPr/>
            <p:nvPr/>
          </p:nvCxnSpPr>
          <p:spPr bwMode="auto">
            <a:xfrm>
              <a:off x="6069496" y="1895060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3E93C0-7381-4459-AB86-D43E307BCA7C}"/>
                </a:ext>
              </a:extLst>
            </p:cNvPr>
            <p:cNvSpPr/>
            <p:nvPr/>
          </p:nvSpPr>
          <p:spPr bwMode="auto">
            <a:xfrm>
              <a:off x="6016485" y="1527197"/>
              <a:ext cx="1338470" cy="43069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A9EA84-3070-45A7-807A-85377860B222}"/>
              </a:ext>
            </a:extLst>
          </p:cNvPr>
          <p:cNvGrpSpPr/>
          <p:nvPr/>
        </p:nvGrpSpPr>
        <p:grpSpPr>
          <a:xfrm>
            <a:off x="7728437" y="4121033"/>
            <a:ext cx="1173434" cy="1045612"/>
            <a:chOff x="5851140" y="4492095"/>
            <a:chExt cx="1173434" cy="104561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AFA6A4-B782-4645-8338-4A3EBCA9F3CE}"/>
                </a:ext>
              </a:extLst>
            </p:cNvPr>
            <p:cNvSpPr/>
            <p:nvPr/>
          </p:nvSpPr>
          <p:spPr bwMode="auto">
            <a:xfrm>
              <a:off x="5851140" y="4492095"/>
              <a:ext cx="1173434" cy="10456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B80886-AAA2-4F5A-83D4-6490D548E177}"/>
                </a:ext>
              </a:extLst>
            </p:cNvPr>
            <p:cNvCxnSpPr/>
            <p:nvPr/>
          </p:nvCxnSpPr>
          <p:spPr bwMode="auto">
            <a:xfrm>
              <a:off x="5955911" y="4655873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AA2879-C370-42F9-B69D-6BED15475D62}"/>
                </a:ext>
              </a:extLst>
            </p:cNvPr>
            <p:cNvCxnSpPr/>
            <p:nvPr/>
          </p:nvCxnSpPr>
          <p:spPr bwMode="auto">
            <a:xfrm>
              <a:off x="5955911" y="4799179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033F07-658A-41A2-9909-463C6532E9D5}"/>
                </a:ext>
              </a:extLst>
            </p:cNvPr>
            <p:cNvCxnSpPr/>
            <p:nvPr/>
          </p:nvCxnSpPr>
          <p:spPr bwMode="auto">
            <a:xfrm>
              <a:off x="5955911" y="4942486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FB2B98-A619-4A75-93E8-05BBCEF010E0}"/>
                </a:ext>
              </a:extLst>
            </p:cNvPr>
            <p:cNvCxnSpPr/>
            <p:nvPr/>
          </p:nvCxnSpPr>
          <p:spPr bwMode="auto">
            <a:xfrm>
              <a:off x="5955911" y="5085792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B976D2-3911-479C-9A0C-AC953FFE23A2}"/>
                </a:ext>
              </a:extLst>
            </p:cNvPr>
            <p:cNvCxnSpPr/>
            <p:nvPr/>
          </p:nvCxnSpPr>
          <p:spPr bwMode="auto">
            <a:xfrm>
              <a:off x="5955911" y="5229098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93144B-19BC-4295-8AF4-AFB8898AE37C}"/>
                </a:ext>
              </a:extLst>
            </p:cNvPr>
            <p:cNvSpPr/>
            <p:nvPr/>
          </p:nvSpPr>
          <p:spPr bwMode="auto">
            <a:xfrm>
              <a:off x="5908763" y="4594818"/>
              <a:ext cx="473617" cy="39898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0F227F-5147-4139-B926-0D7945F5E0A9}"/>
                </a:ext>
              </a:extLst>
            </p:cNvPr>
            <p:cNvCxnSpPr/>
            <p:nvPr/>
          </p:nvCxnSpPr>
          <p:spPr bwMode="auto">
            <a:xfrm>
              <a:off x="5955911" y="5369480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938C6F7-6D20-40E9-B137-B4C713DC245F}"/>
                </a:ext>
              </a:extLst>
            </p:cNvPr>
            <p:cNvSpPr/>
            <p:nvPr/>
          </p:nvSpPr>
          <p:spPr bwMode="auto">
            <a:xfrm>
              <a:off x="5914001" y="5044745"/>
              <a:ext cx="468379" cy="38019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7CAC305-609A-4C5C-B7B5-43BE4AAC9DCE}"/>
                </a:ext>
              </a:extLst>
            </p:cNvPr>
            <p:cNvSpPr/>
            <p:nvPr/>
          </p:nvSpPr>
          <p:spPr bwMode="auto">
            <a:xfrm>
              <a:off x="6467860" y="4596858"/>
              <a:ext cx="473617" cy="39898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66F880-6714-4A67-94C2-DC85DDFCD969}"/>
                </a:ext>
              </a:extLst>
            </p:cNvPr>
            <p:cNvSpPr/>
            <p:nvPr/>
          </p:nvSpPr>
          <p:spPr bwMode="auto">
            <a:xfrm>
              <a:off x="6472841" y="5045631"/>
              <a:ext cx="468379" cy="38019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EDA2F1-CEE0-41BB-B644-B1A2897C65DA}"/>
              </a:ext>
            </a:extLst>
          </p:cNvPr>
          <p:cNvGrpSpPr/>
          <p:nvPr/>
        </p:nvGrpSpPr>
        <p:grpSpPr>
          <a:xfrm>
            <a:off x="7686903" y="5396523"/>
            <a:ext cx="1639038" cy="1322818"/>
            <a:chOff x="6162903" y="5396523"/>
            <a:chExt cx="1639038" cy="132281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04F8A8-47B7-42AE-A23F-E757174A9EA8}"/>
                </a:ext>
              </a:extLst>
            </p:cNvPr>
            <p:cNvSpPr/>
            <p:nvPr/>
          </p:nvSpPr>
          <p:spPr bwMode="auto">
            <a:xfrm>
              <a:off x="6177323" y="5396523"/>
              <a:ext cx="1504426" cy="13228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2A3CD0-4300-482D-AD34-787DED7334FA}"/>
                </a:ext>
              </a:extLst>
            </p:cNvPr>
            <p:cNvSpPr/>
            <p:nvPr/>
          </p:nvSpPr>
          <p:spPr bwMode="auto">
            <a:xfrm>
              <a:off x="6162903" y="5396524"/>
              <a:ext cx="1639038" cy="13228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60000"/>
                </a:lnSpc>
              </a:pP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........................</a:t>
              </a:r>
            </a:p>
            <a:p>
              <a:pPr>
                <a:lnSpc>
                  <a:spcPct val="60000"/>
                </a:lnSpc>
              </a:pP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........</a:t>
              </a:r>
            </a:p>
            <a:p>
              <a:pPr>
                <a:lnSpc>
                  <a:spcPct val="60000"/>
                </a:lnSpc>
              </a:pP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........</a:t>
              </a:r>
            </a:p>
            <a:p>
              <a:pPr>
                <a:lnSpc>
                  <a:spcPct val="60000"/>
                </a:lnSpc>
              </a:pP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........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2CEFB3-1F03-4ACD-BC8A-C73E155D25D6}"/>
                </a:ext>
              </a:extLst>
            </p:cNvPr>
            <p:cNvSpPr/>
            <p:nvPr/>
          </p:nvSpPr>
          <p:spPr bwMode="auto">
            <a:xfrm>
              <a:off x="6302053" y="5520348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DE8F2E-3C43-45F3-8306-C6D3D5735A3C}"/>
                </a:ext>
              </a:extLst>
            </p:cNvPr>
            <p:cNvSpPr/>
            <p:nvPr/>
          </p:nvSpPr>
          <p:spPr bwMode="auto">
            <a:xfrm>
              <a:off x="6632220" y="5520348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09E73C-903B-404B-91B5-80E493DFFB98}"/>
                </a:ext>
              </a:extLst>
            </p:cNvPr>
            <p:cNvSpPr/>
            <p:nvPr/>
          </p:nvSpPr>
          <p:spPr bwMode="auto">
            <a:xfrm>
              <a:off x="6976072" y="5520347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C96E27-38DB-4C2B-86BA-3ADDAAC2EE2C}"/>
                </a:ext>
              </a:extLst>
            </p:cNvPr>
            <p:cNvSpPr/>
            <p:nvPr/>
          </p:nvSpPr>
          <p:spPr bwMode="auto">
            <a:xfrm>
              <a:off x="7306239" y="5520347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FD049A0-56FA-4DB0-B253-B4F90E109C7B}"/>
                </a:ext>
              </a:extLst>
            </p:cNvPr>
            <p:cNvSpPr/>
            <p:nvPr/>
          </p:nvSpPr>
          <p:spPr bwMode="auto">
            <a:xfrm>
              <a:off x="6295796" y="5919330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F5FA2A9-7FBD-4D64-A306-0D0BDCD13538}"/>
                </a:ext>
              </a:extLst>
            </p:cNvPr>
            <p:cNvSpPr/>
            <p:nvPr/>
          </p:nvSpPr>
          <p:spPr bwMode="auto">
            <a:xfrm>
              <a:off x="6632220" y="5919330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64D08C9-00CF-4F72-ADF5-F6E94BC0E49A}"/>
                </a:ext>
              </a:extLst>
            </p:cNvPr>
            <p:cNvSpPr/>
            <p:nvPr/>
          </p:nvSpPr>
          <p:spPr bwMode="auto">
            <a:xfrm>
              <a:off x="6968644" y="5914117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F654D21-73B5-4ED8-9A1E-1CCEB7D79D7F}"/>
                </a:ext>
              </a:extLst>
            </p:cNvPr>
            <p:cNvSpPr/>
            <p:nvPr/>
          </p:nvSpPr>
          <p:spPr bwMode="auto">
            <a:xfrm>
              <a:off x="7313072" y="5918899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33EB93C-1F03-4415-AAC8-C1CCD8689441}"/>
                </a:ext>
              </a:extLst>
            </p:cNvPr>
            <p:cNvSpPr/>
            <p:nvPr/>
          </p:nvSpPr>
          <p:spPr bwMode="auto">
            <a:xfrm>
              <a:off x="6295796" y="6335949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6771D3-457D-4881-AF4E-C71CEE29C820}"/>
                </a:ext>
              </a:extLst>
            </p:cNvPr>
            <p:cNvSpPr/>
            <p:nvPr/>
          </p:nvSpPr>
          <p:spPr bwMode="auto">
            <a:xfrm>
              <a:off x="6632220" y="6335949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6619FF4-73A5-4285-9E8C-A81FDBB15801}"/>
                </a:ext>
              </a:extLst>
            </p:cNvPr>
            <p:cNvSpPr/>
            <p:nvPr/>
          </p:nvSpPr>
          <p:spPr bwMode="auto">
            <a:xfrm>
              <a:off x="6968644" y="6330736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33DC41E-2823-4E92-AF66-BA50AA28FC26}"/>
                </a:ext>
              </a:extLst>
            </p:cNvPr>
            <p:cNvSpPr/>
            <p:nvPr/>
          </p:nvSpPr>
          <p:spPr bwMode="auto">
            <a:xfrm>
              <a:off x="7313072" y="6335518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90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D355-C448-4507-A96C-043FB88E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A8640-0DF7-47A7-877B-7A18E0BF92F5}"/>
              </a:ext>
            </a:extLst>
          </p:cNvPr>
          <p:cNvSpPr txBox="1"/>
          <p:nvPr/>
        </p:nvSpPr>
        <p:spPr>
          <a:xfrm>
            <a:off x="2138603" y="965775"/>
            <a:ext cx="7911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เมื่อนำอา</a:t>
            </a:r>
            <a:r>
              <a:rPr lang="th-TH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cs typeface="Tahoma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ตัวมาคำนวณแบบ </a:t>
            </a:r>
            <a:r>
              <a:rPr lang="en-US" dirty="0">
                <a:latin typeface="Tahoma" panose="020B0604030504040204" pitchFamily="34" charset="0"/>
                <a:cs typeface="Tahoma" pitchFamily="34" charset="0"/>
              </a:rPr>
              <a:t>element-wise 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แต่อา</a:t>
            </a:r>
            <a:r>
              <a:rPr lang="th-TH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ทั้งสองมีขนาดไม่เท่ากัน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ระบบจะ</a:t>
            </a:r>
            <a:r>
              <a:rPr lang="en-US" dirty="0">
                <a:latin typeface="Tahoma" panose="020B0604030504040204" pitchFamily="34" charset="0"/>
                <a:cs typeface="Tahoma" pitchFamily="34" charset="0"/>
              </a:rPr>
              <a:t> broadcast 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อา</a:t>
            </a:r>
            <a:r>
              <a:rPr lang="th-TH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ตัวเล็ก (หรืออาจทำทั้งสองตัว) ให้มีขนาดเท่ากันก่อนทำงาน</a:t>
            </a: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แต่บางครั้งก็ </a:t>
            </a:r>
            <a:r>
              <a:rPr lang="en-US" dirty="0">
                <a:latin typeface="Tahoma" panose="020B0604030504040204" pitchFamily="34" charset="0"/>
                <a:cs typeface="Tahoma" pitchFamily="34" charset="0"/>
              </a:rPr>
              <a:t>broadcast 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ไม่ได้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C0D938-6920-489D-A927-D0B7B0B64CF0}"/>
              </a:ext>
            </a:extLst>
          </p:cNvPr>
          <p:cNvGrpSpPr/>
          <p:nvPr/>
        </p:nvGrpSpPr>
        <p:grpSpPr>
          <a:xfrm>
            <a:off x="3221253" y="3054330"/>
            <a:ext cx="5746317" cy="976614"/>
            <a:chOff x="1697253" y="3372595"/>
            <a:chExt cx="5746317" cy="976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D9A56F-F6BE-4F10-A8AD-E30A8955A1E2}"/>
                    </a:ext>
                  </a:extLst>
                </p:cNvPr>
                <p:cNvSpPr txBox="1"/>
                <p:nvPr/>
              </p:nvSpPr>
              <p:spPr>
                <a:xfrm>
                  <a:off x="1697253" y="3372595"/>
                  <a:ext cx="5746317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th-TH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               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D9A56F-F6BE-4F10-A8AD-E30A8955A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253" y="3372595"/>
                  <a:ext cx="5746317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1EFD45B-C8D0-4ADC-BBC4-A176A6C527ED}"/>
                </a:ext>
              </a:extLst>
            </p:cNvPr>
            <p:cNvSpPr/>
            <p:nvPr/>
          </p:nvSpPr>
          <p:spPr bwMode="auto">
            <a:xfrm>
              <a:off x="4358376" y="3668745"/>
              <a:ext cx="424070" cy="38431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44A8E-D0BD-4365-A6F4-12460611B770}"/>
                  </a:ext>
                </a:extLst>
              </p:cNvPr>
              <p:cNvSpPr txBox="1"/>
              <p:nvPr/>
            </p:nvSpPr>
            <p:spPr>
              <a:xfrm>
                <a:off x="3221253" y="5151535"/>
                <a:ext cx="269618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44A8E-D0BD-4365-A6F4-12460611B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253" y="5151535"/>
                <a:ext cx="2696186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D4B39-3317-4E7E-94BC-0704E48AA591}"/>
                  </a:ext>
                </a:extLst>
              </p:cNvPr>
              <p:cNvSpPr txBox="1"/>
              <p:nvPr/>
            </p:nvSpPr>
            <p:spPr>
              <a:xfrm>
                <a:off x="6635737" y="5151536"/>
                <a:ext cx="2227854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D4B39-3317-4E7E-94BC-0704E48A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37" y="5151536"/>
                <a:ext cx="2227854" cy="974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CB430E5-55E7-49C7-8873-542535C9AC86}"/>
              </a:ext>
            </a:extLst>
          </p:cNvPr>
          <p:cNvGrpSpPr/>
          <p:nvPr/>
        </p:nvGrpSpPr>
        <p:grpSpPr>
          <a:xfrm>
            <a:off x="3499025" y="5953200"/>
            <a:ext cx="451080" cy="249480"/>
            <a:chOff x="3499025" y="5953200"/>
            <a:chExt cx="45108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0C424F-3A93-4F18-A5D6-A34E4C0EBD85}"/>
                    </a:ext>
                  </a:extLst>
                </p14:cNvPr>
                <p14:cNvContentPartPr/>
                <p14:nvPr/>
              </p14:nvContentPartPr>
              <p14:xfrm>
                <a:off x="3499025" y="6000000"/>
                <a:ext cx="66240" cy="136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0C424F-3A93-4F18-A5D6-A34E4C0EBD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0025" y="5991360"/>
                  <a:ext cx="83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7D391A-84B2-4FD7-9E63-E09B80909F59}"/>
                    </a:ext>
                  </a:extLst>
                </p14:cNvPr>
                <p14:cNvContentPartPr/>
                <p14:nvPr/>
              </p14:nvContentPartPr>
              <p14:xfrm>
                <a:off x="3605945" y="6031680"/>
                <a:ext cx="7920" cy="6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7D391A-84B2-4FD7-9E63-E09B80909F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96945" y="6023040"/>
                  <a:ext cx="25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ACBE07-684B-42CE-83CD-B26C6ABF99D2}"/>
                    </a:ext>
                  </a:extLst>
                </p14:cNvPr>
                <p14:cNvContentPartPr/>
                <p14:nvPr/>
              </p14:nvContentPartPr>
              <p14:xfrm>
                <a:off x="3671825" y="6102240"/>
                <a:ext cx="38520" cy="10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ACBE07-684B-42CE-83CD-B26C6ABF99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62825" y="6093240"/>
                  <a:ext cx="5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D0ED40-73F0-4146-AB67-005446A21386}"/>
                    </a:ext>
                  </a:extLst>
                </p14:cNvPr>
                <p14:cNvContentPartPr/>
                <p14:nvPr/>
              </p14:nvContentPartPr>
              <p14:xfrm>
                <a:off x="3790985" y="6014400"/>
                <a:ext cx="60120" cy="13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D0ED40-73F0-4146-AB67-005446A213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1985" y="6005760"/>
                  <a:ext cx="77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06A25D-6AB7-44A9-88D2-1B77E1A2C62C}"/>
                    </a:ext>
                  </a:extLst>
                </p14:cNvPr>
                <p14:cNvContentPartPr/>
                <p14:nvPr/>
              </p14:nvContentPartPr>
              <p14:xfrm>
                <a:off x="3893225" y="5953200"/>
                <a:ext cx="56880" cy="175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06A25D-6AB7-44A9-88D2-1B77E1A2C6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4225" y="5944200"/>
                  <a:ext cx="745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F6AF3E-E65F-4A63-A0EC-5410B0B8B943}"/>
              </a:ext>
            </a:extLst>
          </p:cNvPr>
          <p:cNvGrpSpPr/>
          <p:nvPr/>
        </p:nvGrpSpPr>
        <p:grpSpPr>
          <a:xfrm>
            <a:off x="5127665" y="6223200"/>
            <a:ext cx="465120" cy="239400"/>
            <a:chOff x="5127665" y="6223200"/>
            <a:chExt cx="4651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31E6A0-A3CE-4DA1-8ADB-E779395A734A}"/>
                    </a:ext>
                  </a:extLst>
                </p14:cNvPr>
                <p14:cNvContentPartPr/>
                <p14:nvPr/>
              </p14:nvContentPartPr>
              <p14:xfrm>
                <a:off x="5127665" y="6232560"/>
                <a:ext cx="67680" cy="176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31E6A0-A3CE-4DA1-8ADB-E779395A73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18665" y="6223560"/>
                  <a:ext cx="85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5388F7-D6CF-4356-B4B3-92ACDE95EAA8}"/>
                    </a:ext>
                  </a:extLst>
                </p14:cNvPr>
                <p14:cNvContentPartPr/>
                <p14:nvPr/>
              </p14:nvContentPartPr>
              <p14:xfrm>
                <a:off x="5261945" y="6267480"/>
                <a:ext cx="55800" cy="12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5388F7-D6CF-4356-B4B3-92ACDE95EA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53305" y="6258480"/>
                  <a:ext cx="73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EAF61E-D0BA-4392-BB49-B6018A5777F5}"/>
                    </a:ext>
                  </a:extLst>
                </p14:cNvPr>
                <p14:cNvContentPartPr/>
                <p14:nvPr/>
              </p14:nvContentPartPr>
              <p14:xfrm>
                <a:off x="5351225" y="6357120"/>
                <a:ext cx="36720" cy="10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EAF61E-D0BA-4392-BB49-B6018A5777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42585" y="6348120"/>
                  <a:ext cx="54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6131CC-E2BD-4988-B6F2-F9D2DE96E93B}"/>
                    </a:ext>
                  </a:extLst>
                </p14:cNvPr>
                <p14:cNvContentPartPr/>
                <p14:nvPr/>
              </p14:nvContentPartPr>
              <p14:xfrm>
                <a:off x="5462825" y="6272880"/>
                <a:ext cx="53640" cy="13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6131CC-E2BD-4988-B6F2-F9D2DE96E9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54185" y="6263880"/>
                  <a:ext cx="71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B2470C-5246-495F-9089-51724FC4AE17}"/>
                    </a:ext>
                  </a:extLst>
                </p14:cNvPr>
                <p14:cNvContentPartPr/>
                <p14:nvPr/>
              </p14:nvContentPartPr>
              <p14:xfrm>
                <a:off x="5523665" y="6223200"/>
                <a:ext cx="69120" cy="205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B2470C-5246-495F-9089-51724FC4AE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14665" y="6214560"/>
                  <a:ext cx="867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9EA6DF-63DD-460B-A090-E225640DDCF3}"/>
              </a:ext>
            </a:extLst>
          </p:cNvPr>
          <p:cNvGrpSpPr/>
          <p:nvPr/>
        </p:nvGrpSpPr>
        <p:grpSpPr>
          <a:xfrm>
            <a:off x="6676025" y="6174600"/>
            <a:ext cx="445320" cy="265320"/>
            <a:chOff x="6676025" y="6174600"/>
            <a:chExt cx="4453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2770CC-C9D8-4D1E-96A3-DAE7E1611D38}"/>
                    </a:ext>
                  </a:extLst>
                </p14:cNvPr>
                <p14:cNvContentPartPr/>
                <p14:nvPr/>
              </p14:nvContentPartPr>
              <p14:xfrm>
                <a:off x="6676025" y="6206640"/>
                <a:ext cx="65520" cy="171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2770CC-C9D8-4D1E-96A3-DAE7E1611D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67385" y="6198000"/>
                  <a:ext cx="83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E92D04-6768-4086-A0CE-631B5395D3DF}"/>
                    </a:ext>
                  </a:extLst>
                </p14:cNvPr>
                <p14:cNvContentPartPr/>
                <p14:nvPr/>
              </p14:nvContentPartPr>
              <p14:xfrm>
                <a:off x="6803465" y="6245880"/>
                <a:ext cx="48600" cy="13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E92D04-6768-4086-A0CE-631B5395D3D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94825" y="6236880"/>
                  <a:ext cx="66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3A551B-4911-4742-A8B8-F1A57FF672FC}"/>
                    </a:ext>
                  </a:extLst>
                </p14:cNvPr>
                <p14:cNvContentPartPr/>
                <p14:nvPr/>
              </p14:nvContentPartPr>
              <p14:xfrm>
                <a:off x="6906785" y="6357120"/>
                <a:ext cx="27720" cy="8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3A551B-4911-4742-A8B8-F1A57FF672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97785" y="6348120"/>
                  <a:ext cx="45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3DD538-BEBE-42C5-AFFA-1444A68ADF0D}"/>
                    </a:ext>
                  </a:extLst>
                </p14:cNvPr>
                <p14:cNvContentPartPr/>
                <p14:nvPr/>
              </p14:nvContentPartPr>
              <p14:xfrm>
                <a:off x="7006145" y="6256320"/>
                <a:ext cx="28080" cy="11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3DD538-BEBE-42C5-AFFA-1444A68ADF0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97505" y="6247320"/>
                  <a:ext cx="45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7D3E5D-158A-4628-A9C4-62B9AF18F951}"/>
                    </a:ext>
                  </a:extLst>
                </p14:cNvPr>
                <p14:cNvContentPartPr/>
                <p14:nvPr/>
              </p14:nvContentPartPr>
              <p14:xfrm>
                <a:off x="7065905" y="6174600"/>
                <a:ext cx="55440" cy="19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7D3E5D-158A-4628-A9C4-62B9AF18F9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56905" y="6165960"/>
                  <a:ext cx="730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EA9749-82F7-4DF2-809C-6523FA17FFF0}"/>
              </a:ext>
            </a:extLst>
          </p:cNvPr>
          <p:cNvGrpSpPr/>
          <p:nvPr/>
        </p:nvGrpSpPr>
        <p:grpSpPr>
          <a:xfrm>
            <a:off x="7676465" y="6187200"/>
            <a:ext cx="325800" cy="208440"/>
            <a:chOff x="7676465" y="6187200"/>
            <a:chExt cx="32580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BC1426-848B-4942-BD4F-913BF90391E9}"/>
                    </a:ext>
                  </a:extLst>
                </p14:cNvPr>
                <p14:cNvContentPartPr/>
                <p14:nvPr/>
              </p14:nvContentPartPr>
              <p14:xfrm>
                <a:off x="7676465" y="6187200"/>
                <a:ext cx="59760" cy="14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BC1426-848B-4942-BD4F-913BF90391E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67825" y="6178200"/>
                  <a:ext cx="77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485E04-5427-4E5F-9E3B-EED00AFAF7F9}"/>
                    </a:ext>
                  </a:extLst>
                </p14:cNvPr>
                <p14:cNvContentPartPr/>
                <p14:nvPr/>
              </p14:nvContentPartPr>
              <p14:xfrm>
                <a:off x="7811105" y="6203400"/>
                <a:ext cx="81360" cy="8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485E04-5427-4E5F-9E3B-EED00AFAF7F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105" y="6194400"/>
                  <a:ext cx="99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05D147-8909-4573-AE4E-67B3B60A39AD}"/>
                    </a:ext>
                  </a:extLst>
                </p14:cNvPr>
                <p14:cNvContentPartPr/>
                <p14:nvPr/>
              </p14:nvContentPartPr>
              <p14:xfrm>
                <a:off x="7956185" y="6264960"/>
                <a:ext cx="46080" cy="13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05D147-8909-4573-AE4E-67B3B60A39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47545" y="6256320"/>
                  <a:ext cx="637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BE5B02-C5F7-4D90-924C-B2385D8DF3A8}"/>
              </a:ext>
            </a:extLst>
          </p:cNvPr>
          <p:cNvGrpSpPr/>
          <p:nvPr/>
        </p:nvGrpSpPr>
        <p:grpSpPr>
          <a:xfrm>
            <a:off x="8100185" y="6100800"/>
            <a:ext cx="171720" cy="231840"/>
            <a:chOff x="8100185" y="6100800"/>
            <a:chExt cx="17172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78BE3E-3D69-4626-81DC-3D6A33019068}"/>
                    </a:ext>
                  </a:extLst>
                </p14:cNvPr>
                <p14:cNvContentPartPr/>
                <p14:nvPr/>
              </p14:nvContentPartPr>
              <p14:xfrm>
                <a:off x="8100185" y="6191160"/>
                <a:ext cx="53640" cy="141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78BE3E-3D69-4626-81DC-3D6A330190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91185" y="6182160"/>
                  <a:ext cx="71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3196DC-6016-4A12-85E6-0E258598C820}"/>
                    </a:ext>
                  </a:extLst>
                </p14:cNvPr>
                <p14:cNvContentPartPr/>
                <p14:nvPr/>
              </p14:nvContentPartPr>
              <p14:xfrm>
                <a:off x="8194505" y="6100800"/>
                <a:ext cx="77400" cy="217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3196DC-6016-4A12-85E6-0E258598C8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85505" y="6092160"/>
                  <a:ext cx="95040" cy="23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55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9E3D3-57E0-4024-B922-976CF9F1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ตัวอย่าง: </a:t>
            </a:r>
            <a:r>
              <a:rPr lang="en-US" dirty="0"/>
              <a:t>Matrix Translation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3450157" y="3741467"/>
            <a:ext cx="6168671" cy="1017842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M1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 [-7,2],[-5,7],[-1,0] 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T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 [7,-3],[7,-3],[7,-3] 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M2 = M1 + T</a:t>
            </a:r>
          </a:p>
        </p:txBody>
      </p:sp>
      <p:sp>
        <p:nvSpPr>
          <p:cNvPr id="9" name="Shape 93"/>
          <p:cNvSpPr/>
          <p:nvPr/>
        </p:nvSpPr>
        <p:spPr>
          <a:xfrm>
            <a:off x="7465555" y="1807584"/>
            <a:ext cx="1704974" cy="1017842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[[ 0 -1]</a:t>
            </a:r>
          </a:p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[ 2  4]</a:t>
            </a:r>
          </a:p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[ 6 -3]]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8E69F-EF38-41C3-9F4C-02D5FEBF008E}"/>
              </a:ext>
            </a:extLst>
          </p:cNvPr>
          <p:cNvGrpSpPr/>
          <p:nvPr/>
        </p:nvGrpSpPr>
        <p:grpSpPr>
          <a:xfrm>
            <a:off x="4740903" y="877917"/>
            <a:ext cx="2632599" cy="2295939"/>
            <a:chOff x="2828228" y="897835"/>
            <a:chExt cx="3487543" cy="30415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828228" y="897835"/>
              <a:ext cx="3487543" cy="30415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Freeform 2"/>
            <p:cNvSpPr/>
            <p:nvPr/>
          </p:nvSpPr>
          <p:spPr bwMode="auto">
            <a:xfrm>
              <a:off x="3054322" y="1340566"/>
              <a:ext cx="1287379" cy="1515979"/>
            </a:xfrm>
            <a:custGeom>
              <a:avLst/>
              <a:gdLst>
                <a:gd name="connsiteX0" fmla="*/ 421105 w 1287379"/>
                <a:gd name="connsiteY0" fmla="*/ 0 h 1515979"/>
                <a:gd name="connsiteX1" fmla="*/ 0 w 1287379"/>
                <a:gd name="connsiteY1" fmla="*/ 1082842 h 1515979"/>
                <a:gd name="connsiteX2" fmla="*/ 1287379 w 1287379"/>
                <a:gd name="connsiteY2" fmla="*/ 1515979 h 1515979"/>
                <a:gd name="connsiteX3" fmla="*/ 421105 w 1287379"/>
                <a:gd name="connsiteY3" fmla="*/ 0 h 151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379" h="1515979">
                  <a:moveTo>
                    <a:pt x="421105" y="0"/>
                  </a:moveTo>
                  <a:lnTo>
                    <a:pt x="0" y="1082842"/>
                  </a:lnTo>
                  <a:lnTo>
                    <a:pt x="1287379" y="1515979"/>
                  </a:lnTo>
                  <a:lnTo>
                    <a:pt x="421105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1800" dirty="0">
                  <a:latin typeface="Tahoma" pitchFamily="34" charset="0"/>
                  <a:cs typeface="Tahoma" pitchFamily="34" charset="0"/>
                </a:rPr>
                <a:t>  M1</a:t>
              </a: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562688" y="1990271"/>
              <a:ext cx="1287379" cy="1515979"/>
            </a:xfrm>
            <a:custGeom>
              <a:avLst/>
              <a:gdLst>
                <a:gd name="connsiteX0" fmla="*/ 421105 w 1287379"/>
                <a:gd name="connsiteY0" fmla="*/ 0 h 1515979"/>
                <a:gd name="connsiteX1" fmla="*/ 0 w 1287379"/>
                <a:gd name="connsiteY1" fmla="*/ 1082842 h 1515979"/>
                <a:gd name="connsiteX2" fmla="*/ 1287379 w 1287379"/>
                <a:gd name="connsiteY2" fmla="*/ 1515979 h 1515979"/>
                <a:gd name="connsiteX3" fmla="*/ 421105 w 1287379"/>
                <a:gd name="connsiteY3" fmla="*/ 0 h 151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379" h="1515979">
                  <a:moveTo>
                    <a:pt x="421105" y="0"/>
                  </a:moveTo>
                  <a:lnTo>
                    <a:pt x="0" y="1082842"/>
                  </a:lnTo>
                  <a:lnTo>
                    <a:pt x="1287379" y="1515979"/>
                  </a:lnTo>
                  <a:lnTo>
                    <a:pt x="421105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1800" dirty="0">
                  <a:latin typeface="Tahoma" pitchFamily="34" charset="0"/>
                  <a:cs typeface="Tahoma" pitchFamily="34" charset="0"/>
                </a:rPr>
                <a:t>   M2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445767" y="130246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16222" y="238051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05606" y="2828099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954645" y="1952171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25100" y="303021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20834" y="3477804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" name="Shape 93">
            <a:extLst>
              <a:ext uri="{FF2B5EF4-FFF2-40B4-BE49-F238E27FC236}">
                <a16:creationId xmlns:a16="http://schemas.microsoft.com/office/drawing/2014/main" id="{EF24AA6A-24C7-4429-BC19-ADCF2B4A4C73}"/>
              </a:ext>
            </a:extLst>
          </p:cNvPr>
          <p:cNvSpPr/>
          <p:nvPr/>
        </p:nvSpPr>
        <p:spPr>
          <a:xfrm>
            <a:off x="3206915" y="949106"/>
            <a:ext cx="1583842" cy="1325618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x  y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[[-7  2]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[-5  7]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[-1  0]]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29701-F5E8-4A0C-B21B-3756AE8BD9EF}"/>
              </a:ext>
            </a:extLst>
          </p:cNvPr>
          <p:cNvSpPr txBox="1"/>
          <p:nvPr/>
        </p:nvSpPr>
        <p:spPr>
          <a:xfrm>
            <a:off x="2756382" y="3205392"/>
            <a:ext cx="719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ต้องการย้ายทุกจุดไปทางขวา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7, 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ลงล่าง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3 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คือบวกทุดจุดด้วย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[7, -3]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 </a:t>
            </a:r>
            <a:endParaRPr lang="th-TH" sz="2000" i="1" dirty="0">
              <a:latin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21" name="Shape 93">
            <a:extLst>
              <a:ext uri="{FF2B5EF4-FFF2-40B4-BE49-F238E27FC236}">
                <a16:creationId xmlns:a16="http://schemas.microsoft.com/office/drawing/2014/main" id="{FCCF13E8-5698-46B7-8876-7B8E87CD638A}"/>
              </a:ext>
            </a:extLst>
          </p:cNvPr>
          <p:cNvSpPr/>
          <p:nvPr/>
        </p:nvSpPr>
        <p:spPr>
          <a:xfrm>
            <a:off x="1781252" y="3831183"/>
            <a:ext cx="1583842" cy="870109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M1 </a:t>
            </a:r>
            <a:r>
              <a:rPr lang="th-TH" sz="1800" b="1" dirty="0">
                <a:latin typeface="Courier New"/>
                <a:ea typeface="Courier New"/>
                <a:cs typeface="Courier New"/>
                <a:sym typeface="Courier New"/>
              </a:rPr>
              <a:t>กับ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-TH" sz="1800" b="1" dirty="0">
                <a:latin typeface="Courier New"/>
                <a:ea typeface="Courier New"/>
                <a:cs typeface="Courier New"/>
                <a:sym typeface="Courier New"/>
              </a:rPr>
              <a:t>มีขนาดเท่ากัน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" name="Shape 93">
            <a:extLst>
              <a:ext uri="{FF2B5EF4-FFF2-40B4-BE49-F238E27FC236}">
                <a16:creationId xmlns:a16="http://schemas.microsoft.com/office/drawing/2014/main" id="{5E5E3643-8A06-4478-A7CF-87EC655EF11F}"/>
              </a:ext>
            </a:extLst>
          </p:cNvPr>
          <p:cNvSpPr/>
          <p:nvPr/>
        </p:nvSpPr>
        <p:spPr>
          <a:xfrm>
            <a:off x="3365094" y="5631284"/>
            <a:ext cx="3021002" cy="1017842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[[-7  2]</a:t>
            </a:r>
          </a:p>
          <a:p>
            <a:pPr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[-5  7]  + </a:t>
            </a:r>
            <a:r>
              <a:rPr lang="en-US"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[7, -3]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[-1  0]]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A32B5B-5AA7-47B4-B7EA-473D93AAEACE}"/>
              </a:ext>
            </a:extLst>
          </p:cNvPr>
          <p:cNvGrpSpPr/>
          <p:nvPr/>
        </p:nvGrpSpPr>
        <p:grpSpPr>
          <a:xfrm>
            <a:off x="1781252" y="4994152"/>
            <a:ext cx="6837364" cy="514899"/>
            <a:chOff x="1781252" y="4994152"/>
            <a:chExt cx="6837364" cy="514899"/>
          </a:xfrm>
        </p:grpSpPr>
        <p:sp>
          <p:nvSpPr>
            <p:cNvPr id="19" name="Shape 93">
              <a:extLst>
                <a:ext uri="{FF2B5EF4-FFF2-40B4-BE49-F238E27FC236}">
                  <a16:creationId xmlns:a16="http://schemas.microsoft.com/office/drawing/2014/main" id="{638F58EF-9726-46D0-B916-94F88A5A564B}"/>
                </a:ext>
              </a:extLst>
            </p:cNvPr>
            <p:cNvSpPr/>
            <p:nvPr/>
          </p:nvSpPr>
          <p:spPr>
            <a:xfrm>
              <a:off x="3448898" y="4994152"/>
              <a:ext cx="5169718" cy="402289"/>
            </a:xfrm>
            <a:prstGeom prst="rect">
              <a:avLst/>
            </a:prstGeom>
            <a:solidFill>
              <a:srgbClr val="FFCCFF"/>
            </a:solidFill>
            <a:ln>
              <a:solid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M2 = M1 + </a:t>
              </a:r>
              <a:r>
                <a:rPr lang="en-US" sz="2000" b="1" dirty="0" err="1">
                  <a:latin typeface="Courier New"/>
                  <a:ea typeface="Courier New"/>
                  <a:cs typeface="Courier New"/>
                  <a:sym typeface="Courier New"/>
                </a:rPr>
                <a:t>np.array</a:t>
              </a: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( [7, -3] )</a:t>
              </a:r>
            </a:p>
          </p:txBody>
        </p:sp>
        <p:sp>
          <p:nvSpPr>
            <p:cNvPr id="24" name="Shape 93">
              <a:extLst>
                <a:ext uri="{FF2B5EF4-FFF2-40B4-BE49-F238E27FC236}">
                  <a16:creationId xmlns:a16="http://schemas.microsoft.com/office/drawing/2014/main" id="{DC388704-7410-4E2E-8739-C21AD339693C}"/>
                </a:ext>
              </a:extLst>
            </p:cNvPr>
            <p:cNvSpPr/>
            <p:nvPr/>
          </p:nvSpPr>
          <p:spPr>
            <a:xfrm>
              <a:off x="1781252" y="5026740"/>
              <a:ext cx="1583842" cy="482311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th-TH" sz="1800" b="1" dirty="0">
                  <a:latin typeface="Courier New"/>
                  <a:ea typeface="Courier New"/>
                  <a:cs typeface="Courier New"/>
                  <a:sym typeface="Courier New"/>
                </a:rPr>
                <a:t>เขียนแค่นี้ก็พอ</a:t>
              </a:r>
              <a:endParaRPr sz="18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FC48A2-22BE-4384-B3BE-B34860100B5B}"/>
              </a:ext>
            </a:extLst>
          </p:cNvPr>
          <p:cNvGrpSpPr/>
          <p:nvPr/>
        </p:nvGrpSpPr>
        <p:grpSpPr>
          <a:xfrm>
            <a:off x="7575083" y="5639038"/>
            <a:ext cx="3498638" cy="1017842"/>
            <a:chOff x="1682915" y="5361674"/>
            <a:chExt cx="3498638" cy="1017842"/>
          </a:xfrm>
        </p:grpSpPr>
        <p:sp>
          <p:nvSpPr>
            <p:cNvPr id="28" name="Shape 93">
              <a:extLst>
                <a:ext uri="{FF2B5EF4-FFF2-40B4-BE49-F238E27FC236}">
                  <a16:creationId xmlns:a16="http://schemas.microsoft.com/office/drawing/2014/main" id="{58342C23-ADAC-47A5-B9AB-086A3718BDE6}"/>
                </a:ext>
              </a:extLst>
            </p:cNvPr>
            <p:cNvSpPr/>
            <p:nvPr/>
          </p:nvSpPr>
          <p:spPr>
            <a:xfrm>
              <a:off x="3216903" y="5615659"/>
              <a:ext cx="372534" cy="371511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1800" b="1" dirty="0">
                  <a:latin typeface="Courier New"/>
                  <a:ea typeface="Courier New"/>
                  <a:cs typeface="Courier New"/>
                  <a:sym typeface="Courier New"/>
                </a:rPr>
                <a:t>+           </a:t>
              </a:r>
              <a:endParaRPr sz="18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" name="Shape 93">
              <a:extLst>
                <a:ext uri="{FF2B5EF4-FFF2-40B4-BE49-F238E27FC236}">
                  <a16:creationId xmlns:a16="http://schemas.microsoft.com/office/drawing/2014/main" id="{F8590395-CA5D-45B2-8270-DE76CAAF0D0E}"/>
                </a:ext>
              </a:extLst>
            </p:cNvPr>
            <p:cNvSpPr/>
            <p:nvPr/>
          </p:nvSpPr>
          <p:spPr>
            <a:xfrm>
              <a:off x="1682915" y="5361674"/>
              <a:ext cx="1583842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[[-7  2]</a:t>
              </a:r>
            </a:p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 [-5  7]</a:t>
              </a:r>
            </a:p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 [-1  0]]</a:t>
              </a:r>
              <a:endParaRPr sz="20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" name="Shape 93">
              <a:extLst>
                <a:ext uri="{FF2B5EF4-FFF2-40B4-BE49-F238E27FC236}">
                  <a16:creationId xmlns:a16="http://schemas.microsoft.com/office/drawing/2014/main" id="{97E872D8-4A81-4175-8093-D912C7A17B65}"/>
                </a:ext>
              </a:extLst>
            </p:cNvPr>
            <p:cNvSpPr/>
            <p:nvPr/>
          </p:nvSpPr>
          <p:spPr>
            <a:xfrm>
              <a:off x="3597711" y="5361674"/>
              <a:ext cx="1583842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[[7  -3]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[7  -3]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[7  -3]]</a:t>
              </a:r>
              <a:endParaRPr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8C605A-2F62-4A37-BD57-D996FFB2A439}"/>
              </a:ext>
            </a:extLst>
          </p:cNvPr>
          <p:cNvSpPr/>
          <p:nvPr/>
        </p:nvSpPr>
        <p:spPr bwMode="auto">
          <a:xfrm>
            <a:off x="6639470" y="5766959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C57EA7E5-6144-4FEE-B64F-3F2075D2EBBA}"/>
              </a:ext>
            </a:extLst>
          </p:cNvPr>
          <p:cNvSpPr/>
          <p:nvPr/>
        </p:nvSpPr>
        <p:spPr bwMode="auto">
          <a:xfrm>
            <a:off x="4547242" y="5268284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097D7A-ADBA-4C4A-A176-F14D51A041EB}"/>
              </a:ext>
            </a:extLst>
          </p:cNvPr>
          <p:cNvSpPr/>
          <p:nvPr/>
        </p:nvSpPr>
        <p:spPr bwMode="auto">
          <a:xfrm rot="5400000">
            <a:off x="5057030" y="3454099"/>
            <a:ext cx="873058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ตัวเล็ก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41290" y="1589717"/>
                <a:ext cx="6499023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90" y="1589717"/>
                <a:ext cx="6499023" cy="9828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1290" y="5131868"/>
                <a:ext cx="7266541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90" y="5131868"/>
                <a:ext cx="7266541" cy="982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16606" y="3294191"/>
                <a:ext cx="7678128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06" y="3294191"/>
                <a:ext cx="7678128" cy="982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93"/>
          <p:cNvSpPr/>
          <p:nvPr/>
        </p:nvSpPr>
        <p:spPr>
          <a:xfrm>
            <a:off x="2216607" y="4628785"/>
            <a:ext cx="7474211" cy="402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([[10],[20],[30]]) + x</a:t>
            </a:r>
          </a:p>
        </p:txBody>
      </p:sp>
      <p:sp>
        <p:nvSpPr>
          <p:cNvPr id="10" name="Shape 93"/>
          <p:cNvSpPr/>
          <p:nvPr/>
        </p:nvSpPr>
        <p:spPr>
          <a:xfrm>
            <a:off x="2216607" y="753598"/>
            <a:ext cx="7474211" cy="710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([[1,2],[3,4],[5,6]])</a:t>
            </a:r>
          </a:p>
          <a:p>
            <a:pPr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u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([2]) + x</a:t>
            </a:r>
          </a:p>
        </p:txBody>
      </p:sp>
      <p:sp>
        <p:nvSpPr>
          <p:cNvPr id="12" name="Shape 93"/>
          <p:cNvSpPr/>
          <p:nvPr/>
        </p:nvSpPr>
        <p:spPr>
          <a:xfrm>
            <a:off x="2315497" y="2819824"/>
            <a:ext cx="7400004" cy="402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([10 20]) +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EE311-4976-4735-A8E8-39A93DBBC049}"/>
              </a:ext>
            </a:extLst>
          </p:cNvPr>
          <p:cNvSpPr/>
          <p:nvPr/>
        </p:nvSpPr>
        <p:spPr bwMode="auto">
          <a:xfrm>
            <a:off x="2190103" y="1827191"/>
            <a:ext cx="473585" cy="518444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CAE0E-D915-4D54-818F-4DA40CA16F6A}"/>
              </a:ext>
            </a:extLst>
          </p:cNvPr>
          <p:cNvSpPr/>
          <p:nvPr/>
        </p:nvSpPr>
        <p:spPr bwMode="auto">
          <a:xfrm>
            <a:off x="4058658" y="1551147"/>
            <a:ext cx="977168" cy="1167882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0C8B3-957D-4222-97B5-968BA7032C2C}"/>
              </a:ext>
            </a:extLst>
          </p:cNvPr>
          <p:cNvSpPr/>
          <p:nvPr/>
        </p:nvSpPr>
        <p:spPr bwMode="auto">
          <a:xfrm>
            <a:off x="2190102" y="3519897"/>
            <a:ext cx="1281968" cy="518444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6C0590-827E-4D8B-8C03-BAFD10A89ED8}"/>
              </a:ext>
            </a:extLst>
          </p:cNvPr>
          <p:cNvSpPr/>
          <p:nvPr/>
        </p:nvSpPr>
        <p:spPr bwMode="auto">
          <a:xfrm>
            <a:off x="2216606" y="5103151"/>
            <a:ext cx="685620" cy="11518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20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ตัวเล็ก</a:t>
            </a:r>
            <a:r>
              <a:rPr lang="en-US" dirty="0"/>
              <a:t> </a:t>
            </a:r>
            <a:r>
              <a:rPr lang="th-TH" dirty="0"/>
              <a:t>ให้เท่าตัวใหญ่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31875" y="2324669"/>
                <a:ext cx="2863413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     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75" y="2324669"/>
                <a:ext cx="2863413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hape 93"/>
          <p:cNvSpPr/>
          <p:nvPr/>
        </p:nvSpPr>
        <p:spPr>
          <a:xfrm>
            <a:off x="2913592" y="974883"/>
            <a:ext cx="6451450" cy="83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([[1,2],[3,4],[5,6]])</a:t>
            </a:r>
          </a:p>
          <a:p>
            <a:pPr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u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([2]) +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8DEF1-6667-42B5-BB63-81126A70AF63}"/>
                  </a:ext>
                </a:extLst>
              </p:cNvPr>
              <p:cNvSpPr txBox="1"/>
              <p:nvPr/>
            </p:nvSpPr>
            <p:spPr>
              <a:xfrm>
                <a:off x="4592478" y="2324669"/>
                <a:ext cx="3002810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8DEF1-6667-42B5-BB63-81126A70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478" y="2324669"/>
                <a:ext cx="3002810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097015-F3F9-405E-8DE2-4E7B46049302}"/>
                  </a:ext>
                </a:extLst>
              </p:cNvPr>
              <p:cNvSpPr txBox="1"/>
              <p:nvPr/>
            </p:nvSpPr>
            <p:spPr>
              <a:xfrm>
                <a:off x="4627327" y="2324669"/>
                <a:ext cx="2933111" cy="131048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097015-F3F9-405E-8DE2-4E7B4604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327" y="2324669"/>
                <a:ext cx="2933111" cy="1310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hape 93">
            <a:extLst>
              <a:ext uri="{FF2B5EF4-FFF2-40B4-BE49-F238E27FC236}">
                <a16:creationId xmlns:a16="http://schemas.microsoft.com/office/drawing/2014/main" id="{E002D957-2E2F-4A34-8D4F-0BCA0D451CDB}"/>
              </a:ext>
            </a:extLst>
          </p:cNvPr>
          <p:cNvSpPr/>
          <p:nvPr/>
        </p:nvSpPr>
        <p:spPr>
          <a:xfrm>
            <a:off x="4430112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(1)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404ACB-FD7E-42E6-8990-89C2B0F9150D}"/>
              </a:ext>
            </a:extLst>
          </p:cNvPr>
          <p:cNvSpPr/>
          <p:nvPr/>
        </p:nvSpPr>
        <p:spPr bwMode="auto">
          <a:xfrm>
            <a:off x="5168295" y="4216766"/>
            <a:ext cx="373205" cy="8331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C61CB2-AE9F-421A-A8BB-916162C9C163}"/>
              </a:ext>
            </a:extLst>
          </p:cNvPr>
          <p:cNvSpPr/>
          <p:nvPr/>
        </p:nvSpPr>
        <p:spPr bwMode="auto">
          <a:xfrm>
            <a:off x="4612601" y="4216766"/>
            <a:ext cx="373205" cy="8331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Shape 93">
            <a:extLst>
              <a:ext uri="{FF2B5EF4-FFF2-40B4-BE49-F238E27FC236}">
                <a16:creationId xmlns:a16="http://schemas.microsoft.com/office/drawing/2014/main" id="{4FCAEEBC-B0B5-457F-9371-C69017C1B67C}"/>
              </a:ext>
            </a:extLst>
          </p:cNvPr>
          <p:cNvSpPr/>
          <p:nvPr/>
        </p:nvSpPr>
        <p:spPr>
          <a:xfrm>
            <a:off x="6462748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999BC05-B74D-4845-A516-DE11F09BA9B7}"/>
              </a:ext>
            </a:extLst>
          </p:cNvPr>
          <p:cNvSpPr/>
          <p:nvPr/>
        </p:nvSpPr>
        <p:spPr bwMode="auto">
          <a:xfrm>
            <a:off x="5704697" y="4216766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4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ตัวเล็ก</a:t>
            </a:r>
            <a:r>
              <a:rPr lang="en-US" dirty="0"/>
              <a:t> </a:t>
            </a:r>
            <a:r>
              <a:rPr lang="th-TH" dirty="0"/>
              <a:t>ให้เท่าตัวใหญ่</a:t>
            </a:r>
            <a:endParaRPr lang="en-US" dirty="0"/>
          </a:p>
        </p:txBody>
      </p:sp>
      <p:sp>
        <p:nvSpPr>
          <p:cNvPr id="10" name="Shape 93"/>
          <p:cNvSpPr/>
          <p:nvPr/>
        </p:nvSpPr>
        <p:spPr>
          <a:xfrm>
            <a:off x="2913592" y="974883"/>
            <a:ext cx="6451450" cy="83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([[1,2],[3,4],[5,6]])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([10 20]) +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8D767-1118-4E89-95AE-4648C38C33CF}"/>
                  </a:ext>
                </a:extLst>
              </p:cNvPr>
              <p:cNvSpPr txBox="1"/>
              <p:nvPr/>
            </p:nvSpPr>
            <p:spPr>
              <a:xfrm>
                <a:off x="4502606" y="2314322"/>
                <a:ext cx="3418052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8D767-1118-4E89-95AE-4648C38C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06" y="2314322"/>
                <a:ext cx="3418052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E89ED0-4656-44DC-B620-4BCB032AF307}"/>
                  </a:ext>
                </a:extLst>
              </p:cNvPr>
              <p:cNvSpPr txBox="1"/>
              <p:nvPr/>
            </p:nvSpPr>
            <p:spPr>
              <a:xfrm>
                <a:off x="4467852" y="2314322"/>
                <a:ext cx="3458063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E89ED0-4656-44DC-B620-4BCB032A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852" y="2314322"/>
                <a:ext cx="3458063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913CB2-6E3D-4BFA-8CFF-0093F2FD9246}"/>
                  </a:ext>
                </a:extLst>
              </p:cNvPr>
              <p:cNvSpPr txBox="1"/>
              <p:nvPr/>
            </p:nvSpPr>
            <p:spPr>
              <a:xfrm>
                <a:off x="4458362" y="2314322"/>
                <a:ext cx="3478132" cy="131048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913CB2-6E3D-4BFA-8CFF-0093F2FD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362" y="2314322"/>
                <a:ext cx="3478132" cy="1310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93">
            <a:extLst>
              <a:ext uri="{FF2B5EF4-FFF2-40B4-BE49-F238E27FC236}">
                <a16:creationId xmlns:a16="http://schemas.microsoft.com/office/drawing/2014/main" id="{EC9BDEF1-E9DC-4798-9EDE-07252243DD44}"/>
              </a:ext>
            </a:extLst>
          </p:cNvPr>
          <p:cNvSpPr/>
          <p:nvPr/>
        </p:nvSpPr>
        <p:spPr>
          <a:xfrm>
            <a:off x="4430112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(2)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15FEF-63A3-421C-85A2-DBBC9FFD6C41}"/>
              </a:ext>
            </a:extLst>
          </p:cNvPr>
          <p:cNvSpPr/>
          <p:nvPr/>
        </p:nvSpPr>
        <p:spPr bwMode="auto">
          <a:xfrm>
            <a:off x="4612601" y="4216766"/>
            <a:ext cx="373205" cy="8331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Shape 93">
            <a:extLst>
              <a:ext uri="{FF2B5EF4-FFF2-40B4-BE49-F238E27FC236}">
                <a16:creationId xmlns:a16="http://schemas.microsoft.com/office/drawing/2014/main" id="{B26E44C1-E583-496C-B075-8A36ACEBD1C0}"/>
              </a:ext>
            </a:extLst>
          </p:cNvPr>
          <p:cNvSpPr/>
          <p:nvPr/>
        </p:nvSpPr>
        <p:spPr>
          <a:xfrm>
            <a:off x="6462748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5F7024-4992-496F-8A42-0095A3FB90B4}"/>
              </a:ext>
            </a:extLst>
          </p:cNvPr>
          <p:cNvSpPr/>
          <p:nvPr/>
        </p:nvSpPr>
        <p:spPr bwMode="auto">
          <a:xfrm>
            <a:off x="5704697" y="4216766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3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2741-6369-48A1-9590-18137C62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การเก็บข้อมูล: </a:t>
            </a:r>
            <a:r>
              <a:rPr lang="en-US" dirty="0"/>
              <a:t>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AACC-DF07-4B69-8E65-87071E8D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246" y="876300"/>
            <a:ext cx="8131507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Array: </a:t>
            </a:r>
            <a:r>
              <a:rPr lang="th-TH" dirty="0"/>
              <a:t>คือการเก็บข้อมูลเป็นแถวลำดับเรียงกันไป</a:t>
            </a:r>
            <a:br>
              <a:rPr lang="th-TH" dirty="0"/>
            </a:br>
            <a:r>
              <a:rPr lang="th-TH" dirty="0"/>
              <a:t>คล้ายลิสต์ แต่มีข้อแตกต่าง เช่น</a:t>
            </a:r>
          </a:p>
          <a:p>
            <a:pPr lvl="1"/>
            <a:r>
              <a:rPr lang="th-TH" dirty="0"/>
              <a:t>ทุกช่องในอา</a:t>
            </a:r>
            <a:r>
              <a:rPr lang="th-TH" dirty="0" err="1"/>
              <a:t>เรย์</a:t>
            </a:r>
            <a:r>
              <a:rPr lang="th-TH" dirty="0"/>
              <a:t>เก็บข้อมูลเดียวกันหมด (มักเก็บจำนวน)</a:t>
            </a:r>
          </a:p>
          <a:p>
            <a:pPr lvl="1"/>
            <a:r>
              <a:rPr lang="th-TH" dirty="0"/>
              <a:t>เก็บข้อมูลได้หลายมิติ</a:t>
            </a:r>
          </a:p>
          <a:p>
            <a:pPr lvl="2">
              <a:spcAft>
                <a:spcPts val="800"/>
              </a:spcAft>
            </a:pPr>
            <a:r>
              <a:rPr lang="en-US" sz="2400" dirty="0"/>
              <a:t>1 </a:t>
            </a:r>
            <a:r>
              <a:rPr lang="th-TH" sz="2400" dirty="0"/>
              <a:t>มิติ		</a:t>
            </a:r>
            <a:r>
              <a:rPr lang="en-US" sz="2400" dirty="0"/>
              <a:t>:</a:t>
            </a:r>
            <a:r>
              <a:rPr lang="th-TH" sz="2400" dirty="0"/>
              <a:t> </a:t>
            </a:r>
            <a:r>
              <a:rPr lang="en-US" sz="2400" dirty="0"/>
              <a:t>vector     </a:t>
            </a:r>
            <a:r>
              <a:rPr lang="en-US" dirty="0"/>
              <a:t>[1, 2, 3, 4]</a:t>
            </a:r>
          </a:p>
          <a:p>
            <a:pPr lvl="2">
              <a:spcAft>
                <a:spcPts val="800"/>
              </a:spcAft>
            </a:pPr>
            <a:r>
              <a:rPr lang="en-US" sz="2400" dirty="0"/>
              <a:t>2 </a:t>
            </a:r>
            <a:r>
              <a:rPr lang="th-TH" sz="2400" dirty="0"/>
              <a:t>มิติ	</a:t>
            </a:r>
            <a:r>
              <a:rPr lang="en-US" sz="2400" dirty="0"/>
              <a:t>	: matrix</a:t>
            </a:r>
          </a:p>
          <a:p>
            <a:pPr lvl="2">
              <a:spcAft>
                <a:spcPts val="1800"/>
              </a:spcAft>
            </a:pPr>
            <a:r>
              <a:rPr lang="en-US" sz="2400" dirty="0"/>
              <a:t>n </a:t>
            </a:r>
            <a:r>
              <a:rPr lang="th-TH" sz="2400" dirty="0"/>
              <a:t>มิติ	</a:t>
            </a:r>
            <a:r>
              <a:rPr lang="en-US" sz="2400" dirty="0"/>
              <a:t>	: tensor</a:t>
            </a:r>
          </a:p>
          <a:p>
            <a:pPr lvl="1"/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เป็น </a:t>
            </a:r>
            <a:r>
              <a:rPr lang="en-US" dirty="0"/>
              <a:t>index </a:t>
            </a:r>
            <a:r>
              <a:rPr lang="th-TH" dirty="0"/>
              <a:t>เพื่อใช้ข้อมูลในอา</a:t>
            </a:r>
            <a:r>
              <a:rPr lang="th-TH" dirty="0" err="1"/>
              <a:t>เรย์</a:t>
            </a:r>
            <a:br>
              <a:rPr lang="en-US" dirty="0"/>
            </a:br>
            <a:r>
              <a:rPr lang="th-TH" dirty="0"/>
              <a:t>เช่น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th-TH" dirty="0"/>
              <a:t>เป็นอา</a:t>
            </a:r>
            <a:r>
              <a:rPr lang="th-TH" dirty="0" err="1"/>
              <a:t>เรย์</a:t>
            </a:r>
            <a:r>
              <a:rPr lang="th-TH" dirty="0"/>
              <a:t> </a:t>
            </a:r>
            <a:r>
              <a:rPr lang="en-US" dirty="0"/>
              <a:t>2 </a:t>
            </a:r>
            <a:r>
              <a:rPr lang="th-TH" dirty="0"/>
              <a:t>มิติ </a:t>
            </a:r>
            <a:r>
              <a:rPr lang="en-US" dirty="0"/>
              <a:t> </a:t>
            </a:r>
            <a:br>
              <a:rPr lang="th-TH" dirty="0"/>
            </a:br>
            <a:r>
              <a:rPr lang="th-TH" dirty="0"/>
              <a:t>เขียน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a[(1,2)] </a:t>
            </a:r>
            <a:r>
              <a:rPr lang="th-TH" dirty="0"/>
              <a:t>หรือจะเขียน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a[1,2] </a:t>
            </a:r>
            <a:r>
              <a:rPr lang="th-TH" dirty="0"/>
              <a:t>ก็ได้</a:t>
            </a:r>
            <a:endParaRPr lang="en-US" dirty="0"/>
          </a:p>
          <a:p>
            <a:pPr lvl="1"/>
            <a:r>
              <a:rPr lang="th-TH" sz="2800" dirty="0"/>
              <a:t>มี </a:t>
            </a:r>
            <a:r>
              <a:rPr lang="en-US" sz="2800" dirty="0"/>
              <a:t>operators </a:t>
            </a:r>
            <a:r>
              <a:rPr lang="th-TH" sz="2800" dirty="0"/>
              <a:t>และ </a:t>
            </a:r>
            <a:r>
              <a:rPr lang="en-US" sz="2800" dirty="0"/>
              <a:t>methods </a:t>
            </a:r>
            <a:r>
              <a:rPr lang="th-TH" sz="2800" dirty="0"/>
              <a:t>ให้ใช้งานมากมาย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8A0B1-FD61-4B47-90C1-25A44F7F6756}"/>
                  </a:ext>
                </a:extLst>
              </p:cNvPr>
              <p:cNvSpPr txBox="1"/>
              <p:nvPr/>
            </p:nvSpPr>
            <p:spPr>
              <a:xfrm>
                <a:off x="6070948" y="3721839"/>
                <a:ext cx="2447707" cy="684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latin typeface="Tahoma" pitchFamily="34" charset="0"/>
                              <a:cs typeface="Tahoma" pitchFamily="34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Tahoma" pitchFamily="34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8A0B1-FD61-4B47-90C1-25A44F7F6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948" y="3721839"/>
                <a:ext cx="2447707" cy="684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08196" y="3143673"/>
                <a:ext cx="1046849" cy="513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96" y="3143673"/>
                <a:ext cx="1046849" cy="513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D794B6-2E6D-4240-BD92-97FEB211896F}"/>
                  </a:ext>
                </a:extLst>
              </p14:cNvPr>
              <p14:cNvContentPartPr/>
              <p14:nvPr/>
            </p14:nvContentPartPr>
            <p14:xfrm>
              <a:off x="3350145" y="4663095"/>
              <a:ext cx="546480" cy="3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D794B6-2E6D-4240-BD92-97FEB21189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6145" y="4555095"/>
                <a:ext cx="654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392E31-BCF9-4EE3-B648-2DD407652305}"/>
                  </a:ext>
                </a:extLst>
              </p14:cNvPr>
              <p14:cNvContentPartPr/>
              <p14:nvPr/>
            </p14:nvContentPartPr>
            <p14:xfrm>
              <a:off x="4672425" y="4630695"/>
              <a:ext cx="595800" cy="4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392E31-BCF9-4EE3-B648-2DD4076523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8785" y="4522695"/>
                <a:ext cx="703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A3708A-4BDB-4592-AFFE-0EEA9F958834}"/>
                  </a:ext>
                </a:extLst>
              </p14:cNvPr>
              <p14:cNvContentPartPr/>
              <p14:nvPr/>
            </p14:nvContentPartPr>
            <p14:xfrm>
              <a:off x="5044676" y="4991425"/>
              <a:ext cx="510480" cy="3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A3708A-4BDB-4592-AFFE-0EEA9F9588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1036" y="4883785"/>
                <a:ext cx="618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BE7F8BE-E38A-4D72-946E-C6BCFDE0154F}"/>
                  </a:ext>
                </a:extLst>
              </p14:cNvPr>
              <p14:cNvContentPartPr/>
              <p14:nvPr/>
            </p14:nvContentPartPr>
            <p14:xfrm>
              <a:off x="3684236" y="5364745"/>
              <a:ext cx="1236960" cy="65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BE7F8BE-E38A-4D72-946E-C6BCFDE015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0596" y="5257105"/>
                <a:ext cx="1344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1D53E53-64A6-402B-AE53-0C83E19404FB}"/>
                  </a:ext>
                </a:extLst>
              </p14:cNvPr>
              <p14:cNvContentPartPr/>
              <p14:nvPr/>
            </p14:nvContentPartPr>
            <p14:xfrm>
              <a:off x="6900476" y="5348545"/>
              <a:ext cx="928800" cy="95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1D53E53-64A6-402B-AE53-0C83E19404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6476" y="5240545"/>
                <a:ext cx="103644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0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ตัวเล็ก</a:t>
            </a:r>
            <a:r>
              <a:rPr lang="en-US" dirty="0"/>
              <a:t> </a:t>
            </a:r>
            <a:r>
              <a:rPr lang="th-TH" dirty="0"/>
              <a:t>ให้เท่าตัวใหญ่</a:t>
            </a:r>
            <a:endParaRPr lang="en-US" dirty="0"/>
          </a:p>
        </p:txBody>
      </p:sp>
      <p:sp>
        <p:nvSpPr>
          <p:cNvPr id="10" name="Shape 93"/>
          <p:cNvSpPr/>
          <p:nvPr/>
        </p:nvSpPr>
        <p:spPr>
          <a:xfrm>
            <a:off x="2913592" y="974883"/>
            <a:ext cx="6451450" cy="83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([[1,2],[3,4],[5,6]])</a:t>
            </a:r>
          </a:p>
          <a:p>
            <a:pPr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([[10],[20],[30]]) +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39CA84-F4D9-4117-8395-4C87CD3864DF}"/>
                  </a:ext>
                </a:extLst>
              </p:cNvPr>
              <p:cNvSpPr txBox="1"/>
              <p:nvPr/>
            </p:nvSpPr>
            <p:spPr>
              <a:xfrm>
                <a:off x="4378319" y="2308519"/>
                <a:ext cx="3490122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r>
                        <a:rPr lang="th-TH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        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39CA84-F4D9-4117-8395-4C87CD38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19" y="2308519"/>
                <a:ext cx="3490122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58F1F-3D2A-4C29-A614-B52B60B8B1A9}"/>
                  </a:ext>
                </a:extLst>
              </p:cNvPr>
              <p:cNvSpPr txBox="1"/>
              <p:nvPr/>
            </p:nvSpPr>
            <p:spPr>
              <a:xfrm>
                <a:off x="4364852" y="2316082"/>
                <a:ext cx="3458063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58F1F-3D2A-4C29-A614-B52B60B8B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52" y="2316082"/>
                <a:ext cx="3458063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213657-0E15-4DF3-9D5D-07E7A0A8438E}"/>
                  </a:ext>
                </a:extLst>
              </p:cNvPr>
              <p:cNvSpPr txBox="1"/>
              <p:nvPr/>
            </p:nvSpPr>
            <p:spPr>
              <a:xfrm>
                <a:off x="4354817" y="2316082"/>
                <a:ext cx="3478132" cy="131048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213657-0E15-4DF3-9D5D-07E7A0A8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817" y="2316082"/>
                <a:ext cx="3478132" cy="1310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hape 93">
            <a:extLst>
              <a:ext uri="{FF2B5EF4-FFF2-40B4-BE49-F238E27FC236}">
                <a16:creationId xmlns:a16="http://schemas.microsoft.com/office/drawing/2014/main" id="{D126597C-AB9B-4145-92EC-042A38D780FD}"/>
              </a:ext>
            </a:extLst>
          </p:cNvPr>
          <p:cNvSpPr/>
          <p:nvPr/>
        </p:nvSpPr>
        <p:spPr>
          <a:xfrm>
            <a:off x="4430112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(3, 1)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6D83A-4301-4293-91BC-AEF219E9546E}"/>
              </a:ext>
            </a:extLst>
          </p:cNvPr>
          <p:cNvSpPr/>
          <p:nvPr/>
        </p:nvSpPr>
        <p:spPr bwMode="auto">
          <a:xfrm>
            <a:off x="5060316" y="4203291"/>
            <a:ext cx="373205" cy="846651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Shape 93">
            <a:extLst>
              <a:ext uri="{FF2B5EF4-FFF2-40B4-BE49-F238E27FC236}">
                <a16:creationId xmlns:a16="http://schemas.microsoft.com/office/drawing/2014/main" id="{F20D973D-D9B5-4CC1-9137-F04FDC0F5A07}"/>
              </a:ext>
            </a:extLst>
          </p:cNvPr>
          <p:cNvSpPr/>
          <p:nvPr/>
        </p:nvSpPr>
        <p:spPr>
          <a:xfrm>
            <a:off x="6462748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1B6C048-0ED7-4845-AE0A-7C0F39A0EB31}"/>
              </a:ext>
            </a:extLst>
          </p:cNvPr>
          <p:cNvSpPr/>
          <p:nvPr/>
        </p:nvSpPr>
        <p:spPr bwMode="auto">
          <a:xfrm>
            <a:off x="5704697" y="4216766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803A12F4-4536-46DE-AB73-A028C5B02A3D}"/>
              </a:ext>
            </a:extLst>
          </p:cNvPr>
          <p:cNvSpPr/>
          <p:nvPr/>
        </p:nvSpPr>
        <p:spPr bwMode="auto">
          <a:xfrm>
            <a:off x="6661303" y="3477902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FCA722-95D0-4E35-AE16-DCB160CEA471}"/>
              </a:ext>
            </a:extLst>
          </p:cNvPr>
          <p:cNvSpPr/>
          <p:nvPr/>
        </p:nvSpPr>
        <p:spPr bwMode="auto">
          <a:xfrm rot="5400000">
            <a:off x="4748551" y="3529680"/>
            <a:ext cx="873058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79E38B-7A56-42AA-9947-506331E850F5}"/>
              </a:ext>
            </a:extLst>
          </p:cNvPr>
          <p:cNvSpPr/>
          <p:nvPr/>
        </p:nvSpPr>
        <p:spPr bwMode="auto">
          <a:xfrm>
            <a:off x="5486566" y="998408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713E604-C464-4362-9286-64B2EE90222F}"/>
              </a:ext>
            </a:extLst>
          </p:cNvPr>
          <p:cNvSpPr/>
          <p:nvPr/>
        </p:nvSpPr>
        <p:spPr bwMode="auto">
          <a:xfrm rot="5400000">
            <a:off x="6676410" y="1053937"/>
            <a:ext cx="873058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8008-92A3-4764-891F-4D4BD1AC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ทั้ง </a:t>
            </a:r>
            <a:r>
              <a:rPr lang="en-US" dirty="0"/>
              <a:t>2 </a:t>
            </a:r>
            <a:r>
              <a:rPr lang="th-TH" dirty="0"/>
              <a:t>ตัว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566E9-A739-4399-B1AE-76BBF174F7E7}"/>
                  </a:ext>
                </a:extLst>
              </p:cNvPr>
              <p:cNvSpPr txBox="1"/>
              <p:nvPr/>
            </p:nvSpPr>
            <p:spPr>
              <a:xfrm>
                <a:off x="3259052" y="887350"/>
                <a:ext cx="5670720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566E9-A739-4399-B1AE-76BBF174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52" y="887350"/>
                <a:ext cx="567072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01027C-DDD4-444D-A130-B8FD4512B043}"/>
              </a:ext>
            </a:extLst>
          </p:cNvPr>
          <p:cNvSpPr txBox="1"/>
          <p:nvPr/>
        </p:nvSpPr>
        <p:spPr>
          <a:xfrm>
            <a:off x="3064375" y="2716252"/>
            <a:ext cx="606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มีอา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ต้องการรู้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dx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ของทุก ๆ คู่ข้อมูลใน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x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5B108-E7D9-428F-B7C0-7D1862203F53}"/>
                  </a:ext>
                </a:extLst>
              </p:cNvPr>
              <p:cNvSpPr txBox="1"/>
              <p:nvPr/>
            </p:nvSpPr>
            <p:spPr>
              <a:xfrm>
                <a:off x="2016920" y="3370595"/>
                <a:ext cx="812709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cs typeface="Tahoma" pitchFamily="34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5B108-E7D9-428F-B7C0-7D186220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0" y="3370595"/>
                <a:ext cx="8127097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93">
            <a:extLst>
              <a:ext uri="{FF2B5EF4-FFF2-40B4-BE49-F238E27FC236}">
                <a16:creationId xmlns:a16="http://schemas.microsoft.com/office/drawing/2014/main" id="{9CBB26F8-BABD-4D09-94AC-14633238D795}"/>
              </a:ext>
            </a:extLst>
          </p:cNvPr>
          <p:cNvSpPr/>
          <p:nvPr/>
        </p:nvSpPr>
        <p:spPr>
          <a:xfrm>
            <a:off x="2946928" y="4539888"/>
            <a:ext cx="6636017" cy="120250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def dx( x ):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x.reshape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x.shape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[0],1))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return x -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xT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2852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8008-92A3-4764-891F-4D4BD1AC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ทั้ง </a:t>
            </a:r>
            <a:r>
              <a:rPr lang="en-US" dirty="0"/>
              <a:t>2 </a:t>
            </a:r>
            <a:r>
              <a:rPr lang="th-TH" dirty="0"/>
              <a:t>ตัว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566E9-A739-4399-B1AE-76BBF174F7E7}"/>
                  </a:ext>
                </a:extLst>
              </p:cNvPr>
              <p:cNvSpPr txBox="1"/>
              <p:nvPr/>
            </p:nvSpPr>
            <p:spPr>
              <a:xfrm>
                <a:off x="1133640" y="1343233"/>
                <a:ext cx="2324804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566E9-A739-4399-B1AE-76BBF174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40" y="1343233"/>
                <a:ext cx="2324804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hape 93">
            <a:extLst>
              <a:ext uri="{FF2B5EF4-FFF2-40B4-BE49-F238E27FC236}">
                <a16:creationId xmlns:a16="http://schemas.microsoft.com/office/drawing/2014/main" id="{6A6C6668-0EFF-45A3-B9C3-2C94C41C3504}"/>
              </a:ext>
            </a:extLst>
          </p:cNvPr>
          <p:cNvSpPr/>
          <p:nvPr/>
        </p:nvSpPr>
        <p:spPr>
          <a:xfrm>
            <a:off x="1374529" y="2978642"/>
            <a:ext cx="1201521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1)  </a:t>
            </a:r>
            <a:endParaRPr lang="th-TH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th-TH" sz="24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D312DC-E623-4F6B-8E9E-9AFE47EF407A}"/>
                  </a:ext>
                </a:extLst>
              </p:cNvPr>
              <p:cNvSpPr txBox="1"/>
              <p:nvPr/>
            </p:nvSpPr>
            <p:spPr>
              <a:xfrm>
                <a:off x="4299836" y="1343233"/>
                <a:ext cx="3002810" cy="131228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D312DC-E623-4F6B-8E9E-9AFE47EF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36" y="1343233"/>
                <a:ext cx="3002810" cy="1312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EE15D-C420-49BE-B457-755C792D2A99}"/>
                  </a:ext>
                </a:extLst>
              </p:cNvPr>
              <p:cNvSpPr txBox="1"/>
              <p:nvPr/>
            </p:nvSpPr>
            <p:spPr>
              <a:xfrm>
                <a:off x="8055550" y="1343233"/>
                <a:ext cx="3002810" cy="131228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EE15D-C420-49BE-B457-755C792D2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50" y="1343233"/>
                <a:ext cx="3002810" cy="1312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A1A07DC4-F95D-4598-AE33-4F2169D4BC13}"/>
              </a:ext>
            </a:extLst>
          </p:cNvPr>
          <p:cNvSpPr/>
          <p:nvPr/>
        </p:nvSpPr>
        <p:spPr bwMode="auto">
          <a:xfrm>
            <a:off x="3525033" y="1698409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9CBA626-BFDC-40A0-8CC9-9145BB68CE80}"/>
              </a:ext>
            </a:extLst>
          </p:cNvPr>
          <p:cNvSpPr/>
          <p:nvPr/>
        </p:nvSpPr>
        <p:spPr bwMode="auto">
          <a:xfrm>
            <a:off x="7344697" y="1698409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Shape 93">
            <a:extLst>
              <a:ext uri="{FF2B5EF4-FFF2-40B4-BE49-F238E27FC236}">
                <a16:creationId xmlns:a16="http://schemas.microsoft.com/office/drawing/2014/main" id="{A6530C17-3752-4331-B7B8-0A7D1ED983EB}"/>
              </a:ext>
            </a:extLst>
          </p:cNvPr>
          <p:cNvSpPr/>
          <p:nvPr/>
        </p:nvSpPr>
        <p:spPr>
          <a:xfrm>
            <a:off x="5237507" y="2978642"/>
            <a:ext cx="1319509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  <a:endParaRPr lang="th-TH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(2)</a:t>
            </a:r>
          </a:p>
        </p:txBody>
      </p:sp>
      <p:sp>
        <p:nvSpPr>
          <p:cNvPr id="23" name="Shape 93">
            <a:extLst>
              <a:ext uri="{FF2B5EF4-FFF2-40B4-BE49-F238E27FC236}">
                <a16:creationId xmlns:a16="http://schemas.microsoft.com/office/drawing/2014/main" id="{D493EEBD-E606-4546-BD99-3B5FB3CEA5B9}"/>
              </a:ext>
            </a:extLst>
          </p:cNvPr>
          <p:cNvSpPr/>
          <p:nvPr/>
        </p:nvSpPr>
        <p:spPr>
          <a:xfrm>
            <a:off x="8897200" y="2978642"/>
            <a:ext cx="1319510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 </a:t>
            </a:r>
            <a:endParaRPr lang="th-TH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D2DD0-3FD3-4CBF-A962-500A5D5EA317}"/>
              </a:ext>
            </a:extLst>
          </p:cNvPr>
          <p:cNvSpPr/>
          <p:nvPr/>
        </p:nvSpPr>
        <p:spPr bwMode="auto">
          <a:xfrm>
            <a:off x="2016033" y="2978642"/>
            <a:ext cx="373205" cy="8331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93F2C0-FE3B-45A5-B8AC-2631FDA27544}"/>
              </a:ext>
            </a:extLst>
          </p:cNvPr>
          <p:cNvSpPr/>
          <p:nvPr/>
        </p:nvSpPr>
        <p:spPr bwMode="auto">
          <a:xfrm>
            <a:off x="5428036" y="2978642"/>
            <a:ext cx="373205" cy="782197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7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803A12F4-4536-46DE-AB73-A028C5B02A3D}"/>
              </a:ext>
            </a:extLst>
          </p:cNvPr>
          <p:cNvSpPr/>
          <p:nvPr/>
        </p:nvSpPr>
        <p:spPr bwMode="auto">
          <a:xfrm>
            <a:off x="3264518" y="2180995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FCA722-95D0-4E35-AE16-DCB160CEA471}"/>
              </a:ext>
            </a:extLst>
          </p:cNvPr>
          <p:cNvSpPr/>
          <p:nvPr/>
        </p:nvSpPr>
        <p:spPr bwMode="auto">
          <a:xfrm rot="5400000">
            <a:off x="920968" y="2772281"/>
            <a:ext cx="873058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8008-92A3-4764-891F-4D4BD1AC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หาผลต่างของทุกคู่ใน </a:t>
            </a:r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5B108-E7D9-428F-B7C0-7D1862203F53}"/>
                  </a:ext>
                </a:extLst>
              </p:cNvPr>
              <p:cNvSpPr txBox="1"/>
              <p:nvPr/>
            </p:nvSpPr>
            <p:spPr>
              <a:xfrm>
                <a:off x="359955" y="1851001"/>
                <a:ext cx="2962798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  <a:cs typeface="Tahoma" pitchFamily="3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5B108-E7D9-428F-B7C0-7D186220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55" y="1851001"/>
                <a:ext cx="2962798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93">
            <a:extLst>
              <a:ext uri="{FF2B5EF4-FFF2-40B4-BE49-F238E27FC236}">
                <a16:creationId xmlns:a16="http://schemas.microsoft.com/office/drawing/2014/main" id="{9CBB26F8-BABD-4D09-94AC-14633238D795}"/>
              </a:ext>
            </a:extLst>
          </p:cNvPr>
          <p:cNvSpPr/>
          <p:nvPr/>
        </p:nvSpPr>
        <p:spPr>
          <a:xfrm>
            <a:off x="3028714" y="3915006"/>
            <a:ext cx="6616731" cy="120250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def dx( x ):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x.reshape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x.shape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[0],1))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return x -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xT</a:t>
            </a:r>
            <a:endParaRPr lang="en-US" sz="24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0935E-915C-490B-A044-2B095445CD9C}"/>
                  </a:ext>
                </a:extLst>
              </p:cNvPr>
              <p:cNvSpPr txBox="1"/>
              <p:nvPr/>
            </p:nvSpPr>
            <p:spPr>
              <a:xfrm>
                <a:off x="4042888" y="1878384"/>
                <a:ext cx="4788747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0935E-915C-490B-A044-2B095445C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88" y="1878384"/>
                <a:ext cx="4788747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1C5DEF-5F0A-47F7-8C0E-210281ECC917}"/>
                  </a:ext>
                </a:extLst>
              </p:cNvPr>
              <p:cNvSpPr txBox="1"/>
              <p:nvPr/>
            </p:nvSpPr>
            <p:spPr>
              <a:xfrm>
                <a:off x="8831635" y="1910855"/>
                <a:ext cx="299178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1C5DEF-5F0A-47F7-8C0E-210281ECC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635" y="1910855"/>
                <a:ext cx="2991781" cy="1302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5FF840-A4A7-4D75-A0D0-7EBA46F1D63D}"/>
                  </a:ext>
                </a:extLst>
              </p:cNvPr>
              <p:cNvSpPr txBox="1"/>
              <p:nvPr/>
            </p:nvSpPr>
            <p:spPr>
              <a:xfrm>
                <a:off x="4751944" y="968603"/>
                <a:ext cx="26838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5FF840-A4A7-4D75-A0D0-7EBA46F1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44" y="968603"/>
                <a:ext cx="268387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9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  <p:bldP spid="12" grpId="0" animBg="1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8E98-9E84-4508-855C-A1AAF530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Outer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C56FB-5D14-4594-8FFF-A39765DFF65D}"/>
              </a:ext>
            </a:extLst>
          </p:cNvPr>
          <p:cNvSpPr/>
          <p:nvPr/>
        </p:nvSpPr>
        <p:spPr>
          <a:xfrm>
            <a:off x="2091462" y="1967061"/>
            <a:ext cx="8005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 1   2   3   4   5   6   7   8   9  10  11  12]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2   4   6   8  10  12  14  16  18  20  22  24]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3   6   9  12  15  18  21  24  27  30  33  36]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4   8  12  16  20  24  28  32  36  40  44  48]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5  10  15  20  25  30  35  40  45  50  55  60]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6  12  18  24  30  36  42  48  54  60  66  72]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7  14  21  28  35  42  49  56  63  70  77  84]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8  16  24  32  40  48  56  64  72  80  88  96]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9  18  27  36  45  54  63  72  81  90  99 108]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[ 10  20  30  40  50  60  70  80  90 100 110 120]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[ 11  22  33  44  55  66  77  88  99 110 121 132]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[ 12  24  36  48  60  72  84  96 108 120 132 144]]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DADBC-6128-489F-9A95-739A3077112B}"/>
              </a:ext>
            </a:extLst>
          </p:cNvPr>
          <p:cNvSpPr txBox="1"/>
          <p:nvPr/>
        </p:nvSpPr>
        <p:spPr>
          <a:xfrm>
            <a:off x="1972986" y="949827"/>
            <a:ext cx="824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จงเขียนโปรแกรมสร้างอา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ที่เก็บสูตรคูณแม่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1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ถึง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12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ข้างล่างนี้</a:t>
            </a:r>
            <a:br>
              <a:rPr lang="th-TH" sz="2400" dirty="0">
                <a:latin typeface="Tahoma" panose="020B0604030504040204" pitchFamily="34" charset="0"/>
                <a:cs typeface="Tahoma" pitchFamily="34" charset="0"/>
              </a:rPr>
            </a:b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ด้วยคำสั่ง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NumPy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โดยไม่ต้องใช้วงวน</a:t>
            </a:r>
          </a:p>
        </p:txBody>
      </p:sp>
    </p:spTree>
    <p:extLst>
      <p:ext uri="{BB962C8B-B14F-4D97-AF65-F5344CB8AC3E}">
        <p14:creationId xmlns:p14="http://schemas.microsoft.com/office/powerpoint/2010/main" val="3447091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1F90-2F93-4B2F-B98C-57ED7549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ฟังก์ชันที่น่าสนใจของ </a:t>
            </a:r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707C-4E2C-4239-96EA-0FD06889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901" y="1001592"/>
            <a:ext cx="4625398" cy="5105400"/>
          </a:xfrm>
        </p:spPr>
        <p:txBody>
          <a:bodyPr/>
          <a:lstStyle/>
          <a:p>
            <a:r>
              <a:rPr lang="en-US" dirty="0" err="1"/>
              <a:t>np.sum</a:t>
            </a:r>
            <a:endParaRPr lang="en-US" dirty="0"/>
          </a:p>
          <a:p>
            <a:r>
              <a:rPr lang="en-US" dirty="0" err="1"/>
              <a:t>np.max</a:t>
            </a:r>
            <a:r>
              <a:rPr lang="en-US" dirty="0"/>
              <a:t>, </a:t>
            </a:r>
            <a:r>
              <a:rPr lang="en-US" dirty="0" err="1"/>
              <a:t>np.argmax</a:t>
            </a:r>
            <a:endParaRPr lang="en-US" dirty="0"/>
          </a:p>
          <a:p>
            <a:r>
              <a:rPr lang="en-US" dirty="0" err="1"/>
              <a:t>np.min</a:t>
            </a:r>
            <a:r>
              <a:rPr lang="en-US" dirty="0"/>
              <a:t>, </a:t>
            </a:r>
            <a:r>
              <a:rPr lang="en-US" dirty="0" err="1"/>
              <a:t>np.argmin</a:t>
            </a:r>
            <a:endParaRPr lang="en-US" dirty="0"/>
          </a:p>
          <a:p>
            <a:r>
              <a:rPr lang="en-US" dirty="0" err="1"/>
              <a:t>np.mean</a:t>
            </a:r>
            <a:r>
              <a:rPr lang="en-US" dirty="0"/>
              <a:t>, </a:t>
            </a:r>
            <a:r>
              <a:rPr lang="en-US" dirty="0" err="1"/>
              <a:t>np.std</a:t>
            </a:r>
            <a:endParaRPr lang="en-US" dirty="0"/>
          </a:p>
          <a:p>
            <a:r>
              <a:rPr lang="en-US" dirty="0"/>
              <a:t>np.dot</a:t>
            </a:r>
          </a:p>
        </p:txBody>
      </p:sp>
    </p:spTree>
    <p:extLst>
      <p:ext uri="{BB962C8B-B14F-4D97-AF65-F5344CB8AC3E}">
        <p14:creationId xmlns:p14="http://schemas.microsoft.com/office/powerpoint/2010/main" val="379493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9DA-4094-4E50-9362-BBAE330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/>
              <p:nvPr/>
            </p:nvSpPr>
            <p:spPr>
              <a:xfrm>
                <a:off x="3391722" y="3306207"/>
                <a:ext cx="3426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22" y="3306207"/>
                <a:ext cx="3426579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/>
              <p:nvPr/>
            </p:nvSpPr>
            <p:spPr>
              <a:xfrm>
                <a:off x="7821055" y="1152939"/>
                <a:ext cx="880113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55" y="1152939"/>
                <a:ext cx="880113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5F21-968F-4A91-B1FB-0A93DE933C75}"/>
              </a:ext>
            </a:extLst>
          </p:cNvPr>
          <p:cNvGrpSpPr/>
          <p:nvPr/>
        </p:nvGrpSpPr>
        <p:grpSpPr>
          <a:xfrm>
            <a:off x="3730543" y="1115749"/>
            <a:ext cx="4300386" cy="1490152"/>
            <a:chOff x="2802890" y="1208514"/>
            <a:chExt cx="4300386" cy="14901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0DF0B-82D6-400B-8178-4014C6DA82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1477617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CF268F-9308-48B8-99CF-8E8FED712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2890" y="1808921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D84C1F-74D6-46A1-BDEF-5A2997401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572" y="2166730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D31F6-EE68-4940-A3F4-903661AF2B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2525184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CDBB7-8859-42DD-88CB-93AD8FB8F29B}"/>
                </a:ext>
              </a:extLst>
            </p:cNvPr>
            <p:cNvSpPr txBox="1"/>
            <p:nvPr/>
          </p:nvSpPr>
          <p:spPr>
            <a:xfrm>
              <a:off x="6109286" y="1208514"/>
              <a:ext cx="609462" cy="149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0246C-E0D0-4C46-A07F-995455129949}"/>
              </a:ext>
            </a:extLst>
          </p:cNvPr>
          <p:cNvGrpSpPr/>
          <p:nvPr/>
        </p:nvGrpSpPr>
        <p:grpSpPr>
          <a:xfrm>
            <a:off x="3569102" y="1280128"/>
            <a:ext cx="3253429" cy="2211821"/>
            <a:chOff x="2641448" y="1372892"/>
            <a:chExt cx="3253429" cy="22118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4EDA08-9F79-4B1B-A42B-03122A5F0E28}"/>
                </a:ext>
              </a:extLst>
            </p:cNvPr>
            <p:cNvCxnSpPr/>
            <p:nvPr/>
          </p:nvCxnSpPr>
          <p:spPr bwMode="auto">
            <a:xfrm>
              <a:off x="2915478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714096-A786-4799-872F-7012EB066978}"/>
                </a:ext>
              </a:extLst>
            </p:cNvPr>
            <p:cNvCxnSpPr/>
            <p:nvPr/>
          </p:nvCxnSpPr>
          <p:spPr bwMode="auto">
            <a:xfrm>
              <a:off x="353833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F3DC70-AD09-4A61-BBA1-F74DD72051DB}"/>
                </a:ext>
              </a:extLst>
            </p:cNvPr>
            <p:cNvCxnSpPr/>
            <p:nvPr/>
          </p:nvCxnSpPr>
          <p:spPr bwMode="auto">
            <a:xfrm>
              <a:off x="419935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63C55-3A93-4143-A351-50510491DB7B}"/>
                </a:ext>
              </a:extLst>
            </p:cNvPr>
            <p:cNvCxnSpPr/>
            <p:nvPr/>
          </p:nvCxnSpPr>
          <p:spPr bwMode="auto">
            <a:xfrm>
              <a:off x="48752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E6D7ED-028B-475A-83E1-B663AF6C5F85}"/>
                </a:ext>
              </a:extLst>
            </p:cNvPr>
            <p:cNvCxnSpPr/>
            <p:nvPr/>
          </p:nvCxnSpPr>
          <p:spPr bwMode="auto">
            <a:xfrm>
              <a:off x="54848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6DBCC-F69A-4ED4-B3DF-943108C3252D}"/>
                </a:ext>
              </a:extLst>
            </p:cNvPr>
            <p:cNvSpPr txBox="1"/>
            <p:nvPr/>
          </p:nvSpPr>
          <p:spPr>
            <a:xfrm>
              <a:off x="2641448" y="2798599"/>
              <a:ext cx="3253429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sum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sum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sum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sum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89BCB7-1E10-4595-8381-7232C35410C9}"/>
              </a:ext>
            </a:extLst>
          </p:cNvPr>
          <p:cNvSpPr txBox="1"/>
          <p:nvPr/>
        </p:nvSpPr>
        <p:spPr>
          <a:xfrm>
            <a:off x="7273941" y="2654026"/>
            <a:ext cx="2687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np.sum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E497F-D340-4DD0-A534-A5A78C7B40B2}"/>
              </a:ext>
            </a:extLst>
          </p:cNvPr>
          <p:cNvSpPr txBox="1"/>
          <p:nvPr/>
        </p:nvSpPr>
        <p:spPr>
          <a:xfrm>
            <a:off x="3852082" y="3857674"/>
            <a:ext cx="2687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np.sum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2E1B2-B3E2-42BB-BF5D-6D6D655FD021}"/>
              </a:ext>
            </a:extLst>
          </p:cNvPr>
          <p:cNvGrpSpPr/>
          <p:nvPr/>
        </p:nvGrpSpPr>
        <p:grpSpPr>
          <a:xfrm>
            <a:off x="2808371" y="1152939"/>
            <a:ext cx="4053916" cy="1452962"/>
            <a:chOff x="2808371" y="1152939"/>
            <a:chExt cx="4053916" cy="1452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D9F2762-53F7-4D83-9087-960FC1A535B5}"/>
                    </a:ext>
                  </a:extLst>
                </p:cNvPr>
                <p:cNvSpPr txBox="1"/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D9F2762-53F7-4D83-9087-960FC1A53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B1769-1F5A-4D20-A6A1-6B8C0726EBA1}"/>
                </a:ext>
              </a:extLst>
            </p:cNvPr>
            <p:cNvSpPr txBox="1"/>
            <p:nvPr/>
          </p:nvSpPr>
          <p:spPr>
            <a:xfrm>
              <a:off x="2808371" y="11798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a =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15C3225-E692-4148-9549-78730F4CCDB0}"/>
              </a:ext>
            </a:extLst>
          </p:cNvPr>
          <p:cNvSpPr txBox="1"/>
          <p:nvPr/>
        </p:nvSpPr>
        <p:spPr>
          <a:xfrm>
            <a:off x="4284862" y="4920721"/>
            <a:ext cx="425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np.sum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(a)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ของทั้งหมดได้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210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2D4421-18DA-4C57-B2CB-232CBE36C897}"/>
                  </a:ext>
                </a:extLst>
              </p14:cNvPr>
              <p14:cNvContentPartPr/>
              <p14:nvPr/>
            </p14:nvContentPartPr>
            <p14:xfrm>
              <a:off x="8689505" y="1352040"/>
              <a:ext cx="106200" cy="107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2D4421-18DA-4C57-B2CB-232CBE36C8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0505" y="1343400"/>
                <a:ext cx="123840" cy="10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2D19D92-3D5F-47E1-9A44-67351C8708CD}"/>
              </a:ext>
            </a:extLst>
          </p:cNvPr>
          <p:cNvGrpSpPr/>
          <p:nvPr/>
        </p:nvGrpSpPr>
        <p:grpSpPr>
          <a:xfrm>
            <a:off x="9030785" y="1485960"/>
            <a:ext cx="631080" cy="302400"/>
            <a:chOff x="9030785" y="1485960"/>
            <a:chExt cx="63108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EA02FF-5DA8-4FF3-AC88-FD8F7FFFC997}"/>
                    </a:ext>
                  </a:extLst>
                </p14:cNvPr>
                <p14:cNvContentPartPr/>
                <p14:nvPr/>
              </p14:nvContentPartPr>
              <p14:xfrm>
                <a:off x="9030785" y="1659120"/>
                <a:ext cx="82440" cy="12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EA02FF-5DA8-4FF3-AC88-FD8F7FFFC9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21785" y="1650120"/>
                  <a:ext cx="100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7A3274-74D2-4C4A-8A60-C3D0796CF77F}"/>
                    </a:ext>
                  </a:extLst>
                </p14:cNvPr>
                <p14:cNvContentPartPr/>
                <p14:nvPr/>
              </p14:nvContentPartPr>
              <p14:xfrm>
                <a:off x="9037265" y="1572720"/>
                <a:ext cx="4104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7A3274-74D2-4C4A-8A60-C3D0796CF7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28625" y="1564080"/>
                  <a:ext cx="58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19219C-9BF0-43D1-8C28-8C839EF8DC8B}"/>
                    </a:ext>
                  </a:extLst>
                </p14:cNvPr>
                <p14:cNvContentPartPr/>
                <p14:nvPr/>
              </p14:nvContentPartPr>
              <p14:xfrm>
                <a:off x="9156065" y="1663080"/>
                <a:ext cx="110160" cy="114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19219C-9BF0-43D1-8C28-8C839EF8DC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47065" y="1654080"/>
                  <a:ext cx="127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1C8C19-F8B7-41DD-AC74-4BBAF0F27C8E}"/>
                    </a:ext>
                  </a:extLst>
                </p14:cNvPr>
                <p14:cNvContentPartPr/>
                <p14:nvPr/>
              </p14:nvContentPartPr>
              <p14:xfrm>
                <a:off x="9169025" y="1572720"/>
                <a:ext cx="78840" cy="3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1C8C19-F8B7-41DD-AC74-4BBAF0F27C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0025" y="1564080"/>
                  <a:ext cx="96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0CD2EA-7A12-4375-BD42-7C6769BC912C}"/>
                    </a:ext>
                  </a:extLst>
                </p14:cNvPr>
                <p14:cNvContentPartPr/>
                <p14:nvPr/>
              </p14:nvContentPartPr>
              <p14:xfrm>
                <a:off x="9309785" y="1647240"/>
                <a:ext cx="25920" cy="111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0CD2EA-7A12-4375-BD42-7C6769BC91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00785" y="1638240"/>
                  <a:ext cx="43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95DB70-2762-4D0A-A652-4FE7F7353CC6}"/>
                    </a:ext>
                  </a:extLst>
                </p14:cNvPr>
                <p14:cNvContentPartPr/>
                <p14:nvPr/>
              </p14:nvContentPartPr>
              <p14:xfrm>
                <a:off x="9377825" y="1658400"/>
                <a:ext cx="8100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95DB70-2762-4D0A-A652-4FE7F7353C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69185" y="1649400"/>
                  <a:ext cx="98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D27EA0-DB77-4740-9966-C96832AD4A7C}"/>
                    </a:ext>
                  </a:extLst>
                </p14:cNvPr>
                <p14:cNvContentPartPr/>
                <p14:nvPr/>
              </p14:nvContentPartPr>
              <p14:xfrm>
                <a:off x="9352265" y="1485960"/>
                <a:ext cx="97200" cy="9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D27EA0-DB77-4740-9966-C96832AD4A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43265" y="1476960"/>
                  <a:ext cx="114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035E5D-CD2D-4117-AD6D-717328C82EDC}"/>
                    </a:ext>
                  </a:extLst>
                </p14:cNvPr>
                <p14:cNvContentPartPr/>
                <p14:nvPr/>
              </p14:nvContentPartPr>
              <p14:xfrm>
                <a:off x="9507425" y="1610520"/>
                <a:ext cx="74160" cy="14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035E5D-CD2D-4117-AD6D-717328C82E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98785" y="1601520"/>
                  <a:ext cx="91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AE0223-AE6A-46DF-9691-1D42DC517345}"/>
                    </a:ext>
                  </a:extLst>
                </p14:cNvPr>
                <p14:cNvContentPartPr/>
                <p14:nvPr/>
              </p14:nvContentPartPr>
              <p14:xfrm>
                <a:off x="9612905" y="1628520"/>
                <a:ext cx="48960" cy="8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AE0223-AE6A-46DF-9691-1D42DC5173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03905" y="1619520"/>
                  <a:ext cx="66600" cy="10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22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9DA-4094-4E50-9362-BBAE330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np.min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/>
              <p:nvPr/>
            </p:nvSpPr>
            <p:spPr>
              <a:xfrm>
                <a:off x="3391722" y="3306207"/>
                <a:ext cx="3317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22" y="3306207"/>
                <a:ext cx="3317575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/>
              <p:nvPr/>
            </p:nvSpPr>
            <p:spPr>
              <a:xfrm>
                <a:off x="7821055" y="1152939"/>
                <a:ext cx="880113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55" y="1152939"/>
                <a:ext cx="880113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5F21-968F-4A91-B1FB-0A93DE933C75}"/>
              </a:ext>
            </a:extLst>
          </p:cNvPr>
          <p:cNvGrpSpPr/>
          <p:nvPr/>
        </p:nvGrpSpPr>
        <p:grpSpPr>
          <a:xfrm>
            <a:off x="3730543" y="1115749"/>
            <a:ext cx="4300386" cy="1490152"/>
            <a:chOff x="2802890" y="1208514"/>
            <a:chExt cx="4300386" cy="14901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0DF0B-82D6-400B-8178-4014C6DA82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1477617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CF268F-9308-48B8-99CF-8E8FED712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2890" y="1808921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D84C1F-74D6-46A1-BDEF-5A2997401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572" y="2166730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D31F6-EE68-4940-A3F4-903661AF2B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2525184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CDBB7-8859-42DD-88CB-93AD8FB8F29B}"/>
                </a:ext>
              </a:extLst>
            </p:cNvPr>
            <p:cNvSpPr txBox="1"/>
            <p:nvPr/>
          </p:nvSpPr>
          <p:spPr>
            <a:xfrm>
              <a:off x="6109286" y="1208514"/>
              <a:ext cx="559769" cy="149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0246C-E0D0-4C46-A07F-995455129949}"/>
              </a:ext>
            </a:extLst>
          </p:cNvPr>
          <p:cNvGrpSpPr/>
          <p:nvPr/>
        </p:nvGrpSpPr>
        <p:grpSpPr>
          <a:xfrm>
            <a:off x="3569102" y="1280128"/>
            <a:ext cx="3253429" cy="2211821"/>
            <a:chOff x="2641448" y="1372892"/>
            <a:chExt cx="3253429" cy="22118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4EDA08-9F79-4B1B-A42B-03122A5F0E28}"/>
                </a:ext>
              </a:extLst>
            </p:cNvPr>
            <p:cNvCxnSpPr/>
            <p:nvPr/>
          </p:nvCxnSpPr>
          <p:spPr bwMode="auto">
            <a:xfrm>
              <a:off x="2915478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714096-A786-4799-872F-7012EB066978}"/>
                </a:ext>
              </a:extLst>
            </p:cNvPr>
            <p:cNvCxnSpPr/>
            <p:nvPr/>
          </p:nvCxnSpPr>
          <p:spPr bwMode="auto">
            <a:xfrm>
              <a:off x="353833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F3DC70-AD09-4A61-BBA1-F74DD72051DB}"/>
                </a:ext>
              </a:extLst>
            </p:cNvPr>
            <p:cNvCxnSpPr/>
            <p:nvPr/>
          </p:nvCxnSpPr>
          <p:spPr bwMode="auto">
            <a:xfrm>
              <a:off x="419935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63C55-3A93-4143-A351-50510491DB7B}"/>
                </a:ext>
              </a:extLst>
            </p:cNvPr>
            <p:cNvCxnSpPr/>
            <p:nvPr/>
          </p:nvCxnSpPr>
          <p:spPr bwMode="auto">
            <a:xfrm>
              <a:off x="48752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E6D7ED-028B-475A-83E1-B663AF6C5F85}"/>
                </a:ext>
              </a:extLst>
            </p:cNvPr>
            <p:cNvCxnSpPr/>
            <p:nvPr/>
          </p:nvCxnSpPr>
          <p:spPr bwMode="auto">
            <a:xfrm>
              <a:off x="54848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6DBCC-F69A-4ED4-B3DF-943108C3252D}"/>
                </a:ext>
              </a:extLst>
            </p:cNvPr>
            <p:cNvSpPr txBox="1"/>
            <p:nvPr/>
          </p:nvSpPr>
          <p:spPr>
            <a:xfrm>
              <a:off x="2641448" y="2798599"/>
              <a:ext cx="3253429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89BCB7-1E10-4595-8381-7232C35410C9}"/>
              </a:ext>
            </a:extLst>
          </p:cNvPr>
          <p:cNvSpPr txBox="1"/>
          <p:nvPr/>
        </p:nvSpPr>
        <p:spPr>
          <a:xfrm>
            <a:off x="7273941" y="2654026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E497F-D340-4DD0-A534-A5A78C7B40B2}"/>
              </a:ext>
            </a:extLst>
          </p:cNvPr>
          <p:cNvSpPr txBox="1"/>
          <p:nvPr/>
        </p:nvSpPr>
        <p:spPr>
          <a:xfrm>
            <a:off x="3852082" y="3857674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C3225-E692-4148-9549-78730F4CCDB0}"/>
              </a:ext>
            </a:extLst>
          </p:cNvPr>
          <p:cNvSpPr txBox="1"/>
          <p:nvPr/>
        </p:nvSpPr>
        <p:spPr>
          <a:xfrm>
            <a:off x="4244932" y="4757966"/>
            <a:ext cx="36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(a)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ของทั้งหมดได้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4A5915-5EBB-477D-B483-E984F53C65FB}"/>
              </a:ext>
            </a:extLst>
          </p:cNvPr>
          <p:cNvGrpSpPr/>
          <p:nvPr/>
        </p:nvGrpSpPr>
        <p:grpSpPr>
          <a:xfrm>
            <a:off x="2808371" y="1152939"/>
            <a:ext cx="4053916" cy="1452962"/>
            <a:chOff x="2808371" y="1152939"/>
            <a:chExt cx="4053916" cy="14529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B1769-1F5A-4D20-A6A1-6B8C0726EBA1}"/>
                </a:ext>
              </a:extLst>
            </p:cNvPr>
            <p:cNvSpPr txBox="1"/>
            <p:nvPr/>
          </p:nvSpPr>
          <p:spPr>
            <a:xfrm>
              <a:off x="2808371" y="11798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a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A31536-0632-4341-A418-42EED2A0BDC1}"/>
                    </a:ext>
                  </a:extLst>
                </p:cNvPr>
                <p:cNvSpPr txBox="1"/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A31536-0632-4341-A418-42EED2A0B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9E24DF8-B7FE-4247-83FF-3D4D0A583087}"/>
              </a:ext>
            </a:extLst>
          </p:cNvPr>
          <p:cNvSpPr txBox="1"/>
          <p:nvPr/>
        </p:nvSpPr>
        <p:spPr>
          <a:xfrm>
            <a:off x="3505259" y="5705062"/>
            <a:ext cx="5342553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np.max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ก็คล้าย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np.min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แต่ได้ค่ามากสุด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8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9DA-4094-4E50-9362-BBAE330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np.argmin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/>
              <p:nvPr/>
            </p:nvSpPr>
            <p:spPr>
              <a:xfrm>
                <a:off x="3391722" y="3306207"/>
                <a:ext cx="3384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22" y="3306207"/>
                <a:ext cx="338490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/>
              <p:nvPr/>
            </p:nvSpPr>
            <p:spPr>
              <a:xfrm>
                <a:off x="7821054" y="1152939"/>
                <a:ext cx="710194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54" y="1152939"/>
                <a:ext cx="710194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5F21-968F-4A91-B1FB-0A93DE933C75}"/>
              </a:ext>
            </a:extLst>
          </p:cNvPr>
          <p:cNvGrpSpPr/>
          <p:nvPr/>
        </p:nvGrpSpPr>
        <p:grpSpPr>
          <a:xfrm>
            <a:off x="3730543" y="1115749"/>
            <a:ext cx="4300386" cy="1490152"/>
            <a:chOff x="2802890" y="1208514"/>
            <a:chExt cx="4300386" cy="14901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0DF0B-82D6-400B-8178-4014C6DA82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1477617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CF268F-9308-48B8-99CF-8E8FED712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2890" y="1808921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D84C1F-74D6-46A1-BDEF-5A2997401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572" y="2166730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D31F6-EE68-4940-A3F4-903661AF2B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2525184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CDBB7-8859-42DD-88CB-93AD8FB8F29B}"/>
                </a:ext>
              </a:extLst>
            </p:cNvPr>
            <p:cNvSpPr txBox="1"/>
            <p:nvPr/>
          </p:nvSpPr>
          <p:spPr>
            <a:xfrm>
              <a:off x="6109286" y="1208514"/>
              <a:ext cx="559769" cy="149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0246C-E0D0-4C46-A07F-995455129949}"/>
              </a:ext>
            </a:extLst>
          </p:cNvPr>
          <p:cNvGrpSpPr/>
          <p:nvPr/>
        </p:nvGrpSpPr>
        <p:grpSpPr>
          <a:xfrm>
            <a:off x="3569102" y="1280128"/>
            <a:ext cx="3253429" cy="2211821"/>
            <a:chOff x="2641448" y="1372892"/>
            <a:chExt cx="3253429" cy="22118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4EDA08-9F79-4B1B-A42B-03122A5F0E28}"/>
                </a:ext>
              </a:extLst>
            </p:cNvPr>
            <p:cNvCxnSpPr/>
            <p:nvPr/>
          </p:nvCxnSpPr>
          <p:spPr bwMode="auto">
            <a:xfrm>
              <a:off x="2915478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714096-A786-4799-872F-7012EB066978}"/>
                </a:ext>
              </a:extLst>
            </p:cNvPr>
            <p:cNvCxnSpPr/>
            <p:nvPr/>
          </p:nvCxnSpPr>
          <p:spPr bwMode="auto">
            <a:xfrm>
              <a:off x="353833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F3DC70-AD09-4A61-BBA1-F74DD72051DB}"/>
                </a:ext>
              </a:extLst>
            </p:cNvPr>
            <p:cNvCxnSpPr/>
            <p:nvPr/>
          </p:nvCxnSpPr>
          <p:spPr bwMode="auto">
            <a:xfrm>
              <a:off x="419935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63C55-3A93-4143-A351-50510491DB7B}"/>
                </a:ext>
              </a:extLst>
            </p:cNvPr>
            <p:cNvCxnSpPr/>
            <p:nvPr/>
          </p:nvCxnSpPr>
          <p:spPr bwMode="auto">
            <a:xfrm>
              <a:off x="48752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E6D7ED-028B-475A-83E1-B663AF6C5F85}"/>
                </a:ext>
              </a:extLst>
            </p:cNvPr>
            <p:cNvCxnSpPr/>
            <p:nvPr/>
          </p:nvCxnSpPr>
          <p:spPr bwMode="auto">
            <a:xfrm>
              <a:off x="54848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6DBCC-F69A-4ED4-B3DF-943108C3252D}"/>
                </a:ext>
              </a:extLst>
            </p:cNvPr>
            <p:cNvSpPr txBox="1"/>
            <p:nvPr/>
          </p:nvSpPr>
          <p:spPr>
            <a:xfrm>
              <a:off x="2641448" y="2798599"/>
              <a:ext cx="3253429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89BCB7-1E10-4595-8381-7232C35410C9}"/>
              </a:ext>
            </a:extLst>
          </p:cNvPr>
          <p:cNvSpPr txBox="1"/>
          <p:nvPr/>
        </p:nvSpPr>
        <p:spPr>
          <a:xfrm>
            <a:off x="7190120" y="2654026"/>
            <a:ext cx="306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E497F-D340-4DD0-A534-A5A78C7B40B2}"/>
              </a:ext>
            </a:extLst>
          </p:cNvPr>
          <p:cNvSpPr txBox="1"/>
          <p:nvPr/>
        </p:nvSpPr>
        <p:spPr>
          <a:xfrm>
            <a:off x="3596456" y="3860085"/>
            <a:ext cx="306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C3225-E692-4148-9549-78730F4CCDB0}"/>
              </a:ext>
            </a:extLst>
          </p:cNvPr>
          <p:cNvSpPr txBox="1"/>
          <p:nvPr/>
        </p:nvSpPr>
        <p:spPr>
          <a:xfrm>
            <a:off x="4134678" y="4766067"/>
            <a:ext cx="4139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(a)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ของทั้งหมดได้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E31DE1-6ED2-4709-9FD6-DF9EFF6DC92B}"/>
              </a:ext>
            </a:extLst>
          </p:cNvPr>
          <p:cNvGrpSpPr/>
          <p:nvPr/>
        </p:nvGrpSpPr>
        <p:grpSpPr>
          <a:xfrm>
            <a:off x="2808371" y="1152939"/>
            <a:ext cx="4053916" cy="1452962"/>
            <a:chOff x="2808371" y="1152939"/>
            <a:chExt cx="4053916" cy="14529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B1769-1F5A-4D20-A6A1-6B8C0726EBA1}"/>
                </a:ext>
              </a:extLst>
            </p:cNvPr>
            <p:cNvSpPr txBox="1"/>
            <p:nvPr/>
          </p:nvSpPr>
          <p:spPr>
            <a:xfrm>
              <a:off x="2808371" y="11798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a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037E2BA-D604-486F-ABCE-56476E8DD69A}"/>
                    </a:ext>
                  </a:extLst>
                </p:cNvPr>
                <p:cNvSpPr txBox="1"/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037E2BA-D604-486F-ABCE-56476E8D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65D2258-C52C-4A7B-9E87-A0FADE96A6C6}"/>
              </a:ext>
            </a:extLst>
          </p:cNvPr>
          <p:cNvSpPr txBox="1"/>
          <p:nvPr/>
        </p:nvSpPr>
        <p:spPr>
          <a:xfrm>
            <a:off x="2181482" y="5649081"/>
            <a:ext cx="781624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np.argmax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ก็คล้าย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np.argmin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แต่ได้ตำแหน่งของค่ามากสุด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8" grpId="0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9DA-4094-4E50-9362-BBAE330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/>
              <p:nvPr/>
            </p:nvSpPr>
            <p:spPr>
              <a:xfrm>
                <a:off x="3287038" y="3407215"/>
                <a:ext cx="3608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038" y="3407215"/>
                <a:ext cx="36083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/>
              <p:nvPr/>
            </p:nvSpPr>
            <p:spPr>
              <a:xfrm>
                <a:off x="7821055" y="1152939"/>
                <a:ext cx="1112549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18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55" y="1152939"/>
                <a:ext cx="1112549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5F21-968F-4A91-B1FB-0A93DE933C75}"/>
              </a:ext>
            </a:extLst>
          </p:cNvPr>
          <p:cNvGrpSpPr/>
          <p:nvPr/>
        </p:nvGrpSpPr>
        <p:grpSpPr>
          <a:xfrm>
            <a:off x="3730543" y="1115749"/>
            <a:ext cx="4300386" cy="1490152"/>
            <a:chOff x="2802890" y="1208514"/>
            <a:chExt cx="4300386" cy="14901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0DF0B-82D6-400B-8178-4014C6DA82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1477617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CF268F-9308-48B8-99CF-8E8FED712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2890" y="1808921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D84C1F-74D6-46A1-BDEF-5A2997401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572" y="2166730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D31F6-EE68-4940-A3F4-903661AF2B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2525184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CDBB7-8859-42DD-88CB-93AD8FB8F29B}"/>
                </a:ext>
              </a:extLst>
            </p:cNvPr>
            <p:cNvSpPr txBox="1"/>
            <p:nvPr/>
          </p:nvSpPr>
          <p:spPr>
            <a:xfrm>
              <a:off x="6109286" y="1208514"/>
              <a:ext cx="750526" cy="149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0246C-E0D0-4C46-A07F-995455129949}"/>
              </a:ext>
            </a:extLst>
          </p:cNvPr>
          <p:cNvGrpSpPr/>
          <p:nvPr/>
        </p:nvGrpSpPr>
        <p:grpSpPr>
          <a:xfrm>
            <a:off x="3475542" y="1280128"/>
            <a:ext cx="3346989" cy="2211821"/>
            <a:chOff x="2547888" y="1372892"/>
            <a:chExt cx="3346989" cy="22118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4EDA08-9F79-4B1B-A42B-03122A5F0E28}"/>
                </a:ext>
              </a:extLst>
            </p:cNvPr>
            <p:cNvCxnSpPr/>
            <p:nvPr/>
          </p:nvCxnSpPr>
          <p:spPr bwMode="auto">
            <a:xfrm>
              <a:off x="2915478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714096-A786-4799-872F-7012EB066978}"/>
                </a:ext>
              </a:extLst>
            </p:cNvPr>
            <p:cNvCxnSpPr/>
            <p:nvPr/>
          </p:nvCxnSpPr>
          <p:spPr bwMode="auto">
            <a:xfrm>
              <a:off x="353833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F3DC70-AD09-4A61-BBA1-F74DD72051DB}"/>
                </a:ext>
              </a:extLst>
            </p:cNvPr>
            <p:cNvCxnSpPr/>
            <p:nvPr/>
          </p:nvCxnSpPr>
          <p:spPr bwMode="auto">
            <a:xfrm>
              <a:off x="419935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63C55-3A93-4143-A351-50510491DB7B}"/>
                </a:ext>
              </a:extLst>
            </p:cNvPr>
            <p:cNvCxnSpPr/>
            <p:nvPr/>
          </p:nvCxnSpPr>
          <p:spPr bwMode="auto">
            <a:xfrm>
              <a:off x="48752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E6D7ED-028B-475A-83E1-B663AF6C5F85}"/>
                </a:ext>
              </a:extLst>
            </p:cNvPr>
            <p:cNvCxnSpPr/>
            <p:nvPr/>
          </p:nvCxnSpPr>
          <p:spPr bwMode="auto">
            <a:xfrm>
              <a:off x="54848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6DBCC-F69A-4ED4-B3DF-943108C3252D}"/>
                </a:ext>
              </a:extLst>
            </p:cNvPr>
            <p:cNvSpPr txBox="1"/>
            <p:nvPr/>
          </p:nvSpPr>
          <p:spPr>
            <a:xfrm>
              <a:off x="2547888" y="2798599"/>
              <a:ext cx="3346989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mean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mean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mean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mean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89BCB7-1E10-4595-8381-7232C35410C9}"/>
              </a:ext>
            </a:extLst>
          </p:cNvPr>
          <p:cNvSpPr txBox="1"/>
          <p:nvPr/>
        </p:nvSpPr>
        <p:spPr>
          <a:xfrm>
            <a:off x="7273941" y="2654026"/>
            <a:ext cx="287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np.mean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E497F-D340-4DD0-A534-A5A78C7B40B2}"/>
              </a:ext>
            </a:extLst>
          </p:cNvPr>
          <p:cNvSpPr txBox="1"/>
          <p:nvPr/>
        </p:nvSpPr>
        <p:spPr>
          <a:xfrm>
            <a:off x="3852082" y="3857674"/>
            <a:ext cx="287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np.mean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C3225-E692-4148-9549-78730F4CCDB0}"/>
              </a:ext>
            </a:extLst>
          </p:cNvPr>
          <p:cNvSpPr txBox="1"/>
          <p:nvPr/>
        </p:nvSpPr>
        <p:spPr>
          <a:xfrm>
            <a:off x="3995488" y="4751343"/>
            <a:ext cx="438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np.mean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(a)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ของทั้งหมดได้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10.5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7F15E0-BB1E-4A96-8AC5-24434FCBBCB0}"/>
              </a:ext>
            </a:extLst>
          </p:cNvPr>
          <p:cNvGrpSpPr/>
          <p:nvPr/>
        </p:nvGrpSpPr>
        <p:grpSpPr>
          <a:xfrm>
            <a:off x="2808371" y="1152939"/>
            <a:ext cx="4053916" cy="1452962"/>
            <a:chOff x="2808371" y="1152939"/>
            <a:chExt cx="4053916" cy="14529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B1769-1F5A-4D20-A6A1-6B8C0726EBA1}"/>
                </a:ext>
              </a:extLst>
            </p:cNvPr>
            <p:cNvSpPr txBox="1"/>
            <p:nvPr/>
          </p:nvSpPr>
          <p:spPr>
            <a:xfrm>
              <a:off x="2808371" y="11798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a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A31536-0632-4341-A418-42EED2A0BDC1}"/>
                    </a:ext>
                  </a:extLst>
                </p:cNvPr>
                <p:cNvSpPr txBox="1"/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A31536-0632-4341-A418-42EED2A0B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9E24DF8-B7FE-4247-83FF-3D4D0A583087}"/>
              </a:ext>
            </a:extLst>
          </p:cNvPr>
          <p:cNvSpPr txBox="1"/>
          <p:nvPr/>
        </p:nvSpPr>
        <p:spPr>
          <a:xfrm>
            <a:off x="2790751" y="5730603"/>
            <a:ext cx="660732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np.std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ก็คล้าย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np.mean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แต่ได้เบี่ยงเบนมาตรฐาน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8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29BA-35D8-4D7A-B928-A0812629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NumPy Array: </a:t>
            </a:r>
            <a:r>
              <a:rPr lang="th-TH" dirty="0"/>
              <a:t>ระยะทางทุกคู่จุด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5E68829-9282-4932-84D9-EAEC831B5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364" y="763588"/>
            <a:ext cx="8082096" cy="3172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all_pair_distances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(points):</a:t>
            </a:r>
            <a:r>
              <a:rPr lang="th-TH" sz="2000" b="1" dirty="0">
                <a:latin typeface="Courier New" pitchFamily="49" charset="0"/>
                <a:cs typeface="Tahoma" pitchFamily="34" charset="0"/>
              </a:rPr>
              <a:t> 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# points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nested list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[[0,0],[0,3],[4,0]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n =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(points)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D = [[0.0]*n for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in range(n)]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for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for j in range(i+1, n):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dx = points[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][0] – point[j][0]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dy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points[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][1] – point[j][1]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D[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][j] = D[j][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] = (dx**2 +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dy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**2)**0.5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return 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BDB9116-F16F-4695-BD1A-BF83F949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364" y="3993498"/>
            <a:ext cx="8082096" cy="2864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all_pair_distances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(points):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# points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 array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n =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(points)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X = points[:, 0]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Y = points[:, 1]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dX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X –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X.reshape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(n,1)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dY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Y –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Y.reshape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(n,1)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D = (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dX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**2 +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dY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**2)**0.5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return D</a:t>
            </a:r>
          </a:p>
        </p:txBody>
      </p:sp>
      <p:sp>
        <p:nvSpPr>
          <p:cNvPr id="6" name="Shape 95">
            <a:extLst>
              <a:ext uri="{FF2B5EF4-FFF2-40B4-BE49-F238E27FC236}">
                <a16:creationId xmlns:a16="http://schemas.microsoft.com/office/drawing/2014/main" id="{2C76DE77-6835-431C-A1BC-E1CF55BBC09E}"/>
              </a:ext>
            </a:extLst>
          </p:cNvPr>
          <p:cNvSpPr/>
          <p:nvPr/>
        </p:nvSpPr>
        <p:spPr>
          <a:xfrm>
            <a:off x="8775042" y="1525589"/>
            <a:ext cx="1146303" cy="353943"/>
          </a:xfrm>
          <a:prstGeom prst="rect">
            <a:avLst/>
          </a:prstGeom>
          <a:solidFill>
            <a:srgbClr val="73FCD6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300" dirty="0">
                <a:latin typeface="Tahoma"/>
                <a:cs typeface="Tahoma"/>
              </a:rPr>
              <a:t>List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7" name="Shape 95">
            <a:extLst>
              <a:ext uri="{FF2B5EF4-FFF2-40B4-BE49-F238E27FC236}">
                <a16:creationId xmlns:a16="http://schemas.microsoft.com/office/drawing/2014/main" id="{19563E92-FCC9-4FC0-A389-A22EFC9C9261}"/>
              </a:ext>
            </a:extLst>
          </p:cNvPr>
          <p:cNvSpPr/>
          <p:nvPr/>
        </p:nvSpPr>
        <p:spPr>
          <a:xfrm>
            <a:off x="8044070" y="4219188"/>
            <a:ext cx="1877275" cy="353943"/>
          </a:xfrm>
          <a:prstGeom prst="rect">
            <a:avLst/>
          </a:prstGeom>
          <a:solidFill>
            <a:srgbClr val="73FCD6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300" dirty="0">
                <a:latin typeface="Tahoma"/>
                <a:cs typeface="Tahoma"/>
              </a:rPr>
              <a:t>NumPy Array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8" name="Shape 95">
            <a:extLst>
              <a:ext uri="{FF2B5EF4-FFF2-40B4-BE49-F238E27FC236}">
                <a16:creationId xmlns:a16="http://schemas.microsoft.com/office/drawing/2014/main" id="{46B656B3-469F-46D1-A7AD-D1B60EC9C115}"/>
              </a:ext>
            </a:extLst>
          </p:cNvPr>
          <p:cNvSpPr/>
          <p:nvPr/>
        </p:nvSpPr>
        <p:spPr>
          <a:xfrm>
            <a:off x="7412148" y="6148526"/>
            <a:ext cx="2723312" cy="707886"/>
          </a:xfrm>
          <a:prstGeom prst="rect">
            <a:avLst/>
          </a:prstGeom>
          <a:solidFill>
            <a:srgbClr val="FFCCFF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th-TH" sz="2300" dirty="0">
                <a:latin typeface="Tahoma"/>
                <a:cs typeface="Tahoma"/>
              </a:rPr>
              <a:t>เข้าใจง่ายกว่า </a:t>
            </a:r>
            <a:r>
              <a:rPr lang="en-US" sz="2300" dirty="0">
                <a:latin typeface="Tahoma"/>
                <a:cs typeface="Tahoma"/>
              </a:rPr>
              <a:t>&amp; </a:t>
            </a:r>
            <a:r>
              <a:rPr lang="th-TH" sz="2300" dirty="0">
                <a:latin typeface="Tahoma"/>
                <a:cs typeface="Tahoma"/>
              </a:rPr>
              <a:t>ทำงานเร็วกว่ามาก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9" name="Shape 95">
            <a:extLst>
              <a:ext uri="{FF2B5EF4-FFF2-40B4-BE49-F238E27FC236}">
                <a16:creationId xmlns:a16="http://schemas.microsoft.com/office/drawing/2014/main" id="{6F9BBB59-9707-4802-B6DF-15C1611D192B}"/>
              </a:ext>
            </a:extLst>
          </p:cNvPr>
          <p:cNvSpPr/>
          <p:nvPr/>
        </p:nvSpPr>
        <p:spPr>
          <a:xfrm>
            <a:off x="7198032" y="4829914"/>
            <a:ext cx="2723312" cy="1061829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lang="th-TH" sz="2300" dirty="0">
                <a:latin typeface="Tahoma"/>
                <a:cs typeface="Tahoma"/>
              </a:rPr>
              <a:t>การทดลอง </a:t>
            </a:r>
            <a:r>
              <a:rPr lang="en-US" sz="2300" dirty="0">
                <a:latin typeface="Tahoma"/>
                <a:cs typeface="Tahoma"/>
              </a:rPr>
              <a:t>n = 2000</a:t>
            </a:r>
          </a:p>
          <a:p>
            <a:pPr lvl="0" algn="r">
              <a:defRPr sz="1800"/>
            </a:pPr>
            <a:r>
              <a:rPr lang="en-US" sz="2300" dirty="0">
                <a:latin typeface="Tahoma"/>
                <a:cs typeface="Tahoma"/>
              </a:rPr>
              <a:t>List: </a:t>
            </a:r>
            <a:r>
              <a:rPr lang="th-TH" sz="2300" dirty="0">
                <a:latin typeface="Tahoma"/>
                <a:cs typeface="Tahoma"/>
              </a:rPr>
              <a:t>  </a:t>
            </a:r>
            <a:r>
              <a:rPr lang="en-US" sz="2300" dirty="0">
                <a:latin typeface="Tahoma"/>
                <a:cs typeface="Tahoma"/>
              </a:rPr>
              <a:t> 5.44</a:t>
            </a:r>
            <a:r>
              <a:rPr lang="th-TH" sz="2300" dirty="0">
                <a:latin typeface="Tahoma"/>
                <a:cs typeface="Tahoma"/>
              </a:rPr>
              <a:t> </a:t>
            </a:r>
            <a:r>
              <a:rPr lang="en-US" sz="2300" dirty="0">
                <a:latin typeface="Tahoma"/>
                <a:cs typeface="Tahoma"/>
              </a:rPr>
              <a:t>s.</a:t>
            </a:r>
          </a:p>
          <a:p>
            <a:pPr lvl="0" algn="r">
              <a:defRPr sz="1800"/>
            </a:pPr>
            <a:r>
              <a:rPr lang="en-US" sz="2300" dirty="0">
                <a:latin typeface="Tahoma"/>
                <a:cs typeface="Tahoma"/>
              </a:rPr>
              <a:t>NumPy:  0.337</a:t>
            </a:r>
            <a:r>
              <a:rPr lang="th-TH" sz="2300" dirty="0">
                <a:latin typeface="Tahoma"/>
                <a:cs typeface="Tahoma"/>
              </a:rPr>
              <a:t> </a:t>
            </a:r>
            <a:r>
              <a:rPr lang="en-US" sz="2300" dirty="0">
                <a:latin typeface="Tahoma"/>
                <a:cs typeface="Tahoma"/>
              </a:rPr>
              <a:t>s.</a:t>
            </a:r>
            <a:endParaRPr sz="23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100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  <p:bldP spid="7" grpId="0" animBg="1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D0C11F-DBDF-4C0E-88B2-FACBDDB6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763588"/>
            <a:ext cx="7920037" cy="4856478"/>
          </a:xfrm>
        </p:spPr>
        <p:txBody>
          <a:bodyPr/>
          <a:lstStyle/>
          <a:p>
            <a:r>
              <a:rPr lang="en-US" dirty="0"/>
              <a:t>np.dot(vector, vector)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np.dot(vector, matrix)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np.dot(matrix, matrix) </a:t>
            </a:r>
            <a:r>
              <a:rPr lang="th-TH" dirty="0"/>
              <a:t>ก็คือการคูณ </a:t>
            </a:r>
            <a:r>
              <a:rPr lang="en-US" dirty="0"/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5029" y="1326491"/>
                <a:ext cx="585955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ahoma" pitchFamily="34" charset="0"/>
                        </a:rPr>
                        <m:t>=1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4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+2∙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5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+3∙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6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=2</m:t>
                      </m:r>
                    </m:oMath>
                  </m:oMathPara>
                </a14:m>
                <a:endParaRPr lang="en-US" sz="2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29" y="1326491"/>
                <a:ext cx="5859553" cy="338554"/>
              </a:xfrm>
              <a:prstGeom prst="rect">
                <a:avLst/>
              </a:prstGeom>
              <a:blipFill>
                <a:blip r:embed="rId2"/>
                <a:stretch>
                  <a:fillRect r="-416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9368BDF-A60C-4CC0-8F3C-0E307CE4D988}"/>
              </a:ext>
            </a:extLst>
          </p:cNvPr>
          <p:cNvGrpSpPr/>
          <p:nvPr/>
        </p:nvGrpSpPr>
        <p:grpSpPr>
          <a:xfrm>
            <a:off x="2647479" y="2427046"/>
            <a:ext cx="7336309" cy="1231619"/>
            <a:chOff x="182795" y="3086940"/>
            <a:chExt cx="7336309" cy="1231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C48313-C92C-42B6-9BF9-BECBA7EE8A94}"/>
                    </a:ext>
                  </a:extLst>
                </p:cNvPr>
                <p:cNvSpPr txBox="1"/>
                <p:nvPr/>
              </p:nvSpPr>
              <p:spPr>
                <a:xfrm>
                  <a:off x="182795" y="3086940"/>
                  <a:ext cx="7336309" cy="1231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</m:oMath>
                  </a14:m>
                  <a:r>
                    <a:rPr lang="en-US" sz="2200" dirty="0">
                      <a:latin typeface="Tahoma" pitchFamily="34" charset="0"/>
                      <a:cs typeface="Tahoma" pitchFamily="34" charset="0"/>
                    </a:rPr>
                    <a:t> 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[ [1  2  3]</a:t>
                  </a:r>
                  <a:r>
                    <a:rPr lang="en-US" sz="2400" dirty="0">
                      <a:latin typeface="+mn-lt"/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[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4  5  6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]   [1  2  3]</a:t>
                  </a:r>
                  <a:r>
                    <a:rPr lang="en-US" sz="2400" dirty="0">
                      <a:latin typeface="+mn-lt"/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[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7  8  9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] ]</a:t>
                  </a:r>
                  <a:br>
                    <a:rPr lang="en-US" sz="2400" dirty="0">
                      <a:latin typeface="+mn-lt"/>
                      <a:cs typeface="Tahoma" pitchFamily="34" charset="0"/>
                    </a:rPr>
                  </a:br>
                  <a:endParaRPr lang="en-US" sz="2200" i="1" dirty="0">
                    <a:latin typeface="+mn-lt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C48313-C92C-42B6-9BF9-BECBA7EE8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95" y="3086940"/>
                  <a:ext cx="7336309" cy="1231619"/>
                </a:xfrm>
                <a:prstGeom prst="rect">
                  <a:avLst/>
                </a:prstGeom>
                <a:blipFill>
                  <a:blip r:embed="rId3"/>
                  <a:stretch>
                    <a:fillRect r="-1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B717FB4-253C-4CB3-AAC4-6E75C08A35D6}"/>
                    </a:ext>
                  </a:extLst>
                </p:cNvPr>
                <p:cNvSpPr txBox="1"/>
                <p:nvPr/>
              </p:nvSpPr>
              <p:spPr>
                <a:xfrm>
                  <a:off x="2217277" y="3979940"/>
                  <a:ext cx="1930651" cy="338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32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B717FB4-253C-4CB3-AAC4-6E75C08A3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77" y="3979940"/>
                  <a:ext cx="1930651" cy="338619"/>
                </a:xfrm>
                <a:prstGeom prst="rect">
                  <a:avLst/>
                </a:prstGeom>
                <a:blipFill>
                  <a:blip r:embed="rId4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37D206-6966-4FDE-9379-67378F26C6E9}"/>
              </a:ext>
            </a:extLst>
          </p:cNvPr>
          <p:cNvGrpSpPr/>
          <p:nvPr/>
        </p:nvGrpSpPr>
        <p:grpSpPr>
          <a:xfrm>
            <a:off x="2585028" y="3802471"/>
            <a:ext cx="7543222" cy="1233864"/>
            <a:chOff x="182796" y="3086940"/>
            <a:chExt cx="7543222" cy="1233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3269652-4CCC-4C9A-9C02-4F6856B9C661}"/>
                    </a:ext>
                  </a:extLst>
                </p:cNvPr>
                <p:cNvSpPr txBox="1"/>
                <p:nvPr/>
              </p:nvSpPr>
              <p:spPr>
                <a:xfrm>
                  <a:off x="182796" y="3086940"/>
                  <a:ext cx="7543222" cy="12338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</m:oMath>
                  </a14:m>
                  <a:r>
                    <a:rPr lang="en-US" sz="2200" dirty="0">
                      <a:latin typeface="Tahoma" pitchFamily="34" charset="0"/>
                      <a:cs typeface="Tahoma" pitchFamily="34" charset="0"/>
                    </a:rPr>
                    <a:t> 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[ [1  2]</a:t>
                  </a:r>
                  <a:r>
                    <a:rPr lang="en-US" sz="2400" dirty="0"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[2  3]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   [3  4]</a:t>
                  </a:r>
                  <a:r>
                    <a:rPr lang="en-US" sz="2400" dirty="0"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[2  3]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   [5  6]</a:t>
                  </a:r>
                  <a:r>
                    <a:rPr lang="en-US" sz="2400" dirty="0"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[2  3]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 ]  </a:t>
                  </a:r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3269652-4CCC-4C9A-9C02-4F6856B9C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96" y="3086940"/>
                  <a:ext cx="7543222" cy="1233864"/>
                </a:xfrm>
                <a:prstGeom prst="rect">
                  <a:avLst/>
                </a:prstGeom>
                <a:blipFill>
                  <a:blip r:embed="rId5"/>
                  <a:stretch>
                    <a:fillRect r="-3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CB612F-EEEC-42DF-823D-2815366B8377}"/>
                    </a:ext>
                  </a:extLst>
                </p:cNvPr>
                <p:cNvSpPr txBox="1"/>
                <p:nvPr/>
              </p:nvSpPr>
              <p:spPr>
                <a:xfrm>
                  <a:off x="2009252" y="3928541"/>
                  <a:ext cx="1930651" cy="338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CB612F-EEEC-42DF-823D-2815366B8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9252" y="3928541"/>
                  <a:ext cx="1930651" cy="338619"/>
                </a:xfrm>
                <a:prstGeom prst="rect">
                  <a:avLst/>
                </a:prstGeom>
                <a:blipFill>
                  <a:blip r:embed="rId6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D55DE8-67FD-462F-8F98-88FB7A69C2D9}"/>
                  </a:ext>
                </a:extLst>
              </p:cNvPr>
              <p:cNvSpPr txBox="1"/>
              <p:nvPr/>
            </p:nvSpPr>
            <p:spPr>
              <a:xfrm>
                <a:off x="2596100" y="5620067"/>
                <a:ext cx="4569392" cy="893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58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139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64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154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D55DE8-67FD-462F-8F98-88FB7A69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00" y="5620067"/>
                <a:ext cx="4569392" cy="893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C3C3F760-CA2A-4605-B0C8-C657CF04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np.dot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3D26A9-6305-40E4-9C12-97EE402096B5}"/>
                  </a:ext>
                </a:extLst>
              </p14:cNvPr>
              <p14:cNvContentPartPr/>
              <p14:nvPr/>
            </p14:nvContentPartPr>
            <p14:xfrm>
              <a:off x="2654276" y="1018105"/>
              <a:ext cx="925200" cy="3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3D26A9-6305-40E4-9C12-97EE402096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0276" y="910465"/>
                <a:ext cx="103284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78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913729" y="6584950"/>
            <a:ext cx="345703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433FF"/>
                </a:solidFill>
                <a:hlinkClick r:id="" action="ppaction://noactio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hlinkClick r:id="rId2"/>
              </a:rPr>
              <a:t>http://cs231n.github.io/python-numpy-tutorial/#numpy</a:t>
            </a:r>
          </a:p>
        </p:txBody>
      </p:sp>
      <p:sp>
        <p:nvSpPr>
          <p:cNvPr id="183" name="Shape 183"/>
          <p:cNvSpPr/>
          <p:nvPr/>
        </p:nvSpPr>
        <p:spPr>
          <a:xfrm>
            <a:off x="3003884" y="903373"/>
            <a:ext cx="6533148" cy="4695772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lang="en-US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x = np.array([[1,2,3],[4,5,6]])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y = np.array([[7,8],[9,10],[11,12]])</a:t>
            </a:r>
            <a:endParaRPr lang="th-TH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a = np.dot(x, y)</a:t>
            </a:r>
            <a:endParaRPr lang="th-TH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a = x.dot(y)</a:t>
            </a:r>
          </a:p>
          <a:p>
            <a:pPr lvl="0">
              <a:defRPr sz="1800"/>
            </a:pPr>
            <a:endParaRPr lang="en-US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x,axis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=0)</a:t>
            </a: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x.sum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(axis=0)</a:t>
            </a:r>
          </a:p>
          <a:p>
            <a:pPr lvl="0">
              <a:defRPr sz="1800"/>
            </a:pPr>
            <a:endParaRPr lang="en-US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np.mean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(x, axis=1)</a:t>
            </a: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x.mean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(axis=1)</a:t>
            </a:r>
            <a:endParaRPr lang="th-TH" sz="2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3BAB0-2F56-4776-97B8-8B5BE652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เขียน </a:t>
            </a:r>
            <a:r>
              <a:rPr lang="en-US" dirty="0"/>
              <a:t>np.???(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th-TH" dirty="0"/>
              <a:t>หรือ </a:t>
            </a:r>
            <a:r>
              <a:rPr lang="en-US" dirty="0"/>
              <a:t>a.???(b) </a:t>
            </a:r>
            <a:r>
              <a:rPr lang="th-TH" dirty="0"/>
              <a:t>ก็ได้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CC5A41-B15F-41AD-937C-65661B306190}"/>
                  </a:ext>
                </a:extLst>
              </p:cNvPr>
              <p:cNvSpPr txBox="1"/>
              <p:nvPr/>
            </p:nvSpPr>
            <p:spPr>
              <a:xfrm>
                <a:off x="1520826" y="5111277"/>
                <a:ext cx="9147175" cy="820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120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6525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7725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7900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7275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5750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2000" dirty="0">
                    <a:latin typeface="Tahoma" pitchFamily="34" charset="0"/>
                    <a:cs typeface="Tahoma" pitchFamily="34" charset="0"/>
                  </a:rPr>
                </a:br>
                <a:endParaRPr lang="en-US" sz="2000" i="1" dirty="0">
                  <a:latin typeface="Cambria Math" panose="02040503050406030204" pitchFamily="18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CC5A41-B15F-41AD-937C-65661B306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26" y="5111277"/>
                <a:ext cx="9147175" cy="820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2BFF22A-3131-4E6B-A4DB-A8DD2BA5D68F}"/>
              </a:ext>
            </a:extLst>
          </p:cNvPr>
          <p:cNvSpPr/>
          <p:nvPr/>
        </p:nvSpPr>
        <p:spPr>
          <a:xfrm>
            <a:off x="6603734" y="6074608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+mn-lt"/>
              </a:rPr>
              <a:t>np.sum</a:t>
            </a:r>
            <a:r>
              <a:rPr lang="en-US" sz="2400" dirty="0">
                <a:latin typeface="+mn-lt"/>
              </a:rPr>
              <a:t>( ... )  </a:t>
            </a:r>
            <a:r>
              <a:rPr lang="en-US" sz="2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36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sz="3600" dirty="0"/>
              <a:t>35175</a:t>
            </a:r>
            <a:r>
              <a:rPr lang="en-US" sz="2400" dirty="0">
                <a:latin typeface="+mn-lt"/>
                <a:sym typeface="Wingdings" panose="05000000000000000000" pitchFamily="2" charset="2"/>
              </a:rPr>
              <a:t> </a:t>
            </a:r>
            <a:endParaRPr lang="en-US" sz="240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D1AEBF-0383-4730-B899-D40D873B67E0}"/>
              </a:ext>
            </a:extLst>
          </p:cNvPr>
          <p:cNvGrpSpPr/>
          <p:nvPr/>
        </p:nvGrpSpPr>
        <p:grpSpPr>
          <a:xfrm>
            <a:off x="6565342" y="1669649"/>
            <a:ext cx="3050271" cy="338619"/>
            <a:chOff x="6565342" y="1669649"/>
            <a:chExt cx="3050271" cy="338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C6945E-4065-4B6E-8B0E-13A46970EACF}"/>
                    </a:ext>
                  </a:extLst>
                </p:cNvPr>
                <p:cNvSpPr txBox="1"/>
                <p:nvPr/>
              </p:nvSpPr>
              <p:spPr>
                <a:xfrm>
                  <a:off x="7451497" y="1669649"/>
                  <a:ext cx="2164116" cy="338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25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C6945E-4065-4B6E-8B0E-13A46970E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497" y="1669649"/>
                  <a:ext cx="2164116" cy="338619"/>
                </a:xfrm>
                <a:prstGeom prst="rect">
                  <a:avLst/>
                </a:prstGeom>
                <a:blipFill>
                  <a:blip r:embed="rId5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433C11E-16DB-4D20-8005-7FF8DB301580}"/>
                </a:ext>
              </a:extLst>
            </p:cNvPr>
            <p:cNvSpPr/>
            <p:nvPr/>
          </p:nvSpPr>
          <p:spPr bwMode="auto">
            <a:xfrm rot="16200000">
              <a:off x="6627258" y="1681888"/>
              <a:ext cx="225287" cy="349120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19AEA-F811-40EB-AC63-A4C3BCB27612}"/>
              </a:ext>
            </a:extLst>
          </p:cNvPr>
          <p:cNvGrpSpPr/>
          <p:nvPr/>
        </p:nvGrpSpPr>
        <p:grpSpPr>
          <a:xfrm>
            <a:off x="6582997" y="3471078"/>
            <a:ext cx="3962257" cy="902235"/>
            <a:chOff x="6582997" y="3471078"/>
            <a:chExt cx="3962257" cy="902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5D9040-45D2-49B2-9270-79721CAD12A5}"/>
                    </a:ext>
                  </a:extLst>
                </p:cNvPr>
                <p:cNvSpPr txBox="1"/>
                <p:nvPr/>
              </p:nvSpPr>
              <p:spPr>
                <a:xfrm>
                  <a:off x="7006465" y="3471078"/>
                  <a:ext cx="3538789" cy="9022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75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45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65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5D9040-45D2-49B2-9270-79721CAD1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465" y="3471078"/>
                  <a:ext cx="3538789" cy="9022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98C45A4A-E048-4386-9CD5-AED2F3E7DC4E}"/>
                </a:ext>
              </a:extLst>
            </p:cNvPr>
            <p:cNvSpPr/>
            <p:nvPr/>
          </p:nvSpPr>
          <p:spPr bwMode="auto">
            <a:xfrm rot="16200000">
              <a:off x="6644913" y="3747633"/>
              <a:ext cx="225287" cy="349120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4C865A-2587-47A0-9266-658047202226}"/>
              </a:ext>
            </a:extLst>
          </p:cNvPr>
          <p:cNvGrpSpPr/>
          <p:nvPr/>
        </p:nvGrpSpPr>
        <p:grpSpPr>
          <a:xfrm>
            <a:off x="1524000" y="750336"/>
            <a:ext cx="4747452" cy="4108378"/>
            <a:chOff x="-3174" y="763588"/>
            <a:chExt cx="4747452" cy="41083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141928-ADB5-44A1-BB7D-341F18F45A91}"/>
                </a:ext>
              </a:extLst>
            </p:cNvPr>
            <p:cNvSpPr/>
            <p:nvPr/>
          </p:nvSpPr>
          <p:spPr bwMode="auto">
            <a:xfrm>
              <a:off x="-3174" y="763588"/>
              <a:ext cx="4747452" cy="41083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" name="Shape 188">
              <a:extLst>
                <a:ext uri="{FF2B5EF4-FFF2-40B4-BE49-F238E27FC236}">
                  <a16:creationId xmlns:a16="http://schemas.microsoft.com/office/drawing/2014/main" id="{762DC8A5-4087-45B1-B52D-BA3A2AC7129A}"/>
                </a:ext>
              </a:extLst>
            </p:cNvPr>
            <p:cNvSpPr/>
            <p:nvPr/>
          </p:nvSpPr>
          <p:spPr>
            <a:xfrm>
              <a:off x="211576" y="845619"/>
              <a:ext cx="4425248" cy="17851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>
                <a:defRPr sz="1800"/>
              </a:pPr>
              <a:r>
                <a:rPr sz="2200" dirty="0">
                  <a:latin typeface="Tahoma"/>
                  <a:cs typeface="Tahoma"/>
                </a:rPr>
                <a:t>ร้านขายอาหารตามสั่งมีราคาอาหารคือ</a:t>
              </a: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ข้าวแกง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25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ข้าวผัด</a:t>
              </a:r>
              <a:r>
                <a:rPr sz="2200" dirty="0">
                  <a:latin typeface="Tahoma"/>
                  <a:cs typeface="Tahoma"/>
                </a:rPr>
                <a:t>   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30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สุกี้ทะเล</a:t>
              </a:r>
              <a:r>
                <a:rPr sz="2200" dirty="0">
                  <a:latin typeface="Tahoma"/>
                  <a:cs typeface="Tahoma"/>
                </a:rPr>
                <a:t>  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45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sz="2200" dirty="0" err="1">
                  <a:latin typeface="Tahoma"/>
                  <a:cs typeface="Tahoma"/>
                </a:rPr>
                <a:t>ในสัปดาห์ที่ผ่านมาขายอาหารได้</a:t>
              </a:r>
              <a:r>
                <a:rPr lang="th-TH" sz="2200" dirty="0">
                  <a:latin typeface="Tahoma"/>
                  <a:cs typeface="Tahoma"/>
                </a:rPr>
                <a:t>ดัง</a:t>
              </a:r>
              <a:r>
                <a:rPr sz="2200" dirty="0" err="1">
                  <a:latin typeface="Tahoma"/>
                  <a:cs typeface="Tahoma"/>
                </a:rPr>
                <a:t>นี้</a:t>
              </a:r>
              <a:endParaRPr sz="2200" dirty="0">
                <a:latin typeface="Tahoma"/>
                <a:cs typeface="Tahoma"/>
              </a:endParaRPr>
            </a:p>
          </p:txBody>
        </p:sp>
        <p:graphicFrame>
          <p:nvGraphicFramePr>
            <p:cNvPr id="20" name="Table 190">
              <a:extLst>
                <a:ext uri="{FF2B5EF4-FFF2-40B4-BE49-F238E27FC236}">
                  <a16:creationId xmlns:a16="http://schemas.microsoft.com/office/drawing/2014/main" id="{93EBD9BF-CBBD-4E52-B7AD-B9BC32D945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8859777"/>
                </p:ext>
              </p:extLst>
            </p:nvPr>
          </p:nvGraphicFramePr>
          <p:xfrm>
            <a:off x="118812" y="2741873"/>
            <a:ext cx="4518012" cy="1878922"/>
          </p:xfrm>
          <a:graphic>
            <a:graphicData uri="http://schemas.openxmlformats.org/drawingml/2006/table">
              <a:tbl>
                <a:tblPr bandRow="1">
                  <a:tableStyleId>{D27102A9-8310-4765-A935-A1911B00CA55}</a:tableStyleId>
                </a:tblPr>
                <a:tblGrid>
                  <a:gridCol w="91843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003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9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989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5300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5300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92534">
                  <a:tc>
                    <a:txBody>
                      <a:bodyPr/>
                      <a:lstStyle/>
                      <a:p>
                        <a:pPr lvl="0" algn="ctr">
                          <a:defRPr sz="1800">
                            <a:sym typeface="Cambria"/>
                          </a:defRPr>
                        </a:pPr>
                        <a:endParaRPr dirty="0">
                          <a:latin typeface="Tahoma"/>
                          <a:cs typeface="Tahoma"/>
                        </a:endParaRPr>
                      </a:p>
                    </a:txBody>
                    <a:tcPr marL="63500" marR="63500" marT="63500" marB="63500" anchor="ctr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จันทร์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อังคาร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พุธ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พฤหัส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ศุกร์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2534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ข้าวแกง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75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120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90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80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2534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ข้าวผัด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80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90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100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สุกี้ทะเล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45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65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951AB-D206-43F1-A2CE-C4FE687B0433}"/>
              </a:ext>
            </a:extLst>
          </p:cNvPr>
          <p:cNvSpPr/>
          <p:nvPr/>
        </p:nvSpPr>
        <p:spPr>
          <a:xfrm>
            <a:off x="7746481" y="4950396"/>
            <a:ext cx="1574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daily income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B3C3DD-8804-4428-8034-2DAB6FCC86A8}"/>
              </a:ext>
            </a:extLst>
          </p:cNvPr>
          <p:cNvGrpSpPr/>
          <p:nvPr/>
        </p:nvGrpSpPr>
        <p:grpSpPr>
          <a:xfrm>
            <a:off x="7818784" y="5796697"/>
            <a:ext cx="2327846" cy="420357"/>
            <a:chOff x="7818784" y="5796697"/>
            <a:chExt cx="2327846" cy="420357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47F0DB4A-1230-48DC-9F13-CF498647900E}"/>
                </a:ext>
              </a:extLst>
            </p:cNvPr>
            <p:cNvSpPr/>
            <p:nvPr/>
          </p:nvSpPr>
          <p:spPr bwMode="auto">
            <a:xfrm>
              <a:off x="7818784" y="5796697"/>
              <a:ext cx="225287" cy="349120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1527F0-28AB-4F17-AF2A-AFDC68089D8F}"/>
                </a:ext>
              </a:extLst>
            </p:cNvPr>
            <p:cNvSpPr/>
            <p:nvPr/>
          </p:nvSpPr>
          <p:spPr>
            <a:xfrm>
              <a:off x="8330492" y="5816944"/>
              <a:ext cx="18161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n-lt"/>
                </a:rPr>
                <a:t>weekly income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46F8B9-C9E8-4049-9CF8-1F8CC2C4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ตัวอย่าง: รายได้รวมในสัปดาห์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9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626089" y="751887"/>
            <a:ext cx="4028660" cy="4403384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MO --&gt; 6525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TU --&gt; 7725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WE --&gt; 7900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TH --&gt; 7275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FR --&gt; 5750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weekly income  = 35175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daily average  = 7035.0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Best sales day = WE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Sales loss on: MO, TH, FR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-------------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Curry Rice --&gt; 10875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Fried Rice --&gt; 11700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Seafood Suki --&gt; 12600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Best menu = Seafood Suki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706D54-8C87-45D3-BCC3-EDA86921DFAC}"/>
              </a:ext>
            </a:extLst>
          </p:cNvPr>
          <p:cNvGrpSpPr/>
          <p:nvPr/>
        </p:nvGrpSpPr>
        <p:grpSpPr>
          <a:xfrm>
            <a:off x="1520826" y="750336"/>
            <a:ext cx="4747452" cy="4108378"/>
            <a:chOff x="-3174" y="763588"/>
            <a:chExt cx="4747452" cy="4108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BE7A77-3E94-443A-BB7B-863B2BE1177C}"/>
                </a:ext>
              </a:extLst>
            </p:cNvPr>
            <p:cNvSpPr/>
            <p:nvPr/>
          </p:nvSpPr>
          <p:spPr bwMode="auto">
            <a:xfrm>
              <a:off x="-3174" y="763588"/>
              <a:ext cx="4747452" cy="41083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" name="Shape 188">
              <a:extLst>
                <a:ext uri="{FF2B5EF4-FFF2-40B4-BE49-F238E27FC236}">
                  <a16:creationId xmlns:a16="http://schemas.microsoft.com/office/drawing/2014/main" id="{D26BC94E-E359-469A-B593-7C58FE83BB21}"/>
                </a:ext>
              </a:extLst>
            </p:cNvPr>
            <p:cNvSpPr/>
            <p:nvPr/>
          </p:nvSpPr>
          <p:spPr>
            <a:xfrm>
              <a:off x="211576" y="845619"/>
              <a:ext cx="4425248" cy="17851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>
                <a:defRPr sz="1800"/>
              </a:pPr>
              <a:r>
                <a:rPr sz="2200" dirty="0">
                  <a:latin typeface="Tahoma"/>
                  <a:cs typeface="Tahoma"/>
                </a:rPr>
                <a:t>ร้านขายอาหารตามสั่งมีราคาอาหารคือ</a:t>
              </a: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ข้าวแกง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25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ข้าวผัด</a:t>
              </a:r>
              <a:r>
                <a:rPr sz="2200" dirty="0">
                  <a:latin typeface="Tahoma"/>
                  <a:cs typeface="Tahoma"/>
                </a:rPr>
                <a:t>   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30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สุกี้ทะเล</a:t>
              </a:r>
              <a:r>
                <a:rPr sz="2200" dirty="0">
                  <a:latin typeface="Tahoma"/>
                  <a:cs typeface="Tahoma"/>
                </a:rPr>
                <a:t>  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45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sz="2200" dirty="0" err="1">
                  <a:latin typeface="Tahoma"/>
                  <a:cs typeface="Tahoma"/>
                </a:rPr>
                <a:t>ในสัปดาห์ที่ผ่านมาขายอาหารได้</a:t>
              </a:r>
              <a:r>
                <a:rPr lang="th-TH" sz="2200" dirty="0">
                  <a:latin typeface="Tahoma"/>
                  <a:cs typeface="Tahoma"/>
                </a:rPr>
                <a:t>ดัง</a:t>
              </a:r>
              <a:r>
                <a:rPr sz="2200" dirty="0" err="1">
                  <a:latin typeface="Tahoma"/>
                  <a:cs typeface="Tahoma"/>
                </a:rPr>
                <a:t>นี้</a:t>
              </a:r>
              <a:endParaRPr sz="2200" dirty="0">
                <a:latin typeface="Tahoma"/>
                <a:cs typeface="Tahoma"/>
              </a:endParaRPr>
            </a:p>
          </p:txBody>
        </p:sp>
        <p:graphicFrame>
          <p:nvGraphicFramePr>
            <p:cNvPr id="6" name="Table 190">
              <a:extLst>
                <a:ext uri="{FF2B5EF4-FFF2-40B4-BE49-F238E27FC236}">
                  <a16:creationId xmlns:a16="http://schemas.microsoft.com/office/drawing/2014/main" id="{BC160567-7710-4309-B892-92BCCAB26D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6554592"/>
                </p:ext>
              </p:extLst>
            </p:nvPr>
          </p:nvGraphicFramePr>
          <p:xfrm>
            <a:off x="118812" y="2741873"/>
            <a:ext cx="4518012" cy="1878922"/>
          </p:xfrm>
          <a:graphic>
            <a:graphicData uri="http://schemas.openxmlformats.org/drawingml/2006/table">
              <a:tbl>
                <a:tblPr bandRow="1">
                  <a:tableStyleId>{D27102A9-8310-4765-A935-A1911B00CA55}</a:tableStyleId>
                </a:tblPr>
                <a:tblGrid>
                  <a:gridCol w="91843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003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9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989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5300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5300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92534">
                  <a:tc>
                    <a:txBody>
                      <a:bodyPr/>
                      <a:lstStyle/>
                      <a:p>
                        <a:pPr lvl="0" algn="ctr">
                          <a:defRPr sz="1800">
                            <a:sym typeface="Cambria"/>
                          </a:defRPr>
                        </a:pPr>
                        <a:endParaRPr dirty="0">
                          <a:latin typeface="Tahoma"/>
                          <a:cs typeface="Tahoma"/>
                        </a:endParaRPr>
                      </a:p>
                    </a:txBody>
                    <a:tcPr marL="63500" marR="63500" marT="63500" marB="63500" anchor="ctr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จันทร์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อังคาร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พุธ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พฤหัส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ศุกร์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2534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ข้าวแกง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75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120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90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80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2534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ข้าวผัด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80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90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100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สุกี้ทะเล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45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65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589D71A-815C-4F8B-A12D-6B37B195DF0E}"/>
              </a:ext>
            </a:extLst>
          </p:cNvPr>
          <p:cNvSpPr/>
          <p:nvPr/>
        </p:nvSpPr>
        <p:spPr>
          <a:xfrm>
            <a:off x="2027126" y="5358797"/>
            <a:ext cx="64940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dailyincomes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np.dot(prices,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dailysales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weeklyincome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dailyincomes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/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dailyaverage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dailyincomes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best_day_index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np.argmax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dailyincomes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BE13E0-059F-4C9B-8181-2201DBE2A491}"/>
                  </a:ext>
                </a:extLst>
              </p:cNvPr>
              <p:cNvSpPr/>
              <p:nvPr/>
            </p:nvSpPr>
            <p:spPr>
              <a:xfrm>
                <a:off x="1938638" y="4927493"/>
                <a:ext cx="45095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𝟔𝟓𝟐𝟓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𝟕𝟕𝟐𝟓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𝟕𝟗𝟎𝟎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𝟕𝟐𝟕𝟓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𝟓𝟕𝟓𝟎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BE13E0-059F-4C9B-8181-2201DBE2A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38" y="4927493"/>
                <a:ext cx="450956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827FB43E-3635-4131-854B-06F027BE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รายงานรายได้ประจำสัปดาห์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6E44A-CD49-4D28-A094-770F77788AB0}"/>
              </a:ext>
            </a:extLst>
          </p:cNvPr>
          <p:cNvSpPr/>
          <p:nvPr/>
        </p:nvSpPr>
        <p:spPr>
          <a:xfrm>
            <a:off x="10654749" y="2953579"/>
            <a:ext cx="1436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ขาดทุนเมื่อ </a:t>
            </a:r>
            <a:b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7500</a:t>
            </a:r>
          </a:p>
        </p:txBody>
      </p:sp>
    </p:spTree>
    <p:extLst>
      <p:ext uri="{BB962C8B-B14F-4D97-AF65-F5344CB8AC3E}">
        <p14:creationId xmlns:p14="http://schemas.microsoft.com/office/powerpoint/2010/main" val="16658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  <p:bldP spid="3" grpId="0" uiExpand="1" build="p"/>
      <p:bldP spid="7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D5550B-0019-427C-A7B9-22EA93D7E43D}"/>
              </a:ext>
            </a:extLst>
          </p:cNvPr>
          <p:cNvSpPr/>
          <p:nvPr/>
        </p:nvSpPr>
        <p:spPr bwMode="auto">
          <a:xfrm>
            <a:off x="1616765" y="3854795"/>
            <a:ext cx="8865705" cy="974035"/>
          </a:xfrm>
          <a:prstGeom prst="roundRect">
            <a:avLst>
              <a:gd name="adj" fmla="val 7143"/>
            </a:avLst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AE1114-32A6-4EE7-A21E-9D08C6C9D3F7}"/>
              </a:ext>
            </a:extLst>
          </p:cNvPr>
          <p:cNvSpPr/>
          <p:nvPr/>
        </p:nvSpPr>
        <p:spPr bwMode="auto">
          <a:xfrm>
            <a:off x="1616765" y="4933258"/>
            <a:ext cx="8865705" cy="1467542"/>
          </a:xfrm>
          <a:prstGeom prst="roundRect">
            <a:avLst>
              <a:gd name="adj" fmla="val 7143"/>
            </a:avLst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AC5DD3-CAEA-4410-9E0F-57E351658315}"/>
              </a:ext>
            </a:extLst>
          </p:cNvPr>
          <p:cNvSpPr/>
          <p:nvPr/>
        </p:nvSpPr>
        <p:spPr bwMode="auto">
          <a:xfrm>
            <a:off x="1616766" y="1802297"/>
            <a:ext cx="8865705" cy="1948069"/>
          </a:xfrm>
          <a:prstGeom prst="roundRect">
            <a:avLst>
              <a:gd name="adj" fmla="val 7143"/>
            </a:avLst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524001" y="748841"/>
            <a:ext cx="9144000" cy="5942267"/>
          </a:xfrm>
          <a:prstGeom prst="rect">
            <a:avLst/>
          </a:prstGeom>
          <a:noFill/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def report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dailysales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breakeven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days  = ["MO", "TU", "WE", "TH", "FR"]</a:t>
            </a:r>
          </a:p>
          <a:p>
            <a:pPr>
              <a:spcAft>
                <a:spcPts val="1200"/>
              </a:spcAft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menus = ["Curry Rice", "Fried Rice", "Seafood Suki"]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np.dot(prices,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dailysales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for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(days)):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print(days[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], '--&gt;',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print("weekly income  =",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print("daily average  =",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np.mean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>
              <a:spcAft>
                <a:spcPts val="1200"/>
              </a:spcAft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print("Best sales day =", days[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np.argmax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loss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(days)[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&lt; breakeven]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print("Sales loss on:", ", ".join(loss))</a:t>
            </a:r>
          </a:p>
          <a:p>
            <a:pPr>
              <a:spcAft>
                <a:spcPts val="1200"/>
              </a:spcAft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print("-------------")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menuincomes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dailysales,axis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=1)*prices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for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(menus)):</a:t>
            </a:r>
          </a:p>
          <a:p>
            <a:pPr>
              <a:spcAft>
                <a:spcPts val="1200"/>
              </a:spcAft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print(menus[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], '--&gt;',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menuincomes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print("Best menu =", menus[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np.argmax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menuincomes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endParaRPr lang="th-TH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DCC75-A4E6-4938-8B08-CC99C93B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รายงานรายได้ประจำสัปดาห์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ECA4-8FA5-4979-B20B-8ABA6C7C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</a:t>
            </a:r>
            <a:r>
              <a:rPr lang="th-TH" dirty="0"/>
              <a:t> ใครคะแนนรวมต่ำกว่าคะแนนเฉลี่ย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CDFD-30AF-4875-85A9-60E10B3DB0A5}"/>
              </a:ext>
            </a:extLst>
          </p:cNvPr>
          <p:cNvSpPr txBox="1"/>
          <p:nvPr/>
        </p:nvSpPr>
        <p:spPr>
          <a:xfrm>
            <a:off x="2179984" y="1173637"/>
            <a:ext cx="7832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([[610011, 80, 90, 70],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[610022, 50, 80, 68],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[610033, 70, 85, 80],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[610044, 60, 50, 90],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[610055, 90, 74, 70]])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([0.3, 0.5, 0.2])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0BC3-FCB1-4E6D-A8A3-C99ADC6AA767}"/>
              </a:ext>
            </a:extLst>
          </p:cNvPr>
          <p:cNvSpPr txBox="1"/>
          <p:nvPr/>
        </p:nvSpPr>
        <p:spPr>
          <a:xfrm>
            <a:off x="5249448" y="773527"/>
            <a:ext cx="357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ID       Midterm  Final 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11190-ED5B-420B-891C-EE00F92A9790}"/>
              </a:ext>
            </a:extLst>
          </p:cNvPr>
          <p:cNvSpPr txBox="1"/>
          <p:nvPr/>
        </p:nvSpPr>
        <p:spPr>
          <a:xfrm>
            <a:off x="2179984" y="3560706"/>
            <a:ext cx="818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ahoma" pitchFamily="34" charset="0"/>
                <a:cs typeface="Tahoma" pitchFamily="34" charset="0"/>
              </a:rPr>
              <a:t>คะแนนรวมของ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610011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0.3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 + 0.5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90 + 0.2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70 = 83.0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B6B23-BE48-41A6-9C8B-AF558BD84B91}"/>
              </a:ext>
            </a:extLst>
          </p:cNvPr>
          <p:cNvSpPr txBox="1"/>
          <p:nvPr/>
        </p:nvSpPr>
        <p:spPr>
          <a:xfrm>
            <a:off x="2259868" y="4568688"/>
            <a:ext cx="7669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อยากรู้ว่าใครบ้างที่คะแนนรวมต่ำกว่าคะแนนเฉลี่ยของทั้งหมด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C726-8374-47FE-912D-D574A458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</a:t>
            </a:r>
            <a:r>
              <a:rPr lang="th-TH" dirty="0"/>
              <a:t> ใน </a:t>
            </a:r>
            <a:r>
              <a:rPr lang="en-US" dirty="0"/>
              <a:t>2110101 </a:t>
            </a:r>
            <a:r>
              <a:rPr lang="th-TH" sz="1800" dirty="0"/>
              <a:t>(นิดเดียว)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AB3D-77AD-4655-ACD3-E68E1381C956}"/>
              </a:ext>
            </a:extLst>
          </p:cNvPr>
          <p:cNvSpPr txBox="1"/>
          <p:nvPr/>
        </p:nvSpPr>
        <p:spPr>
          <a:xfrm>
            <a:off x="2583097" y="763589"/>
            <a:ext cx="7022628" cy="426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dirty="0">
                <a:latin typeface="Tahoma" pitchFamily="34" charset="0"/>
                <a:cs typeface="Tahoma" pitchFamily="34" charset="0"/>
              </a:rPr>
              <a:t>การสร้างอา</a:t>
            </a:r>
            <a:r>
              <a:rPr lang="th-TH" sz="3200" dirty="0" err="1">
                <a:latin typeface="Tahoma" pitchFamily="34" charset="0"/>
                <a:cs typeface="Tahoma" pitchFamily="34" charset="0"/>
              </a:rPr>
              <a:t>เรย์</a:t>
            </a:r>
            <a:r>
              <a:rPr lang="th-TH" sz="3200" dirty="0">
                <a:latin typeface="Tahoma" pitchFamily="34" charset="0"/>
                <a:cs typeface="Tahoma" pitchFamily="34" charset="0"/>
              </a:rPr>
              <a:t>แบบต่าง ๆ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indexing</a:t>
            </a:r>
            <a:endParaRPr lang="th-TH" sz="3200" dirty="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element-wise operations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broadcasting</a:t>
            </a:r>
          </a:p>
          <a:p>
            <a:pPr algn="ctr">
              <a:lnSpc>
                <a:spcPct val="150000"/>
              </a:lnSpc>
            </a:pPr>
            <a:r>
              <a:rPr lang="th-TH" sz="3200" dirty="0">
                <a:latin typeface="Tahoma" pitchFamily="34" charset="0"/>
                <a:cs typeface="Tahoma" pitchFamily="34" charset="0"/>
              </a:rPr>
              <a:t>ฟังก์ชันที่น่าสนใจ</a:t>
            </a:r>
            <a:br>
              <a:rPr lang="th-TH" sz="3200" dirty="0">
                <a:latin typeface="Tahoma" pitchFamily="34" charset="0"/>
                <a:cs typeface="Tahoma" pitchFamily="34" charset="0"/>
              </a:rPr>
            </a:br>
            <a:r>
              <a:rPr lang="th-TH" sz="2400" dirty="0">
                <a:latin typeface="Tahoma" pitchFamily="34" charset="0"/>
                <a:cs typeface="Tahoma" pitchFamily="34" charset="0"/>
              </a:rPr>
              <a:t>(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sum, min, max,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argmax, mean, std, dot)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67578" y="763588"/>
            <a:ext cx="8653669" cy="53944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import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as np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([1,2,3,4])          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สร้างจากลิสต์</a:t>
            </a:r>
            <a:endParaRPr lang="en-US" sz="24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b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([[1,2],[3,4]],float)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สร้างจากลิสต์</a:t>
            </a: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c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np.ndarray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(2,3) )     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สร้างตามขนาด ค่าไม่รู้</a:t>
            </a: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np.ndarray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(2,3), int)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e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np.zeros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(2,3), int)   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สร้างตาม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ขนาด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หมด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f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np.ones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(2,3), int)    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สร้างตามขนาด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ค่า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หมด</a:t>
            </a:r>
            <a:endParaRPr lang="en-US" sz="24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g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np.zeros_like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(f, float)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ขนาดเหมือน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f</a:t>
            </a:r>
            <a:r>
              <a:rPr lang="th-TH" sz="20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 ค่า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หมด</a:t>
            </a: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h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np.ones_like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e, float) 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ขนาดเหมือน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e</a:t>
            </a:r>
            <a:r>
              <a:rPr lang="en-US" sz="20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ค่า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หมด</a:t>
            </a: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I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np.identity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( 4, int)     #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 matrix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ขนาด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4x4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x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np.arange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(0.0, 1.0, 0.1) #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[0.0, 0.1, 0.2, ..., 0.9]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9EF090-720D-48A8-BBAE-284F794E01C2}"/>
              </a:ext>
            </a:extLst>
          </p:cNvPr>
          <p:cNvGrpSpPr/>
          <p:nvPr/>
        </p:nvGrpSpPr>
        <p:grpSpPr>
          <a:xfrm>
            <a:off x="4673601" y="5965373"/>
            <a:ext cx="5551617" cy="654307"/>
            <a:chOff x="3149600" y="5965372"/>
            <a:chExt cx="5551617" cy="6543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58822A-E555-485A-9433-8202FF1C920D}"/>
                </a:ext>
              </a:extLst>
            </p:cNvPr>
            <p:cNvSpPr txBox="1"/>
            <p:nvPr/>
          </p:nvSpPr>
          <p:spPr>
            <a:xfrm>
              <a:off x="3773714" y="6158014"/>
              <a:ext cx="4927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int </a:t>
              </a:r>
              <a:r>
                <a:rPr lang="th-TH" sz="2400" dirty="0">
                  <a:latin typeface="Tahoma" pitchFamily="34" charset="0"/>
                  <a:cs typeface="Tahoma" pitchFamily="34" charset="0"/>
                </a:rPr>
                <a:t>ก็ได้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, float </a:t>
              </a:r>
              <a:r>
                <a:rPr lang="th-TH" sz="2400" dirty="0">
                  <a:latin typeface="Tahoma" pitchFamily="34" charset="0"/>
                  <a:cs typeface="Tahoma" pitchFamily="34" charset="0"/>
                </a:rPr>
                <a:t>ก็ได้ (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range </a:t>
              </a:r>
              <a:r>
                <a:rPr lang="th-TH" sz="2400" dirty="0">
                  <a:latin typeface="Tahoma" pitchFamily="34" charset="0"/>
                  <a:cs typeface="Tahoma" pitchFamily="34" charset="0"/>
                </a:rPr>
                <a:t>ได้แค่ 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int)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D4D1731-240D-4C9D-A13D-A80F5ACC9298}"/>
                </a:ext>
              </a:extLst>
            </p:cNvPr>
            <p:cNvSpPr/>
            <p:nvPr/>
          </p:nvSpPr>
          <p:spPr bwMode="auto">
            <a:xfrm>
              <a:off x="3149600" y="5965372"/>
              <a:ext cx="566057" cy="466461"/>
            </a:xfrm>
            <a:custGeom>
              <a:avLst/>
              <a:gdLst>
                <a:gd name="connsiteX0" fmla="*/ 566057 w 566057"/>
                <a:gd name="connsiteY0" fmla="*/ 435429 h 466461"/>
                <a:gd name="connsiteX1" fmla="*/ 130629 w 566057"/>
                <a:gd name="connsiteY1" fmla="*/ 420915 h 466461"/>
                <a:gd name="connsiteX2" fmla="*/ 0 w 566057"/>
                <a:gd name="connsiteY2" fmla="*/ 0 h 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057" h="466461">
                  <a:moveTo>
                    <a:pt x="566057" y="435429"/>
                  </a:moveTo>
                  <a:cubicBezTo>
                    <a:pt x="395514" y="464457"/>
                    <a:pt x="224972" y="493486"/>
                    <a:pt x="130629" y="420915"/>
                  </a:cubicBezTo>
                  <a:cubicBezTo>
                    <a:pt x="36286" y="348344"/>
                    <a:pt x="18143" y="174172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0A7A4A0-2159-40C6-9118-7D344DB2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การสร้างอา</a:t>
            </a:r>
            <a:r>
              <a:rPr lang="th-TH" dirty="0" err="1"/>
              <a:t>เรย์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D056F8-C797-40BE-A6BB-A001F263EF62}"/>
              </a:ext>
            </a:extLst>
          </p:cNvPr>
          <p:cNvGrpSpPr/>
          <p:nvPr/>
        </p:nvGrpSpPr>
        <p:grpSpPr>
          <a:xfrm>
            <a:off x="7177034" y="3092305"/>
            <a:ext cx="160560" cy="198720"/>
            <a:chOff x="7177034" y="3092305"/>
            <a:chExt cx="16056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9A9D40-1056-4774-A59C-A6A1D856AC0F}"/>
                    </a:ext>
                  </a:extLst>
                </p14:cNvPr>
                <p14:cNvContentPartPr/>
                <p14:nvPr/>
              </p14:nvContentPartPr>
              <p14:xfrm>
                <a:off x="7190714" y="3123265"/>
                <a:ext cx="21960" cy="16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9A9D40-1056-4774-A59C-A6A1D856AC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2074" y="3114625"/>
                  <a:ext cx="39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D01824-E655-4FC4-AC2C-6AFB8B9C6680}"/>
                    </a:ext>
                  </a:extLst>
                </p14:cNvPr>
                <p14:cNvContentPartPr/>
                <p14:nvPr/>
              </p14:nvContentPartPr>
              <p14:xfrm>
                <a:off x="7261274" y="3092305"/>
                <a:ext cx="21600" cy="142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D01824-E655-4FC4-AC2C-6AFB8B9C66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52634" y="3083305"/>
                  <a:ext cx="39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1BA1CC-645D-4ABA-B864-4F2BE4C8EC4E}"/>
                    </a:ext>
                  </a:extLst>
                </p14:cNvPr>
                <p14:cNvContentPartPr/>
                <p14:nvPr/>
              </p14:nvContentPartPr>
              <p14:xfrm>
                <a:off x="7177034" y="3179425"/>
                <a:ext cx="124920" cy="12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1BA1CC-645D-4ABA-B864-4F2BE4C8EC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68034" y="3170785"/>
                  <a:ext cx="142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BE9061-758B-462A-9CFF-576898F9C9FF}"/>
                    </a:ext>
                  </a:extLst>
                </p14:cNvPr>
                <p14:cNvContentPartPr/>
                <p14:nvPr/>
              </p14:nvContentPartPr>
              <p14:xfrm>
                <a:off x="7188914" y="3180865"/>
                <a:ext cx="148680" cy="6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BE9061-758B-462A-9CFF-576898F9C9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9914" y="3171865"/>
                  <a:ext cx="1663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CB5798-2DBE-4A09-B587-9199390AA669}"/>
              </a:ext>
            </a:extLst>
          </p:cNvPr>
          <p:cNvGrpSpPr/>
          <p:nvPr/>
        </p:nvGrpSpPr>
        <p:grpSpPr>
          <a:xfrm>
            <a:off x="7539914" y="3055225"/>
            <a:ext cx="444240" cy="267120"/>
            <a:chOff x="7539914" y="3055225"/>
            <a:chExt cx="44424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98C917-514D-495B-910E-438446A71C47}"/>
                    </a:ext>
                  </a:extLst>
                </p14:cNvPr>
                <p14:cNvContentPartPr/>
                <p14:nvPr/>
              </p14:nvContentPartPr>
              <p14:xfrm>
                <a:off x="7539914" y="3186265"/>
                <a:ext cx="16200" cy="11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98C917-514D-495B-910E-438446A71C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30914" y="3177265"/>
                  <a:ext cx="33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AF4A83-2644-45ED-9859-96274FC65CEB}"/>
                    </a:ext>
                  </a:extLst>
                </p14:cNvPr>
                <p14:cNvContentPartPr/>
                <p14:nvPr/>
              </p14:nvContentPartPr>
              <p14:xfrm>
                <a:off x="7613714" y="3201385"/>
                <a:ext cx="85320" cy="78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AF4A83-2644-45ED-9859-96274FC65C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5074" y="3192385"/>
                  <a:ext cx="102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60E143-4102-4E56-BA08-EB922376E598}"/>
                    </a:ext>
                  </a:extLst>
                </p14:cNvPr>
                <p14:cNvContentPartPr/>
                <p14:nvPr/>
              </p14:nvContentPartPr>
              <p14:xfrm>
                <a:off x="7704434" y="3055225"/>
                <a:ext cx="83880" cy="22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60E143-4102-4E56-BA08-EB922376E5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95794" y="3046225"/>
                  <a:ext cx="101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BFB053-E259-447E-A3E7-6C13FB140D50}"/>
                    </a:ext>
                  </a:extLst>
                </p14:cNvPr>
                <p14:cNvContentPartPr/>
                <p14:nvPr/>
              </p14:nvContentPartPr>
              <p14:xfrm>
                <a:off x="7857074" y="3171505"/>
                <a:ext cx="127080" cy="150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BFB053-E259-447E-A3E7-6C13FB140D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8434" y="3162505"/>
                  <a:ext cx="1447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E67216-7917-42F8-B57E-9397DCE38976}"/>
              </a:ext>
            </a:extLst>
          </p:cNvPr>
          <p:cNvGrpSpPr/>
          <p:nvPr/>
        </p:nvGrpSpPr>
        <p:grpSpPr>
          <a:xfrm>
            <a:off x="8149394" y="3041185"/>
            <a:ext cx="196560" cy="225360"/>
            <a:chOff x="8149394" y="3041185"/>
            <a:chExt cx="19656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B1194B-2188-4321-B6C0-F84C64A6D75C}"/>
                    </a:ext>
                  </a:extLst>
                </p14:cNvPr>
                <p14:cNvContentPartPr/>
                <p14:nvPr/>
              </p14:nvContentPartPr>
              <p14:xfrm>
                <a:off x="8149394" y="3173665"/>
                <a:ext cx="6120" cy="9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B1194B-2188-4321-B6C0-F84C64A6D7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0754" y="3164665"/>
                  <a:ext cx="23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B528FE-D5AC-4EB2-AD26-3D83E598B370}"/>
                    </a:ext>
                  </a:extLst>
                </p14:cNvPr>
                <p14:cNvContentPartPr/>
                <p14:nvPr/>
              </p14:nvContentPartPr>
              <p14:xfrm>
                <a:off x="8149394" y="3096985"/>
                <a:ext cx="1080" cy="2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B528FE-D5AC-4EB2-AD26-3D83E598B3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40754" y="3087985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2D2318-23F8-4DB8-AAA8-964842BA85A7}"/>
                    </a:ext>
                  </a:extLst>
                </p14:cNvPr>
                <p14:cNvContentPartPr/>
                <p14:nvPr/>
              </p14:nvContentPartPr>
              <p14:xfrm>
                <a:off x="8180714" y="3041185"/>
                <a:ext cx="156240" cy="22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2D2318-23F8-4DB8-AAA8-964842BA85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71714" y="3032545"/>
                  <a:ext cx="173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19C7A0-D14F-444F-B768-24BDF6938E13}"/>
                    </a:ext>
                  </a:extLst>
                </p14:cNvPr>
                <p14:cNvContentPartPr/>
                <p14:nvPr/>
              </p14:nvContentPartPr>
              <p14:xfrm>
                <a:off x="8280794" y="3138025"/>
                <a:ext cx="65160" cy="1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19C7A0-D14F-444F-B768-24BDF6938E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2154" y="3129025"/>
                  <a:ext cx="828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27BB2-CD1C-4E23-8FC2-8ABD6CE52692}"/>
              </a:ext>
            </a:extLst>
          </p:cNvPr>
          <p:cNvGrpSpPr/>
          <p:nvPr/>
        </p:nvGrpSpPr>
        <p:grpSpPr>
          <a:xfrm>
            <a:off x="8498954" y="2994385"/>
            <a:ext cx="216360" cy="256320"/>
            <a:chOff x="8498954" y="2994385"/>
            <a:chExt cx="2163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8B7BDC-D7DB-43C2-8F59-56D36E9C0522}"/>
                    </a:ext>
                  </a:extLst>
                </p14:cNvPr>
                <p14:cNvContentPartPr/>
                <p14:nvPr/>
              </p14:nvContentPartPr>
              <p14:xfrm>
                <a:off x="8498954" y="3054145"/>
                <a:ext cx="75240" cy="19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8B7BDC-D7DB-43C2-8F59-56D36E9C05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90314" y="3045505"/>
                  <a:ext cx="92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28217B-CF55-4918-8139-96DF8109D550}"/>
                    </a:ext>
                  </a:extLst>
                </p14:cNvPr>
                <p14:cNvContentPartPr/>
                <p14:nvPr/>
              </p14:nvContentPartPr>
              <p14:xfrm>
                <a:off x="8605514" y="3123625"/>
                <a:ext cx="90000" cy="9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28217B-CF55-4918-8139-96DF8109D5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6514" y="3114985"/>
                  <a:ext cx="107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8EF85B-D941-4F13-BC27-0AAB76AA43A1}"/>
                    </a:ext>
                  </a:extLst>
                </p14:cNvPr>
                <p14:cNvContentPartPr/>
                <p14:nvPr/>
              </p14:nvContentPartPr>
              <p14:xfrm>
                <a:off x="8662754" y="2994385"/>
                <a:ext cx="52560" cy="4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8EF85B-D941-4F13-BC27-0AAB76AA43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54114" y="2985385"/>
                  <a:ext cx="70200" cy="6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38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6A0D-3358-408A-9037-486C6ED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array.shape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5A4F-F5FA-42E6-8C57-1ADE6ED0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410" y="876300"/>
            <a:ext cx="7680570" cy="5105400"/>
          </a:xfrm>
        </p:spPr>
        <p:txBody>
          <a:bodyPr/>
          <a:lstStyle/>
          <a:p>
            <a:r>
              <a:rPr lang="en-US" dirty="0" err="1"/>
              <a:t>array.shape</a:t>
            </a:r>
            <a:r>
              <a:rPr lang="en-US" dirty="0"/>
              <a:t> </a:t>
            </a:r>
            <a:r>
              <a:rPr lang="th-TH" dirty="0"/>
              <a:t>คืน </a:t>
            </a:r>
            <a:r>
              <a:rPr lang="en-US" dirty="0"/>
              <a:t>tuple </a:t>
            </a:r>
            <a:r>
              <a:rPr lang="th-TH" dirty="0"/>
              <a:t>บอกรายละเอียดของมิติ</a:t>
            </a:r>
          </a:p>
          <a:p>
            <a:pPr lvl="1"/>
            <a:r>
              <a:rPr lang="en-US" b="1" kern="1200" dirty="0">
                <a:latin typeface="Courier New" pitchFamily="49" charset="0"/>
                <a:ea typeface="+mn-ea"/>
              </a:rPr>
              <a:t>a = </a:t>
            </a:r>
            <a:r>
              <a:rPr lang="en-US" b="1" kern="1200" dirty="0" err="1">
                <a:latin typeface="Courier New" pitchFamily="49" charset="0"/>
                <a:ea typeface="+mn-ea"/>
              </a:rPr>
              <a:t>np.ones</a:t>
            </a:r>
            <a:r>
              <a:rPr lang="en-US" b="1" kern="1200" dirty="0">
                <a:latin typeface="Courier New" pitchFamily="49" charset="0"/>
                <a:ea typeface="+mn-ea"/>
              </a:rPr>
              <a:t>( (3, 4) ) </a:t>
            </a:r>
            <a:br>
              <a:rPr lang="en-US" b="1" kern="1200" dirty="0">
                <a:latin typeface="Courier New" pitchFamily="49" charset="0"/>
                <a:ea typeface="+mn-ea"/>
              </a:rPr>
            </a:br>
            <a:r>
              <a:rPr lang="th-TH" dirty="0"/>
              <a:t>จะได้ </a:t>
            </a:r>
            <a:r>
              <a:rPr lang="en-US" b="1" kern="1200" dirty="0" err="1">
                <a:latin typeface="Courier New" pitchFamily="49" charset="0"/>
                <a:ea typeface="+mn-ea"/>
              </a:rPr>
              <a:t>a.shape</a:t>
            </a:r>
            <a:r>
              <a:rPr lang="en-US" b="1" kern="1200" dirty="0">
                <a:latin typeface="Courier New" pitchFamily="49" charset="0"/>
                <a:ea typeface="+mn-ea"/>
              </a:rPr>
              <a:t> </a:t>
            </a:r>
            <a:r>
              <a:rPr lang="th-TH" dirty="0"/>
              <a:t>เป็น </a:t>
            </a:r>
            <a:r>
              <a:rPr lang="en-US" b="1" kern="1200" dirty="0">
                <a:latin typeface="Courier New" pitchFamily="49" charset="0"/>
                <a:ea typeface="+mn-ea"/>
              </a:rPr>
              <a:t>(3, 4)</a:t>
            </a:r>
          </a:p>
          <a:p>
            <a:pPr lvl="2"/>
            <a:r>
              <a:rPr lang="en-US" sz="2400" b="1" kern="1200" dirty="0" err="1">
                <a:latin typeface="Courier New" pitchFamily="49" charset="0"/>
                <a:ea typeface="+mn-ea"/>
              </a:rPr>
              <a:t>a.shape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[0]</a:t>
            </a:r>
            <a:r>
              <a:rPr lang="en-US" sz="2400" dirty="0"/>
              <a:t> </a:t>
            </a:r>
            <a:r>
              <a:rPr lang="th-TH" sz="2400" dirty="0"/>
              <a:t>คือ 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3</a:t>
            </a:r>
            <a:r>
              <a:rPr lang="en-US" sz="2400" dirty="0"/>
              <a:t>  </a:t>
            </a:r>
            <a:r>
              <a:rPr lang="th-TH" sz="2400" dirty="0"/>
              <a:t>เป็นจำนวนแถว</a:t>
            </a:r>
          </a:p>
          <a:p>
            <a:pPr lvl="2"/>
            <a:r>
              <a:rPr lang="en-US" sz="2400" b="1" kern="1200" dirty="0" err="1">
                <a:latin typeface="Courier New" pitchFamily="49" charset="0"/>
                <a:ea typeface="+mn-ea"/>
              </a:rPr>
              <a:t>a.shape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[1]</a:t>
            </a:r>
            <a:r>
              <a:rPr lang="en-US" sz="2400" dirty="0"/>
              <a:t> </a:t>
            </a:r>
            <a:r>
              <a:rPr lang="th-TH" sz="2400" dirty="0"/>
              <a:t>คือ 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4</a:t>
            </a:r>
            <a:r>
              <a:rPr lang="en-US" sz="2400" dirty="0"/>
              <a:t>  </a:t>
            </a:r>
            <a:r>
              <a:rPr lang="th-TH" sz="2400" dirty="0"/>
              <a:t>เป็นจำนวนคอลัมน์</a:t>
            </a:r>
          </a:p>
          <a:p>
            <a:r>
              <a:rPr lang="en-US" sz="2400" b="1" kern="1200" dirty="0" err="1">
                <a:latin typeface="Courier New" pitchFamily="49" charset="0"/>
                <a:ea typeface="+mn-ea"/>
              </a:rPr>
              <a:t>len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( </a:t>
            </a:r>
            <a:r>
              <a:rPr lang="en-US" sz="2400" b="1" kern="1200" dirty="0" err="1">
                <a:latin typeface="Courier New" pitchFamily="49" charset="0"/>
                <a:ea typeface="+mn-ea"/>
              </a:rPr>
              <a:t>array.shape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 ) </a:t>
            </a:r>
            <a:r>
              <a:rPr lang="th-TH" dirty="0"/>
              <a:t>เป็นขนาดของมิติ</a:t>
            </a:r>
            <a:endParaRPr lang="en-US" dirty="0"/>
          </a:p>
          <a:p>
            <a:pPr lvl="1"/>
            <a:r>
              <a:rPr lang="en-US" b="1" kern="1200" dirty="0">
                <a:latin typeface="Courier New" pitchFamily="49" charset="0"/>
                <a:ea typeface="+mn-ea"/>
              </a:rPr>
              <a:t>a = </a:t>
            </a:r>
            <a:r>
              <a:rPr lang="en-US" b="1" kern="1200" dirty="0" err="1">
                <a:latin typeface="Courier New" pitchFamily="49" charset="0"/>
                <a:ea typeface="+mn-ea"/>
              </a:rPr>
              <a:t>np.ones</a:t>
            </a:r>
            <a:r>
              <a:rPr lang="en-US" b="1" kern="1200" dirty="0">
                <a:latin typeface="Courier New" pitchFamily="49" charset="0"/>
                <a:ea typeface="+mn-ea"/>
              </a:rPr>
              <a:t>( (3, 4) )</a:t>
            </a:r>
            <a:br>
              <a:rPr lang="en-US" b="1" kern="1200" dirty="0">
                <a:latin typeface="Courier New" pitchFamily="49" charset="0"/>
                <a:ea typeface="+mn-ea"/>
              </a:rPr>
            </a:br>
            <a:r>
              <a:rPr lang="th-TH" dirty="0"/>
              <a:t>จะได้ </a:t>
            </a:r>
            <a:r>
              <a:rPr lang="en-US" b="1" kern="1200" dirty="0" err="1">
                <a:latin typeface="Courier New" pitchFamily="49" charset="0"/>
                <a:ea typeface="+mn-ea"/>
              </a:rPr>
              <a:t>len</a:t>
            </a:r>
            <a:r>
              <a:rPr lang="en-US" b="1" kern="1200" dirty="0">
                <a:latin typeface="Courier New" pitchFamily="49" charset="0"/>
                <a:ea typeface="+mn-ea"/>
              </a:rPr>
              <a:t>( </a:t>
            </a:r>
            <a:r>
              <a:rPr lang="en-US" b="1" kern="1200" dirty="0" err="1">
                <a:latin typeface="Courier New" pitchFamily="49" charset="0"/>
                <a:ea typeface="+mn-ea"/>
              </a:rPr>
              <a:t>a.shape</a:t>
            </a:r>
            <a:r>
              <a:rPr lang="en-US" b="1" kern="1200" dirty="0">
                <a:latin typeface="Courier New" pitchFamily="49" charset="0"/>
                <a:ea typeface="+mn-ea"/>
              </a:rPr>
              <a:t> ) </a:t>
            </a:r>
            <a:r>
              <a:rPr lang="th-TH" dirty="0"/>
              <a:t>เป็น </a:t>
            </a:r>
            <a:r>
              <a:rPr lang="en-US" b="1" kern="1200" dirty="0">
                <a:latin typeface="Courier New" pitchFamily="49" charset="0"/>
                <a:ea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03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B4FE-42C4-4AB0-93D4-DA94EC40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array.reshape</a:t>
            </a:r>
            <a:r>
              <a:rPr lang="en-US" dirty="0"/>
              <a:t>( </a:t>
            </a:r>
            <a:r>
              <a:rPr lang="en-US" dirty="0" err="1"/>
              <a:t>newshape</a:t>
            </a:r>
            <a:r>
              <a:rPr lang="en-US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AB60-4B79-4354-A27C-352FD900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7920037" cy="762000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นำข้อมูลใน </a:t>
            </a:r>
            <a:r>
              <a:rPr lang="en-US" dirty="0"/>
              <a:t>array </a:t>
            </a:r>
            <a:r>
              <a:rPr lang="th-TH" dirty="0"/>
              <a:t>มาจัดรูปแบบให้ตรงตาม </a:t>
            </a:r>
            <a:r>
              <a:rPr lang="en-US" dirty="0"/>
              <a:t>shape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8646883-18CB-434C-8CCF-654A0CC5E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26" y="1518962"/>
            <a:ext cx="7916172" cy="40620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np.arange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(8)       # [0 1 2 3 4 5 6 7]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b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a.reshape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((2,4))   # [[0 1 2 3],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    [4 5 6 7]]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c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b.reshape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((4,2))   # [[0 1],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    [2 3],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    [4 5],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    [6 7]]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c.reshape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(8)       # [0 1 2 3 4 5 6 7]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c.reshape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((2,3))   # </a:t>
            </a:r>
            <a:r>
              <a:rPr lang="th-TH" sz="24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ทำไม่ได้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984C50-3C68-4EA8-866E-261BA74F6ECC}"/>
                  </a:ext>
                </a:extLst>
              </p14:cNvPr>
              <p14:cNvContentPartPr/>
              <p14:nvPr/>
            </p14:nvContentPartPr>
            <p14:xfrm>
              <a:off x="2945156" y="2214745"/>
              <a:ext cx="2794320" cy="10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984C50-3C68-4EA8-866E-261BA74F6E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1516" y="2107105"/>
                <a:ext cx="290196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3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6A0D-3358-408A-9037-486C6ED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5A4F-F5FA-42E6-8C57-1ADE6ED0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765" y="888160"/>
            <a:ext cx="7611648" cy="1662872"/>
          </a:xfrm>
        </p:spPr>
        <p:txBody>
          <a:bodyPr/>
          <a:lstStyle/>
          <a:p>
            <a:r>
              <a:rPr lang="en-US" kern="1200" dirty="0" err="1"/>
              <a:t>a.T</a:t>
            </a:r>
            <a:r>
              <a:rPr lang="en-US" kern="1200" dirty="0"/>
              <a:t> </a:t>
            </a:r>
            <a:r>
              <a:rPr lang="th-TH" kern="1200" dirty="0"/>
              <a:t>คือ </a:t>
            </a:r>
            <a:r>
              <a:rPr lang="en-US" kern="1200" dirty="0"/>
              <a:t>transpose </a:t>
            </a:r>
            <a:r>
              <a:rPr lang="th-TH" kern="1200" dirty="0"/>
              <a:t>ของอา</a:t>
            </a:r>
            <a:r>
              <a:rPr lang="th-TH" kern="1200" dirty="0" err="1"/>
              <a:t>เรย์</a:t>
            </a:r>
            <a:r>
              <a:rPr lang="th-TH" kern="1200" dirty="0"/>
              <a:t> </a:t>
            </a:r>
            <a:r>
              <a:rPr lang="en-US" kern="1200" dirty="0"/>
              <a:t>a</a:t>
            </a:r>
            <a:endParaRPr lang="th-TH" kern="1200" dirty="0"/>
          </a:p>
          <a:p>
            <a:r>
              <a:rPr lang="en-US" kern="1200" dirty="0"/>
              <a:t>a </a:t>
            </a:r>
            <a:r>
              <a:rPr lang="th-TH" kern="1200" dirty="0"/>
              <a:t>มี </a:t>
            </a:r>
            <a:r>
              <a:rPr lang="en-US" kern="1200" dirty="0"/>
              <a:t>1 </a:t>
            </a:r>
            <a:r>
              <a:rPr lang="th-TH" kern="1200" dirty="0"/>
              <a:t>มิติ</a:t>
            </a:r>
            <a:r>
              <a:rPr lang="en-US" kern="1200" dirty="0"/>
              <a:t>,</a:t>
            </a:r>
            <a:r>
              <a:rPr lang="th-TH" kern="1200" dirty="0"/>
              <a:t> </a:t>
            </a:r>
            <a:r>
              <a:rPr lang="en-US" kern="1200" dirty="0"/>
              <a:t> </a:t>
            </a:r>
            <a:r>
              <a:rPr lang="en-US" kern="1200" dirty="0" err="1"/>
              <a:t>a.T</a:t>
            </a:r>
            <a:r>
              <a:rPr lang="en-US" kern="1200" dirty="0"/>
              <a:t> </a:t>
            </a:r>
            <a:r>
              <a:rPr lang="th-TH" kern="1200" dirty="0"/>
              <a:t>เหมือน </a:t>
            </a:r>
            <a:r>
              <a:rPr lang="en-US" kern="1200" dirty="0"/>
              <a:t>a</a:t>
            </a:r>
          </a:p>
          <a:p>
            <a:r>
              <a:rPr lang="en-US" kern="1200" dirty="0"/>
              <a:t>a </a:t>
            </a:r>
            <a:r>
              <a:rPr lang="th-TH" kern="1200" dirty="0"/>
              <a:t>มี </a:t>
            </a:r>
            <a:r>
              <a:rPr lang="en-US" kern="1200" dirty="0"/>
              <a:t>2 </a:t>
            </a:r>
            <a:r>
              <a:rPr lang="th-TH" kern="1200" dirty="0"/>
              <a:t>มิติ</a:t>
            </a:r>
            <a:r>
              <a:rPr lang="en-US" kern="1200" dirty="0"/>
              <a:t>,</a:t>
            </a:r>
            <a:r>
              <a:rPr lang="th-TH" kern="1200" dirty="0"/>
              <a:t> </a:t>
            </a:r>
            <a:r>
              <a:rPr lang="en-US" kern="1200" dirty="0"/>
              <a:t> </a:t>
            </a:r>
            <a:r>
              <a:rPr lang="en-US" kern="1200" dirty="0" err="1"/>
              <a:t>a.T</a:t>
            </a:r>
            <a:r>
              <a:rPr lang="en-US" kern="1200" dirty="0"/>
              <a:t> </a:t>
            </a:r>
            <a:r>
              <a:rPr lang="th-TH" kern="1200" dirty="0"/>
              <a:t>คือ </a:t>
            </a:r>
            <a:r>
              <a:rPr lang="en-US" kern="1200" dirty="0"/>
              <a:t>transpose </a:t>
            </a:r>
            <a:r>
              <a:rPr lang="th-TH" kern="1200" dirty="0"/>
              <a:t>ของ</a:t>
            </a:r>
            <a:r>
              <a:rPr lang="th-TH" kern="1200" dirty="0" err="1"/>
              <a:t>เมทริกซ์</a:t>
            </a:r>
            <a:r>
              <a:rPr lang="th-TH" kern="1200" dirty="0"/>
              <a:t> </a:t>
            </a:r>
            <a:r>
              <a:rPr lang="en-US" kern="1200" dirty="0"/>
              <a:t>a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B7D1B69-0EE0-4907-BA1B-F71BE0A2B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481" y="2715384"/>
            <a:ext cx="3661433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np.arange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(8)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print(a)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a.T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a.reshape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((2,4))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print(b)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b.T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a.reshape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((1,8))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print(c)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c.T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636D0-6016-4F4E-8E04-44CDE54F816E}"/>
              </a:ext>
            </a:extLst>
          </p:cNvPr>
          <p:cNvSpPr txBox="1"/>
          <p:nvPr/>
        </p:nvSpPr>
        <p:spPr>
          <a:xfrm>
            <a:off x="4034274" y="6001349"/>
            <a:ext cx="5399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200" dirty="0">
                <a:latin typeface="Tahoma" pitchFamily="34" charset="0"/>
                <a:cs typeface="Tahoma" pitchFamily="34" charset="0"/>
              </a:rPr>
              <a:t>ข้อสังเกต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:  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ไม่เหมือน 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(shape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ไม่เหมือน)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2A95FE38-9562-473E-B1F4-69D7E07C5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063" y="2715384"/>
            <a:ext cx="3397947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[0 1 2 3 4 5 6 7]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[0 1 2 3 4 5 6 7]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[[0 1 2 3]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[4 5 6 7]]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[[0 4]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[1 5]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[2 6]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[3 7]]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[[0 1 2 3 4 5 6 7]]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FFBC17BA-A619-489D-B6DD-D9C8B6CA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335" y="3053938"/>
            <a:ext cx="1037717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[[0]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[1]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[2]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[3]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[4]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[5]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[6]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[7]]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59387DC-9A35-4EEF-8C25-400DA1F00CA2}"/>
              </a:ext>
            </a:extLst>
          </p:cNvPr>
          <p:cNvSpPr/>
          <p:nvPr/>
        </p:nvSpPr>
        <p:spPr bwMode="auto">
          <a:xfrm>
            <a:off x="8733182" y="4758032"/>
            <a:ext cx="914400" cy="569343"/>
          </a:xfrm>
          <a:custGeom>
            <a:avLst/>
            <a:gdLst>
              <a:gd name="connsiteX0" fmla="*/ 0 w 914400"/>
              <a:gd name="connsiteY0" fmla="*/ 569343 h 569343"/>
              <a:gd name="connsiteX1" fmla="*/ 66260 w 914400"/>
              <a:gd name="connsiteY1" fmla="*/ 145273 h 569343"/>
              <a:gd name="connsiteX2" fmla="*/ 344556 w 914400"/>
              <a:gd name="connsiteY2" fmla="*/ 12752 h 569343"/>
              <a:gd name="connsiteX3" fmla="*/ 914400 w 914400"/>
              <a:gd name="connsiteY3" fmla="*/ 12752 h 56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69343">
                <a:moveTo>
                  <a:pt x="0" y="569343"/>
                </a:moveTo>
                <a:cubicBezTo>
                  <a:pt x="4417" y="403690"/>
                  <a:pt x="8834" y="238038"/>
                  <a:pt x="66260" y="145273"/>
                </a:cubicBezTo>
                <a:cubicBezTo>
                  <a:pt x="123686" y="52508"/>
                  <a:pt x="203199" y="34839"/>
                  <a:pt x="344556" y="12752"/>
                </a:cubicBezTo>
                <a:cubicBezTo>
                  <a:pt x="485913" y="-9335"/>
                  <a:pt x="700156" y="1708"/>
                  <a:pt x="914400" y="1275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D88BE0-0E0E-4198-AC87-7C722578BD6A}"/>
              </a:ext>
            </a:extLst>
          </p:cNvPr>
          <p:cNvGrpSpPr/>
          <p:nvPr/>
        </p:nvGrpSpPr>
        <p:grpSpPr>
          <a:xfrm>
            <a:off x="5799063" y="2715384"/>
            <a:ext cx="3397947" cy="3141502"/>
            <a:chOff x="5799063" y="2715384"/>
            <a:chExt cx="3397947" cy="31415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F48C97-9500-4499-A27F-FAA87277418D}"/>
                </a:ext>
              </a:extLst>
            </p:cNvPr>
            <p:cNvSpPr/>
            <p:nvPr/>
          </p:nvSpPr>
          <p:spPr bwMode="auto">
            <a:xfrm>
              <a:off x="5799063" y="2715384"/>
              <a:ext cx="3397947" cy="338554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1AC8E1-2763-4E7A-AC9C-531DC08E67BC}"/>
                </a:ext>
              </a:extLst>
            </p:cNvPr>
            <p:cNvSpPr/>
            <p:nvPr/>
          </p:nvSpPr>
          <p:spPr bwMode="auto">
            <a:xfrm>
              <a:off x="5799063" y="5450468"/>
              <a:ext cx="3397947" cy="406418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81C9BE-D82B-40E6-8A72-84429CC58AD5}"/>
                  </a:ext>
                </a:extLst>
              </p14:cNvPr>
              <p14:cNvContentPartPr/>
              <p14:nvPr/>
            </p14:nvContentPartPr>
            <p14:xfrm>
              <a:off x="2930756" y="1081465"/>
              <a:ext cx="375120" cy="12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81C9BE-D82B-40E6-8A72-84429CC58A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7116" y="973465"/>
                <a:ext cx="4827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6F2727-28D4-4FC7-8B0E-D7FDB8FED3F6}"/>
                  </a:ext>
                </a:extLst>
              </p14:cNvPr>
              <p14:cNvContentPartPr/>
              <p14:nvPr/>
            </p14:nvContentPartPr>
            <p14:xfrm>
              <a:off x="3550676" y="1591225"/>
              <a:ext cx="610920" cy="129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6F2727-28D4-4FC7-8B0E-D7FDB8FED3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6676" y="1483585"/>
                <a:ext cx="7185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227117-AA6A-4014-AFF3-8CED9E2AE39E}"/>
                  </a:ext>
                </a:extLst>
              </p14:cNvPr>
              <p14:cNvContentPartPr/>
              <p14:nvPr/>
            </p14:nvContentPartPr>
            <p14:xfrm>
              <a:off x="4621316" y="1579345"/>
              <a:ext cx="402480" cy="157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227117-AA6A-4014-AFF3-8CED9E2AE3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7676" y="1471705"/>
                <a:ext cx="510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DAE8CE-F39F-42CE-BF67-B58FBB9AEC99}"/>
                  </a:ext>
                </a:extLst>
              </p14:cNvPr>
              <p14:cNvContentPartPr/>
              <p14:nvPr/>
            </p14:nvContentPartPr>
            <p14:xfrm>
              <a:off x="6308996" y="1605265"/>
              <a:ext cx="196200" cy="201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DAE8CE-F39F-42CE-BF67-B58FBB9AEC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55356" y="1497625"/>
                <a:ext cx="3038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DC6257-C5ED-45BE-A3A0-05BD711100B0}"/>
                  </a:ext>
                </a:extLst>
              </p14:cNvPr>
              <p14:cNvContentPartPr/>
              <p14:nvPr/>
            </p14:nvContentPartPr>
            <p14:xfrm>
              <a:off x="5297036" y="1622545"/>
              <a:ext cx="765360" cy="95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DC6257-C5ED-45BE-A3A0-05BD711100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43396" y="1514905"/>
                <a:ext cx="873000" cy="3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1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24" grpId="0"/>
      <p:bldP spid="26" grpId="0" uiExpand="1" build="p" animBg="1"/>
      <p:bldP spid="27" grpId="0" animBg="1"/>
      <p:bldP spid="5" grpId="0" animBg="1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35373</TotalTime>
  <Words>4587</Words>
  <Application>Microsoft Office PowerPoint</Application>
  <PresentationFormat>Widescreen</PresentationFormat>
  <Paragraphs>648</Paragraphs>
  <Slides>45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Angsana New</vt:lpstr>
      <vt:lpstr>Arial</vt:lpstr>
      <vt:lpstr>Calibri</vt:lpstr>
      <vt:lpstr>Cambria</vt:lpstr>
      <vt:lpstr>Cambria Math</vt:lpstr>
      <vt:lpstr>Courier New</vt:lpstr>
      <vt:lpstr>Tahoma</vt:lpstr>
      <vt:lpstr>somchai</vt:lpstr>
      <vt:lpstr>NumPy</vt:lpstr>
      <vt:lpstr>NumPy</vt:lpstr>
      <vt:lpstr>การเก็บข้อมูล: NumPy Array</vt:lpstr>
      <vt:lpstr>List vs. NumPy Array: ระยะทางทุกคู่จุด</vt:lpstr>
      <vt:lpstr>NumPy Array ใน 2110101 (นิดเดียว)</vt:lpstr>
      <vt:lpstr>การสร้างอาเรย์</vt:lpstr>
      <vt:lpstr>array.shape</vt:lpstr>
      <vt:lpstr>array.reshape( newshape )</vt:lpstr>
      <vt:lpstr>array.T</vt:lpstr>
      <vt:lpstr>Indexing</vt:lpstr>
      <vt:lpstr>Slicing:   start : stop : step</vt:lpstr>
      <vt:lpstr>Fancy Indexing</vt:lpstr>
      <vt:lpstr>แบบฝึกหัด</vt:lpstr>
      <vt:lpstr>การนำค่าสเกล่าร์ใส่ในอาเรย์</vt:lpstr>
      <vt:lpstr>การคำนวณแต่ละค่าในอาเรย์กับค่าสเกล่าร์</vt:lpstr>
      <vt:lpstr>หลายฟังก์ชันที่มีใน math มีใน numpy ด้วย</vt:lpstr>
      <vt:lpstr>การเปรียบเทียบค่าในอาเรย์กับสเกล่าร์</vt:lpstr>
      <vt:lpstr>แบบฝึกหัด</vt:lpstr>
      <vt:lpstr>แบบฝึกหัด: Logistic Regression</vt:lpstr>
      <vt:lpstr>Element-Wise Operations</vt:lpstr>
      <vt:lpstr>Element-Wise Logical Operators</vt:lpstr>
      <vt:lpstr>Element-Wise Logical Operators</vt:lpstr>
      <vt:lpstr>ตัวอย่าง : Matrix Translation</vt:lpstr>
      <vt:lpstr>แบบฝึกหัด</vt:lpstr>
      <vt:lpstr>Broadcasting</vt:lpstr>
      <vt:lpstr>ตัวอย่าง: Matrix Translation</vt:lpstr>
      <vt:lpstr>ตัวอย่าง: broadcast ตัวเล็ก</vt:lpstr>
      <vt:lpstr>ตัวอย่าง: broadcast ตัวเล็ก ให้เท่าตัวใหญ่</vt:lpstr>
      <vt:lpstr>ตัวอย่าง: broadcast ตัวเล็ก ให้เท่าตัวใหญ่</vt:lpstr>
      <vt:lpstr>ตัวอย่าง: broadcast ตัวเล็ก ให้เท่าตัวใหญ่</vt:lpstr>
      <vt:lpstr>ตัวอย่าง: broadcast ทั้ง 2 ตัว</vt:lpstr>
      <vt:lpstr>ตัวอย่าง: broadcast ทั้ง 2 ตัว</vt:lpstr>
      <vt:lpstr>ตัวอย่าง: หาผลต่างของทุกคู่ใน x</vt:lpstr>
      <vt:lpstr>แบบฝึกหัด: Outer Product</vt:lpstr>
      <vt:lpstr>ฟังก์ชันที่น่าสนใจของ NumPy</vt:lpstr>
      <vt:lpstr>np.sum</vt:lpstr>
      <vt:lpstr>np.min</vt:lpstr>
      <vt:lpstr>np.argmin</vt:lpstr>
      <vt:lpstr>np.mean</vt:lpstr>
      <vt:lpstr>np.dot</vt:lpstr>
      <vt:lpstr>เขียน np.???(a,b) หรือ a.???(b) ก็ได้</vt:lpstr>
      <vt:lpstr>ตัวอย่าง: รายได้รวมในสัปดาห์</vt:lpstr>
      <vt:lpstr>รายงานรายได้ประจำสัปดาห์</vt:lpstr>
      <vt:lpstr>รายงานรายได้ประจำสัปดาห์</vt:lpstr>
      <vt:lpstr>แบบฝึกหัด: ใครคะแนนรวมต่ำกว่าคะแนนเฉลี่ย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Nalin Baipluthong</cp:lastModifiedBy>
  <cp:revision>960</cp:revision>
  <dcterms:created xsi:type="dcterms:W3CDTF">2002-04-12T09:05:11Z</dcterms:created>
  <dcterms:modified xsi:type="dcterms:W3CDTF">2021-04-19T03:31:29Z</dcterms:modified>
</cp:coreProperties>
</file>