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2"/>
  </p:notesMasterIdLst>
  <p:sldIdLst>
    <p:sldId id="256" r:id="rId2"/>
    <p:sldId id="457" r:id="rId3"/>
    <p:sldId id="554" r:id="rId4"/>
    <p:sldId id="630" r:id="rId5"/>
    <p:sldId id="631" r:id="rId6"/>
    <p:sldId id="634" r:id="rId7"/>
    <p:sldId id="555" r:id="rId8"/>
    <p:sldId id="537" r:id="rId9"/>
    <p:sldId id="654" r:id="rId10"/>
    <p:sldId id="651" r:id="rId11"/>
    <p:sldId id="632" r:id="rId12"/>
    <p:sldId id="650" r:id="rId13"/>
    <p:sldId id="636" r:id="rId14"/>
    <p:sldId id="637" r:id="rId15"/>
    <p:sldId id="638" r:id="rId16"/>
    <p:sldId id="628" r:id="rId17"/>
    <p:sldId id="546" r:id="rId18"/>
    <p:sldId id="573" r:id="rId19"/>
    <p:sldId id="646" r:id="rId20"/>
    <p:sldId id="647" r:id="rId21"/>
    <p:sldId id="648" r:id="rId22"/>
    <p:sldId id="653" r:id="rId23"/>
    <p:sldId id="644" r:id="rId24"/>
    <p:sldId id="645" r:id="rId25"/>
    <p:sldId id="639" r:id="rId26"/>
    <p:sldId id="640" r:id="rId27"/>
    <p:sldId id="641" r:id="rId28"/>
    <p:sldId id="643" r:id="rId29"/>
    <p:sldId id="649" r:id="rId30"/>
    <p:sldId id="610" r:id="rId31"/>
  </p:sldIdLst>
  <p:sldSz cx="12192000" cy="6858000"/>
  <p:notesSz cx="6858000" cy="9144000"/>
  <p:custDataLst>
    <p:tags r:id="rId33"/>
  </p:custDataLst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CCFFFF"/>
    <a:srgbClr val="FFFFCC"/>
    <a:srgbClr val="00CC99"/>
    <a:srgbClr val="0000CC"/>
    <a:srgbClr val="FF0000"/>
    <a:srgbClr val="008000"/>
    <a:srgbClr val="D09E00"/>
    <a:srgbClr val="003300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8" autoAdjust="0"/>
    <p:restoredTop sz="95064" autoAdjust="0"/>
  </p:normalViewPr>
  <p:slideViewPr>
    <p:cSldViewPr snapToGrid="0">
      <p:cViewPr>
        <p:scale>
          <a:sx n="60" d="100"/>
          <a:sy n="60" d="100"/>
        </p:scale>
        <p:origin x="760" y="2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0:33.8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0 816,'0'0'0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2:15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10040,'0'-10'640,"0"13"-151,0 1-348,0 0-1,0 0 1,1 0-1,-1-1 1,1 1-1,-1 0 1,1-1 0,0 1-1,0 0 1,1-1-1,-1 0 1,1 1-1,4 5 1,0 4 261,-4-7-8,0-5 409,-7 15-534,-9 54 288,13-62-512,0-1 0,1 1 0,0-1 0,0 1 0,1-1 0,0 1 0,2 8 0,-2-13-25,0-1 0,0 0 0,0 1-1,0-1 1,0 0 0,0 0 0,1 0 0,-1 0-1,1 0 1,-1 0 0,1 0 0,0-1 0,-1 1-1,1 0 1,0-1 0,0 1 0,0-1 0,1 0-1,-1 0 1,0 0 0,0 0 0,5 1 0,-4-1 7,1-1 0,-1 1 0,0-1 0,0 0 0,0 0 1,1 0-1,-1-1 0,0 1 0,0-1 0,0 1 0,0-1 1,0 0-1,0 0 0,0-1 0,0 1 0,4-3 0,-6 3-9,0 0-1,0 0 0,0 0 0,0 1 0,0-1 1,0 0-1,-1 0 0,1-1 0,-1 1 0,1 0 0,0 0 1,-1 0-1,0 0 0,1 0 0,-1-1 0,1-1 0,0-21 165,-1 19-150,0-14 82,-1 1 87,2 0 1,4-31-1,-3 43-157,0 1-1,0 0 0,1 0 1,-1 1-1,1-1 0,0 0 0,1 1 1,-1 0-1,5-5 0,6-7 22,-12 13-55,0 1 1,0 0 0,0 0-1,0-1 1,1 1-1,-1 1 1,5-4 0,-7 5-7,1-1 1,0 1 0,-1 0 0,1 0 0,0-1 0,0 1 0,-1 0 0,1 0 0,0 0 0,0 0 0,-1 0 0,1 0-1,0 0 1,0 0 0,-1 0 0,1 0 0,0 0 0,0 0 0,-1 0 0,1 1 0,0-1 0,-1 0 0,1 1 0,0-1-1,-1 0 1,1 1 0,0-1 0,-1 1 0,1-1 0,-1 1 0,1-1 0,-1 1 0,1 0 0,-1-1 0,1 1 0,-1 0-1,4 6 26,-1-1-1,1 0 1,-2 1-1,1-1 1,-1 1-1,2 12 1,4 43 131,-5-28-61,-2-25-71,0 10 117,2 0 1,9 33-1,-12-52-141,0 1 1,0-1-1,1 1 0,-1-1 0,0 0 0,0 1 0,0-1 0,0 1 0,1-1 0,-1 0 1,0 1-1,0-1 0,1 0 0,-1 1 0,0-1 0,1 0 0,-1 1 0,0-1 0,1 0 1,-1 0-1,1 0 0,-1 1 0,0-1 0,1 0 0,-1 0 0,1 0 0,-1 0 0,0 0 1,1 0-1,-1 1 0,1-1 0,-1 0 0,1 0 0,-1 0 0,0-1 0,1 1 0,-1 0 1,1 0-1,-1 0 0,1 0 0,-1 0 0,0 0 0,1-1 0,-1 1 0,1 0 0,-1 0 1,0-1-1,1 1 0,3-3 15,-1 0 0,1 0 0,5-6 0,-7 7-13,47-58 106,-46 55-101,-3 5-9,0-1 0,0 1 1,1-1-1,-1 1 0,0-1 1,1 1-1,-1-1 1,0 1-1,1-1 0,-1 1 1,1 0-1,-1-1 0,1 1 1,-1-1-1,1 1 0,-1 0 1,2-1-1,-2 1 104,0 8 11,-1-9-113,0 0 0,0 0 0,1 0 0,-1 1-1,1-1 1,-1 0 0,1 0 0,-1 0 0,1 0-1,-1 0 1,1 0 0,0 0 0,0 0-1,-1-1 1,1-1 5,-4-18-144,0 0 1,2 0-1,1-25 1,0 27-1724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2:16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22 221 9144,'0'0'6324,"-1"-9"-6088,-1 1-180,-13-88 368,13 80-318,1 1-1,1 0 1,0-1 0,5-25 0,-5 41-100,0 0 1,0 0-1,0-1 1,0 1-1,0 0 1,0 0-1,0-1 1,0 1-1,0 0 1,0 0-1,1 0 1,-1-1-1,0 1 1,0 0-1,0 0 1,0 0-1,1-1 1,-1 1 0,0 0-1,0 0 1,0 0-1,1 0 1,-1 0-1,0 0 1,0 0-1,0-1 1,1 1-1,-1 0 1,0 0-1,0 0 1,1 0-1,-1 0 1,0 0-1,1 0 1,8 3-557,-7-3-908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2:17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10848,'2'-2'61,"-1"1"1,0 0 0,1-1-1,-1 1 1,1 0 0,0 0 0,3-2-1,-5 3-39,1 0-1,0 0 0,-1 0 1,1 0-1,0 0 1,-1 0-1,1 0 0,0 0 1,-1 0-1,1 0 0,0 0 1,-1 0-1,1 1 0,0-1 1,-1 0-1,1 0 1,0 1-1,-1-1 0,1 0 1,-1 1-1,1-1 0,0 1 1,-1-1-1,1 1 1,-1-1-1,0 1 0,1-1 1,0 2-1,3 4 77,0 0 0,0 0 1,0 1-1,-1 0 0,1-1 0,2 14 1,-1-4 181,4 32 0,-5-11 129,5 28 974,-9-65-1375,0 0 1,0 0-1,0 0 1,0 0-1,1 0 0,-1 1 1,0-1-1,0 0 1,0 0-1,0 0 1,0 0-1,0 0 1,0 0-1,0 0 0,0 0 1,0 0-1,0 0 1,0 0-1,0 0 1,0 0-1,0 0 1,0 0-1,0 0 0,0 0 1,0 0-1,0 0 1,0 0-1,0 0 1,0 0-1,0 0 0,0 0 1,0 0-1,1 0 1,-1 0-1,0 0 1,0 0-1,0 0 1,0 0-1,0 0 0,0 0 1,0 0-1,0 0 1,0 0-1,0 0 1,0 0-1,0 0 0,0 0 1,0 0-1,0 0 1,0 0-1,0 0 1,0 0-1,0 0 1,0 0-1,0 0 0,0 0 1,0-1-1,4-3 163,3-6-68,-2-5-11,1 0 1,2-17 0,3-8 97,-10 40-180,-1-1 1,0 0 0,0 0 0,1 0 0,-1 0-1,1 0 1,-1 0 0,1 1 0,-1-1 0,1 0 0,-1 0-1,1 1 1,0-1 0,-1 0 0,1 1 0,1-1 0,0 5 102,2 1-79,0 1 1,-1 0 0,0-1-1,0 1 1,0 0 0,-1 0-1,0 1 1,3 10 0,6 39 827,-17-155-648,1-13 159,5 94-333,1 1-1,1 0 1,1-1-1,6-23 0,-4 25-2270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2:17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68 11480,'-61'-15'512,"4"2"232,49 10-175,-1 2 0,0-1 0,0 1 0,0 0 0,-14 1 0,39-6 146,86-19-2408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2:17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19 140 11384,'-7'-8'95,"6"8"-56,1-1 0,-1 0 1,0 0-1,0 0 0,0 0 1,1 1-1,-1-1 1,-1-2-1,2-1 113,-1 1 1,0-1-1,0 1 1,1-1-1,0 1 1,0-1-1,0 1 1,0-1-1,1-5 1,1-9 602,-2 18-734,0-1 1,0 1 0,0 0-1,1 0 1,-1 0-1,0 0 1,0-1-1,0 1 1,1 0 0,-1 0-1,0 0 1,0 0-1,0 0 1,1 0-1,-1 0 1,0 0 0,0 0-1,0 0 1,1 0-1,-1 0 1,0 0-1,0 0 1,1 0 0,-1 0-1,0 0 1,0 0-1,0 0 1,1 0-1,-1 0 1,0 0 0,0 0-1,1 0 1,-1 0-1,0 0 1,0 0-1,0 1 1,0-1 0,1 0-1,-1 0 1,0 0-1,0 0 1,0 1-1,0-1 1,1 0 0,3 5 61,0 0 1,0 0-1,0 1 1,0-1-1,-1 1 1,0 0-1,0 0 1,0 0-1,-1 0 1,0 0 0,0 1-1,-1-1 1,0 1-1,1 7 1,-1 4 46,-1-1 1,-1 0 0,-1 1-1,-4 21 1,4-28 150,-6 16 1,9-28-257,-1-1 1,1 1 0,0-1 0,0 1-1,-1-1 1,1 1 0,0 0-1,0-1 1,0 1 0,0 0-1,1 0 1,-1 0 0,0 0-1,0 0 1,4-2 0,-3 2-14,1 0 1,0 0 0,0 0-1,-1 0 1,1 1 0,0-1-1,0 1 1,4 0-1,5 0-18,0 1 0,1 0 0,16 5 0,-18-4 48,2 1-17,-5-1 44,1 0 0,17 0 0,-26-1-59,1-2-1,-1 1 0,1 0 0,-1 0 0,1 0 1,-1 0-1,1 0 0,-1 0 0,1 0 0,-1-1 1,1 1-1,-1 0 0,1 0 0,-1-1 0,0 1 1,1 0-1,-1-1 0,1 1 0,-1 0 0,0-1 1,1 1-1,-1-1 0,0 1 0,1-1 0,-1 1 1,0 0-1,0-1 0,4-17 155,-4 14-143,2-10 58,-1-1 0,-1 0-1,0 0 1,-2 1 0,1-1 0,-2 0 0,0 1-1,0 0 1,-9-22 0,-29-52 653,36 78-549,4 6-2567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2:1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11744,'0'0'0,"1"1"104,1 9 0,1 4 160,-3 0 8,0 2 160,1 8 0,4 14-152,2 0 0,2-9-64,3-8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2:18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32 8696,'6'-13'2553,"-3"3"-465,-2 7-1765,1-2 320,-2 5-632,0 0 0,0 0 1,0 0-1,0 0 0,0 0 0,0 0 0,0-1 0,0 1 0,0 0 0,0 0 1,0 0-1,0 0 0,0 0 0,0 0 0,1 0 0,-1 0 0,0 0 0,0 0 1,0 0-1,0 0 0,0 0 0,0 0 0,0 0 0,0 0 0,0 0 0,0 0 1,0 0-1,0 0 0,0 0 0,0 1 0,1-1 0,-1 0 0,0 0 0,0 0 1,0 0-1,0 0 0,0 0 0,0 0 0,0 0 0,0 0 0,0 0 0,0 0 1,0 0-1,0 0 0,0 0 0,0 0 0,0 0 0,0 0 0,0 0 0,0 1 1,0-1-1,0 0 0,0 0 0,0 0 0,0 0 0,0 0 0,0 0 0,0 0 1,4 8 208,-1 0 1,0 0 0,3 13 0,-3-9-100,25 93 724,-25-92-700,0 0 0,-2 1 0,1-1 0,-2 1 1,0-1-1,-2 18 0,2-30-128,0 0 0,0 1 1,-1-1-1,1 0 0,0 0 0,-1 0 1,1 0-1,-1 0 0,1 1 0,-1-1 1,0 0-1,1 0 0,-1 0 1,0 0-1,0-1 0,0 1 0,0 0 1,0 0-1,-2 1 0,1-1 9,0 0 0,0 0-1,0 0 1,0-1 0,-1 1 0,1-1-1,0 1 1,-1-1 0,1 0 0,-3 0-1,0 0 17,0 0-1,-1-1 0,1 0 0,-1 0 1,1 0-1,0-1 0,0 1 0,-7-5 1,10 5-119,0 0 0,1 0 0,-1-1 0,1 1 1,-1-1-1,1 1 0,-1-1 0,1 1 0,0-1 0,0 0 1,0 0-1,0 1 0,0-1 0,1 0 0,-1 0 0,0 0 1,1 0-1,-1 0 0,1 0 0,0 0 0,0 0 0,0 0 0,0 0 1,0 0-1,0 0 0,1-3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2:19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12 451 11568,'-1'0'42,"-7"3"413,6-3-113,3-1 215,-1 1-517,1 0 1,-1 0-1,1 0 1,-1 0 0,1 0-1,-1 0 1,1 0-1,-1 0 1,0 0 0,1 0-1,-1 1 1,1-1 0,-1 0-1,0 0 1,1 0-1,-1 1 1,0-1 0,1 0-1,-1 1 1,5 2 95,9 4 32,0 0 0,0 2 0,-1 0 1,13 10-1,-23-15-62,5 1 279,-8-5-373,0 0-1,1 0 0,-1 0 1,0 0-1,1 0 1,-1 0-1,0 0 1,1 0-1,-1-1 0,0 1 1,1 0-1,-1 0 1,0 0-1,0 0 1,1-1-1,-1 1 1,0 0-1,0 0 0,1-1 1,-1 1-1,0 0 1,0-1-1,0 1 1,1 0-1,-1 0 0,0-1 1,5-9 128,-1 1 0,0-1 0,-1 1 0,0-1 0,0 0 0,-1 0 0,0-1 0,0-13 0,-1 18-79,0 1 1,-1-1-1,0 0 0,0 0 1,-1 0-1,1 0 1,-1 0-1,-1 1 1,1-1-1,-1 0 0,0 1 1,0-1-1,0 1 1,-1 0-1,-4-7 0,-20-35-2039,29 64 351,-1-15 1612,0 1 0,0-1 0,0 0 0,0 1-1,0-1 1,1 0 0,-1 0 0,0 0 0,1 0 0,0 0-1,0-1 1,-1 1 0,1 0 0,0-1 0,4 3 0,-5-4 17,-1 0 0,1 0 1,-1 0-1,1 0 1,-1 0-1,1 0 0,-1 0 1,0 0-1,1 0 1,-1 0-1,1 0 0,-1 0 1,1 0-1,-1 0 0,1-1 1,-1 1-1,0 0 1,1 0-1,-1 0 0,1-1 1,-1 1-1,0 0 1,1-1-1,8-9 90,-2 0-16,-1 1 0,0-2 0,8-19-1,10-37 210,-15 38-145,43-120-1373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2:20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53 274 9688,'0'0'3320,"0"-5"-2647,0-11-345,-4-89 675,3 94-903,-1 0-1,0 0 1,-1 1 0,0-1-1,0 0 1,-1 1-1,-8-14 1,-6 1 1188,18 22-1261,0 1-1,0-1 1,0 0 0,0 1-1,0-1 1,0 1 0,0-1-1,1 0 1,-1 1 0,0-1-1,0 1 1,0-1 0,1 0 0,-1 1-1,0-1 1,1 1 0,0-1-1,8-10 174,-8 11-192,0-1 1,0 1-1,0-1 0,0 1 1,1 0-1,-1-1 1,0 1-1,0 0 0,1 0 1,-1 0-1,0 0 1,0 0-1,0 0 0,1 0 1,-1 0-1,0 1 1,0-1-1,0 0 1,1 1-1,0 0 0,14 2 32,-10-3-14,1 0 1,-1 0-1,0 1 0,11 3 1,-15-4-14,0 1 0,0 0 1,0-1-1,0 1 0,-1 0 1,1 0-1,0 1 0,0-1 1,-1 0-1,1 1 0,-1-1 1,1 1-1,-1-1 0,0 1 1,1-1-1,-1 1 0,0 0 1,1 3-1,1 3 25,0 1 1,-1 0-1,0 0 1,-1 0-1,1 11 0,-1-10-6,0 0 0,1-1 1,-1 1-1,6 13 0,-3-17 127,-4-6-245,0 1 0,1-1 0,-1 0-1,0 0 1,0 0 0,0 0 0,0 0 0,0 0-1,1 0 1,-1 0 0,0 0 0,0 0-1,0 0 1,0 0 0,1 0 0,-1 0 0,0 0-1,0 0 1,0 0 0,0 0 0,1-1-1,-1 1 1,0 0 0,0 0 0,0 0 0,0 0-1,1 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2:21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194 191 7896,'0'7'88,"0"0"0,0 0 0,-1-1 0,0 1 0,-1 0 0,1-1 0,-1 1 0,-4 9 0,3-10 142,3-5-144,0 0 0,0 0 0,-1 0-1,1 0 1,-1 0 0,1 0-1,-1-1 1,1 1 0,-2 1-1,2-2-62,-1 1 1,1-1-1,-1 0 0,1 0 0,0 0 0,-1 0 0,1 0 0,-1 0 0,1 0 0,-1 0 0,1 0 0,-1 0 1,1 0-1,0 0 0,-1 0 0,1 0 0,-1 0 0,1 0 0,0 0 0,-1 0 0,1-1 0,-1 1 0,1 0 1,0 0-1,-1 0 0,1-1 0,0 1 0,-1-1 0,-4-2 48,0 0-1,-1 0 1,1 0 0,-1 1 0,1 0-1,-9-3 1,11 5-52,0-1 1,0 1-1,-1-1 0,1 1 0,0 0 0,0 0 1,-1 1-1,1-1 0,0 1 0,-1-1 0,1 1 1,0 0-1,-4 2 0,-12 6 198,-27 18 1,49-37-96,2-1-78,1 1-1,0-1 1,0 1 0,1 0-1,15-17 1,-21 26-33,0 0 1,0 0 0,0 0 0,0 0-1,0 0 1,1 0 0,-1 1 0,0-1-1,1 0 1,-1 1 0,1-1 0,-1 1 0,0-1-1,3 1 1,-2 0 21,1 0 0,-1 0-1,1 0 1,-1 1 0,0-1 0,1 1 0,3 1-1,-5-2-10,1 1 0,0-1 1,0 1-1,0-1 0,0 0 0,0 0 0,0 0 0,0 0 0,0 0 0,0 0 0,0-1 0,0 1 0,0-1 0,0 1 1,-1-1-1,1 1 0,0-1 0,0 0 0,-1 0 0,1 0 0,0 0 0,-1 0 0,3-3 0,1-1 18,0-1-1,0 1 1,-1-1-1,0 0 0,4-8 1,58-132-1032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0:34.8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159 94 1528,'0'0'2441,"1"-4"-2083,0-15 27,-1 19-362,0-1-1,0 1 1,0 0 0,0-1 0,0 1-1,0-1 1,0 1 0,0 0 0,-1-1-1,1 1 1,0 0 0,0 0 0,0-1-1,-1 1 1,1 0 0,0-1 0,0 1-1,-1 0 1,1 0 0,0 0 0,-1-1-1,1 1 1,0 0 0,-1 0 0,1 0-1,0 0 1,-1-1 0,1 1 0,0 0-1,-1 0 1,0 0 0,-12 0 786,9 1-442,-4-1 60,-6 0 560,13 0-908,0 0 0,0 0 0,1 0 1,-1 0-1,0-1 0,1 1 0,-1 0 1,0 0-1,1-1 0,-1 1 1,1 0-1,-1-1 0,-1 0 159,1-1-159,-1 0 182,-1 0 0,1 0 0,0-1 0,-1 2 0,0-1 0,1 0-1,-1 0 1,0 1 0,0-1 0,0 1 0,-5-2 0,4 2-122,0 0 0,0-1 1,1 0-1,-1 0 0,0 0 0,-4-3 0,4 1 18,3 3-33,0-1 1,-1 1-1,1 0 1,-1 0-1,1-1 0,-1 1 1,1 0-1,-1 0 1,0 1-1,0-1 1,1 0-1,-1 0 0,0 1 1,0-1-1,0 1 1,-2-1-1,5 2-112,-1-1 0,0 0-1,1 0 1,-1 0 0,1 0-1,-1 0 1,1 1 0,-1-1-1,0 0 1,1 0 0,-1 1-1,0-1 1,1 0 0,-1 0-1,0 1 1,1-1 0,-1 0-1,0 1 1,0-1 0,1 1-1,-1-1 1,6 12 63,-3-4-4,7 6 36,-7-11-63,-1 0 1,0 0-1,1 1 1,2 6-1,-4-9-24,-1 1 0,1-1-1,0 1 1,0-1 0,0 0-1,1 0 1,-1 0 0,0 0-1,0 1 1,3 0 0,16 9 94,-5-5-54,0-1-1,0 0 1,1-1 0,0 0 0,30 1-1,92 2 436,-107-7-307,40 0 163,-45 5-296,-20-3-43,0-1 0,0 0 0,9 0-1,60-1 141,-75 0-147,1 0 0,0 0 0,-1 0 0,1 0 0,-1 0 0,1-1 0,-1 1 0,1 0 0,0 0 0,-1-1 0,1 1 0,-1 0 0,0-1 0,1 1 0,-1-1 0,1 1 0,0-1 0,6-4 65,35-7 81,-29 9-74,18-7 1,-25 9-33,-6 1-41,0 0 0,1 0 0,-1 0 0,1 0 0,-1 0 0,0 0 0,1 0 0,-1 0 0,0 0 0,1 0 0,-1 0 0,0 0 0,1-1 0,-1 1 0,0 0 0,1 0 0,-1-1 0,0 1-3,0 0 0,0 0 0,0 0-1,0 0 1,1 0 0,-1 0 0,0-1 0,0 1 0,0 0-1,0 0 1,0 0 0,0 0 0,0 0 0,0 0 0,0 0 0,0 0-1,1 0 1,-1 0 0,0 0 0,0-1 0,0 1 0,0 0-1,0 0 1,0 0 0,0 0 0,1 0 0,-1 0 0,0 0-1,0 0 1,0 0 0,0 0 0,0 0 0,0 0 0,1 0-1,-1 0 1,0 0 0,0 0 0,0 0 0,0 0 0,0 0 0,0 0-1,0 1 1,1-1 0,-1 0 0,0 0 0,0 0 0,0 0-1,0 0 1,0 0 0,0 0 0,0 0 0,0 0 0,0 0-1,1 1 1,-1-1 0,0 0 0,0 0 0,0 0 0,0 0-1,0 0 1,0 1 0,0-1 1,0 0-1,0 1 1,1-1 0,-1 0-1,0 0 1,0 1 0,0-1 0,1 0-1,-1 1 1,0-1 0,1 0-1,-1 0 1,0 0 0,0 1-1,1-1 1,-1 0 0,0 0-1,1 0 1,-1 0 0,1 1-1,-1-1 1,0 0 0,1 0-1,-1 0 1,0 0 0,1 0-1,33-4 30,84 4 122,-118-2-137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2:21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144 543 8880,'-2'-1'679,"2"1"-610,0 0 0,-1 0 0,1 0 0,0 0 0,0 0 1,-1 0-1,1 0 0,0 0 0,0 0 0,0 0 0,0 0 0,-1-1 1,1 1-1,0 0 0,0 0 0,0 0 0,0 0 0,-1 0 0,1-1 1,0 1-1,0 0 0,0 0 0,0 0 0,0 0 0,0-1 0,-1 1 1,1 0-1,0 0 0,0-1 0,-8-27 586,2 8-378,1 0 0,-3-24 1,4-10 331,4-53 1,1 25 64,-1 75-533,-1 0-1,1-1 1,-3-8 0,3 15-81,-1-1 0,1 1 1,-1-1-1,1 1 1,-1 0-1,1-1 1,-1 1-1,0 0 0,0-1 1,1 1-1,-1 0 1,0 0-1,0 0 0,0-1 1,0 1-1,-1 0 1,1 1-1,0-1 1,0 0-1,-1 0 0,-1-1 1,1 2 52,0 0 1,-1-1-1,1 1 0,0 0 1,0 0-1,-1 0 1,1 1-1,0-1 0,0 0 1,0 1-1,-1 0 0,-1 0 1,2 0-50,0 0 0,1-1 1,-1 1-1,1-1 0,-1 1 1,0-1-1,0 0 0,1 0 0,-1 1 1,0-1-1,1-1 0,-1 1 1,0 0-1,0 0 0,1-1 1,-1 1-1,0 0 0,1-1 0,-3-1 1,-3 0 172,7 2-224,-1-1-1,1 1 1,-1 0 0,1 0-1,-1 0 1,1 0 0,-1-1-1,1 1 1,0 0 0,-1 0-1,1-1 1,-1 1 0,0-1-1,1 0-6,0 1-1,0-1 0,0 1 0,-1-1 0,1 1 0,0-1 0,0 1 0,0-1 0,0 0 0,0 1 0,0-1 0,0 1 0,1-1 0,-1 1 0,0-1 0,0 0 0,0 1 0,1-2 0,6-14-109,1-1-1,1 1 0,16-22 0,-14 22-1830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2:22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108 181 10760,'0'0'12,"0"0"1,0-1-1,-1 1 0,1-1 1,0 1-1,-1 0 1,1 0-1,-1-1 1,1 1-1,0 0 1,-1 0-1,1-1 1,-1 1-1,1 0 0,-1 0 1,1 0-1,-1 0 1,1 0-1,-1 0 1,1 0-1,-1 0 1,0 0 15,1 0 0,-1 0 1,1 0-1,-1 0 1,1-1-1,-1 1 1,1 0-1,-1 0 0,1 0 1,-1 0-1,1-1 1,-1 1-1,1 0 0,0 0 1,-1-1-1,1 1 1,-1-1-1,2-2 1227,-3 5-311,2-2-919,0 0 0,0 1 0,0-1 0,0 0 0,0 0 0,0 1 0,0-1 1,0 0-1,-1 0 0,1 1 0,0-1 0,0 0 0,0 0 0,0 1 0,0-1 1,0 0-1,0 0 0,1 1 0,-1-1 0,0 0 0,0 0 0,0 1 0,0-1 0,0 0 1,0 0-1,0 0 0,0 1 0,1-1 0,-1 0 0,0 0 0,0 0 0,0 1 1,0-1-1,1 0 0,-1 0 0,0 0 0,1 1 0,-1-1-8,0 0 0,0 0 0,0 0 0,0 0-1,0 0 1,0 0 0,0 0 0,0 0 0,0 0 0,0 0 0,0 0-1,0 0 1,0 0 0,0 0 0,0 0 0,0 0 0,1 0 0,-1 0-1,0 0 1,0 0 0,0 0 0,0 0 0,0 0 0,0 0 0,0 0 0,0 0-1,0 0 1,0 0 0,0 0 0,0 0 0,0 0 0,0 1 0,0-1-1,0 0 1,0 0 0,0 0 0,0 0 0,0 0 0,0 0 0,0 0-1,0 0 1,0 0 0,0 0 0,0 0 0,0 0 0,0 0 0,0 0-1,0 0 1,0 0 0,0 0 0,0 1 0,0-1 0,0 0 0,0 0-1,0 0 1,0 0 0,0 0 0,-1 0 0,0 0 21,-1 1 0,1 0 0,0 0 0,-1 0 0,1 0 0,-1 0 0,1 0 0,0 0 1,0 0-1,0 0 0,-1 2 0,1-2-14,0 0 1,0 1 0,-1-1-1,1 0 1,0 0 0,0 0-1,0 0 1,-1 0 0,1 0-1,-1-1 1,1 1 0,0 0-1,-1-1 1,-2 1-1,3 0-9,-1-1-1,0 0 1,0 1-1,0-1 1,0 0-1,0-1 1,0 1-1,1 0 1,-1 0-1,0-1 1,0 1-1,0-1 1,1 0-1,-1 1 1,0-1-1,0 0 1,1 0-1,-1 0 1,1 0-1,-1 0 1,1-1-1,0 1 1,-1 0-1,1-1 1,0 1-1,0-1 1,0 1-1,0-1 1,0 1-1,0-1 1,0 0-1,0 0 1,1 1-1,-1-1 1,1 0-1,-1-2 0,0-4 5,1-1-1,0 0 0,0 0 0,1 0 0,0 1 0,0-1 0,1 0 0,0 1 0,1 0 0,0-1 0,0 1 0,1 0 0,0 0 0,0 1 0,1-1 0,6-7 0,-9 12 20,0 1 1,0 0-1,1 0 0,-1 0 0,1 0 1,-1 1-1,1-1 0,-1 1 0,1 0 0,0-1 1,0 1-1,0 0 0,0 1 0,0-1 1,0 0-1,0 1 0,0 0 0,0 0 1,0-1-1,0 2 0,0-1 0,0 0 0,0 1 1,5 1-1,-2 0 24,-1-1-1,0 2 1,1-1 0,-1 1-1,0-1 1,0 1-1,0 1 1,-1-1 0,1 1-1,-1 0 1,0 0 0,5 5-1,-5-2 7,1-1 0,-1 2 0,0-1 0,-1 0 0,1 1 0,-2-1 0,3 10-1,10 58 481,-12-60-425,-1 10 105,-11-45-2746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2:22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10672,'5'9'1048,"-2"-7"-926,0 1 0,0-1 1,-1 1-1,1 0 0,-1 0 1,0 0-1,2 4 0,5 6 168,31 35 1154,-40-48-1367,1 1 0,-1 0 0,1-1 0,-1 1 0,1-1 0,0 1 0,-1-1 0,1 1 0,0-1 0,-1 0 0,1 1 0,1-1 0,-2 0-10,0 0 0,1 1 1,-1-1-1,0 0 0,1 0 0,-1 0 1,1-1-1,-1 1 0,0 0 0,1 0 1,-1 0-1,0 0 0,1 0 0,-1 0 0,0 0 1,1-1-1,-1 1 0,0 0 0,1 0 1,1-2 93,-1 0 1,1 0 0,-1 0 0,1 0 0,-1 0-1,2-5 1,27-50-1718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0:36.6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166 0 2968,'-5'2'1,"1"0"0,-1-1 0,0 1 0,-27 6 3873,16 9-3253,8-9-392,1 0 0,-8 10 0,11-11-123,-27 38 1183,-3-8 3146,37-33-4643,-2-3 239,0 1 1,0-1-1,0 0 1,0 0-1,1 0 1,-1 0-1,0 0 1,1 0-1,-1 0 1,0 0-1,3 1 1,20 7 221,-12-5-204,-4-1-13,0-1 0,11 2 0,-11-3-1,-1 1-1,0-1 1,0 1-1,11 5 1,-7-2 12,0-1 0,1 0 1,18 3-1,-6-2 117,-15-3-56,-1 0-1,1-1 0,14 0 1,-20-1-78,0 0 0,0 1 0,0 0 0,0-1 0,0 1 0,5 3 0,-5-3-3,0 0 0,0 0-1,0 0 1,0 0 0,0-1-1,6 1 1,4-1 47,-10-1-56,0 1 0,1 0 0,-1 0 1,0 0-1,0 0 0,0 0 1,1 1-1,-1 0 0,0-1 0,5 3 1,-5-1-4,1-1 1,-1 1 0,1-1 0,-1 0 0,1 0 0,0-1 0,7 1 0,29-1 82,-18-1-28,8 1 67,34 1 52,-56 0-172,-1 0 0,1 0 0,11 5 0,-11-3 10,18 3 0,-22-6-11,0 0 0,0 0 0,1-1 0,7-1 0,8 0 34,-17 2-40,-1-1 0,1 1 1,-1-1-1,0 1 0,1-1 0,1-1 1,9-2 35,6-1 67,22-8 0,-26 9-59,-12 3-39,-1 1 0,0-1-1,1 1 1,-1-1 0,0 0-1,5-3 1,-5 1 160,-2 3-172,0 0-1,0 0 1,0-1-1,0 1 1,0 0-1,0 0 1,0 0 0,0 0-1,0 0 1,0 0-1,0 0 1,1 0-1,-1 0 1,0-1 0,0 1-1,0 0 1,0 0-1,0 0 1,0 0-1,0 0 1,0 0-1,0 0 1,0 0 0,1 0-1,-1 0 1,0 0-1,0 0 1,0 0-1,0 0 1,0 0 0,0 0-1,0 0 1,0 0-1,1 0 1,-1 0-1,0 0 1,0 0-1,0 0 1,0 0 0,0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0:39.5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314 33 6104,'-9'1'4492,"7"4"-4125,2 1-108,-1-4-196,0 1-1,0-1 1,0 0-1,0 1 1,0-1-1,0 0 1,-1 0-1,1 0 1,-3 3-1,2-2 55,0-1-1,0 1 0,0 0 0,0 0 1,-1 3-1,-1 2 255,-1 2 352,5-10-689,0 1 0,0-1 0,0 1 0,0-1 0,1 1 0,-1-1 0,0 1 0,0-1 0,0 0 0,0 1 0,0-1 0,1 1-1,-1-1 1,0 0 0,0 1 0,1-1 0,-1 1 0,0-1 0,0 0 0,1 1 0,-1-1 0,0 0 0,1 0 0,0 1 0,0 1 66,1-1 1,0 1 0,-1 0 0,0 0 0,1-1 0,1 5 0,7 8 137,-5-10-182,-1-1 1,1 0 0,0-1 0,0 1 0,0-1 0,0 0 0,1 0 0,8 2 0,17 6 107,-12 0-78,-11-6-29,-1 0 1,1-1-1,13 4 1,-16-5-17,0 0 1,0 0 0,-1 0 0,1 0-1,8 7 1,-8-6 5,0 0 1,0 0-1,0-1 0,10 4 0,-3-2 27,76 19 237,-73-20-278,-1 0 1,1-2 0,0 0 0,15-1-1,7-4 46,-28 3-46,-1-1 1,1 1-1,-1 1 0,1 0 1,0 0-1,-1 1 0,14 2 1,-19-2-19,1 0 13,-1 0 0,1 0 0,0 0 1,0 0-1,0 0 0,-1-1 0,1 0 0,0 0 0,0 0 0,0 0 0,3-2 0,2 1 34,-1 0 1,10 0-1,13-1 85,35-11 94,23-5-58,-17 3-53,-1-1-6,-52 14-99,-7 0 2,-1 0 0,18-5 0,-8 3 14,-16 3-28,-1 1 0,0-1 0,0 0 0,5-2 0,-5 1-1,0 1-1,1 0 1,-1 0 0,1 0 0,7 0 0,7 0 11,73-9 49,-91 10-69,0 0 0,1 0 0,-1 0 0,0 0 0,1-1 0,-1 1 0,0-1 0,0 1 0,0-1 0,1 1 0,-1-1 0,0 1 0,1-2 0,0 1 3,-2 0 0,1 1-1,0 0 0,-1 0 0,1 0 0,0 0 0,-1-1 0,1 1 0,0 0 0,-1 0 1,1 0-1,0 0 0,-1 0 0,1 1 0,0-1 0,-1 0 0,1 0 0,0 0 1,-1 0-1,1 1 0,0-1 0,-1 0 0,1 1 0,-1-1 0,2 1 0,3-2 97,-3-1 33,-6 0-52,-17-5 29,9 3-37,-1-1 0,-15-9 1,10 8 50,15 5-100,0 0 0,0 0 0,0-1 0,-5-1 0,-3-4 14,0 2 0,0 0 0,-18-6 0,-40-7 42,18 4-15,17 6-1,-47-5-1,24 4-4,41 7-42,-1 1-1,-23 1 1,26 1-9,0-1 0,1-1 0,-1 0-1,-17-4 1,9 1-1,-1 1 1,1 1-1,-41 1 0,-29-2 4,-35-6 32,-36 9-28,157 1-17,0-1 0,1 1 0,-1 0 0,1 1 0,-8 2 0,-16 4 0,10-4 0,-28 11 0,37-12 0,-31 9 0,24-8 0,-23 10 0,14-5-6,-31 8 0,42-13 4,13-4 1,0 1 0,1-1 0,-1 1 1,0 0-1,1 0 0,-1-1 0,0 1 1,1 0-1,-1 0 0,1 1 0,-1-1 1,1 0-1,-2 2 0,1-1-2,0 0 0,-1-1 0,1 1 0,-6 2-1,6-3 1,0 0-1,0 1 0,0-1 0,0 0 0,-3 4 0,4-5 0,1 1 0,-1 0 1,0 0-1,1 0 0,-1 0 0,1 0 0,-1 0 0,1 1 0,0-1 0,-1 0 0,1 0 0,0 0 0,0 0 1,0 0-1,-1 3 0,2 6-35,0 0 0,0 0 0,1 0 0,0 0 0,5 11 0,-3-6 15,-4-11 10,1-1 0,0 1 0,1 0 1,-1 0-1,0 0 0,1-1 0,0 1 1,0 0-1,0-1 0,5 7 0,-4-8 7,-1 0 0,0 1 0,0-1-1,0 1 1,2 4 0,-3-4 4,0-1 0,1 0 0,-1 0 0,0-1 0,1 1 0,-1 0-1,1 0 1,-1-1 0,1 1 0,0-1 0,3 3 0,9 1-9,-12-4 9,0-1 0,0 1 1,0 0-1,0 0 0,0 0 0,0 0 1,0 0-1,0 0 0,2 3 0,-3-3 0,1 0-1,-1 0 1,1 0-1,0 0 0,0 0 1,-1 0-1,1 0 0,0 0 1,0-1-1,0 1 1,0-1-1,0 1 0,2-1 1,5 1-9,15-1 1,-10-1 4,20 1-3,-10-1 3,-1 1 0,25 3 1,-32-1 3,0 0 1,0-2-1,1 0 1,16-3-1,64-14-8,-63 9 9,-23 4 2,1 1 0,0 1 0,0 0 0,15-1 0,33 4 0,109-5 0,-141 1 0,-6 1 0,32-7 0,-48 8 0,0 0 0,0 1 0,10-1 0,-10 2 0,0-2 0,0 1 0,8-2 0,12-2 0,0 0 0,1 3 0,45 1 0,-25 1 0,-31-1 0,4-1 0,1 2 0,-1 0 0,31 6 0,-37-4 180,-1-1-1,15 1 1,9-2-3211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1:14.27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25 126 4848,'-25'-18'9584,"32"12"-9344,1 0 1,-1 0-1,1 0 1,0 1 0,1 1-1,8-5 1,55-18 394,-63 24-553,13-5 144,0 2 0,1 0 0,-1 2 0,1 1 0,31-1 0,-23 2 0,-23 1-176,0 0-1,-1 1 0,1 0 0,0 0 0,-1 1 0,11 2 0,9 3 33,1-1 0,40 2 0,58-4 188,-43-2-90,-61 1-90,40 8-1,-25-4-12,0 1-4,47 6 96,-12-2-23,-1 0 2,72-3 94,26-8 140,-133-2-298,43-7-1,-57 6-58,53-3 114,80 2-1,-153 4-136,9 0 21,19-4-1,-20 2 0,20 0 0,0 2 34,-24 13-56,-4-11 0,-1-1 0,0 0 0,1 0-1,-1 0 1,0 0 0,0 1-1,0-1 1,0 0 0,0 1 0,0-1-1,0 1 1,0-1 0,-1 1-1,1-1 1,0 1 0,-1 0-1,1-1 1,-1 1 0,0 0 0,0-1-1,0 1 1,0 2 0,0 15 70,-3-19-62,0 1-5,-25 7 16,1-2 1,-1-1-1,-47 2 0,18-8 43,-62 3 28,41 8-19,53-5-27,-49 1 0,63-6-35,-20 1 34,1-2 0,-42-7 1,55 6-17,1 1 1,-28 1 0,16 1-17,-8-1 10,-39 0 8,71 1-28,0-1 1,-1 1-1,1 0 1,0 0 0,-6 3-1,5-2 1,0 0 0,-9 2-1,-199 39-1,203-41 1,1 0-1,0-1 1,-12 0-1,13-1 1,0 1 0,0 0 0,1 0 0,-16 4 0,19-4 1,0 0 0,1 0 0,-1-1 0,0 1 0,-7-1 0,6 0 0,1 0-1,-1 0 1,-6 2 0,1 1 2,-1-1 0,1-1 0,-20 1 0,-157-2 50,183 0-54,0 1 0,1-1 0,-1 1 0,0 0 0,1 0 0,-1 0 0,0 1 0,-3 2 0,-14 4 0,13-6 0,5 0 0,-1-1 0,0 0 0,0 0 0,1-1 0,-9 1 0,6-1 0,0 0 0,0 1 0,0-1 0,0 1 0,0 1 0,-11 2 0,7-1 0,0 0 0,-12 1 0,-5 1 0,-30 11 10,47-16-7,9 0-3,0 0 0,1 0 1,-1 0-1,0 0 0,0 0 0,0 0 0,0 0 1,0 0-1,0 0 0,1 1 0,-1-1 0,0 0 1,0 1-1,0-1 0,-1 1 0,-4 4 0,0-1 0,-12 6 0,18-10 0,-1 0 0,1 0 0,0 0 0,0 0 0,-1 0 0,1 0 0,0 0 0,0 0 0,-1 0 0,1 0 0,0 0 0,0 0 0,0 0 0,-1 0 0,1 0 0,0 0 0,0 0 0,-1-1 0,1 1 0,0 0 0,0 0 0,0 0 0,-1 0 0,1 0 0,0-1 0,0 1 0,0 0 0,0 0 0,0 0 0,-1-1 0,1 1 0,0 0 0,-3-9 0,3 1-112,0-1 1,1 1-1,0 0 0,4-16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1:19.92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100 24 5472,'0'0'4998,"-4"0"-4739,-92 0 5565,98 0-5807,0 0 1,0 1-1,0 0 1,0-1-1,0 1 1,0 0-1,0 0 0,2 1 1,8 4 31,12 1 48,-15-5-28,-1 0 0,17 7 0,-24-8-47,1-1-1,0 1 0,0-1 0,-1 0 0,1 1 1,0-1-1,0 0 0,0 0 0,0 0 0,-1 0 0,3-1 1,-2 1-3,-1 0 1,0 0-1,0 0 1,1-1 0,-1 1-1,0 1 1,1-1 0,-1 0-1,0 0 1,0 0 0,1 1-1,-1-1 1,0 0 0,0 1-1,0-1 1,3 2-1,-4-2-15,1 1 13,0 0 0,0 0 0,0 0 0,0-1 0,0 1 0,0 0 0,0-1 1,0 1-1,0-1 0,0 1 0,1-1 0,-1 0 0,2 1 0,-2-1-7,0 0-1,0 1 0,-1-1 1,1 1-1,0-1 0,0 1 1,0-1-1,-1 1 1,1-1-1,0 1 0,0 0 1,7 6 46,45 12 352,1 0-98,-45-14-245,-8-4-58,-1 0 0,1-1 0,0 1 0,0-1 1,-1 1-1,1-1 0,0 1 0,0-1 0,0 0 0,0 1 0,-1-1 0,1 0 1,0 0-1,2 1 0,-2-1 0,0 0-1,0 0 1,1 0 0,-1 0 0,0 1 0,0-1 0,0 1-1,0-1 1,0 1 0,0-1 0,2 2 0,7 3 31,20 6 72,-28-10-99,0-1 0,-1 0-1,1 1 1,0-1-1,0 0 1,0 0-1,0 0 1,0 0 0,2-1-1,3 1 14,169 0 662,-169-1-637,-1 0-1,1 0 1,13-4-1,4-1 46,-12 3-51,-6 2-17,-1 0-1,1 0 1,6 0 0,56-6 274,-62 7-270,0-1 0,0 0 0,0 0 0,0 0 0,7-4 0,-4 3 26,14-4 0,-18 5-23,1-1 0,9-3 0,-10 3-4,-1 1 0,0-1 0,1 1 0,-1 0-1,1 0 1,5 0 0,-7 1 19,1 0-1,0-1 1,0 0-1,0 0 1,-1 0 0,5-2-1,11-3 51,-5 3-32,19 0 0,-20 2-31,-1-1-1,14-3 1,-12 2 2,1 1 1,-1 1-1,0 0 0,26 2 1,-7 0 29,218-1 461,-250 0-520,6 0 887,-30 0-754,10 1-110,-1-1 0,1-1 0,-17-2 0,10-1 4,-1 1 0,-31-1 1,44 4-20,1-1-1,-10-2 1,9 2-2,0-1-1,-11 1 1,13 0-6,0 1 0,0-1 1,-1-1-1,-5-1 0,6 1-4,0 1 0,0-1 0,0 1 0,-7 0 0,10 1-3,-1 0 1,1-1-1,-1 0 0,1 1 1,-1-1-1,-2-2 1,2 2-1,1 0 0,0 0 0,-1 0 0,1 0 0,-1 1 0,-3-1 0,0 1-1,4 1 0,-1-1 0,0 0 0,1-1 0,-1 1 0,1 0 0,-1-1 0,1 0 0,-6-2 0,6 2 0,-1 1 0,0-1 0,1 0 0,-1 1 0,0 0 0,1 0 0,-8 1 0,0-1 0,4 1 0,6-1 0,-1 0 0,1 0 0,-1 0 0,1 0 0,-1 0 0,1 0 0,0 0 0,-1-1 0,1 1 0,-1 0 0,1-1 0,-1 1 0,-1-2 0,1 1 0,-1 0 0,1 0 0,-1 1 0,1-1 0,-1 1 0,1-1 0,-1 1 0,1 0 0,-1 0 0,1 0 0,-1 0 0,-2 1 0,-5 0 0,-163-1 32,172 0-32,0 0 0,0 0 0,-1 0 0,1 0 0,0 1 0,0-1 0,0 1 0,0-1 0,0 1 0,0-1 0,0 1 0,-1 0 0,1 0 0,0 0 0,0-1 0,0 1 0,0 0 0,0-1 0,0 1 0,0-1 0,0 0 0,0 1 0,0-1 0,-1 0 0,-1 0 0,-223 0-8,226 1 8,-1-1 0,0 0 0,1 0 0,-1 0 0,1 0 0,-1 0 0,1 0 0,-1 0 0,0 1 0,1-1 0,-1 0 0,1 1 0,-1-1 0,1 0 0,-1 1 0,1-1 0,0 0 0,-1 1 0,1-1 0,-1 1 0,1-1 0,0 1 0,-1 0 0,1-1 0,0 1 0,-1-1 0,1 0 0,0 1 0,-1-1 0,1 1 0,0-1 0,-1 0 0,1 1 0,0-1 0,-1 0 0,1 0 0,-1 1 0,1-1 0,-1 0 0,1 0 0,-1 1 0,1-1 0,-1 0 0,1 0 0,0 0 0,-2 0 0,-151 0-14,151 0 14,1 0-1,0 1 1,0-1 0,0 0 0,-1 1 0,1-1 0,0 1 0,0-1 0,0 1 0,0 0 0,0-1 0,0 1 0,0 0 0,0 0-1,0 0 1,0-1 0,0 1 0,1 0 0,-1 0 0,-1 2 0,-9 9 0,10-12 0,1 0 0,-1 0 0,1 0 0,0 0 0,-1 0 0,1 0 0,-1 0 0,1 0 0,-1 0 0,1 0 0,-1 0 0,1 0 0,-1 0 0,1-1 0,-2 1 0,-5-2 0,-103 2-25,109 0 24,0 1 0,1-1 0,-1 0 0,0 1 0,0-1 0,1 1 0,-1-1 0,0 1 0,1-1 0,-1 1 0,1 0 0,-1-1 0,1 1 0,-1 0 0,1-1 0,-1 2 0,0-1 1,1 0-1,-1 0 1,1 0-1,-1 0 0,0 0 1,0 0-1,1 0 1,-1-1-1,0 1 1,0 0-1,0-1 1,-1 2-1,-12-1-13,9-2-7,5 1 20,0 0 0,0 0-1,0 0 1,0 0 0,0 0-1,0 0 1,0 0 0,0 0-1,0 0 1,0 0 0,0 0-1,0 0 1,0 0-1,0 0 1,0 0 0,0 0-1,-1 0 1,1 0 0,0 0-1,0 0 1,0 0 0,0 0-1,0 0 1,0 0-1,0 0 1,0-1 0,0 1-1,0 0 1,0 0 0,0 0-1,0 0 1,0 0 0,0 0-1,0 0 1,0 0-1,0 0 1,0 0 0,0 0-1,0 0 1,0 0 0,0 0-1,0 0 1,0 0 0,0 0-1,0 0 1,0 0 0,0 0-1,0-1 1,0 1-1,0 0 1,0 0 0,0 0-1,1 0 1,-1 0 0,0 0-1,0 0 1,3-4-44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2:13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7624,'0'0'6692,"4"0"-6519,-1-1-135,1 1 0,-1 0 1,1 0-1,-1 0 0,0 0 0,1 1 1,-1 0-1,1-1 0,4 3 1,4 1 216,24 5 1,6 1 495,-22-3-357,17 5 308,-31-10-433,0 0 1,1 0-1,-1 0 0,1-1 1,-1 0-1,1-1 0,10 0 1,-17 0-236,1 0 0,-1 0 0,1 0 0,-1 1 0,1-1 0,-1 0 0,0 0 0,1 0 0,-1 0 0,1 1 0,-1-1 0,0 0 0,1 0 0,-1 1 0,1 0 0,0-1-18,-1 0 1,0 1-1,1-1 0,-1 0 0,1 1 1,-1-1-1,0 0 0,1 0 1,-1 0-1,1 1 0,-1-1 1,1 0-1,-1 0 0,1 0 0,-1 0 1,2 0-1,38-6 1376,-40 6-1380,0 0 0,1-1 0,-1 1 0,0 0 0,0-1 0,0 1 0,0 0 0,0-1 0,1 1 0,-1-1 0,0 1 0,0 0 0,0-1 0,0 1 0,0-1 0,0 1 0,0 0 1,0-1-1,-1 0 0,1-1 12,0-7 26,-1 0 0,-1 0 0,0-1-1,0 1 1,-5-11 0,1 0 69,5 18-75,0-1 1,0 1-1,0 0 0,0 0 1,-1-1-1,1 1 1,-4-3-1,-4-8 283,9 13-312,0-1 0,0 1 0,-1-1 0,1 1 0,0-1 0,0 1 0,0-1 0,-1 1 0,1-1 0,0 1 0,0-1 1,0 0-1,0 1 0,0-1 0,0 0 0,1 0-9,-1 1 1,0 0 0,0 0 0,0-1 0,1 1 0,-1 0 0,0 0-1,0 0 1,1-1 0,-1 1 0,0 0 0,1 0 0,-1 0 0,0 0-1,1 0 1,-1-1 0,0 1 0,1 0 0,-1 0 0,0 0 0,1 0 0,-1 0-1,0 0 1,1 0 0,0 0 0,12 0-6,-7 0-3,0 0 0,10 1 0,-15-1 1,-1 0 1,1 0 0,-1 0-1,0 0 1,1 0 0,-1 1-1,1-1 1,-1 0 0,0 0-1,1 1 1,-1-1-1,1 0 1,-1 1 0,0-1-1,1 0 1,-1 1 0,0-1-1,1 1 1,-1-1-2,0 1 1,0-1-1,1 0 0,-1 1 1,0-1-1,0 0 0,1 1 1,-1-1-1,0 0 0,0 0 1,1 1-1,-1-1 1,0 0-1,1 0 0,-1 0 1,0 0-1,1 1 0,-1-1 1,1 0-1,-1 0 0,0 0 1,1 0-1,-1 0 0,1 0 1,-1 0-2,1 1 1,-1-1-1,1 0 1,0 1-1,-1-1 1,0 0 0,1 1-1,-1-1 1,1 1-1,-1-1 1,1 0-1,-1 1 1,0-1-1,1 1 1,-1 0 0,0-1-1,0 1 1,1-1-1,-1 1 1,0 0-1,1 0 1,-1 1-1,1-1 1,-1 0 0,0 1-1,1-1 1,-1 0-1,0 1 1,0 1-1,-2 5 2,-1 1 0,0-1 0,0 0-1,0 0 1,-7 9 0,1-1 0,-4 14 11,-8 13 14,18-38 7,2-5-30,1 1 0,0-1 0,-1 1 0,1-1 0,0 1-1,-1-1 1,1 1 0,0 0 0,-1-1 0,1 1 0,0-1 0,0 1 0,0 0-1,0-1 1,0 1 0,0 0 0,0-1 0,0 1 0,0-1 0,0 1 0,0 0-1,0-1 1,0 1 0,0 0 0,1-1 0,-1 1 0,0 0 0,4 7-2840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2:13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32 293 6192,'-1'1'203,"0"-1"1,0 0 0,0 1-1,0-1 1,0 0-1,0 0 1,0 0 0,0 0-1,0 0 1,-1 0-1,1-1 1,0 1 0,0 0-1,0 0 1,0-1-1,0 1 1,0 0-1,0-1 1,-1 0 0,1-1-127,0 1 1,0-1-1,0 0 1,0 0-1,0 0 1,1 1-1,-1-1 1,0 0-1,1 0 1,0 0-1,-1 0 1,1 0-1,0 0 1,0 0-1,0 0 1,0-3-1,0-1 30,2-180 1251,3 122-2546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12:14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38 399 10672,'-1'-5'791,"1"4"-740,-1 1 0,1 0 0,0 0 1,0 0-1,0 0 0,0-1 0,0 1 0,0 0 0,0 0 0,0 0 0,0 0 0,0-1 0,0 1 0,0 0 0,0 0 0,0 0 1,0-1-1,0 1 0,0 0 0,0 0 0,0 0 0,0-1 0,0 1 0,0 0 0,0 0 0,0-1 0,1-2 506,1-1 768,-2 4-1312,0 0 0,1 0 0,-1 0 0,0 0 0,0 0 0,1 0 0,-1 0 0,0 0 0,0 1 0,1-1 1,-1 0-1,0 0 0,0 0 0,1 0 0,-1 1 0,0-1 0,0 0 0,0 0 0,0 0 0,1 1 0,-1-1 0,0 0 0,0 0 0,0 1 0,0-1 1,5 8 76,-1 0 0,-1 0 1,1 0-1,-1 0 1,-1 1-1,4 15 0,1 6 118,-5-21-126,3 11 95,-5-19-163,1-1 1,-1 1-1,0 0 0,1-1 0,-1 1 0,0 0 0,1-1 0,-1 1 0,1-1 0,-1 1 0,1-1 0,-1 1 1,1-1-1,0 1 0,-1-1 0,1 0 0,-1 1 0,1-1 0,0 0 0,-1 1 0,1-1 0,1 0 0,-2 0-7,1 0-1,0 0 1,-1 0-1,1 0 1,-1 0-1,1-1 1,0 1-1,-1 0 1,1 0-1,-1-1 1,1 1-1,-1 0 1,1-1-1,-1 1 1,1-1-1,-1 1 1,1-1-1,-1 1 1,0-1-1,1 1 1,-1-1-1,1 1 1,-1-1-1,0 1 1,0-1-1,1 1 1,-1-2-1,6-18 50,-5 18-46,1-11 30,0 0 0,-1-1 0,0 1 0,-1 0 0,-2-27 0,-1 23 8,0 0 0,-1 0 0,-1 0 0,-8-18 0,6 18-1,2 3 63,-13-24 1,16 35-76,0-1 0,-1 1 1,1 0-1,0 0 0,-1 0 0,0 0 0,0 1 0,0-1 0,0 1 1,0-1-1,-7-2 0,8 4 37,-1 0 0,0 0 0,1 1 0,-1-1 0,0 1 0,1 0 0,-5 0 0,7 0-23,6 0 12,0 0-60,-1 0 0,0 0-1,0-1 1,0 0-1,1 0 1,5-2 0,-9 3-2,-1-1 0,1 0 1,-1 0-1,1 0 1,-1 1-1,1-2 0,-1 1 1,0 0-1,1 0 1,-1 0-1,0-1 1,0 1-1,0 0 0,0-1 1,0 1-1,0-1 1,-1 0-1,1 1 0,0-1 1,-1 0-1,1 1 1,0-4-1,4-37-3,0 7 1,-4 28 66,1-2 106,4-16 0,-5 23-610,0-1 1,0 0-1,1 1 1,-1-1-1,4-3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0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/>
              <a:t>Click to edit Master text styles</a:t>
            </a:r>
          </a:p>
          <a:p>
            <a:pPr lvl="1"/>
            <a:r>
              <a:rPr lang="th-TH" noProof="0"/>
              <a:t>Second level</a:t>
            </a:r>
          </a:p>
          <a:p>
            <a:pPr lvl="2"/>
            <a:r>
              <a:rPr lang="th-TH" noProof="0"/>
              <a:t>Third level</a:t>
            </a:r>
          </a:p>
          <a:p>
            <a:pPr lvl="3"/>
            <a:r>
              <a:rPr lang="th-TH" noProof="0"/>
              <a:t>Fourth level</a:t>
            </a:r>
          </a:p>
          <a:p>
            <a:pPr lvl="4"/>
            <a:r>
              <a:rPr lang="th-TH" noProof="0"/>
              <a:t>Fifth level</a:t>
            </a:r>
          </a:p>
        </p:txBody>
      </p:sp>
      <p:sp>
        <p:nvSpPr>
          <p:cNvPr id="390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90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</a:lstStyle>
          <a:p>
            <a:pPr>
              <a:defRPr/>
            </a:pPr>
            <a:fld id="{C08B71DB-C8EE-449A-A630-E9D81EC8B5E7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3092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029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08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347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8"/>
            <a:ext cx="30480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233" y="1588"/>
            <a:ext cx="894503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645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2285" y="9080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2851" y="9080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2285" y="35369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2851" y="35369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335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  <a:lvl2pPr>
              <a:defRPr baseline="0">
                <a:latin typeface="Tahoma" pitchFamily="34" charset="0"/>
                <a:cs typeface="Tahoma" pitchFamily="34" charset="0"/>
              </a:defRPr>
            </a:lvl2pPr>
            <a:lvl3pPr>
              <a:defRPr baseline="0">
                <a:latin typeface="Tahoma" pitchFamily="34" charset="0"/>
                <a:cs typeface="Tahoma" pitchFamily="34" charset="0"/>
              </a:defRPr>
            </a:lvl3pPr>
            <a:lvl4pPr>
              <a:defRPr baseline="0">
                <a:latin typeface="Tahoma" pitchFamily="34" charset="0"/>
                <a:cs typeface="Tahoma" pitchFamily="34" charset="0"/>
              </a:defRPr>
            </a:lvl4pPr>
            <a:lvl5pPr>
              <a:defRPr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6510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4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908050"/>
            <a:ext cx="517736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1" y="908050"/>
            <a:ext cx="5179483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810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734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013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16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31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308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08050"/>
            <a:ext cx="1056004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0" y="6597650"/>
            <a:ext cx="475191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th-TH" sz="1200">
                <a:latin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</a:rPr>
              <a:t>(</a:t>
            </a:r>
            <a:fld id="{DB1E911B-09F4-44E6-A8D3-85D58E381A8D}" type="datetime1">
              <a:rPr lang="th-TH" sz="1200">
                <a:latin typeface="Tahoma" pitchFamily="34" charset="0"/>
              </a:rPr>
              <a:pPr>
                <a:spcBef>
                  <a:spcPct val="50000"/>
                </a:spcBef>
                <a:defRPr/>
              </a:pPr>
              <a:t>28/04/64</a:t>
            </a:fld>
            <a:r>
              <a:rPr lang="en-US" sz="1200">
                <a:latin typeface="Tahoma" pitchFamily="34" charset="0"/>
              </a:rPr>
              <a:t>)</a:t>
            </a:r>
            <a:endParaRPr lang="th-TH" sz="1200">
              <a:latin typeface="Tahoma" pitchFamily="34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0513485" y="6597650"/>
            <a:ext cx="1678516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6DA4A271-3748-48A2-8907-4A37642B98A3}" type="slidenum">
              <a:rPr lang="en-US" sz="1200">
                <a:latin typeface="Tahoma" pitchFamily="34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th-TH" sz="1200" dirty="0">
              <a:latin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4233" y="1588"/>
            <a:ext cx="12196233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15.xml"/><Relationship Id="rId26" Type="http://schemas.openxmlformats.org/officeDocument/2006/relationships/customXml" Target="../ink/ink19.xml"/><Relationship Id="rId3" Type="http://schemas.openxmlformats.org/officeDocument/2006/relationships/image" Target="../media/image7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customXml" Target="../ink/ink12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customXml" Target="../ink/ink7.xml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.xml"/><Relationship Id="rId11" Type="http://schemas.openxmlformats.org/officeDocument/2006/relationships/image" Target="../media/image11.png"/><Relationship Id="rId24" Type="http://schemas.openxmlformats.org/officeDocument/2006/relationships/customXml" Target="../ink/ink18.xml"/><Relationship Id="rId32" Type="http://schemas.openxmlformats.org/officeDocument/2006/relationships/customXml" Target="../ink/ink22.xml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20.xml"/><Relationship Id="rId10" Type="http://schemas.openxmlformats.org/officeDocument/2006/relationships/customXml" Target="../ink/ink11.xml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customXml" Target="../ink/ink8.xml"/><Relationship Id="rId9" Type="http://schemas.openxmlformats.org/officeDocument/2006/relationships/image" Target="../media/image10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image" Target="../media/image19.png"/><Relationship Id="rId30" Type="http://schemas.openxmlformats.org/officeDocument/2006/relationships/customXml" Target="../ink/ink21.xml"/><Relationship Id="rId8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sz="4800" dirty="0"/>
              <a:t>Class / Object</a:t>
            </a:r>
            <a:endParaRPr lang="th-TH" sz="4800" dirty="0"/>
          </a:p>
        </p:txBody>
      </p:sp>
      <p:sp>
        <p:nvSpPr>
          <p:cNvPr id="30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ภาควิชาวิศวกรรมคอมพิวเตอร์</a:t>
            </a:r>
          </a:p>
          <a:p>
            <a:r>
              <a:rPr lang="th-TH" dirty="0"/>
              <a:t>จุฬาลงกรณ์มหาวิทยาลัย</a:t>
            </a:r>
          </a:p>
          <a:p>
            <a:r>
              <a:rPr lang="th-TH" dirty="0"/>
              <a:t>๒๕๖๒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การใช้ตัวแปรในอ็อบเจก</a:t>
            </a:r>
            <a:r>
              <a:rPr lang="th-TH" dirty="0" err="1"/>
              <a:t>ต์</a:t>
            </a:r>
            <a:endParaRPr lang="th-TH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4F431F2-1E2F-4B25-B56E-BFF7F3062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757" y="850672"/>
            <a:ext cx="5224749" cy="5457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Point: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__(self, x, y):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self.x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x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self.y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y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Circle: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__(self, p, r):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self.center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p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self.radius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r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 = Circle(             , 100 )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 err="1">
                <a:solidFill>
                  <a:srgbClr val="000000"/>
                </a:solidFill>
                <a:highlight>
                  <a:srgbClr val="FFFF00"/>
                </a:highlight>
                <a:cs typeface="Courier New" pitchFamily="49" charset="0"/>
              </a:rPr>
              <a:t>c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00FF00"/>
                </a:highlight>
                <a:cs typeface="Courier New" pitchFamily="49" charset="0"/>
              </a:rPr>
              <a:t>radius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200</a:t>
            </a:r>
          </a:p>
          <a:p>
            <a:pPr eaLnBrk="0" hangingPunct="0"/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 err="1">
                <a:solidFill>
                  <a:srgbClr val="000000"/>
                </a:solidFill>
                <a:highlight>
                  <a:srgbClr val="FFFF00"/>
                </a:highlight>
                <a:cs typeface="Courier New" pitchFamily="49" charset="0"/>
              </a:rPr>
              <a:t>c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00FF00"/>
                </a:highlight>
                <a:cs typeface="Courier New" pitchFamily="49" charset="0"/>
              </a:rPr>
              <a:t>center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Point(2, 4)</a:t>
            </a:r>
          </a:p>
          <a:p>
            <a:pPr eaLnBrk="0" hangingPunct="0"/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 err="1">
                <a:solidFill>
                  <a:srgbClr val="000000"/>
                </a:solidFill>
                <a:highlight>
                  <a:srgbClr val="FFFF00"/>
                </a:highlight>
                <a:cs typeface="Courier New" pitchFamily="49" charset="0"/>
              </a:rPr>
              <a:t>c.center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00FF00"/>
                </a:highlight>
                <a:cs typeface="Courier New" pitchFamily="49" charset="0"/>
              </a:rPr>
              <a:t>x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3</a:t>
            </a:r>
            <a:b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</a:br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51D4E4-625E-419C-AD37-1E6AC04FB856}"/>
              </a:ext>
            </a:extLst>
          </p:cNvPr>
          <p:cNvGrpSpPr/>
          <p:nvPr/>
        </p:nvGrpSpPr>
        <p:grpSpPr>
          <a:xfrm>
            <a:off x="9313365" y="880517"/>
            <a:ext cx="1955522" cy="1955522"/>
            <a:chOff x="9367780" y="961849"/>
            <a:chExt cx="2278742" cy="227874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5DE158-E592-422A-A424-010CE34DA28F}"/>
                </a:ext>
              </a:extLst>
            </p:cNvPr>
            <p:cNvGrpSpPr/>
            <p:nvPr/>
          </p:nvGrpSpPr>
          <p:grpSpPr>
            <a:xfrm>
              <a:off x="9367780" y="961849"/>
              <a:ext cx="2278742" cy="2278742"/>
              <a:chOff x="9782629" y="1523227"/>
              <a:chExt cx="1567542" cy="156754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4461EBD-1283-4BB2-A957-65DA335FFC64}"/>
                  </a:ext>
                </a:extLst>
              </p:cNvPr>
              <p:cNvSpPr/>
              <p:nvPr/>
            </p:nvSpPr>
            <p:spPr bwMode="auto">
              <a:xfrm>
                <a:off x="9782629" y="1523227"/>
                <a:ext cx="1567542" cy="156754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itchFamily="18" charset="-34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D86CC37-BBC1-49A8-A7F4-6EFB4DCE3C79}"/>
                  </a:ext>
                </a:extLst>
              </p:cNvPr>
              <p:cNvSpPr/>
              <p:nvPr/>
            </p:nvSpPr>
            <p:spPr bwMode="auto">
              <a:xfrm flipH="1">
                <a:off x="10522858" y="2260234"/>
                <a:ext cx="104821" cy="104821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itchFamily="18" charset="-34"/>
                </a:endParaRP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D9251CB2-D5B7-4079-95CA-18856786AD20}"/>
                  </a:ext>
                </a:extLst>
              </p:cNvPr>
              <p:cNvCxnSpPr>
                <a:stCxn id="8" idx="3"/>
                <a:endCxn id="2" idx="5"/>
              </p:cNvCxnSpPr>
              <p:nvPr/>
            </p:nvCxnSpPr>
            <p:spPr bwMode="auto">
              <a:xfrm>
                <a:off x="10612328" y="2349704"/>
                <a:ext cx="508282" cy="51150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12CBB1-622C-4E05-8D0F-83CFD276B1EC}"/>
                </a:ext>
              </a:extLst>
            </p:cNvPr>
            <p:cNvSpPr txBox="1"/>
            <p:nvPr/>
          </p:nvSpPr>
          <p:spPr>
            <a:xfrm>
              <a:off x="9965834" y="1597589"/>
              <a:ext cx="1108418" cy="531460"/>
            </a:xfrm>
            <a:prstGeom prst="rect">
              <a:avLst/>
            </a:prstGeom>
            <a:noFill/>
          </p:spPr>
          <p:txBody>
            <a:bodyPr wrap="square" lIns="108000" tIns="144000" rIns="108000" bIns="108000" rtlCol="0">
              <a:spAutoFit/>
            </a:bodyPr>
            <a:lstStyle/>
            <a:p>
              <a:pPr algn="ctr"/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</a:rPr>
                <a:t>center</a:t>
              </a:r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9AEDD4-4EFD-490B-A9E5-EEA475458409}"/>
                </a:ext>
              </a:extLst>
            </p:cNvPr>
            <p:cNvSpPr txBox="1"/>
            <p:nvPr/>
          </p:nvSpPr>
          <p:spPr>
            <a:xfrm rot="2869700">
              <a:off x="10509915" y="2134730"/>
              <a:ext cx="1108418" cy="531460"/>
            </a:xfrm>
            <a:prstGeom prst="rect">
              <a:avLst/>
            </a:prstGeom>
            <a:noFill/>
          </p:spPr>
          <p:txBody>
            <a:bodyPr wrap="square" lIns="108000" tIns="144000" rIns="108000" bIns="108000" rtlCol="0">
              <a:spAutoFit/>
            </a:bodyPr>
            <a:lstStyle/>
            <a:p>
              <a:pPr algn="ctr"/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</a:rPr>
                <a:t>radius</a:t>
              </a:r>
              <a:endParaRPr lang="en-US" sz="18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D6C17F-A3AE-4860-83CA-8D078108FABD}"/>
              </a:ext>
            </a:extLst>
          </p:cNvPr>
          <p:cNvGrpSpPr/>
          <p:nvPr/>
        </p:nvGrpSpPr>
        <p:grpSpPr>
          <a:xfrm>
            <a:off x="10543437" y="3313709"/>
            <a:ext cx="1038857" cy="845089"/>
            <a:chOff x="9672686" y="4433261"/>
            <a:chExt cx="1038857" cy="84508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010329-FD45-404E-9F34-69C4C4EDE79C}"/>
                </a:ext>
              </a:extLst>
            </p:cNvPr>
            <p:cNvSpPr/>
            <p:nvPr/>
          </p:nvSpPr>
          <p:spPr bwMode="auto">
            <a:xfrm>
              <a:off x="9672686" y="4433261"/>
              <a:ext cx="1038857" cy="845089"/>
            </a:xfrm>
            <a:prstGeom prst="roundRect">
              <a:avLst>
                <a:gd name="adj" fmla="val 9145"/>
              </a:avLst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7C6C8C0-5EFA-4166-A2EA-66F45633C8C4}"/>
                </a:ext>
              </a:extLst>
            </p:cNvPr>
            <p:cNvGrpSpPr/>
            <p:nvPr/>
          </p:nvGrpSpPr>
          <p:grpSpPr>
            <a:xfrm>
              <a:off x="9672686" y="4479655"/>
              <a:ext cx="894442" cy="371513"/>
              <a:chOff x="3989612" y="954439"/>
              <a:chExt cx="662300" cy="3504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0032662-8569-4F95-B013-4446AACCF58D}"/>
                  </a:ext>
                </a:extLst>
              </p:cNvPr>
              <p:cNvSpPr/>
              <p:nvPr/>
            </p:nvSpPr>
            <p:spPr bwMode="auto">
              <a:xfrm>
                <a:off x="4271792" y="1038974"/>
                <a:ext cx="380120" cy="21342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itchFamily="18" charset="-34"/>
                </a:endParaRPr>
              </a:p>
            </p:txBody>
          </p:sp>
          <p:sp>
            <p:nvSpPr>
              <p:cNvPr id="32" name="Text Box 32">
                <a:extLst>
                  <a:ext uri="{FF2B5EF4-FFF2-40B4-BE49-F238E27FC236}">
                    <a16:creationId xmlns:a16="http://schemas.microsoft.com/office/drawing/2014/main" id="{7E3767D9-5FC9-49EC-80D4-1A3E30CEC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9612" y="954439"/>
                <a:ext cx="282180" cy="350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r" eaLnBrk="1" hangingPunct="1"/>
                <a:r>
                  <a:rPr lang="en-US" sz="1800" dirty="0">
                    <a:solidFill>
                      <a:schemeClr val="tx1"/>
                    </a:solidFill>
                    <a:latin typeface="Tahoma" pitchFamily="34" charset="0"/>
                  </a:rPr>
                  <a:t>x</a:t>
                </a:r>
                <a:endParaRPr lang="th-TH" sz="18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E1183FD-08B5-41E5-95E4-AB70B49FAED2}"/>
                </a:ext>
              </a:extLst>
            </p:cNvPr>
            <p:cNvGrpSpPr/>
            <p:nvPr/>
          </p:nvGrpSpPr>
          <p:grpSpPr>
            <a:xfrm>
              <a:off x="9779471" y="4851167"/>
              <a:ext cx="794974" cy="371513"/>
              <a:chOff x="4063264" y="954439"/>
              <a:chExt cx="588648" cy="35047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C8CFA98-1695-49EE-A807-8CB80D9A161A}"/>
                  </a:ext>
                </a:extLst>
              </p:cNvPr>
              <p:cNvSpPr/>
              <p:nvPr/>
            </p:nvSpPr>
            <p:spPr bwMode="auto">
              <a:xfrm>
                <a:off x="4271792" y="1038975"/>
                <a:ext cx="380120" cy="18198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itchFamily="18" charset="-34"/>
                </a:endParaRPr>
              </a:p>
            </p:txBody>
          </p:sp>
          <p:sp>
            <p:nvSpPr>
              <p:cNvPr id="30" name="Text Box 32">
                <a:extLst>
                  <a:ext uri="{FF2B5EF4-FFF2-40B4-BE49-F238E27FC236}">
                    <a16:creationId xmlns:a16="http://schemas.microsoft.com/office/drawing/2014/main" id="{E94B362C-BC1A-4429-97F0-0A282D3F0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3264" y="954439"/>
                <a:ext cx="208529" cy="350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r" eaLnBrk="1" hangingPunct="1"/>
                <a:r>
                  <a:rPr lang="en-US" sz="1800" dirty="0">
                    <a:solidFill>
                      <a:schemeClr val="tx1"/>
                    </a:solidFill>
                    <a:latin typeface="Tahoma" pitchFamily="34" charset="0"/>
                  </a:rPr>
                  <a:t>y</a:t>
                </a:r>
                <a:endParaRPr lang="th-TH" sz="18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6C0591-5FE4-4323-8D63-861F5F39BF28}"/>
              </a:ext>
            </a:extLst>
          </p:cNvPr>
          <p:cNvGrpSpPr/>
          <p:nvPr/>
        </p:nvGrpSpPr>
        <p:grpSpPr>
          <a:xfrm>
            <a:off x="8680348" y="3668489"/>
            <a:ext cx="2251493" cy="1563921"/>
            <a:chOff x="8680348" y="3668489"/>
            <a:chExt cx="2251493" cy="1563921"/>
          </a:xfrm>
        </p:grpSpPr>
        <p:sp>
          <p:nvSpPr>
            <p:cNvPr id="16" name="Text Box 32">
              <a:extLst>
                <a:ext uri="{FF2B5EF4-FFF2-40B4-BE49-F238E27FC236}">
                  <a16:creationId xmlns:a16="http://schemas.microsoft.com/office/drawing/2014/main" id="{83180359-E5EF-4390-88EF-6BB0B7491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0348" y="4012642"/>
              <a:ext cx="574626" cy="4638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FF0000"/>
                  </a:solidFill>
                  <a:latin typeface="Tahoma" pitchFamily="34" charset="0"/>
                </a:rPr>
                <a:t>c</a:t>
              </a:r>
              <a:endParaRPr lang="th-TH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494A4A2-ABAD-45F7-9CCE-8AE966CC105A}"/>
                </a:ext>
              </a:extLst>
            </p:cNvPr>
            <p:cNvGrpSpPr/>
            <p:nvPr/>
          </p:nvGrpSpPr>
          <p:grpSpPr>
            <a:xfrm>
              <a:off x="9368838" y="4387321"/>
              <a:ext cx="1563003" cy="845089"/>
              <a:chOff x="9148540" y="4433261"/>
              <a:chExt cx="1563003" cy="845089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91A2971-D47E-4F85-BCB2-27271C08F695}"/>
                  </a:ext>
                </a:extLst>
              </p:cNvPr>
              <p:cNvSpPr/>
              <p:nvPr/>
            </p:nvSpPr>
            <p:spPr bwMode="auto">
              <a:xfrm>
                <a:off x="9234652" y="4433261"/>
                <a:ext cx="1476891" cy="845089"/>
              </a:xfrm>
              <a:prstGeom prst="roundRect">
                <a:avLst>
                  <a:gd name="adj" fmla="val 9145"/>
                </a:avLst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itchFamily="18" charset="-34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4E8D55B-0890-49DB-B6E5-B91239C77646}"/>
                  </a:ext>
                </a:extLst>
              </p:cNvPr>
              <p:cNvGrpSpPr/>
              <p:nvPr/>
            </p:nvGrpSpPr>
            <p:grpSpPr>
              <a:xfrm>
                <a:off x="9148540" y="4479655"/>
                <a:ext cx="1418588" cy="371513"/>
                <a:chOff x="3601502" y="954439"/>
                <a:chExt cx="1050410" cy="35047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4E092B4-AE86-47D6-B6F4-1C279BFC53B4}"/>
                    </a:ext>
                  </a:extLst>
                </p:cNvPr>
                <p:cNvSpPr/>
                <p:nvPr/>
              </p:nvSpPr>
              <p:spPr bwMode="auto">
                <a:xfrm>
                  <a:off x="4271792" y="1038974"/>
                  <a:ext cx="380120" cy="213424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ngsana New" pitchFamily="18" charset="-34"/>
                  </a:endParaRPr>
                </a:p>
              </p:txBody>
            </p:sp>
            <p:sp>
              <p:nvSpPr>
                <p:cNvPr id="19" name="Text Box 32">
                  <a:extLst>
                    <a:ext uri="{FF2B5EF4-FFF2-40B4-BE49-F238E27FC236}">
                      <a16:creationId xmlns:a16="http://schemas.microsoft.com/office/drawing/2014/main" id="{49D034B4-D313-4DF0-9753-FF633BA9D0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1502" y="954439"/>
                  <a:ext cx="670290" cy="3504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9pPr>
                </a:lstStyle>
                <a:p>
                  <a:pPr algn="r" eaLnBrk="1" hangingPunct="1"/>
                  <a:r>
                    <a:rPr lang="en-US" sz="1800" dirty="0">
                      <a:solidFill>
                        <a:schemeClr val="tx1"/>
                      </a:solidFill>
                      <a:latin typeface="Tahoma" pitchFamily="34" charset="0"/>
                    </a:rPr>
                    <a:t>center</a:t>
                  </a:r>
                  <a:endParaRPr lang="th-TH" sz="18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6C632C2-75E7-4667-A605-D943F8176A99}"/>
                  </a:ext>
                </a:extLst>
              </p:cNvPr>
              <p:cNvGrpSpPr/>
              <p:nvPr/>
            </p:nvGrpSpPr>
            <p:grpSpPr>
              <a:xfrm>
                <a:off x="9155860" y="4851167"/>
                <a:ext cx="1418588" cy="371513"/>
                <a:chOff x="3601502" y="954439"/>
                <a:chExt cx="1050410" cy="350479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93E7EA0-2194-4041-8827-73C3A5FD4D20}"/>
                    </a:ext>
                  </a:extLst>
                </p:cNvPr>
                <p:cNvSpPr/>
                <p:nvPr/>
              </p:nvSpPr>
              <p:spPr bwMode="auto">
                <a:xfrm>
                  <a:off x="4271792" y="1038975"/>
                  <a:ext cx="380120" cy="18198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ngsana New" pitchFamily="18" charset="-34"/>
                  </a:endParaRPr>
                </a:p>
              </p:txBody>
            </p:sp>
            <p:sp>
              <p:nvSpPr>
                <p:cNvPr id="22" name="Text Box 32">
                  <a:extLst>
                    <a:ext uri="{FF2B5EF4-FFF2-40B4-BE49-F238E27FC236}">
                      <a16:creationId xmlns:a16="http://schemas.microsoft.com/office/drawing/2014/main" id="{3CF30EEB-2615-42D6-B7E4-FC51AE916A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1502" y="954439"/>
                  <a:ext cx="670290" cy="3504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9pPr>
                </a:lstStyle>
                <a:p>
                  <a:pPr algn="r" eaLnBrk="1" hangingPunct="1"/>
                  <a:r>
                    <a:rPr lang="en-US" sz="1800" dirty="0">
                      <a:solidFill>
                        <a:schemeClr val="tx1"/>
                      </a:solidFill>
                      <a:latin typeface="Tahoma" pitchFamily="34" charset="0"/>
                    </a:rPr>
                    <a:t>radius</a:t>
                  </a:r>
                  <a:endParaRPr lang="th-TH" sz="18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2E5A88-492D-4901-914A-B8A6552CB019}"/>
                </a:ext>
              </a:extLst>
            </p:cNvPr>
            <p:cNvSpPr/>
            <p:nvPr/>
          </p:nvSpPr>
          <p:spPr bwMode="auto">
            <a:xfrm>
              <a:off x="8820352" y="4465622"/>
              <a:ext cx="294620" cy="22623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D6DEB2B-394D-4F20-85C1-BD073B87B12C}"/>
                </a:ext>
              </a:extLst>
            </p:cNvPr>
            <p:cNvCxnSpPr/>
            <p:nvPr/>
          </p:nvCxnSpPr>
          <p:spPr bwMode="auto">
            <a:xfrm>
              <a:off x="8943975" y="4591050"/>
              <a:ext cx="51097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CA434C-946C-44A4-A536-51FFF98C2F10}"/>
                </a:ext>
              </a:extLst>
            </p:cNvPr>
            <p:cNvSpPr/>
            <p:nvPr/>
          </p:nvSpPr>
          <p:spPr bwMode="auto">
            <a:xfrm>
              <a:off x="10322422" y="3668489"/>
              <a:ext cx="221015" cy="950982"/>
            </a:xfrm>
            <a:custGeom>
              <a:avLst/>
              <a:gdLst>
                <a:gd name="connsiteX0" fmla="*/ 205783 w 467720"/>
                <a:gd name="connsiteY0" fmla="*/ 590550 h 590550"/>
                <a:gd name="connsiteX1" fmla="*/ 15283 w 467720"/>
                <a:gd name="connsiteY1" fmla="*/ 314325 h 590550"/>
                <a:gd name="connsiteX2" fmla="*/ 62908 w 467720"/>
                <a:gd name="connsiteY2" fmla="*/ 57150 h 590550"/>
                <a:gd name="connsiteX3" fmla="*/ 467720 w 467720"/>
                <a:gd name="connsiteY3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720" h="590550">
                  <a:moveTo>
                    <a:pt x="205783" y="590550"/>
                  </a:moveTo>
                  <a:cubicBezTo>
                    <a:pt x="122439" y="496887"/>
                    <a:pt x="39095" y="403225"/>
                    <a:pt x="15283" y="314325"/>
                  </a:cubicBezTo>
                  <a:cubicBezTo>
                    <a:pt x="-8530" y="225425"/>
                    <a:pt x="-12498" y="109537"/>
                    <a:pt x="62908" y="57150"/>
                  </a:cubicBezTo>
                  <a:cubicBezTo>
                    <a:pt x="138314" y="4763"/>
                    <a:pt x="303017" y="2381"/>
                    <a:pt x="467720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  <p:sp>
        <p:nvSpPr>
          <p:cNvPr id="48" name="Rectangle 5">
            <a:extLst>
              <a:ext uri="{FF2B5EF4-FFF2-40B4-BE49-F238E27FC236}">
                <a16:creationId xmlns:a16="http://schemas.microsoft.com/office/drawing/2014/main" id="{415E6ABC-312B-47E9-A7A3-4C5A9F06C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765" y="3909250"/>
            <a:ext cx="891118" cy="36534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Point(20,30)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59C970-4551-4AE1-A7B3-55542D8D4511}"/>
              </a:ext>
            </a:extLst>
          </p:cNvPr>
          <p:cNvSpPr txBox="1"/>
          <p:nvPr/>
        </p:nvSpPr>
        <p:spPr>
          <a:xfrm>
            <a:off x="5940953" y="5710820"/>
            <a:ext cx="2739395" cy="593015"/>
          </a:xfrm>
          <a:prstGeom prst="rect">
            <a:avLst/>
          </a:prstGeom>
          <a:noFill/>
        </p:spPr>
        <p:txBody>
          <a:bodyPr wrap="square" lIns="108000" tIns="144000" rIns="108000" bIns="108000" rtlCol="0">
            <a:spAutoFit/>
          </a:bodyPr>
          <a:lstStyle/>
          <a:p>
            <a:pPr algn="ctr"/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</a:rPr>
              <a:t>หน้าจุด</a:t>
            </a:r>
            <a:r>
              <a:rPr lang="th-TH" sz="2200" dirty="0" err="1">
                <a:latin typeface="Tahoma" panose="020B0604030504040204" pitchFamily="34" charset="0"/>
                <a:ea typeface="Tahoma" panose="020B0604030504040204" pitchFamily="34" charset="0"/>
              </a:rPr>
              <a:t>เป็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</a:rPr>
              <a:t>นอ็อบเจก</a:t>
            </a:r>
            <a:r>
              <a:rPr lang="th-TH" sz="2200" dirty="0" err="1">
                <a:latin typeface="Tahoma" panose="020B0604030504040204" pitchFamily="34" charset="0"/>
                <a:ea typeface="Tahoma" panose="020B0604030504040204" pitchFamily="34" charset="0"/>
              </a:rPr>
              <a:t>ต์</a:t>
            </a:r>
            <a:endParaRPr lang="en-US" sz="2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E8AAAC-1DEB-426B-AC21-00BC777A5DE9}"/>
              </a:ext>
            </a:extLst>
          </p:cNvPr>
          <p:cNvSpPr txBox="1"/>
          <p:nvPr/>
        </p:nvSpPr>
        <p:spPr>
          <a:xfrm>
            <a:off x="7601333" y="5268842"/>
            <a:ext cx="3983277" cy="593015"/>
          </a:xfrm>
          <a:prstGeom prst="rect">
            <a:avLst/>
          </a:prstGeom>
          <a:noFill/>
        </p:spPr>
        <p:txBody>
          <a:bodyPr wrap="square" lIns="108000" tIns="144000" rIns="108000" bIns="108000" rtlCol="0">
            <a:spAutoFit/>
          </a:bodyPr>
          <a:lstStyle/>
          <a:p>
            <a:pPr algn="ctr"/>
            <a:r>
              <a:rPr lang="th-TH" sz="2200" dirty="0" err="1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</a:rPr>
              <a:t>อ็</a:t>
            </a:r>
            <a:r>
              <a:rPr lang="th-TH" sz="2200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</a:rPr>
              <a:t>อบเจก</a:t>
            </a:r>
            <a:r>
              <a:rPr lang="th-TH" sz="2200" dirty="0" err="1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</a:rPr>
              <a:t>ต์</a:t>
            </a:r>
            <a:r>
              <a:rPr lang="en-US" sz="2200" dirty="0"/>
              <a:t>.</a:t>
            </a:r>
            <a:r>
              <a:rPr lang="th-TH" sz="2200" dirty="0">
                <a:highlight>
                  <a:srgbClr val="00FF00"/>
                </a:highlight>
              </a:rPr>
              <a:t>ชื่อตัวแปรในอ็อบเจก</a:t>
            </a:r>
            <a:r>
              <a:rPr lang="th-TH" sz="2200" dirty="0" err="1">
                <a:highlight>
                  <a:srgbClr val="00FF00"/>
                </a:highlight>
              </a:rPr>
              <a:t>ต์</a:t>
            </a:r>
            <a:endParaRPr lang="en-US" sz="22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040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8" grpId="0" uiExpand="1" build="p"/>
      <p:bldP spid="51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การใช้ตัวแปรในอ็อบเจก</a:t>
            </a:r>
            <a:r>
              <a:rPr lang="th-TH" dirty="0" err="1"/>
              <a:t>ต์</a:t>
            </a:r>
            <a:endParaRPr lang="th-TH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4F431F2-1E2F-4B25-B56E-BFF7F3062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002" y="929010"/>
            <a:ext cx="7853819" cy="3715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Book: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__(self,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title,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price):</a:t>
            </a: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self.title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title</a:t>
            </a: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self.price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price 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b1 = Book</a:t>
            </a:r>
            <a:r>
              <a:rPr lang="en-US" sz="2000" b="1" dirty="0">
                <a:solidFill>
                  <a:schemeClr val="tx1"/>
                </a:solidFill>
              </a:rPr>
              <a:t>("Data Science", "149190142X", 28.79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print( </a:t>
            </a: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cs typeface="Courier New" pitchFamily="49" charset="0"/>
              </a:rPr>
              <a:t>b1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  <a:cs typeface="Courier New" pitchFamily="49" charset="0"/>
              </a:rPr>
              <a:t>title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)</a:t>
            </a:r>
            <a:b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</a:br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cs typeface="Courier New" pitchFamily="49" charset="0"/>
              </a:rPr>
              <a:t>b1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  <a:cs typeface="Courier New" pitchFamily="49" charset="0"/>
              </a:rPr>
              <a:t>price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*= 0.80</a:t>
            </a:r>
            <a:b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</a:br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F29FA-C709-48CF-8310-CDC6F7093970}"/>
              </a:ext>
            </a:extLst>
          </p:cNvPr>
          <p:cNvSpPr txBox="1"/>
          <p:nvPr/>
        </p:nvSpPr>
        <p:spPr>
          <a:xfrm>
            <a:off x="6991733" y="3479704"/>
            <a:ext cx="3983277" cy="593015"/>
          </a:xfrm>
          <a:prstGeom prst="rect">
            <a:avLst/>
          </a:prstGeom>
          <a:noFill/>
        </p:spPr>
        <p:txBody>
          <a:bodyPr wrap="square" lIns="108000" tIns="144000" rIns="108000" bIns="108000" rtlCol="0">
            <a:spAutoFit/>
          </a:bodyPr>
          <a:lstStyle/>
          <a:p>
            <a:pPr algn="ctr"/>
            <a:r>
              <a:rPr lang="th-TH" sz="2200" dirty="0" err="1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</a:rPr>
              <a:t>อ็</a:t>
            </a:r>
            <a:r>
              <a:rPr lang="th-TH" sz="2200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</a:rPr>
              <a:t>อบเจก</a:t>
            </a:r>
            <a:r>
              <a:rPr lang="th-TH" sz="2200" dirty="0" err="1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</a:rPr>
              <a:t>ต์</a:t>
            </a:r>
            <a:r>
              <a:rPr lang="en-US" sz="2200" dirty="0"/>
              <a:t>.</a:t>
            </a:r>
            <a:r>
              <a:rPr lang="th-TH" sz="2200" dirty="0">
                <a:highlight>
                  <a:srgbClr val="00FF00"/>
                </a:highlight>
              </a:rPr>
              <a:t>ชื่อตัวแปรในอ็อบเจก</a:t>
            </a:r>
            <a:r>
              <a:rPr lang="th-TH" sz="2200" dirty="0" err="1">
                <a:highlight>
                  <a:srgbClr val="00FF00"/>
                </a:highlight>
              </a:rPr>
              <a:t>ต์</a:t>
            </a:r>
            <a:endParaRPr lang="en-US" sz="22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2397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ตัวอย่างการใช้ตัวแปรในอ็อบเจก</a:t>
            </a:r>
            <a:r>
              <a:rPr lang="th-TH" dirty="0" err="1"/>
              <a:t>ต์</a:t>
            </a:r>
            <a:endParaRPr lang="th-TH" dirty="0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F8E6E244-6452-44FF-8408-184AAA86B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003" y="4543863"/>
            <a:ext cx="7853818" cy="1692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r>
              <a:rPr lang="en-US" sz="2000" b="1" dirty="0"/>
              <a:t>def </a:t>
            </a:r>
            <a:r>
              <a:rPr lang="en-US" sz="2000" b="1" dirty="0" err="1"/>
              <a:t>total_price</a:t>
            </a:r>
            <a:r>
              <a:rPr lang="en-US" sz="2000" b="1" dirty="0"/>
              <a:t>( books ):</a:t>
            </a:r>
          </a:p>
          <a:p>
            <a:r>
              <a:rPr lang="en-US" sz="2000" b="1" dirty="0"/>
              <a:t>   s = 0</a:t>
            </a:r>
          </a:p>
          <a:p>
            <a:r>
              <a:rPr lang="en-US" sz="2000" b="1" dirty="0"/>
              <a:t>   for book in books:</a:t>
            </a:r>
          </a:p>
          <a:p>
            <a:r>
              <a:rPr lang="en-US" sz="2000" b="1" dirty="0"/>
              <a:t>       s +=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book</a:t>
            </a:r>
            <a:r>
              <a:rPr lang="en-US" sz="2000" b="1" dirty="0" err="1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price</a:t>
            </a:r>
            <a:endParaRPr lang="en-US" sz="20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sz="2000" b="1" dirty="0"/>
              <a:t>   return 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4F431F2-1E2F-4B25-B56E-BFF7F3062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002" y="929010"/>
            <a:ext cx="7853819" cy="35177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Book: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__(self,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title,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price):</a:t>
            </a: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self.title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title</a:t>
            </a: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self.price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price 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b1 = Book</a:t>
            </a:r>
            <a:r>
              <a:rPr lang="en-US" sz="2000" b="1" dirty="0">
                <a:solidFill>
                  <a:schemeClr val="tx1"/>
                </a:solidFill>
              </a:rPr>
              <a:t>("Data Science",    "149190142X", 28.79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b2 = Book</a:t>
            </a:r>
            <a:r>
              <a:rPr lang="en-US" sz="2000" b="1" dirty="0">
                <a:solidFill>
                  <a:schemeClr val="tx1"/>
                </a:solidFill>
              </a:rPr>
              <a:t>("Learning Python", "1449355730", 37.06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b3 = Book</a:t>
            </a:r>
            <a:r>
              <a:rPr lang="en-US" sz="2000" b="1" dirty="0">
                <a:solidFill>
                  <a:schemeClr val="tx1"/>
                </a:solidFill>
              </a:rPr>
              <a:t>("Data Analysis",   "1449319793", 27.68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sz="2000" b="1" dirty="0"/>
              <a:t>print( </a:t>
            </a:r>
            <a:r>
              <a:rPr lang="en-US" sz="2000" b="1" dirty="0" err="1"/>
              <a:t>total_price</a:t>
            </a:r>
            <a:r>
              <a:rPr lang="en-US" sz="2000" b="1" dirty="0"/>
              <a:t>( </a:t>
            </a:r>
            <a:r>
              <a:rPr lang="en-US" sz="2000" b="1" dirty="0">
                <a:solidFill>
                  <a:srgbClr val="FF0000"/>
                </a:solidFill>
              </a:rPr>
              <a:t>[b1, b2, b3] </a:t>
            </a:r>
            <a:r>
              <a:rPr lang="en-US" sz="2000" b="1" dirty="0"/>
              <a:t>) )</a:t>
            </a:r>
          </a:p>
          <a:p>
            <a:pPr eaLnBrk="0" hangingPunct="0"/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30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5B69-28E4-4DBC-8171-77B3B61A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ตัวอย่างการใช้ตัวแปรในอ็อบเจก</a:t>
            </a:r>
            <a:r>
              <a:rPr lang="th-TH" dirty="0" err="1"/>
              <a:t>ต์</a:t>
            </a:r>
            <a:endParaRPr lang="en-US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30EC5977-D4BE-4133-8C8E-075B73E7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590" y="3170453"/>
            <a:ext cx="6538587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r>
              <a:rPr lang="en-US" sz="2000" b="1" dirty="0"/>
              <a:t>def discount( books, p ):</a:t>
            </a:r>
          </a:p>
          <a:p>
            <a:r>
              <a:rPr lang="en-US" sz="2000" b="1" dirty="0"/>
              <a:t>   for b in books:</a:t>
            </a:r>
          </a:p>
          <a:p>
            <a:r>
              <a:rPr lang="en-US" sz="2000" b="1" dirty="0"/>
              <a:t>      </a:t>
            </a:r>
            <a:r>
              <a:rPr lang="en-US" sz="2000" b="1" dirty="0" err="1"/>
              <a:t>b.price</a:t>
            </a:r>
            <a:r>
              <a:rPr lang="en-US" sz="2000" b="1" dirty="0"/>
              <a:t> *= (1 – p/100)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3FBF91-9132-46C6-B9FA-D494359B6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589" y="866380"/>
            <a:ext cx="6538587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Book: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__(self,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title,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price):</a:t>
            </a: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self.title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title</a:t>
            </a: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self.price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price </a:t>
            </a:r>
          </a:p>
          <a:p>
            <a:pPr eaLnBrk="0" hangingPunct="0"/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F4A24ECE-03FE-469B-B41B-8A2F85186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591" y="4288908"/>
            <a:ext cx="653858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r>
              <a:rPr lang="en-US" sz="2000" b="1" dirty="0"/>
              <a:t>def </a:t>
            </a:r>
            <a:r>
              <a:rPr lang="en-US" sz="2000" b="1" dirty="0" err="1"/>
              <a:t>get_min_price</a:t>
            </a:r>
            <a:r>
              <a:rPr lang="en-US" sz="2000" b="1" dirty="0"/>
              <a:t>( books ):</a:t>
            </a:r>
          </a:p>
          <a:p>
            <a:r>
              <a:rPr lang="en-US" sz="2000" b="1" dirty="0"/>
              <a:t>   return min([</a:t>
            </a:r>
            <a:r>
              <a:rPr lang="en-US" sz="2000" b="1" dirty="0" err="1"/>
              <a:t>b.price</a:t>
            </a:r>
            <a:r>
              <a:rPr lang="en-US" sz="2000" b="1" dirty="0"/>
              <a:t> for b in books])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2180AA54-0C47-4D77-B3ED-E81B101B5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590" y="5099586"/>
            <a:ext cx="6538585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r>
              <a:rPr lang="en-US" sz="2000" b="1" dirty="0"/>
              <a:t>def search( books, </a:t>
            </a:r>
            <a:r>
              <a:rPr lang="en-US" sz="2000" b="1" dirty="0" err="1"/>
              <a:t>isbn</a:t>
            </a:r>
            <a:r>
              <a:rPr lang="en-US" sz="2000" b="1" dirty="0"/>
              <a:t> ):</a:t>
            </a:r>
          </a:p>
          <a:p>
            <a:r>
              <a:rPr lang="en-US" sz="2000" b="1" dirty="0"/>
              <a:t>   for b in books:</a:t>
            </a:r>
          </a:p>
          <a:p>
            <a:r>
              <a:rPr lang="en-US" sz="2000" b="1" dirty="0"/>
              <a:t>      if </a:t>
            </a:r>
            <a:r>
              <a:rPr lang="en-US" sz="2000" b="1" dirty="0" err="1"/>
              <a:t>isbn</a:t>
            </a:r>
            <a:r>
              <a:rPr lang="en-US" sz="2000" b="1" dirty="0"/>
              <a:t> == </a:t>
            </a:r>
            <a:r>
              <a:rPr lang="en-US" sz="2000" b="1" dirty="0" err="1"/>
              <a:t>b.isbn</a:t>
            </a:r>
            <a:r>
              <a:rPr lang="en-US" sz="2000" b="1" dirty="0"/>
              <a:t>: return b</a:t>
            </a:r>
          </a:p>
          <a:p>
            <a:r>
              <a:rPr lang="en-US" sz="2000" b="1" dirty="0"/>
              <a:t>   return None</a:t>
            </a:r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D44EB0AD-B257-48DF-AF73-FAB7DADFE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589" y="2767497"/>
            <a:ext cx="6538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กำหนดให้ </a:t>
            </a:r>
            <a:r>
              <a:rPr lang="en-US" sz="2000" b="1" dirty="0">
                <a:solidFill>
                  <a:schemeClr val="tx1"/>
                </a:solidFill>
              </a:rPr>
              <a:t>books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th-TH" sz="2000" dirty="0">
                <a:solidFill>
                  <a:schemeClr val="tx1"/>
                </a:solidFill>
              </a:rPr>
              <a:t>คือ ลิสต์ที่เก็บอ็อบเจก</a:t>
            </a:r>
            <a:r>
              <a:rPr lang="th-TH" sz="2000" dirty="0" err="1">
                <a:solidFill>
                  <a:schemeClr val="tx1"/>
                </a:solidFill>
              </a:rPr>
              <a:t>ต์ข</a:t>
            </a:r>
            <a:r>
              <a:rPr lang="th-TH" sz="2000" dirty="0">
                <a:solidFill>
                  <a:schemeClr val="tx1"/>
                </a:solidFill>
              </a:rPr>
              <a:t>อง </a:t>
            </a:r>
            <a:r>
              <a:rPr lang="en-US" sz="2000" b="1" dirty="0">
                <a:solidFill>
                  <a:schemeClr val="tx1"/>
                </a:solidFill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418660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uiExpand="1" build="p" animBg="1"/>
      <p:bldP spid="6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5B69-28E4-4DBC-8171-77B3B61A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การเพิ่มบริการให้เรียกใช้</a:t>
            </a:r>
            <a:r>
              <a:rPr lang="th-TH" dirty="0" err="1"/>
              <a:t>กั</a:t>
            </a:r>
            <a:r>
              <a:rPr lang="th-TH" dirty="0"/>
              <a:t>บอ็อบเจก</a:t>
            </a:r>
            <a:r>
              <a:rPr lang="th-TH" dirty="0" err="1"/>
              <a:t>ต์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3FBF91-9132-46C6-B9FA-D494359B6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08" y="763587"/>
            <a:ext cx="4828814" cy="56722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Point: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__(self,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x, y):</a:t>
            </a: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self.x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x</a:t>
            </a: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self.y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y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def distance(p1, p2):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dx = p1.x – p2.x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dy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p1.y – p2.y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return (dx**2+dy**2)**0.5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def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to_str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(p):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return "(" + str(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p.x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 + \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  "," + str(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p.y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 + ")"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p1 = Point(2,4)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p2 = Point(3,5)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  = </a:t>
            </a:r>
            <a:r>
              <a:rPr lang="en-US" sz="2000" b="1" dirty="0">
                <a:solidFill>
                  <a:schemeClr val="tx1"/>
                </a:solidFill>
                <a:highlight>
                  <a:srgbClr val="FFFF00"/>
                </a:highlight>
                <a:cs typeface="Courier New" pitchFamily="49" charset="0"/>
              </a:rPr>
              <a:t>distance(p1, p2)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print(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to_str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(p1),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to_str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(p2) 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1328D7A-DB79-40B2-925D-BD88A6F0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54" y="763587"/>
            <a:ext cx="5279750" cy="56722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Point: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__(self,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x, y):</a:t>
            </a: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self.x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x</a:t>
            </a: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self.y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y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def distance(self, p):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dx 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self.x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–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p.x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dy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self.y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–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p.y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return (dx**2+dy**2)**0.5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def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to_str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(self):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return "(" + str(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self.x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 + \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  "," + str(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self.y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 + ")"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p1 = Point(2,4)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p2 = Point(3,5)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  = </a:t>
            </a:r>
            <a:r>
              <a:rPr lang="en-US" sz="2000" b="1" dirty="0">
                <a:solidFill>
                  <a:schemeClr val="tx1"/>
                </a:solidFill>
                <a:highlight>
                  <a:srgbClr val="00FF00"/>
                </a:highlight>
                <a:cs typeface="Courier New" pitchFamily="49" charset="0"/>
              </a:rPr>
              <a:t>p1.distance(p2)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print( p1.to_str(), p2.to_str() )</a:t>
            </a: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9FF13427-E698-4C65-9B84-D8A732F3D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909" y="1853097"/>
            <a:ext cx="1296474" cy="40011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functions</a:t>
            </a:r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17FF0CC6-340E-4610-9E6C-E367B2458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7591" y="1853097"/>
            <a:ext cx="1296474" cy="40011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methods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18FFB2-E1CC-4355-822F-6ED55BFB9C9D}"/>
              </a:ext>
            </a:extLst>
          </p:cNvPr>
          <p:cNvGrpSpPr/>
          <p:nvPr/>
        </p:nvGrpSpPr>
        <p:grpSpPr>
          <a:xfrm>
            <a:off x="3106455" y="2580362"/>
            <a:ext cx="785983" cy="3145237"/>
            <a:chOff x="3106455" y="2580362"/>
            <a:chExt cx="785983" cy="314523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E97BD4-0A5E-47BC-9F83-8DF5F8ABB87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106455" y="2592888"/>
              <a:ext cx="122104" cy="3132711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BF10F7-5130-417D-A6E0-236520C5C81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770334" y="2580362"/>
              <a:ext cx="122104" cy="3132711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1AE173-5D4D-4982-B847-EB734B3C81FE}"/>
              </a:ext>
            </a:extLst>
          </p:cNvPr>
          <p:cNvGrpSpPr/>
          <p:nvPr/>
        </p:nvGrpSpPr>
        <p:grpSpPr>
          <a:xfrm>
            <a:off x="7071580" y="2580362"/>
            <a:ext cx="2360519" cy="3132712"/>
            <a:chOff x="7071580" y="2580362"/>
            <a:chExt cx="2360519" cy="313271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E9C208A-C4C3-4447-8D45-6F29374612D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071580" y="2580362"/>
              <a:ext cx="1661149" cy="3132712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CC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D66B2B-B026-4558-8E49-015F632FAF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854833" y="2592888"/>
              <a:ext cx="577266" cy="3120186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AF05D5-6F59-47DC-84D4-9736E392740C}"/>
              </a:ext>
            </a:extLst>
          </p:cNvPr>
          <p:cNvCxnSpPr/>
          <p:nvPr/>
        </p:nvCxnSpPr>
        <p:spPr bwMode="auto">
          <a:xfrm>
            <a:off x="6400800" y="1103086"/>
            <a:ext cx="0" cy="37737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3708BF9-319F-4BD4-B837-792F86D9B650}"/>
              </a:ext>
            </a:extLst>
          </p:cNvPr>
          <p:cNvSpPr txBox="1"/>
          <p:nvPr/>
        </p:nvSpPr>
        <p:spPr>
          <a:xfrm>
            <a:off x="8980352" y="4992914"/>
            <a:ext cx="3211648" cy="593015"/>
          </a:xfrm>
          <a:prstGeom prst="rect">
            <a:avLst/>
          </a:prstGeom>
          <a:noFill/>
        </p:spPr>
        <p:txBody>
          <a:bodyPr wrap="square" lIns="108000" tIns="144000" rIns="108000" bIns="108000" rtlCol="0">
            <a:spAutoFit/>
          </a:bodyPr>
          <a:lstStyle/>
          <a:p>
            <a:pPr algn="ctr"/>
            <a:r>
              <a:rPr lang="th-TH" sz="2200" dirty="0" err="1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</a:rPr>
              <a:t>อ็</a:t>
            </a:r>
            <a:r>
              <a:rPr lang="th-TH" sz="2200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</a:rPr>
              <a:t>อบเจก</a:t>
            </a:r>
            <a:r>
              <a:rPr lang="th-TH" sz="2200" dirty="0" err="1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</a:rPr>
              <a:t>ต์</a:t>
            </a:r>
            <a:r>
              <a:rPr lang="en-US" sz="2200" dirty="0"/>
              <a:t>.</a:t>
            </a:r>
            <a:r>
              <a:rPr lang="th-TH" sz="2200" dirty="0">
                <a:highlight>
                  <a:srgbClr val="00FF00"/>
                </a:highlight>
              </a:rPr>
              <a:t>ชื่อเมท็อด</a:t>
            </a:r>
            <a:r>
              <a:rPr lang="en-US" sz="2200" b="1" dirty="0">
                <a:highlight>
                  <a:srgbClr val="00FF00"/>
                </a:highlight>
              </a:rPr>
              <a:t>(</a:t>
            </a:r>
            <a:r>
              <a:rPr lang="en-US" sz="2200" b="1" dirty="0">
                <a:highlight>
                  <a:srgbClr val="00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...</a:t>
            </a:r>
            <a:r>
              <a:rPr lang="en-US" sz="2200" b="1" dirty="0">
                <a:highlight>
                  <a:srgbClr val="00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570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uiExpand="1" build="p" animBg="1"/>
      <p:bldP spid="10" grpId="0" animBg="1"/>
      <p:bldP spid="11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5B69-28E4-4DBC-8171-77B3B61A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/>
              <a:t>อ็</a:t>
            </a:r>
            <a:r>
              <a:rPr lang="th-TH" dirty="0"/>
              <a:t>อบเจก</a:t>
            </a:r>
            <a:r>
              <a:rPr lang="th-TH" dirty="0" err="1"/>
              <a:t>ต์</a:t>
            </a:r>
            <a:r>
              <a:rPr lang="th-TH" dirty="0"/>
              <a:t>ที่ </a:t>
            </a:r>
            <a:r>
              <a:rPr lang="en-US" dirty="0"/>
              <a:t>self </a:t>
            </a:r>
            <a:r>
              <a:rPr lang="th-TH" dirty="0"/>
              <a:t>อ้างอิง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1328D7A-DB79-40B2-925D-BD88A6F0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10" y="936070"/>
            <a:ext cx="3908120" cy="2895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Point: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def 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distance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en-US" sz="2000" b="1" dirty="0">
                <a:solidFill>
                  <a:schemeClr val="tx1"/>
                </a:solidFill>
                <a:highlight>
                  <a:srgbClr val="00FF00"/>
                </a:highlight>
                <a:cs typeface="Courier New" pitchFamily="49" charset="0"/>
              </a:rPr>
              <a:t>self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highlight>
                  <a:srgbClr val="FFFF00"/>
                </a:highlight>
                <a:cs typeface="Courier New" pitchFamily="49" charset="0"/>
              </a:rPr>
              <a:t>p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):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dx 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self.x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–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p.x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...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  = </a:t>
            </a:r>
            <a:r>
              <a:rPr lang="en-US" sz="2000" b="1" dirty="0">
                <a:solidFill>
                  <a:schemeClr val="tx1"/>
                </a:solidFill>
                <a:highlight>
                  <a:srgbClr val="00FF00"/>
                </a:highlight>
                <a:cs typeface="Courier New" pitchFamily="49" charset="0"/>
              </a:rPr>
              <a:t>p1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.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distance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en-US" sz="2000" b="1" dirty="0">
                <a:solidFill>
                  <a:schemeClr val="tx1"/>
                </a:solidFill>
                <a:highlight>
                  <a:srgbClr val="FFFF00"/>
                </a:highlight>
                <a:cs typeface="Courier New" pitchFamily="49" charset="0"/>
              </a:rPr>
              <a:t>p2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0A6E8B-76B9-47AD-86CC-10951F65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861" y="936070"/>
            <a:ext cx="6716701" cy="498585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8EF996F-392D-43E2-8049-A5F4376FF9C5}"/>
              </a:ext>
            </a:extLst>
          </p:cNvPr>
          <p:cNvGrpSpPr/>
          <p:nvPr/>
        </p:nvGrpSpPr>
        <p:grpSpPr>
          <a:xfrm>
            <a:off x="1872343" y="1862643"/>
            <a:ext cx="2174956" cy="1183369"/>
            <a:chOff x="7257143" y="2580362"/>
            <a:chExt cx="2174956" cy="118336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D1E27F2-08E6-46A0-A019-BE8619053F1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57143" y="2580362"/>
              <a:ext cx="1475586" cy="117084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CC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CFA7944-FCC2-4836-B2D0-968EB2D6221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71429" y="2592888"/>
              <a:ext cx="360670" cy="117084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569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เคยใช้ฟังก์ชันกับเมท็อดมามากมาย</a:t>
            </a: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73208" y="1403668"/>
            <a:ext cx="3359099" cy="30426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a = [1,2,3,4]</a:t>
            </a:r>
          </a:p>
          <a:p>
            <a:pPr eaLnBrk="0" hangingPunct="0"/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a.sort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()</a:t>
            </a:r>
          </a:p>
          <a:p>
            <a:pPr eaLnBrk="0" hangingPunct="0"/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a.append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(99)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t = "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aBc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"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u = 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t.upper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()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v = 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t.lower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()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k = 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t.find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("B")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s = set(a)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s = 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s.union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([3,5])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98438" y="1403668"/>
            <a:ext cx="3454663" cy="30426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>
                <a:solidFill>
                  <a:schemeClr val="tx1"/>
                </a:solidFill>
                <a:cs typeface="Courier New" pitchFamily="49" charset="0"/>
              </a:rPr>
              <a:t>a = [1,2,3,4]</a:t>
            </a:r>
          </a:p>
          <a:p>
            <a:pPr eaLnBrk="0" hangingPunct="0"/>
            <a:r>
              <a:rPr lang="en-US" sz="2000" b="1">
                <a:solidFill>
                  <a:schemeClr val="tx1"/>
                </a:solidFill>
                <a:cs typeface="Courier New" pitchFamily="49" charset="0"/>
              </a:rPr>
              <a:t>k = </a:t>
            </a:r>
            <a:r>
              <a:rPr lang="en-US" sz="2000" b="1">
                <a:solidFill>
                  <a:srgbClr val="0070C0"/>
                </a:solidFill>
                <a:cs typeface="Courier New" pitchFamily="49" charset="0"/>
              </a:rPr>
              <a:t>len(a)</a:t>
            </a:r>
          </a:p>
          <a:p>
            <a:pPr eaLnBrk="0" hangingPunct="0"/>
            <a:r>
              <a:rPr lang="en-US" sz="2000" b="1">
                <a:solidFill>
                  <a:srgbClr val="0070C0"/>
                </a:solidFill>
                <a:cs typeface="Courier New" pitchFamily="49" charset="0"/>
              </a:rPr>
              <a:t>print(a)</a:t>
            </a:r>
            <a:endParaRPr lang="th-TH" sz="2000" b="1">
              <a:solidFill>
                <a:srgbClr val="0070C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>
                <a:solidFill>
                  <a:schemeClr val="tx1"/>
                </a:solidFill>
                <a:cs typeface="Courier New" pitchFamily="49" charset="0"/>
              </a:rPr>
              <a:t>s = </a:t>
            </a:r>
            <a:r>
              <a:rPr lang="en-US" sz="2000" b="1">
                <a:solidFill>
                  <a:srgbClr val="0070C0"/>
                </a:solidFill>
                <a:cs typeface="Courier New" pitchFamily="49" charset="0"/>
              </a:rPr>
              <a:t>sum(a)</a:t>
            </a:r>
            <a:endParaRPr lang="th-TH" sz="2000" b="1">
              <a:solidFill>
                <a:srgbClr val="0070C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>
                <a:solidFill>
                  <a:schemeClr val="tx1"/>
                </a:solidFill>
                <a:cs typeface="Courier New" pitchFamily="49" charset="0"/>
              </a:rPr>
              <a:t>b = </a:t>
            </a:r>
            <a:r>
              <a:rPr lang="en-US" sz="2000" b="1">
                <a:solidFill>
                  <a:srgbClr val="0070C0"/>
                </a:solidFill>
                <a:cs typeface="Courier New" pitchFamily="49" charset="0"/>
              </a:rPr>
              <a:t>sorted(a)</a:t>
            </a:r>
          </a:p>
          <a:p>
            <a:pPr eaLnBrk="0" hangingPunct="0"/>
            <a:endParaRPr lang="en-US" sz="2000" b="1">
              <a:solidFill>
                <a:srgbClr val="0070C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>
                <a:solidFill>
                  <a:schemeClr val="tx1"/>
                </a:solidFill>
                <a:cs typeface="Courier New" pitchFamily="49" charset="0"/>
              </a:rPr>
              <a:t># </a:t>
            </a:r>
            <a:r>
              <a:rPr lang="th-TH" sz="2000" b="1">
                <a:solidFill>
                  <a:schemeClr val="tx1"/>
                </a:solidFill>
                <a:cs typeface="Courier New" pitchFamily="49" charset="0"/>
              </a:rPr>
              <a:t>ฟังก์ชันใน </a:t>
            </a:r>
            <a:r>
              <a:rPr lang="en-US" sz="2000" b="1">
                <a:solidFill>
                  <a:schemeClr val="tx1"/>
                </a:solidFill>
                <a:cs typeface="Courier New" pitchFamily="49" charset="0"/>
              </a:rPr>
              <a:t>module</a:t>
            </a:r>
            <a:r>
              <a:rPr lang="th-TH" sz="2000" b="1">
                <a:solidFill>
                  <a:schemeClr val="tx1"/>
                </a:solidFill>
                <a:cs typeface="Courier New" pitchFamily="49" charset="0"/>
              </a:rPr>
              <a:t> อื่น</a:t>
            </a:r>
            <a:endParaRPr lang="en-US" sz="2000" b="1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>
                <a:solidFill>
                  <a:schemeClr val="tx1"/>
                </a:solidFill>
                <a:cs typeface="Courier New" pitchFamily="49" charset="0"/>
              </a:rPr>
              <a:t>k = math.</a:t>
            </a:r>
            <a:r>
              <a:rPr lang="en-US" sz="2000" b="1">
                <a:solidFill>
                  <a:srgbClr val="0070C0"/>
                </a:solidFill>
                <a:cs typeface="Courier New" pitchFamily="49" charset="0"/>
              </a:rPr>
              <a:t>sin(1)</a:t>
            </a:r>
          </a:p>
          <a:p>
            <a:pPr eaLnBrk="0" hangingPunct="0"/>
            <a:r>
              <a:rPr lang="en-US" sz="2000" b="1">
                <a:solidFill>
                  <a:schemeClr val="tx1"/>
                </a:solidFill>
                <a:cs typeface="Courier New" pitchFamily="49" charset="0"/>
              </a:rPr>
              <a:t>d = np.</a:t>
            </a:r>
            <a:r>
              <a:rPr lang="en-US" sz="2000" b="1">
                <a:solidFill>
                  <a:srgbClr val="0070C0"/>
                </a:solidFill>
                <a:cs typeface="Courier New" pitchFamily="49" charset="0"/>
              </a:rPr>
              <a:t>ndarray((2,3))</a:t>
            </a:r>
          </a:p>
          <a:p>
            <a:pPr eaLnBrk="0" hangingPunct="0"/>
            <a:endParaRPr lang="en-US" sz="2000" b="1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3881" y="942003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93280" y="94200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4337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ตัวอย่าง </a:t>
            </a:r>
            <a:r>
              <a:rPr lang="en-US" dirty="0"/>
              <a:t>: </a:t>
            </a:r>
            <a:r>
              <a:rPr lang="en-US" dirty="0" err="1"/>
              <a:t>BankAccount</a:t>
            </a:r>
            <a:endParaRPr lang="th-TH" dirty="0"/>
          </a:p>
        </p:txBody>
      </p:sp>
      <p:sp>
        <p:nvSpPr>
          <p:cNvPr id="31747" name="Content Placeholder 4"/>
          <p:cNvSpPr>
            <a:spLocks noGrp="1"/>
          </p:cNvSpPr>
          <p:nvPr>
            <p:ph idx="1"/>
          </p:nvPr>
        </p:nvSpPr>
        <p:spPr>
          <a:xfrm>
            <a:off x="2847041" y="763588"/>
            <a:ext cx="7061047" cy="3271383"/>
          </a:xfrm>
        </p:spPr>
        <p:txBody>
          <a:bodyPr/>
          <a:lstStyle/>
          <a:p>
            <a:r>
              <a:rPr lang="th-TH" dirty="0"/>
              <a:t>คลาส </a:t>
            </a:r>
            <a:r>
              <a:rPr lang="en-US" dirty="0" err="1"/>
              <a:t>BankAccount</a:t>
            </a:r>
            <a:r>
              <a:rPr lang="th-TH" dirty="0"/>
              <a:t>  แทนบัญชีธนาคาร</a:t>
            </a:r>
          </a:p>
          <a:p>
            <a:pPr lvl="1"/>
            <a:r>
              <a:rPr lang="th-TH" dirty="0"/>
              <a:t>หมายเลขบัญชี </a:t>
            </a:r>
            <a:r>
              <a:rPr lang="en-US" dirty="0"/>
              <a:t>(</a:t>
            </a:r>
            <a:r>
              <a:rPr lang="en-US" dirty="0" err="1"/>
              <a:t>acc_no</a:t>
            </a:r>
            <a:r>
              <a:rPr lang="en-US" dirty="0"/>
              <a:t>)</a:t>
            </a:r>
            <a:endParaRPr lang="th-TH" dirty="0"/>
          </a:p>
          <a:p>
            <a:pPr lvl="1"/>
            <a:r>
              <a:rPr lang="th-TH" dirty="0"/>
              <a:t>ชื่อบัญชี </a:t>
            </a:r>
            <a:r>
              <a:rPr lang="en-US" dirty="0"/>
              <a:t>(</a:t>
            </a:r>
            <a:r>
              <a:rPr lang="en-US" dirty="0" err="1"/>
              <a:t>acc_name</a:t>
            </a:r>
            <a:r>
              <a:rPr lang="en-US" dirty="0"/>
              <a:t>)</a:t>
            </a:r>
            <a:endParaRPr lang="th-TH" dirty="0"/>
          </a:p>
          <a:p>
            <a:pPr lvl="1"/>
            <a:r>
              <a:rPr lang="th-TH" dirty="0"/>
              <a:t>ยอดเงินปัจจุบัน</a:t>
            </a:r>
            <a:r>
              <a:rPr lang="en-US" dirty="0"/>
              <a:t> (balance)</a:t>
            </a:r>
            <a:endParaRPr lang="th-TH" dirty="0"/>
          </a:p>
          <a:p>
            <a:r>
              <a:rPr lang="th-TH" dirty="0"/>
              <a:t>เมท็อดสำหรับ </a:t>
            </a:r>
            <a:r>
              <a:rPr lang="en-US" dirty="0" err="1"/>
              <a:t>BankAccount</a:t>
            </a:r>
            <a:endParaRPr lang="en-US" dirty="0"/>
          </a:p>
          <a:p>
            <a:pPr lvl="1"/>
            <a:r>
              <a:rPr lang="th-TH" dirty="0"/>
              <a:t>ฝาก </a:t>
            </a:r>
            <a:r>
              <a:rPr lang="en-US" dirty="0"/>
              <a:t>	 : deposit( amount )</a:t>
            </a:r>
          </a:p>
          <a:p>
            <a:pPr lvl="1"/>
            <a:r>
              <a:rPr lang="th-TH" dirty="0"/>
              <a:t>ถอน</a:t>
            </a:r>
            <a:r>
              <a:rPr lang="en-US" dirty="0"/>
              <a:t>	 : withdraw( amount 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BFDE5A-8699-4A80-8649-F6AC2F0B3A2E}"/>
              </a:ext>
            </a:extLst>
          </p:cNvPr>
          <p:cNvSpPr/>
          <p:nvPr/>
        </p:nvSpPr>
        <p:spPr>
          <a:xfrm>
            <a:off x="2847041" y="4174670"/>
            <a:ext cx="6803991" cy="15696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SG" b="1" dirty="0">
                <a:solidFill>
                  <a:schemeClr val="tx1"/>
                </a:solidFill>
                <a:cs typeface="Courier New" pitchFamily="49" charset="0"/>
              </a:rPr>
              <a:t>a1 = </a:t>
            </a:r>
            <a:r>
              <a:rPr lang="en-SG" b="1" dirty="0" err="1">
                <a:solidFill>
                  <a:schemeClr val="tx1"/>
                </a:solidFill>
                <a:cs typeface="Courier New" pitchFamily="49" charset="0"/>
              </a:rPr>
              <a:t>BankAccount</a:t>
            </a:r>
            <a:r>
              <a:rPr lang="en-SG" b="1" dirty="0">
                <a:solidFill>
                  <a:schemeClr val="tx1"/>
                </a:solidFill>
                <a:cs typeface="Courier New" pitchFamily="49" charset="0"/>
              </a:rPr>
              <a:t>("1-034-567-892", </a:t>
            </a:r>
          </a:p>
          <a:p>
            <a:pPr eaLnBrk="1" hangingPunct="1"/>
            <a:r>
              <a:rPr lang="en-SG" b="1" dirty="0">
                <a:solidFill>
                  <a:schemeClr val="tx1"/>
                </a:solidFill>
                <a:cs typeface="Courier New" pitchFamily="49" charset="0"/>
              </a:rPr>
              <a:t>                 "</a:t>
            </a:r>
            <a:r>
              <a:rPr lang="th-TH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ปราณี รักเรียน</a:t>
            </a:r>
            <a:r>
              <a:rPr lang="th-TH" b="1" dirty="0">
                <a:solidFill>
                  <a:schemeClr val="tx1"/>
                </a:solidFill>
                <a:cs typeface="Courier New" pitchFamily="49" charset="0"/>
              </a:rPr>
              <a:t>", 500)</a:t>
            </a:r>
          </a:p>
          <a:p>
            <a:pPr eaLnBrk="1" hangingPunct="1"/>
            <a:r>
              <a:rPr lang="en-SG" b="1" dirty="0">
                <a:solidFill>
                  <a:schemeClr val="tx1"/>
                </a:solidFill>
                <a:cs typeface="Courier New" pitchFamily="49" charset="0"/>
              </a:rPr>
              <a:t>a1.deposit(1000)</a:t>
            </a:r>
          </a:p>
          <a:p>
            <a:pPr eaLnBrk="1" hangingPunct="1"/>
            <a:r>
              <a:rPr lang="en-SG" b="1" dirty="0">
                <a:solidFill>
                  <a:schemeClr val="tx1"/>
                </a:solidFill>
                <a:cs typeface="Courier New" pitchFamily="49" charset="0"/>
              </a:rPr>
              <a:t>a1.withdraw(150)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2"/>
      <p:bldP spid="2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ตัวอย่าง </a:t>
            </a:r>
            <a:r>
              <a:rPr lang="en-US"/>
              <a:t>: BankAccount</a:t>
            </a:r>
            <a:r>
              <a:rPr lang="th-TH"/>
              <a:t> มีบริการฝาก</a:t>
            </a:r>
            <a:r>
              <a:rPr lang="en-US"/>
              <a:t>/</a:t>
            </a:r>
            <a:r>
              <a:rPr lang="th-TH"/>
              <a:t>ถอน</a:t>
            </a:r>
            <a:endParaRPr lang="th-TH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075443" y="763588"/>
            <a:ext cx="8036880" cy="563231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</a:rPr>
              <a:t>BankAccount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def</a:t>
            </a:r>
            <a:r>
              <a:rPr lang="en-US" sz="2000" b="1" dirty="0">
                <a:solidFill>
                  <a:schemeClr val="tx1"/>
                </a:solidFill>
              </a:rPr>
              <a:t> __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r>
              <a:rPr lang="en-US" sz="2000" b="1" dirty="0">
                <a:solidFill>
                  <a:schemeClr val="tx1"/>
                </a:solidFill>
              </a:rPr>
              <a:t>__ (self, </a:t>
            </a:r>
            <a:r>
              <a:rPr lang="en-US" sz="2000" b="1" dirty="0" err="1">
                <a:solidFill>
                  <a:schemeClr val="tx1"/>
                </a:solidFill>
              </a:rPr>
              <a:t>acc_no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acc_name</a:t>
            </a:r>
            <a:r>
              <a:rPr lang="en-US" sz="2000" b="1" dirty="0">
                <a:solidFill>
                  <a:schemeClr val="tx1"/>
                </a:solidFill>
              </a:rPr>
              <a:t>, balance):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self.acc_no</a:t>
            </a:r>
            <a:r>
              <a:rPr lang="en-US" sz="2000" b="1" dirty="0">
                <a:solidFill>
                  <a:schemeClr val="tx1"/>
                </a:solidFill>
              </a:rPr>
              <a:t>   = </a:t>
            </a:r>
            <a:r>
              <a:rPr lang="en-US" sz="2000" b="1" dirty="0" err="1">
                <a:solidFill>
                  <a:schemeClr val="tx1"/>
                </a:solidFill>
              </a:rPr>
              <a:t>acc_no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self.acc_name</a:t>
            </a:r>
            <a:r>
              <a:rPr lang="en-US" sz="2000" b="1" dirty="0">
                <a:solidFill>
                  <a:schemeClr val="tx1"/>
                </a:solidFill>
              </a:rPr>
              <a:t> = </a:t>
            </a:r>
            <a:r>
              <a:rPr lang="en-US" sz="2000" b="1" dirty="0" err="1">
                <a:solidFill>
                  <a:schemeClr val="tx1"/>
                </a:solidFill>
              </a:rPr>
              <a:t>acc_name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self.balance</a:t>
            </a:r>
            <a:r>
              <a:rPr lang="en-US" sz="2000" b="1" dirty="0">
                <a:solidFill>
                  <a:schemeClr val="tx1"/>
                </a:solidFill>
              </a:rPr>
              <a:t>  = balance</a:t>
            </a:r>
          </a:p>
          <a:p>
            <a:pPr eaLnBrk="1" hangingPunct="1"/>
            <a:endParaRPr lang="en-US" sz="2000" b="1" dirty="0">
              <a:solidFill>
                <a:schemeClr val="tx1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</a:rPr>
              <a:t>    def deposit(self, amount):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self.balance</a:t>
            </a:r>
            <a:r>
              <a:rPr lang="en-US" sz="2000" b="1" dirty="0">
                <a:solidFill>
                  <a:schemeClr val="tx1"/>
                </a:solidFill>
              </a:rPr>
              <a:t> += amount</a:t>
            </a:r>
          </a:p>
          <a:p>
            <a:pPr eaLnBrk="1" hangingPunct="1"/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withdraw(self, amount):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self.balance</a:t>
            </a:r>
            <a:r>
              <a:rPr lang="en-US" sz="2000" b="1" dirty="0">
                <a:solidFill>
                  <a:schemeClr val="tx1"/>
                </a:solidFill>
              </a:rPr>
              <a:t> -= amount</a:t>
            </a:r>
          </a:p>
          <a:p>
            <a:pPr eaLnBrk="1" hangingPunct="1"/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SG" sz="2000" b="1" dirty="0">
                <a:solidFill>
                  <a:schemeClr val="tx1"/>
                </a:solidFill>
                <a:cs typeface="Courier New" pitchFamily="49" charset="0"/>
              </a:rPr>
              <a:t>a1 = </a:t>
            </a:r>
            <a:r>
              <a:rPr lang="en-SG" sz="2000" b="1" dirty="0" err="1">
                <a:solidFill>
                  <a:schemeClr val="tx1"/>
                </a:solidFill>
                <a:cs typeface="Courier New" pitchFamily="49" charset="0"/>
              </a:rPr>
              <a:t>BankAccount</a:t>
            </a:r>
            <a:r>
              <a:rPr lang="en-SG" sz="2000" b="1" dirty="0">
                <a:solidFill>
                  <a:schemeClr val="tx1"/>
                </a:solidFill>
                <a:cs typeface="Courier New" pitchFamily="49" charset="0"/>
              </a:rPr>
              <a:t>("1-034-567-892", "</a:t>
            </a:r>
            <a:r>
              <a:rPr lang="th-TH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ปราณี รักเรียน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", 500)</a:t>
            </a:r>
          </a:p>
          <a:p>
            <a:pPr eaLnBrk="1" hangingPunct="1"/>
            <a:r>
              <a:rPr lang="en-SG" sz="2000" b="1" dirty="0">
                <a:solidFill>
                  <a:schemeClr val="tx1"/>
                </a:solidFill>
                <a:cs typeface="Courier New" pitchFamily="49" charset="0"/>
              </a:rPr>
              <a:t>a1.deposit(1000)</a:t>
            </a:r>
          </a:p>
          <a:p>
            <a:pPr eaLnBrk="1" hangingPunct="1"/>
            <a:r>
              <a:rPr lang="en-SG" sz="2000" b="1" dirty="0">
                <a:solidFill>
                  <a:schemeClr val="tx1"/>
                </a:solidFill>
                <a:cs typeface="Courier New" pitchFamily="49" charset="0"/>
              </a:rPr>
              <a:t>a1.withdraw(150)</a:t>
            </a:r>
          </a:p>
          <a:p>
            <a:pPr eaLnBrk="1" hangingPunct="1"/>
            <a:r>
              <a:rPr lang="en-SG" sz="2000" b="1" dirty="0">
                <a:solidFill>
                  <a:schemeClr val="tx1"/>
                </a:solidFill>
                <a:cs typeface="Courier New" pitchFamily="49" charset="0"/>
              </a:rPr>
              <a:t>print(a1.acc_no, a1.balance)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609B043C-9495-4B52-8400-50946A59B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508" y="2871857"/>
            <a:ext cx="4515177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FF0000"/>
                </a:solidFill>
              </a:rPr>
              <a:t>if amount &gt; 0:</a:t>
            </a:r>
            <a:endParaRPr lang="th-TH" sz="20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b="1" dirty="0">
                <a:solidFill>
                  <a:srgbClr val="FF0000"/>
                </a:solidFill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</a:rPr>
              <a:t>self.balance</a:t>
            </a:r>
            <a:r>
              <a:rPr lang="en-US" sz="2000" b="1" dirty="0">
                <a:solidFill>
                  <a:srgbClr val="FF0000"/>
                </a:solidFill>
              </a:rPr>
              <a:t> += amount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3776D65D-C363-4A75-915C-04A93B75C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508" y="4209143"/>
            <a:ext cx="4761920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FF0000"/>
                </a:solidFill>
              </a:rPr>
              <a:t>if 0 &lt; amount &lt;= </a:t>
            </a:r>
            <a:r>
              <a:rPr lang="en-US" sz="2000" b="1" dirty="0" err="1">
                <a:solidFill>
                  <a:srgbClr val="FF0000"/>
                </a:solidFill>
              </a:rPr>
              <a:t>self.balance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  <a:p>
            <a:pPr eaLnBrk="1" hangingPunct="1"/>
            <a:r>
              <a:rPr lang="en-US" sz="2000" b="1" dirty="0">
                <a:solidFill>
                  <a:srgbClr val="FF0000"/>
                </a:solidFill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</a:rPr>
              <a:t>self.balance</a:t>
            </a:r>
            <a:r>
              <a:rPr lang="en-US" sz="2000" b="1" dirty="0">
                <a:solidFill>
                  <a:srgbClr val="FF0000"/>
                </a:solidFill>
              </a:rPr>
              <a:t> -= amount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5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DD50-53FE-431D-AC00-D4ED708F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การเรียกเมท็อด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F74C3D4-F201-4867-AB9D-A1F2514CA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939" y="901375"/>
            <a:ext cx="5481471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</a:rPr>
              <a:t>BankAccount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...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deposit(self, amount):</a:t>
            </a:r>
          </a:p>
          <a:p>
            <a:pPr eaLnBrk="1" hangingPunct="1"/>
            <a:r>
              <a:rPr lang="en-US" sz="2000" b="1" dirty="0">
                <a:solidFill>
                  <a:srgbClr val="FF0000"/>
                </a:solidFill>
              </a:rPr>
              <a:t>       ... </a:t>
            </a:r>
            <a:r>
              <a:rPr lang="en-US" sz="2000" b="1" dirty="0">
                <a:solidFill>
                  <a:schemeClr val="tx1"/>
                </a:solidFill>
              </a:rPr>
              <a:t>    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withdraw(self, amount):</a:t>
            </a:r>
          </a:p>
          <a:p>
            <a:pPr eaLnBrk="1" hangingPunct="1"/>
            <a:r>
              <a:rPr lang="en-US" sz="2000" b="1" dirty="0">
                <a:solidFill>
                  <a:srgbClr val="FF0000"/>
                </a:solidFill>
              </a:rPr>
              <a:t>       ...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096AB3C-173A-4E7B-8BA7-39417EDEE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939" y="3323712"/>
            <a:ext cx="5481471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a1 = </a:t>
            </a:r>
            <a:r>
              <a:rPr lang="en-US" sz="2000" b="1" dirty="0" err="1">
                <a:solidFill>
                  <a:schemeClr val="tx1"/>
                </a:solidFill>
              </a:rPr>
              <a:t>BankAccount</a:t>
            </a:r>
            <a:r>
              <a:rPr lang="en-US" sz="2000" b="1" dirty="0">
                <a:solidFill>
                  <a:schemeClr val="tx1"/>
                </a:solidFill>
              </a:rPr>
              <a:t>( ... )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a1.deposit( 100 )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a1.withdraw( 50 )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A11C996C-7CF5-4373-BA07-E020FDA43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939" y="4744344"/>
            <a:ext cx="5481471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a1 = </a:t>
            </a:r>
            <a:r>
              <a:rPr lang="en-US" sz="2000" b="1" dirty="0" err="1">
                <a:solidFill>
                  <a:schemeClr val="tx1"/>
                </a:solidFill>
              </a:rPr>
              <a:t>BankAccount</a:t>
            </a:r>
            <a:r>
              <a:rPr lang="en-US" sz="2000" b="1" dirty="0">
                <a:solidFill>
                  <a:schemeClr val="tx1"/>
                </a:solidFill>
              </a:rPr>
              <a:t>( ... )</a:t>
            </a:r>
          </a:p>
          <a:p>
            <a:pPr eaLnBrk="1" hangingPunct="1"/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BankAccount.deposit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 a1, 100 )</a:t>
            </a:r>
          </a:p>
          <a:p>
            <a:pPr eaLnBrk="1" hangingPunct="1"/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BankAccount.withdraw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 a1, 50 )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CB1702-8B0F-4C00-A195-F075D85833D7}"/>
              </a:ext>
            </a:extLst>
          </p:cNvPr>
          <p:cNvGrpSpPr/>
          <p:nvPr/>
        </p:nvGrpSpPr>
        <p:grpSpPr>
          <a:xfrm>
            <a:off x="3526714" y="1870871"/>
            <a:ext cx="3548695" cy="1808029"/>
            <a:chOff x="7071580" y="3905045"/>
            <a:chExt cx="3548695" cy="180802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23C0773-25AA-455B-9095-45A9045130E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071580" y="3905045"/>
              <a:ext cx="2466960" cy="1808029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CC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693E82F-0149-4E5A-9EF4-613398D87AA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854833" y="3905045"/>
              <a:ext cx="1765442" cy="1808029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1CAA09-C1BE-4F47-AA62-A2F7E205E21B}"/>
              </a:ext>
            </a:extLst>
          </p:cNvPr>
          <p:cNvGrpSpPr/>
          <p:nvPr/>
        </p:nvGrpSpPr>
        <p:grpSpPr>
          <a:xfrm>
            <a:off x="6087650" y="1870871"/>
            <a:ext cx="1285623" cy="3257829"/>
            <a:chOff x="6563640" y="2455246"/>
            <a:chExt cx="1285623" cy="325782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2252CB-9A80-4FC8-8B60-384DEE2B00C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563640" y="2455246"/>
              <a:ext cx="507940" cy="3257829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CC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84A819-7063-46BF-B313-D25BE34FEFF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645375" y="2455247"/>
              <a:ext cx="203888" cy="3257828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1" name="Text Box 3">
            <a:extLst>
              <a:ext uri="{FF2B5EF4-FFF2-40B4-BE49-F238E27FC236}">
                <a16:creationId xmlns:a16="http://schemas.microsoft.com/office/drawing/2014/main" id="{B1CB2E1F-EC15-43C1-909E-454AA0A44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062" y="3762135"/>
            <a:ext cx="3445385" cy="4001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sz="2000" dirty="0" err="1">
                <a:solidFill>
                  <a:schemeClr val="tx1"/>
                </a:solidFill>
              </a:rPr>
              <a:t>ชื่</a:t>
            </a:r>
            <a:r>
              <a:rPr lang="th-TH" sz="2000" dirty="0">
                <a:solidFill>
                  <a:schemeClr val="tx1"/>
                </a:solidFill>
              </a:rPr>
              <a:t>ออ็อบเจก</a:t>
            </a:r>
            <a:r>
              <a:rPr lang="th-TH" sz="2000" dirty="0" err="1">
                <a:solidFill>
                  <a:schemeClr val="tx1"/>
                </a:solidFill>
              </a:rPr>
              <a:t>ต์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th-TH" sz="2000" dirty="0">
                <a:solidFill>
                  <a:schemeClr val="tx1"/>
                </a:solidFill>
              </a:rPr>
              <a:t>ชื่อเมท็อด</a:t>
            </a:r>
            <a:r>
              <a:rPr lang="en-US" sz="2000" dirty="0">
                <a:solidFill>
                  <a:schemeClr val="tx1"/>
                </a:solidFill>
              </a:rPr>
              <a:t>(...)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EF9F6466-52E9-485F-BF6C-3224176E1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905" y="5898142"/>
            <a:ext cx="3194863" cy="4001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sz="2000" dirty="0">
                <a:solidFill>
                  <a:schemeClr val="tx1"/>
                </a:solidFill>
              </a:rPr>
              <a:t>ชื่อคลาส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th-TH" sz="2000" dirty="0">
                <a:solidFill>
                  <a:schemeClr val="tx1"/>
                </a:solidFill>
              </a:rPr>
              <a:t>ชื่อเมท็อด</a:t>
            </a:r>
            <a:r>
              <a:rPr lang="en-US" sz="2000" dirty="0">
                <a:solidFill>
                  <a:schemeClr val="tx1"/>
                </a:solidFill>
              </a:rPr>
              <a:t>(...)</a:t>
            </a:r>
            <a:endParaRPr lang="th-T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2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/>
              <a:t>หัวข้อ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>
          <a:xfrm>
            <a:off x="2617940" y="908050"/>
            <a:ext cx="6864263" cy="5105400"/>
          </a:xfrm>
        </p:spPr>
        <p:txBody>
          <a:bodyPr/>
          <a:lstStyle/>
          <a:p>
            <a:pPr eaLnBrk="1" hangingPunct="1"/>
            <a:r>
              <a:rPr lang="th-TH" dirty="0"/>
              <a:t>การสร้างประเภทข้อมูลใหม่ด้วยคลาส</a:t>
            </a:r>
          </a:p>
          <a:p>
            <a:pPr eaLnBrk="1" hangingPunct="1"/>
            <a:r>
              <a:rPr lang="th-TH" dirty="0"/>
              <a:t>องค์ประกอบของคลาส</a:t>
            </a:r>
          </a:p>
          <a:p>
            <a:pPr eaLnBrk="1" hangingPunct="1"/>
            <a:r>
              <a:rPr lang="th-TH" dirty="0"/>
              <a:t>การสร้างและการใช้อ็อบเจก</a:t>
            </a:r>
            <a:r>
              <a:rPr lang="th-TH" dirty="0" err="1"/>
              <a:t>ต์</a:t>
            </a:r>
            <a:endParaRPr lang="en-US" dirty="0"/>
          </a:p>
          <a:p>
            <a:pPr eaLnBrk="1" hangingPunct="1"/>
            <a:r>
              <a:rPr lang="th-TH" dirty="0"/>
              <a:t>ตัวอย่าง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DD50-53FE-431D-AC00-D4ED708F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การเรียกใช้เมท็อดภายในคลาสเดียวกัน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F74C3D4-F201-4867-AB9D-A1F2514CA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8505" y="876323"/>
            <a:ext cx="6354989" cy="37856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</a:rPr>
              <a:t>BankAccount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...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deposit(self, amount):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...     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withdraw(self, amount):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...</a:t>
            </a:r>
            <a:endParaRPr lang="th-TH" sz="2000" b="1" dirty="0">
              <a:solidFill>
                <a:schemeClr val="tx1"/>
              </a:solidFill>
            </a:endParaRPr>
          </a:p>
          <a:p>
            <a:pPr eaLnBrk="1" hangingPunct="1"/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def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transfer_to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(self, acc, amount):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if 0 &lt;= amount &lt;=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self.balance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self.withdraw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 amount )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acc.deposit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 amount )</a:t>
            </a:r>
          </a:p>
          <a:p>
            <a:pPr eaLnBrk="1" hangingPunct="1"/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FF1811-D67F-43B7-8D30-FD9CCCADD5FF}"/>
              </a:ext>
            </a:extLst>
          </p:cNvPr>
          <p:cNvGrpSpPr/>
          <p:nvPr/>
        </p:nvGrpSpPr>
        <p:grpSpPr>
          <a:xfrm>
            <a:off x="5440514" y="2396966"/>
            <a:ext cx="1720448" cy="1318596"/>
            <a:chOff x="6187843" y="2455247"/>
            <a:chExt cx="1720448" cy="131859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9AB5994-FB43-460F-B488-F37672D396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87843" y="2455247"/>
              <a:ext cx="538634" cy="1298212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CC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3A33D2-6CEF-4241-9EEE-142CBC3FE4E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307143" y="2455247"/>
              <a:ext cx="601148" cy="1318596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658460-59F6-4D71-BB6B-9E35DBF6BB0E}"/>
              </a:ext>
            </a:extLst>
          </p:cNvPr>
          <p:cNvGrpSpPr/>
          <p:nvPr/>
        </p:nvGrpSpPr>
        <p:grpSpPr>
          <a:xfrm>
            <a:off x="5252609" y="1778696"/>
            <a:ext cx="2112695" cy="2288665"/>
            <a:chOff x="5987442" y="1464794"/>
            <a:chExt cx="2112695" cy="228866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7BD769-587D-4980-9238-BC4446F1C53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87442" y="1464794"/>
              <a:ext cx="375811" cy="2288665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CC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E4A12F-B7F2-49F9-8C71-4D7F73F15A0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645375" y="1464795"/>
              <a:ext cx="454762" cy="2288664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2814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DD50-53FE-431D-AC00-D4ED708F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การเรียกฟังก์ชันภายในคลาสเดียวกัน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F74C3D4-F201-4867-AB9D-A1F2514CA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262" y="888850"/>
            <a:ext cx="6511476" cy="495520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class Rational: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__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r>
              <a:rPr lang="en-US" sz="2000" b="1" dirty="0">
                <a:solidFill>
                  <a:schemeClr val="tx1"/>
                </a:solidFill>
              </a:rPr>
              <a:t>__(self, n, d):</a:t>
            </a:r>
          </a:p>
          <a:p>
            <a:pPr eaLnBrk="1" hangingPunct="1"/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self.n</a:t>
            </a:r>
            <a:r>
              <a:rPr lang="en-US" sz="2000" b="1" dirty="0">
                <a:solidFill>
                  <a:schemeClr val="tx1"/>
                </a:solidFill>
              </a:rPr>
              <a:t> = n     # numerator   </a:t>
            </a:r>
            <a:r>
              <a:rPr lang="th-TH" sz="2000" dirty="0">
                <a:solidFill>
                  <a:schemeClr val="tx1"/>
                </a:solidFill>
              </a:rPr>
              <a:t>เศษ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</a:t>
            </a:r>
            <a:r>
              <a:rPr lang="th-TH" sz="2000" b="1" dirty="0">
                <a:solidFill>
                  <a:schemeClr val="tx1"/>
                </a:solidFill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</a:rPr>
              <a:t>self.d</a:t>
            </a:r>
            <a:r>
              <a:rPr lang="en-US" sz="2000" b="1" dirty="0">
                <a:solidFill>
                  <a:schemeClr val="tx1"/>
                </a:solidFill>
              </a:rPr>
              <a:t> = d     # denominator </a:t>
            </a:r>
            <a:r>
              <a:rPr lang="th-TH" sz="2000" dirty="0">
                <a:solidFill>
                  <a:schemeClr val="tx1"/>
                </a:solidFill>
              </a:rPr>
              <a:t>ส่วน</a:t>
            </a: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r1 = Rational( 1, 2 )  # 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เก็บ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1/2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r2 = Rational( 4, 8 )  # 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เก็บ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422350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DD50-53FE-431D-AC00-D4ED708F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การเรียกฟังก์ชันภายในคลาสเดียวกัน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F74C3D4-F201-4867-AB9D-A1F2514CA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262" y="888850"/>
            <a:ext cx="6511476" cy="495520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class Rational: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__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r>
              <a:rPr lang="en-US" sz="2000" b="1" dirty="0">
                <a:solidFill>
                  <a:schemeClr val="tx1"/>
                </a:solidFill>
              </a:rPr>
              <a:t>__(self, n, d):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>
                <a:solidFill>
                  <a:srgbClr val="FF0000"/>
                </a:solidFill>
              </a:rPr>
              <a:t>g = </a:t>
            </a:r>
            <a:r>
              <a:rPr lang="en-US" sz="2000" b="1" dirty="0" err="1">
                <a:solidFill>
                  <a:srgbClr val="FF0000"/>
                </a:solidFill>
              </a:rPr>
              <a:t>Rational.gcd</a:t>
            </a:r>
            <a:r>
              <a:rPr lang="en-US" sz="2000" b="1" dirty="0">
                <a:solidFill>
                  <a:srgbClr val="FF0000"/>
                </a:solidFill>
              </a:rPr>
              <a:t>(n, d)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self.n</a:t>
            </a:r>
            <a:r>
              <a:rPr lang="en-US" sz="2000" b="1" dirty="0">
                <a:solidFill>
                  <a:schemeClr val="tx1"/>
                </a:solidFill>
              </a:rPr>
              <a:t> = n     # numerator   </a:t>
            </a:r>
            <a:r>
              <a:rPr lang="th-TH" sz="2000" dirty="0">
                <a:solidFill>
                  <a:schemeClr val="tx1"/>
                </a:solidFill>
              </a:rPr>
              <a:t>เศษ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</a:t>
            </a:r>
            <a:r>
              <a:rPr lang="th-TH" sz="2000" b="1" dirty="0">
                <a:solidFill>
                  <a:schemeClr val="tx1"/>
                </a:solidFill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</a:rPr>
              <a:t>self.d</a:t>
            </a:r>
            <a:r>
              <a:rPr lang="en-US" sz="2000" b="1" dirty="0">
                <a:solidFill>
                  <a:schemeClr val="tx1"/>
                </a:solidFill>
              </a:rPr>
              <a:t> = d     # denominator </a:t>
            </a:r>
            <a:r>
              <a:rPr lang="th-TH" sz="2000" dirty="0">
                <a:solidFill>
                  <a:schemeClr val="tx1"/>
                </a:solidFill>
              </a:rPr>
              <a:t>ส่วน</a:t>
            </a: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</a:t>
            </a:r>
            <a:r>
              <a:rPr lang="en-US" sz="2000" b="1" dirty="0" err="1">
                <a:solidFill>
                  <a:schemeClr val="tx1"/>
                </a:solidFill>
              </a:rPr>
              <a:t>gcd</a:t>
            </a:r>
            <a:r>
              <a:rPr lang="en-US" sz="2000" b="1" dirty="0">
                <a:solidFill>
                  <a:schemeClr val="tx1"/>
                </a:solidFill>
              </a:rPr>
              <a:t>(a, b):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while b != 0: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   a, b = b, </a:t>
            </a:r>
            <a:r>
              <a:rPr lang="en-US" sz="2000" b="1" dirty="0" err="1">
                <a:solidFill>
                  <a:schemeClr val="tx1"/>
                </a:solidFill>
              </a:rPr>
              <a:t>a%b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return a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r1 = Rational( 1, 2 )  # 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เก็บ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1/2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r2 = Rational( 4, 8 )  # 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เก็บ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4/8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FEF058-66CD-44B8-BE12-FCD92114EFBE}"/>
              </a:ext>
            </a:extLst>
          </p:cNvPr>
          <p:cNvGrpSpPr/>
          <p:nvPr/>
        </p:nvGrpSpPr>
        <p:grpSpPr>
          <a:xfrm>
            <a:off x="4818744" y="1801549"/>
            <a:ext cx="2394856" cy="985194"/>
            <a:chOff x="4896987" y="1789022"/>
            <a:chExt cx="2394856" cy="98519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6FF6341-4EA7-4119-A7B6-67399A304FB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96987" y="1789022"/>
              <a:ext cx="1930399" cy="985194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1E9B3D-A4BB-4875-AD99-83023D7EB2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390473" y="1789022"/>
              <a:ext cx="1901370" cy="985194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A8D473F-FDC9-4805-B5CA-B371833F32D5}"/>
              </a:ext>
            </a:extLst>
          </p:cNvPr>
          <p:cNvSpPr/>
          <p:nvPr/>
        </p:nvSpPr>
        <p:spPr>
          <a:xfrm>
            <a:off x="5595258" y="1801549"/>
            <a:ext cx="8002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//g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//g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9E9A7D-A7E4-4FBB-80C6-2D9DB2A1E1DB}"/>
              </a:ext>
            </a:extLst>
          </p:cNvPr>
          <p:cNvSpPr/>
          <p:nvPr/>
        </p:nvSpPr>
        <p:spPr>
          <a:xfrm>
            <a:off x="7213600" y="5335779"/>
            <a:ext cx="646331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1/2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67565B67-9A42-4277-9A24-3F3834D80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931" y="1282600"/>
            <a:ext cx="3054295" cy="4001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sz="2000" dirty="0">
                <a:solidFill>
                  <a:schemeClr val="tx1"/>
                </a:solidFill>
              </a:rPr>
              <a:t>ชื่อคลาส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th-TH" sz="2000" dirty="0">
                <a:solidFill>
                  <a:schemeClr val="tx1"/>
                </a:solidFill>
              </a:rPr>
              <a:t>ชื่อเมท็อด</a:t>
            </a:r>
            <a:r>
              <a:rPr lang="en-US" sz="2000" dirty="0">
                <a:solidFill>
                  <a:schemeClr val="tx1"/>
                </a:solidFill>
              </a:rPr>
              <a:t>(...)</a:t>
            </a:r>
            <a:endParaRPr lang="th-T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3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2" grpId="0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9615-803A-4EFB-B137-FA0B8257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จำนวนตรรกยะ</a:t>
            </a:r>
            <a:endParaRPr lang="en-US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B22864B6-2FCA-4A72-A15A-E489855FC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52" y="754408"/>
            <a:ext cx="5480223" cy="563231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class Rational: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 err="1">
                <a:solidFill>
                  <a:schemeClr val="tx1"/>
                </a:solidFill>
              </a:rPr>
              <a:t>gcd</a:t>
            </a:r>
            <a:r>
              <a:rPr lang="en-US" sz="1800" b="1" dirty="0">
                <a:solidFill>
                  <a:schemeClr val="tx1"/>
                </a:solidFill>
              </a:rPr>
              <a:t>(a, b):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while b != 0: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</a:rPr>
              <a:t>a,b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b="1" dirty="0" err="1">
                <a:solidFill>
                  <a:schemeClr val="tx1"/>
                </a:solidFill>
              </a:rPr>
              <a:t>b,a%b</a:t>
            </a:r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return a</a:t>
            </a:r>
          </a:p>
          <a:p>
            <a:pPr eaLnBrk="1" hangingPunct="1"/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__</a:t>
            </a:r>
            <a:r>
              <a:rPr lang="en-US" sz="1800" b="1" dirty="0" err="1">
                <a:solidFill>
                  <a:schemeClr val="tx1"/>
                </a:solidFill>
              </a:rPr>
              <a:t>init</a:t>
            </a:r>
            <a:r>
              <a:rPr lang="en-US" sz="1800" b="1" dirty="0">
                <a:solidFill>
                  <a:schemeClr val="tx1"/>
                </a:solidFill>
              </a:rPr>
              <a:t>__(self, n, d):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g = </a:t>
            </a:r>
            <a:r>
              <a:rPr lang="en-US" sz="1800" b="1" dirty="0" err="1">
                <a:solidFill>
                  <a:schemeClr val="tx1"/>
                </a:solidFill>
              </a:rPr>
              <a:t>Rational.gcd</a:t>
            </a:r>
            <a:r>
              <a:rPr lang="en-US" sz="1800" b="1" dirty="0">
                <a:solidFill>
                  <a:schemeClr val="tx1"/>
                </a:solidFill>
              </a:rPr>
              <a:t>(n, d)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 err="1">
                <a:solidFill>
                  <a:schemeClr val="tx1"/>
                </a:solidFill>
              </a:rPr>
              <a:t>self.n</a:t>
            </a:r>
            <a:r>
              <a:rPr lang="en-US" sz="1800" b="1" dirty="0">
                <a:solidFill>
                  <a:schemeClr val="tx1"/>
                </a:solidFill>
              </a:rPr>
              <a:t> = n//g  # numerator </a:t>
            </a:r>
            <a:r>
              <a:rPr lang="th-TH" sz="1800" dirty="0">
                <a:solidFill>
                  <a:schemeClr val="tx1"/>
                </a:solidFill>
              </a:rPr>
              <a:t>เศษ</a:t>
            </a:r>
          </a:p>
          <a:p>
            <a:pPr eaLnBrk="1" hangingPunct="1"/>
            <a:r>
              <a:rPr lang="th-TH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>
                <a:solidFill>
                  <a:schemeClr val="tx1"/>
                </a:solidFill>
              </a:rPr>
              <a:t>  </a:t>
            </a:r>
            <a:r>
              <a:rPr lang="en-US" sz="1800" b="1" dirty="0" err="1">
                <a:solidFill>
                  <a:schemeClr val="tx1"/>
                </a:solidFill>
              </a:rPr>
              <a:t>self.d</a:t>
            </a:r>
            <a:r>
              <a:rPr lang="en-US" sz="1800" b="1" dirty="0">
                <a:solidFill>
                  <a:schemeClr val="tx1"/>
                </a:solidFill>
              </a:rPr>
              <a:t> = d//g  # denominator </a:t>
            </a:r>
            <a:r>
              <a:rPr lang="th-TH" sz="1800" dirty="0">
                <a:solidFill>
                  <a:schemeClr val="tx1"/>
                </a:solidFill>
              </a:rPr>
              <a:t>ส่วน</a:t>
            </a:r>
            <a:br>
              <a:rPr lang="en-US" sz="1800" dirty="0">
                <a:solidFill>
                  <a:schemeClr val="tx1"/>
                </a:solidFill>
              </a:rPr>
            </a:br>
            <a:endParaRPr lang="th-TH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 err="1">
                <a:solidFill>
                  <a:schemeClr val="tx1"/>
                </a:solidFill>
              </a:rPr>
              <a:t>mult</a:t>
            </a:r>
            <a:r>
              <a:rPr lang="en-US" sz="1800" b="1" dirty="0">
                <a:solidFill>
                  <a:schemeClr val="tx1"/>
                </a:solidFill>
              </a:rPr>
              <a:t>(self, x):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n = </a:t>
            </a:r>
            <a:r>
              <a:rPr lang="en-US" sz="1800" b="1" dirty="0" err="1">
                <a:solidFill>
                  <a:schemeClr val="tx1"/>
                </a:solidFill>
              </a:rPr>
              <a:t>self.n</a:t>
            </a:r>
            <a:r>
              <a:rPr lang="en-US" sz="1800" b="1" dirty="0">
                <a:solidFill>
                  <a:schemeClr val="tx1"/>
                </a:solidFill>
              </a:rPr>
              <a:t> * </a:t>
            </a:r>
            <a:r>
              <a:rPr lang="en-US" sz="1800" b="1" dirty="0" err="1">
                <a:solidFill>
                  <a:schemeClr val="tx1"/>
                </a:solidFill>
              </a:rPr>
              <a:t>x.n</a:t>
            </a:r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d = </a:t>
            </a:r>
            <a:r>
              <a:rPr lang="en-US" sz="1800" b="1" dirty="0" err="1">
                <a:solidFill>
                  <a:schemeClr val="tx1"/>
                </a:solidFill>
              </a:rPr>
              <a:t>self.d</a:t>
            </a:r>
            <a:r>
              <a:rPr lang="en-US" sz="1800" b="1" dirty="0">
                <a:solidFill>
                  <a:schemeClr val="tx1"/>
                </a:solidFill>
              </a:rPr>
              <a:t> * </a:t>
            </a:r>
            <a:r>
              <a:rPr lang="en-US" sz="1800" b="1" dirty="0" err="1">
                <a:solidFill>
                  <a:schemeClr val="tx1"/>
                </a:solidFill>
              </a:rPr>
              <a:t>x.d</a:t>
            </a:r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return Rational(n, d)</a:t>
            </a:r>
          </a:p>
          <a:p>
            <a:pPr eaLnBrk="1" hangingPunct="1"/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add(self, x):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d = </a:t>
            </a:r>
            <a:r>
              <a:rPr lang="en-US" sz="1800" b="1" dirty="0" err="1">
                <a:solidFill>
                  <a:schemeClr val="tx1"/>
                </a:solidFill>
              </a:rPr>
              <a:t>self.d</a:t>
            </a:r>
            <a:r>
              <a:rPr lang="en-US" sz="1800" b="1" dirty="0">
                <a:solidFill>
                  <a:schemeClr val="tx1"/>
                </a:solidFill>
              </a:rPr>
              <a:t> * </a:t>
            </a:r>
            <a:r>
              <a:rPr lang="en-US" sz="1800" b="1" dirty="0" err="1">
                <a:solidFill>
                  <a:schemeClr val="tx1"/>
                </a:solidFill>
              </a:rPr>
              <a:t>x.d</a:t>
            </a:r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n = </a:t>
            </a:r>
            <a:r>
              <a:rPr lang="en-US" sz="1800" b="1" dirty="0" err="1">
                <a:solidFill>
                  <a:schemeClr val="tx1"/>
                </a:solidFill>
              </a:rPr>
              <a:t>self.n</a:t>
            </a:r>
            <a:r>
              <a:rPr lang="en-US" sz="1800" b="1" dirty="0">
                <a:solidFill>
                  <a:schemeClr val="tx1"/>
                </a:solidFill>
              </a:rPr>
              <a:t> * </a:t>
            </a:r>
            <a:r>
              <a:rPr lang="en-US" sz="1800" b="1" dirty="0" err="1">
                <a:solidFill>
                  <a:schemeClr val="tx1"/>
                </a:solidFill>
              </a:rPr>
              <a:t>x.d</a:t>
            </a:r>
            <a:r>
              <a:rPr lang="en-US" sz="1800" b="1" dirty="0">
                <a:solidFill>
                  <a:schemeClr val="tx1"/>
                </a:solidFill>
              </a:rPr>
              <a:t> + </a:t>
            </a:r>
            <a:r>
              <a:rPr lang="en-US" sz="1800" b="1" dirty="0" err="1">
                <a:solidFill>
                  <a:schemeClr val="tx1"/>
                </a:solidFill>
              </a:rPr>
              <a:t>x.n</a:t>
            </a:r>
            <a:r>
              <a:rPr lang="en-US" sz="1800" b="1" dirty="0">
                <a:solidFill>
                  <a:schemeClr val="tx1"/>
                </a:solidFill>
              </a:rPr>
              <a:t> * </a:t>
            </a:r>
            <a:r>
              <a:rPr lang="en-US" sz="1800" b="1" dirty="0" err="1">
                <a:solidFill>
                  <a:schemeClr val="tx1"/>
                </a:solidFill>
              </a:rPr>
              <a:t>self.d</a:t>
            </a:r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return Rational(n, d)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41BA34D-EC50-4377-B991-7E9253FF3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864" y="754408"/>
            <a:ext cx="6231784" cy="480131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 err="1">
                <a:solidFill>
                  <a:schemeClr val="tx1"/>
                </a:solidFill>
              </a:rPr>
              <a:t>to_float</a:t>
            </a:r>
            <a:r>
              <a:rPr lang="en-US" sz="1800" b="1" dirty="0">
                <a:solidFill>
                  <a:schemeClr val="tx1"/>
                </a:solidFill>
              </a:rPr>
              <a:t>(self):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return </a:t>
            </a:r>
            <a:r>
              <a:rPr lang="en-US" sz="1800" b="1" dirty="0" err="1">
                <a:solidFill>
                  <a:schemeClr val="tx1"/>
                </a:solidFill>
              </a:rPr>
              <a:t>self.n</a:t>
            </a:r>
            <a:r>
              <a:rPr lang="en-US" sz="1800" b="1" dirty="0">
                <a:solidFill>
                  <a:schemeClr val="tx1"/>
                </a:solidFill>
              </a:rPr>
              <a:t> / </a:t>
            </a:r>
            <a:r>
              <a:rPr lang="en-US" sz="1800" b="1" dirty="0" err="1">
                <a:solidFill>
                  <a:schemeClr val="tx1"/>
                </a:solidFill>
              </a:rPr>
              <a:t>self.d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  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 err="1">
                <a:solidFill>
                  <a:schemeClr val="tx1"/>
                </a:solidFill>
              </a:rPr>
              <a:t>less_than</a:t>
            </a:r>
            <a:r>
              <a:rPr lang="en-US" sz="1800" b="1" dirty="0">
                <a:solidFill>
                  <a:schemeClr val="tx1"/>
                </a:solidFill>
              </a:rPr>
              <a:t>(self, x):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return </a:t>
            </a:r>
            <a:r>
              <a:rPr lang="en-US" sz="1800" b="1" dirty="0" err="1">
                <a:solidFill>
                  <a:schemeClr val="tx1"/>
                </a:solidFill>
              </a:rPr>
              <a:t>self.to_float</a:t>
            </a:r>
            <a:r>
              <a:rPr lang="en-US" sz="1800" b="1" dirty="0">
                <a:solidFill>
                  <a:schemeClr val="tx1"/>
                </a:solidFill>
              </a:rPr>
              <a:t>() &lt; </a:t>
            </a:r>
            <a:r>
              <a:rPr lang="en-US" sz="1800" b="1" dirty="0" err="1">
                <a:solidFill>
                  <a:schemeClr val="tx1"/>
                </a:solidFill>
              </a:rPr>
              <a:t>x.to_float</a:t>
            </a:r>
            <a:r>
              <a:rPr lang="en-US" sz="1800" b="1" dirty="0">
                <a:solidFill>
                  <a:schemeClr val="tx1"/>
                </a:solidFill>
              </a:rPr>
              <a:t>()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  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 err="1">
                <a:solidFill>
                  <a:schemeClr val="tx1"/>
                </a:solidFill>
              </a:rPr>
              <a:t>to_str</a:t>
            </a:r>
            <a:r>
              <a:rPr lang="en-US" sz="1800" b="1" dirty="0">
                <a:solidFill>
                  <a:schemeClr val="tx1"/>
                </a:solidFill>
              </a:rPr>
              <a:t>(self):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return str(</a:t>
            </a:r>
            <a:r>
              <a:rPr lang="en-US" sz="1800" b="1" dirty="0" err="1">
                <a:solidFill>
                  <a:schemeClr val="tx1"/>
                </a:solidFill>
              </a:rPr>
              <a:t>self.n</a:t>
            </a:r>
            <a:r>
              <a:rPr lang="en-US" sz="1800" b="1" dirty="0">
                <a:solidFill>
                  <a:schemeClr val="tx1"/>
                </a:solidFill>
              </a:rPr>
              <a:t>) + "/" + str(</a:t>
            </a:r>
            <a:r>
              <a:rPr lang="en-US" sz="1800" b="1" dirty="0" err="1">
                <a:solidFill>
                  <a:schemeClr val="tx1"/>
                </a:solidFill>
              </a:rPr>
              <a:t>self.d</a:t>
            </a:r>
            <a:r>
              <a:rPr lang="en-US" sz="1800" b="1" dirty="0">
                <a:solidFill>
                  <a:schemeClr val="tx1"/>
                </a:solidFill>
              </a:rPr>
              <a:t>)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  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r1 = Rational(20,40)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r2 = Rational(1,4)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r3 = r1.add(r2)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print(r3.to_str())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r4 = r1.mult(r2)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print(r4.to_str())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print(r3.less_than(r4))</a:t>
            </a:r>
            <a:endParaRPr lang="th-TH" sz="1800" b="1" dirty="0">
              <a:solidFill>
                <a:schemeClr val="tx1"/>
              </a:solidFill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04199EF-ACC2-4BCE-8F16-321AB93E7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0306" y="3739840"/>
            <a:ext cx="2644342" cy="181588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sz="2000" dirty="0">
                <a:solidFill>
                  <a:schemeClr val="tx1"/>
                </a:solidFill>
              </a:rPr>
              <a:t>อยากเขียน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r3 = r1 + r2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print( str(r3) 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r4 = r1 * r2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print( r3 &lt; r4 )</a:t>
            </a:r>
          </a:p>
          <a:p>
            <a:pPr eaLnBrk="1" hangingPunct="1"/>
            <a:r>
              <a:rPr lang="th-TH" sz="2000" dirty="0" err="1">
                <a:solidFill>
                  <a:schemeClr val="tx1"/>
                </a:solidFill>
              </a:rPr>
              <a:t>ทำไง</a:t>
            </a:r>
            <a:r>
              <a:rPr lang="th-TH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  <a:endParaRPr lang="th-T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9615-803A-4EFB-B137-FA0B8257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เมท็อดพิเศษของคลาสที่ทำให้ใช้งานง่าย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CC7AA9E-3DAA-43B3-8399-972449B29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9026" y="763588"/>
            <a:ext cx="5480223" cy="45243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class Rational: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__</a:t>
            </a:r>
            <a:r>
              <a:rPr lang="en-US" sz="1800" b="1" dirty="0" err="1">
                <a:solidFill>
                  <a:schemeClr val="tx1"/>
                </a:solidFill>
              </a:rPr>
              <a:t>init</a:t>
            </a:r>
            <a:r>
              <a:rPr lang="en-US" sz="1800" b="1" dirty="0">
                <a:solidFill>
                  <a:schemeClr val="tx1"/>
                </a:solidFill>
              </a:rPr>
              <a:t>__(self, n, d):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g = </a:t>
            </a:r>
            <a:r>
              <a:rPr lang="en-US" sz="1800" b="1" dirty="0" err="1">
                <a:solidFill>
                  <a:schemeClr val="tx1"/>
                </a:solidFill>
              </a:rPr>
              <a:t>Rational.gcd</a:t>
            </a:r>
            <a:r>
              <a:rPr lang="en-US" sz="1800" b="1" dirty="0">
                <a:solidFill>
                  <a:schemeClr val="tx1"/>
                </a:solidFill>
              </a:rPr>
              <a:t>(n, d)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self.nu = n//g  # numerator </a:t>
            </a:r>
            <a:r>
              <a:rPr lang="th-TH" sz="1800" dirty="0">
                <a:solidFill>
                  <a:schemeClr val="tx1"/>
                </a:solidFill>
              </a:rPr>
              <a:t>เศษ</a:t>
            </a:r>
          </a:p>
          <a:p>
            <a:pPr eaLnBrk="1" hangingPunct="1"/>
            <a:r>
              <a:rPr lang="th-TH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>
                <a:solidFill>
                  <a:schemeClr val="tx1"/>
                </a:solidFill>
              </a:rPr>
              <a:t>  self.de = d//g  # denominator </a:t>
            </a:r>
            <a:r>
              <a:rPr lang="th-TH" sz="1800" dirty="0">
                <a:solidFill>
                  <a:schemeClr val="tx1"/>
                </a:solidFill>
              </a:rPr>
              <a:t>ส่วน</a:t>
            </a:r>
          </a:p>
          <a:p>
            <a:pPr eaLnBrk="1" hangingPunct="1"/>
            <a:r>
              <a:rPr lang="th-TH" sz="1800" b="1" dirty="0">
                <a:solidFill>
                  <a:schemeClr val="tx1"/>
                </a:solidFill>
              </a:rPr>
              <a:t>  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>
                <a:solidFill>
                  <a:srgbClr val="FF0000"/>
                </a:solidFill>
              </a:rPr>
              <a:t>__add__</a:t>
            </a:r>
            <a:r>
              <a:rPr lang="en-US" sz="1800" b="1" dirty="0">
                <a:solidFill>
                  <a:schemeClr val="tx1"/>
                </a:solidFill>
              </a:rPr>
              <a:t>(self, x):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...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>
                <a:solidFill>
                  <a:srgbClr val="FF0000"/>
                </a:solidFill>
              </a:rPr>
              <a:t>__</a:t>
            </a:r>
            <a:r>
              <a:rPr lang="en-US" sz="1800" b="1" dirty="0" err="1">
                <a:solidFill>
                  <a:srgbClr val="FF0000"/>
                </a:solidFill>
              </a:rPr>
              <a:t>mul</a:t>
            </a:r>
            <a:r>
              <a:rPr lang="en-US" sz="1800" b="1" dirty="0">
                <a:solidFill>
                  <a:srgbClr val="FF0000"/>
                </a:solidFill>
              </a:rPr>
              <a:t>__</a:t>
            </a:r>
            <a:r>
              <a:rPr lang="en-US" sz="1800" b="1" dirty="0">
                <a:solidFill>
                  <a:schemeClr val="tx1"/>
                </a:solidFill>
              </a:rPr>
              <a:t>(self, x):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...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>
                <a:solidFill>
                  <a:srgbClr val="FF0000"/>
                </a:solidFill>
              </a:rPr>
              <a:t>__float__</a:t>
            </a:r>
            <a:r>
              <a:rPr lang="en-US" sz="1800" b="1" dirty="0">
                <a:solidFill>
                  <a:schemeClr val="tx1"/>
                </a:solidFill>
              </a:rPr>
              <a:t>(self):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...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>
                <a:solidFill>
                  <a:srgbClr val="FF0000"/>
                </a:solidFill>
              </a:rPr>
              <a:t>__</a:t>
            </a:r>
            <a:r>
              <a:rPr lang="en-US" sz="1800" b="1" dirty="0" err="1">
                <a:solidFill>
                  <a:srgbClr val="FF0000"/>
                </a:solidFill>
              </a:rPr>
              <a:t>lt</a:t>
            </a:r>
            <a:r>
              <a:rPr lang="en-US" sz="1800" b="1" dirty="0">
                <a:solidFill>
                  <a:srgbClr val="FF0000"/>
                </a:solidFill>
              </a:rPr>
              <a:t>__</a:t>
            </a:r>
            <a:r>
              <a:rPr lang="en-US" sz="1800" b="1" dirty="0">
                <a:solidFill>
                  <a:schemeClr val="tx1"/>
                </a:solidFill>
              </a:rPr>
              <a:t>(self, x):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...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>
                <a:solidFill>
                  <a:srgbClr val="FF0000"/>
                </a:solidFill>
              </a:rPr>
              <a:t>__str__</a:t>
            </a:r>
            <a:r>
              <a:rPr lang="en-US" sz="1800" b="1" dirty="0">
                <a:solidFill>
                  <a:schemeClr val="tx1"/>
                </a:solidFill>
              </a:rPr>
              <a:t>(self):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...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749214A-A45B-4026-BA2C-372231611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57" y="763588"/>
            <a:ext cx="5480223" cy="45243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class Rational: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__</a:t>
            </a:r>
            <a:r>
              <a:rPr lang="en-US" sz="1800" b="1" dirty="0" err="1">
                <a:solidFill>
                  <a:schemeClr val="tx1"/>
                </a:solidFill>
              </a:rPr>
              <a:t>init</a:t>
            </a:r>
            <a:r>
              <a:rPr lang="en-US" sz="1800" b="1" dirty="0">
                <a:solidFill>
                  <a:schemeClr val="tx1"/>
                </a:solidFill>
              </a:rPr>
              <a:t>__(self, n, d):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g = </a:t>
            </a:r>
            <a:r>
              <a:rPr lang="en-US" sz="1800" b="1" dirty="0" err="1">
                <a:solidFill>
                  <a:schemeClr val="tx1"/>
                </a:solidFill>
              </a:rPr>
              <a:t>Rational.gcd</a:t>
            </a:r>
            <a:r>
              <a:rPr lang="en-US" sz="1800" b="1" dirty="0">
                <a:solidFill>
                  <a:schemeClr val="tx1"/>
                </a:solidFill>
              </a:rPr>
              <a:t>(n, d)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self.nu = n//g  # numerator </a:t>
            </a:r>
            <a:r>
              <a:rPr lang="th-TH" sz="1800" dirty="0">
                <a:solidFill>
                  <a:schemeClr val="tx1"/>
                </a:solidFill>
              </a:rPr>
              <a:t>เศษ</a:t>
            </a:r>
          </a:p>
          <a:p>
            <a:pPr eaLnBrk="1" hangingPunct="1"/>
            <a:r>
              <a:rPr lang="th-TH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>
                <a:solidFill>
                  <a:schemeClr val="tx1"/>
                </a:solidFill>
              </a:rPr>
              <a:t>  self.de = d//g  # denominator </a:t>
            </a:r>
            <a:r>
              <a:rPr lang="th-TH" sz="1800" dirty="0">
                <a:solidFill>
                  <a:schemeClr val="tx1"/>
                </a:solidFill>
              </a:rPr>
              <a:t>ส่วน</a:t>
            </a:r>
          </a:p>
          <a:p>
            <a:pPr eaLnBrk="1" hangingPunct="1"/>
            <a:r>
              <a:rPr lang="th-TH" sz="1800" b="1" dirty="0">
                <a:solidFill>
                  <a:schemeClr val="tx1"/>
                </a:solidFill>
              </a:rPr>
              <a:t>  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add(self, x):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...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 err="1">
                <a:solidFill>
                  <a:schemeClr val="tx1"/>
                </a:solidFill>
              </a:rPr>
              <a:t>mult</a:t>
            </a:r>
            <a:r>
              <a:rPr lang="en-US" sz="1800" b="1" dirty="0">
                <a:solidFill>
                  <a:schemeClr val="tx1"/>
                </a:solidFill>
              </a:rPr>
              <a:t>(self, x):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...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 err="1">
                <a:solidFill>
                  <a:schemeClr val="tx1"/>
                </a:solidFill>
              </a:rPr>
              <a:t>to_float</a:t>
            </a:r>
            <a:r>
              <a:rPr lang="en-US" sz="1800" b="1" dirty="0">
                <a:solidFill>
                  <a:schemeClr val="tx1"/>
                </a:solidFill>
              </a:rPr>
              <a:t>(self):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...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 err="1">
                <a:solidFill>
                  <a:schemeClr val="tx1"/>
                </a:solidFill>
              </a:rPr>
              <a:t>less_than</a:t>
            </a:r>
            <a:r>
              <a:rPr lang="en-US" sz="1800" b="1" dirty="0">
                <a:solidFill>
                  <a:schemeClr val="tx1"/>
                </a:solidFill>
              </a:rPr>
              <a:t>(self, x):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...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 err="1">
                <a:solidFill>
                  <a:schemeClr val="tx1"/>
                </a:solidFill>
              </a:rPr>
              <a:t>to_str</a:t>
            </a:r>
            <a:r>
              <a:rPr lang="en-US" sz="1800" b="1" dirty="0">
                <a:solidFill>
                  <a:schemeClr val="tx1"/>
                </a:solidFill>
              </a:rPr>
              <a:t>(self):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...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7E47E38-02B3-4567-A1C4-3F953108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9026" y="5287903"/>
            <a:ext cx="5480222" cy="1200329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r3 = r1 + r2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print( str(r3), float(r3) 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r4 = r1 * r2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print( r3 &lt; r4 )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141C443-C669-4EA1-B18D-6B507DACA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55" y="5287903"/>
            <a:ext cx="5480221" cy="1200329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r3 = r1.add(r2)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print(</a:t>
            </a:r>
            <a:r>
              <a:rPr lang="en-US" sz="1800" b="1" dirty="0" err="1">
                <a:solidFill>
                  <a:schemeClr val="tx1"/>
                </a:solidFill>
              </a:rPr>
              <a:t>to_str</a:t>
            </a:r>
            <a:r>
              <a:rPr lang="en-US" sz="1800" b="1" dirty="0">
                <a:solidFill>
                  <a:schemeClr val="tx1"/>
                </a:solidFill>
              </a:rPr>
              <a:t>(r3), </a:t>
            </a:r>
            <a:r>
              <a:rPr lang="en-US" sz="1800" b="1" dirty="0" err="1">
                <a:solidFill>
                  <a:schemeClr val="tx1"/>
                </a:solidFill>
              </a:rPr>
              <a:t>to_float</a:t>
            </a:r>
            <a:r>
              <a:rPr lang="en-US" sz="1800" b="1" dirty="0">
                <a:solidFill>
                  <a:schemeClr val="tx1"/>
                </a:solidFill>
              </a:rPr>
              <a:t>(r3) 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r4 = r1.mult(r2)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print( r3.less_than(r4) )</a:t>
            </a:r>
          </a:p>
        </p:txBody>
      </p:sp>
    </p:spTree>
    <p:extLst>
      <p:ext uri="{BB962C8B-B14F-4D97-AF65-F5344CB8AC3E}">
        <p14:creationId xmlns:p14="http://schemas.microsoft.com/office/powerpoint/2010/main" val="80766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086C-5B64-4C70-893F-D7CC4B48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เมนูอาหาร และการสั่งอาหาร</a:t>
            </a:r>
            <a:endParaRPr lang="en-US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4100C82-0968-4526-8EFC-3E9123C7E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015" y="926426"/>
            <a:ext cx="6020090" cy="13234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class Item: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__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r>
              <a:rPr lang="en-US" sz="2000" b="1" dirty="0">
                <a:solidFill>
                  <a:schemeClr val="tx1"/>
                </a:solidFill>
              </a:rPr>
              <a:t>__(self, name, price):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self.name = name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self.price</a:t>
            </a:r>
            <a:r>
              <a:rPr lang="en-US" sz="2000" b="1" dirty="0">
                <a:solidFill>
                  <a:schemeClr val="tx1"/>
                </a:solidFill>
              </a:rPr>
              <a:t> = price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F9A6763-ED08-40BF-8780-B77D9D8A7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015" y="2559990"/>
            <a:ext cx="6020090" cy="132343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menu = [ Item("Fried rice",   45), 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Item("Phat </a:t>
            </a:r>
            <a:r>
              <a:rPr lang="en-US" sz="2000" b="1" dirty="0" err="1">
                <a:solidFill>
                  <a:schemeClr val="tx1"/>
                </a:solidFill>
              </a:rPr>
              <a:t>thai</a:t>
            </a:r>
            <a:r>
              <a:rPr lang="en-US" sz="2000" b="1" dirty="0">
                <a:solidFill>
                  <a:schemeClr val="tx1"/>
                </a:solidFill>
              </a:rPr>
              <a:t>",    50),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Item("Congee",       30),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Item("Papaya salad", 40) ]</a:t>
            </a:r>
          </a:p>
        </p:txBody>
      </p:sp>
    </p:spTree>
    <p:extLst>
      <p:ext uri="{BB962C8B-B14F-4D97-AF65-F5344CB8AC3E}">
        <p14:creationId xmlns:p14="http://schemas.microsoft.com/office/powerpoint/2010/main" val="191571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086C-5B64-4C70-893F-D7CC4B48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เมนูอาหาร และการสั่งอาหาร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1793528-1211-4F00-A93F-F8FA378EC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218" y="2159169"/>
            <a:ext cx="7221354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class Order: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__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r>
              <a:rPr lang="en-US" sz="2000" b="1" dirty="0">
                <a:solidFill>
                  <a:schemeClr val="tx1"/>
                </a:solidFill>
              </a:rPr>
              <a:t>__(self):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self.order_items</a:t>
            </a:r>
            <a:r>
              <a:rPr lang="en-US" sz="2000" b="1" dirty="0">
                <a:solidFill>
                  <a:schemeClr val="tx1"/>
                </a:solidFill>
              </a:rPr>
              <a:t> = []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self.paid</a:t>
            </a:r>
            <a:r>
              <a:rPr lang="en-US" sz="2000" b="1" dirty="0">
                <a:solidFill>
                  <a:schemeClr val="tx1"/>
                </a:solidFill>
              </a:rPr>
              <a:t> = False</a:t>
            </a:r>
          </a:p>
          <a:p>
            <a:pPr eaLnBrk="1" hangingPunct="1"/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add(self, item, n):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for </a:t>
            </a:r>
            <a:r>
              <a:rPr lang="en-US" sz="2000" b="1" dirty="0" err="1">
                <a:solidFill>
                  <a:schemeClr val="tx1"/>
                </a:solidFill>
              </a:rPr>
              <a:t>i</a:t>
            </a:r>
            <a:r>
              <a:rPr lang="en-US" sz="2000" b="1" dirty="0">
                <a:solidFill>
                  <a:schemeClr val="tx1"/>
                </a:solidFill>
              </a:rPr>
              <a:t> in range(n):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   </a:t>
            </a:r>
            <a:r>
              <a:rPr lang="en-US" sz="2000" b="1" dirty="0" err="1">
                <a:solidFill>
                  <a:schemeClr val="tx1"/>
                </a:solidFill>
              </a:rPr>
              <a:t>self.order_items.append</a:t>
            </a:r>
            <a:r>
              <a:rPr lang="en-US" sz="2000" b="1" dirty="0">
                <a:solidFill>
                  <a:schemeClr val="tx1"/>
                </a:solidFill>
              </a:rPr>
              <a:t>(item)</a:t>
            </a:r>
          </a:p>
          <a:p>
            <a:pPr eaLnBrk="1" hangingPunct="1"/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total(self):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s = 0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for item in </a:t>
            </a:r>
            <a:r>
              <a:rPr lang="en-US" sz="2000" b="1" dirty="0" err="1">
                <a:solidFill>
                  <a:schemeClr val="tx1"/>
                </a:solidFill>
              </a:rPr>
              <a:t>self.order_items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   s += </a:t>
            </a:r>
            <a:r>
              <a:rPr lang="en-US" sz="2000" b="1" dirty="0" err="1">
                <a:solidFill>
                  <a:schemeClr val="tx1"/>
                </a:solidFill>
              </a:rPr>
              <a:t>item.price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return s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4100C82-0968-4526-8EFC-3E9123C7E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005" y="1075258"/>
            <a:ext cx="3103652" cy="101566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pt-BR" sz="2000" b="1" dirty="0">
                <a:solidFill>
                  <a:schemeClr val="tx1"/>
                </a:solidFill>
              </a:rPr>
              <a:t>o1 = Order(); </a:t>
            </a:r>
          </a:p>
          <a:p>
            <a:pPr eaLnBrk="1" hangingPunct="1"/>
            <a:r>
              <a:rPr lang="pt-BR" sz="2000" b="1" dirty="0">
                <a:solidFill>
                  <a:schemeClr val="tx1"/>
                </a:solidFill>
              </a:rPr>
              <a:t>o1.add(menu[0], 2); </a:t>
            </a:r>
          </a:p>
          <a:p>
            <a:pPr eaLnBrk="1" hangingPunct="1"/>
            <a:r>
              <a:rPr lang="pt-BR" sz="2000" b="1" dirty="0">
                <a:solidFill>
                  <a:schemeClr val="tx1"/>
                </a:solidFill>
              </a:rPr>
              <a:t>o1.add(menu[3], 1)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6D3A6D0-9ED7-4B2F-BF2A-BCA65FB56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218" y="773488"/>
            <a:ext cx="5600875" cy="132343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menu = [ Item("Fried rice",   45), 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Item("Phat </a:t>
            </a:r>
            <a:r>
              <a:rPr lang="en-US" sz="2000" b="1" dirty="0" err="1">
                <a:solidFill>
                  <a:schemeClr val="tx1"/>
                </a:solidFill>
              </a:rPr>
              <a:t>thai</a:t>
            </a:r>
            <a:r>
              <a:rPr lang="en-US" sz="2000" b="1" dirty="0">
                <a:solidFill>
                  <a:schemeClr val="tx1"/>
                </a:solidFill>
              </a:rPr>
              <a:t>",    50),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Item("Congee",       30),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Item("Papaya salad", 40) ]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B15056-E78D-4DE8-8FB6-94E188F41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925" y="675148"/>
            <a:ext cx="2515294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sz="2000" dirty="0">
                <a:solidFill>
                  <a:schemeClr val="tx1"/>
                </a:solidFill>
              </a:rPr>
              <a:t>ข้าวผัดสอง ส้มตำหนึ่ง</a:t>
            </a:r>
          </a:p>
        </p:txBody>
      </p:sp>
    </p:spTree>
    <p:extLst>
      <p:ext uri="{BB962C8B-B14F-4D97-AF65-F5344CB8AC3E}">
        <p14:creationId xmlns:p14="http://schemas.microsoft.com/office/powerpoint/2010/main" val="63266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" grpId="0" uiExpand="1" build="p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>
            <a:extLst>
              <a:ext uri="{FF2B5EF4-FFF2-40B4-BE49-F238E27FC236}">
                <a16:creationId xmlns:a16="http://schemas.microsoft.com/office/drawing/2014/main" id="{ADBD7BA6-E6D0-4C7F-9B34-B6B0EB8FA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79" y="5821382"/>
            <a:ext cx="9036007" cy="70788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def </a:t>
            </a:r>
            <a:r>
              <a:rPr lang="en-US" sz="2000" b="1" dirty="0" err="1">
                <a:solidFill>
                  <a:schemeClr val="tx1"/>
                </a:solidFill>
              </a:rPr>
              <a:t>get_total</a:t>
            </a:r>
            <a:r>
              <a:rPr lang="en-US" sz="2000" b="1" dirty="0">
                <a:solidFill>
                  <a:schemeClr val="tx1"/>
                </a:solidFill>
              </a:rPr>
              <a:t>(orders):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return sum( [</a:t>
            </a:r>
            <a:r>
              <a:rPr lang="en-US" sz="2000" b="1" dirty="0" err="1">
                <a:solidFill>
                  <a:schemeClr val="tx1"/>
                </a:solidFill>
              </a:rPr>
              <a:t>od.total</a:t>
            </a:r>
            <a:r>
              <a:rPr lang="en-US" sz="2000" b="1" dirty="0">
                <a:solidFill>
                  <a:schemeClr val="tx1"/>
                </a:solidFill>
              </a:rPr>
              <a:t>() for od in orders if </a:t>
            </a:r>
            <a:r>
              <a:rPr lang="en-US" sz="2000" b="1" dirty="0" err="1">
                <a:solidFill>
                  <a:schemeClr val="tx1"/>
                </a:solidFill>
              </a:rPr>
              <a:t>od.paid</a:t>
            </a:r>
            <a:r>
              <a:rPr lang="en-US" sz="2000" b="1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8086C-5B64-4C70-893F-D7CC4B48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สั่งอาหาร</a:t>
            </a:r>
            <a:r>
              <a:rPr lang="en-US" dirty="0"/>
              <a:t>, </a:t>
            </a:r>
            <a:r>
              <a:rPr lang="th-TH" dirty="0"/>
              <a:t>จ่ายเงิน</a:t>
            </a:r>
            <a:r>
              <a:rPr lang="en-US" dirty="0"/>
              <a:t>, </a:t>
            </a:r>
            <a:r>
              <a:rPr lang="th-TH" dirty="0"/>
              <a:t>รายรับรวม</a:t>
            </a:r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3323967A-2782-4CB3-B3FC-4DBAD135A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80" y="763588"/>
            <a:ext cx="5699341" cy="13234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class Item: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def __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r>
              <a:rPr lang="en-US" sz="2000" b="1" dirty="0">
                <a:solidFill>
                  <a:schemeClr val="tx1"/>
                </a:solidFill>
              </a:rPr>
              <a:t>__(self, name, price):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self.name = name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self.price</a:t>
            </a:r>
            <a:r>
              <a:rPr lang="en-US" sz="2000" b="1" dirty="0">
                <a:solidFill>
                  <a:schemeClr val="tx1"/>
                </a:solidFill>
              </a:rPr>
              <a:t> = price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A6CA3C87-C2D9-4731-8FDC-063BA91F7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79" y="2240915"/>
            <a:ext cx="5699342" cy="342657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class Order: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def __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r>
              <a:rPr lang="en-US" sz="2000" b="1" dirty="0">
                <a:solidFill>
                  <a:schemeClr val="tx1"/>
                </a:solidFill>
              </a:rPr>
              <a:t>__(self):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self.order_items</a:t>
            </a:r>
            <a:r>
              <a:rPr lang="en-US" sz="2000" b="1" dirty="0">
                <a:solidFill>
                  <a:schemeClr val="tx1"/>
                </a:solidFill>
              </a:rPr>
              <a:t> = []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self.paid</a:t>
            </a:r>
            <a:r>
              <a:rPr lang="en-US" sz="2000" b="1" dirty="0">
                <a:solidFill>
                  <a:schemeClr val="tx1"/>
                </a:solidFill>
              </a:rPr>
              <a:t> = False</a:t>
            </a:r>
          </a:p>
          <a:p>
            <a:pPr eaLnBrk="1" hangingPunct="1">
              <a:spcBef>
                <a:spcPts val="1000"/>
              </a:spcBef>
            </a:pPr>
            <a:r>
              <a:rPr lang="en-US" sz="2000" b="1" dirty="0">
                <a:solidFill>
                  <a:schemeClr val="tx1"/>
                </a:solidFill>
              </a:rPr>
              <a:t>  def add(self, item, n):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for </a:t>
            </a:r>
            <a:r>
              <a:rPr lang="en-US" sz="2000" b="1" dirty="0" err="1">
                <a:solidFill>
                  <a:schemeClr val="tx1"/>
                </a:solidFill>
              </a:rPr>
              <a:t>i</a:t>
            </a:r>
            <a:r>
              <a:rPr lang="en-US" sz="2000" b="1" dirty="0">
                <a:solidFill>
                  <a:schemeClr val="tx1"/>
                </a:solidFill>
              </a:rPr>
              <a:t> in range(n):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</a:t>
            </a:r>
            <a:r>
              <a:rPr lang="en-US" sz="2000" b="1" dirty="0" err="1">
                <a:solidFill>
                  <a:schemeClr val="tx1"/>
                </a:solidFill>
              </a:rPr>
              <a:t>self.order_items.append</a:t>
            </a:r>
            <a:r>
              <a:rPr lang="en-US" sz="2000" b="1" dirty="0">
                <a:solidFill>
                  <a:schemeClr val="tx1"/>
                </a:solidFill>
              </a:rPr>
              <a:t>(item)</a:t>
            </a:r>
          </a:p>
          <a:p>
            <a:pPr eaLnBrk="1" hangingPunct="1">
              <a:spcBef>
                <a:spcPts val="1000"/>
              </a:spcBef>
            </a:pPr>
            <a:r>
              <a:rPr lang="en-US" sz="2000" b="1" dirty="0">
                <a:solidFill>
                  <a:schemeClr val="tx1"/>
                </a:solidFill>
              </a:rPr>
              <a:t>  def total(self):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return sum([</a:t>
            </a:r>
            <a:r>
              <a:rPr lang="en-US" sz="2000" b="1" dirty="0" err="1">
                <a:solidFill>
                  <a:schemeClr val="tx1"/>
                </a:solidFill>
              </a:rPr>
              <a:t>item.price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for item in </a:t>
            </a:r>
            <a:r>
              <a:rPr lang="en-US" sz="2000" b="1" dirty="0" err="1">
                <a:solidFill>
                  <a:schemeClr val="tx1"/>
                </a:solidFill>
              </a:rPr>
              <a:t>self.order_items</a:t>
            </a:r>
            <a:r>
              <a:rPr lang="en-US" sz="2000" b="1" dirty="0">
                <a:solidFill>
                  <a:schemeClr val="tx1"/>
                </a:solidFill>
              </a:rPr>
              <a:t>])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5B4457E-B86F-46FC-B3D9-1C62D43F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0360" y="763588"/>
            <a:ext cx="5106386" cy="47859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m = [ Item("Fried rice", 45),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Item("Phat </a:t>
            </a:r>
            <a:r>
              <a:rPr lang="en-US" sz="2000" b="1" dirty="0" err="1">
                <a:solidFill>
                  <a:schemeClr val="tx1"/>
                </a:solidFill>
              </a:rPr>
              <a:t>thai</a:t>
            </a:r>
            <a:r>
              <a:rPr lang="en-US" sz="2000" b="1" dirty="0">
                <a:solidFill>
                  <a:schemeClr val="tx1"/>
                </a:solidFill>
              </a:rPr>
              <a:t>", 50),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Item("Congee", 30), 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Item("Papaya salad", 40) ]</a:t>
            </a:r>
          </a:p>
          <a:p>
            <a:pPr eaLnBrk="1" hangingPunct="1">
              <a:spcBef>
                <a:spcPts val="1000"/>
              </a:spcBef>
            </a:pPr>
            <a:r>
              <a:rPr lang="en-US" sz="2000" b="1" dirty="0">
                <a:solidFill>
                  <a:schemeClr val="tx1"/>
                </a:solidFill>
              </a:rPr>
              <a:t>o1 = Order()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o1.add(m[0],2); o1.add(m[3],1)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o2 = Order(); 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o2.add(m[0],1); o2.add(m[1],2)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o3 = Order(); 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o3.add(m[1],1); o3.add(m[2],1)</a:t>
            </a:r>
          </a:p>
          <a:p>
            <a:pPr eaLnBrk="1" hangingPunct="1">
              <a:spcBef>
                <a:spcPts val="1000"/>
              </a:spcBef>
            </a:pPr>
            <a:r>
              <a:rPr lang="en-US" sz="2000" b="1" dirty="0">
                <a:solidFill>
                  <a:schemeClr val="tx1"/>
                </a:solidFill>
              </a:rPr>
              <a:t>orders = [o1, o2, o3]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o1.paid = True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o2.paid = True</a:t>
            </a:r>
          </a:p>
          <a:p>
            <a:pPr eaLnBrk="1" hangingPunct="1">
              <a:spcBef>
                <a:spcPts val="1000"/>
              </a:spcBef>
            </a:pPr>
            <a:r>
              <a:rPr lang="en-US" sz="2000" b="1" dirty="0">
                <a:solidFill>
                  <a:schemeClr val="tx1"/>
                </a:solidFill>
              </a:rPr>
              <a:t>print(</a:t>
            </a:r>
            <a:r>
              <a:rPr lang="en-US" sz="2000" b="1" dirty="0" err="1">
                <a:solidFill>
                  <a:schemeClr val="tx1"/>
                </a:solidFill>
              </a:rPr>
              <a:t>get_total</a:t>
            </a:r>
            <a:r>
              <a:rPr lang="en-US" sz="2000" b="1" dirty="0">
                <a:solidFill>
                  <a:schemeClr val="tx1"/>
                </a:solidFill>
              </a:rPr>
              <a:t>(orders))</a:t>
            </a:r>
          </a:p>
        </p:txBody>
      </p:sp>
    </p:spTree>
    <p:extLst>
      <p:ext uri="{BB962C8B-B14F-4D97-AF65-F5344CB8AC3E}">
        <p14:creationId xmlns:p14="http://schemas.microsoft.com/office/powerpoint/2010/main" val="379753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267B-0CC1-44A4-BA2A-EEEAA866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เติม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th-TH" dirty="0"/>
              <a:t>และ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__str__ </a:t>
            </a:r>
            <a:r>
              <a:rPr lang="th-TH" dirty="0"/>
              <a:t>ให้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1602A1E-8D31-41EC-A9BD-D330483F9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968" y="920621"/>
            <a:ext cx="7709829" cy="532453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class Item: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def __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r>
              <a:rPr lang="en-US" sz="2000" b="1" dirty="0">
                <a:solidFill>
                  <a:schemeClr val="tx1"/>
                </a:solidFill>
              </a:rPr>
              <a:t>__(self, name, price):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self.name = name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self.price</a:t>
            </a:r>
            <a:r>
              <a:rPr lang="en-US" sz="2000" b="1" dirty="0">
                <a:solidFill>
                  <a:schemeClr val="tx1"/>
                </a:solidFill>
              </a:rPr>
              <a:t> = price</a:t>
            </a:r>
            <a:endParaRPr lang="th-TH" sz="2000" b="1" dirty="0">
              <a:solidFill>
                <a:schemeClr val="tx1"/>
              </a:solidFill>
            </a:endParaRPr>
          </a:p>
          <a:p>
            <a:pPr eaLnBrk="1" hangingPunct="1"/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lt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__(self,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rhs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return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self.price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&lt;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rhs.price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def __str__(self):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return self.name + ":" + str(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self.price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x1 = </a:t>
            </a:r>
            <a:r>
              <a:rPr lang="en-US" sz="2000" b="1" dirty="0">
                <a:solidFill>
                  <a:schemeClr val="tx1"/>
                </a:solidFill>
              </a:rPr>
              <a:t>Item("Congee", 30)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x2 = Item("Phat </a:t>
            </a:r>
            <a:r>
              <a:rPr lang="en-US" sz="2000" b="1" dirty="0" err="1">
                <a:solidFill>
                  <a:schemeClr val="tx1"/>
                </a:solidFill>
              </a:rPr>
              <a:t>thai</a:t>
            </a:r>
            <a:r>
              <a:rPr lang="en-US" sz="2000" b="1" dirty="0">
                <a:solidFill>
                  <a:schemeClr val="tx1"/>
                </a:solidFill>
              </a:rPr>
              <a:t>", 50)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print(x1 &lt; x2)          # True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print(x2 &lt; x1)          # False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print(str(x1), str(x2)) # Congee:30 Phat thai:50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print(x1, x2)           # print</a:t>
            </a:r>
            <a:r>
              <a:rPr lang="th-TH" sz="2000" dirty="0">
                <a:solidFill>
                  <a:schemeClr val="tx1"/>
                </a:solidFill>
              </a:rPr>
              <a:t> จะไปเรียก </a:t>
            </a:r>
            <a:r>
              <a:rPr lang="en-US" sz="2000" b="1" dirty="0">
                <a:solidFill>
                  <a:schemeClr val="tx1"/>
                </a:solidFill>
              </a:rPr>
              <a:t>str</a:t>
            </a:r>
            <a:r>
              <a:rPr lang="th-TH" sz="2000" dirty="0">
                <a:solidFill>
                  <a:schemeClr val="tx1"/>
                </a:solidFill>
              </a:rPr>
              <a:t> ให้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01FBD7DB-21D6-423D-A2A7-8A24B29AC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531" y="2285322"/>
            <a:ext cx="1784989" cy="707886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algn="ctr" eaLnBrk="1" hangingPunct="1"/>
            <a:r>
              <a:rPr lang="th-TH" sz="2000" dirty="0">
                <a:solidFill>
                  <a:schemeClr val="tx1"/>
                </a:solidFill>
              </a:rPr>
              <a:t>เปรียบเทียบด้วยราคาอาหาร</a:t>
            </a:r>
          </a:p>
        </p:txBody>
      </p:sp>
    </p:spTree>
    <p:extLst>
      <p:ext uri="{BB962C8B-B14F-4D97-AF65-F5344CB8AC3E}">
        <p14:creationId xmlns:p14="http://schemas.microsoft.com/office/powerpoint/2010/main" val="253841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267B-0CC1-44A4-BA2A-EEEAA866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 </a:t>
            </a:r>
            <a:r>
              <a:rPr lang="th-TH" dirty="0"/>
              <a:t>ใช้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th-TH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dirty="0"/>
              <a:t>ในการเรียงลำดับข้อมูล</a:t>
            </a:r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E653583-E6B8-415F-A36E-AA7950CFF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582" y="863796"/>
            <a:ext cx="5699371" cy="28623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menu = [ Item("Fried rice",   45), 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Item("Phat </a:t>
            </a:r>
            <a:r>
              <a:rPr lang="en-US" sz="2000" b="1" dirty="0" err="1">
                <a:solidFill>
                  <a:schemeClr val="tx1"/>
                </a:solidFill>
              </a:rPr>
              <a:t>thai</a:t>
            </a:r>
            <a:r>
              <a:rPr lang="en-US" sz="2000" b="1" dirty="0">
                <a:solidFill>
                  <a:schemeClr val="tx1"/>
                </a:solidFill>
              </a:rPr>
              <a:t>",    50),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Item("Congee",       30), 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Item("Papaya salad", 40) ]</a:t>
            </a:r>
            <a:endParaRPr lang="th-TH" sz="2000" b="1" dirty="0">
              <a:solidFill>
                <a:schemeClr val="tx1"/>
              </a:solidFill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 err="1">
                <a:solidFill>
                  <a:schemeClr val="tx1"/>
                </a:solidFill>
              </a:rPr>
              <a:t>menu.sort</a:t>
            </a:r>
            <a:r>
              <a:rPr lang="en-US" sz="2000" b="1" dirty="0">
                <a:solidFill>
                  <a:schemeClr val="tx1"/>
                </a:solidFill>
              </a:rPr>
              <a:t>()</a:t>
            </a:r>
          </a:p>
          <a:p>
            <a:pPr eaLnBrk="1" hangingPunct="1"/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for item in menu: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print(item)</a:t>
            </a:r>
            <a:endParaRPr lang="th-TH" sz="2000" b="1" dirty="0">
              <a:solidFill>
                <a:schemeClr val="tx1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AECA3642-DBE4-4406-84BA-0792311E2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582" y="3943986"/>
            <a:ext cx="308143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Congee:30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Papaya salad:40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Fried rice:45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Phat thai:50</a:t>
            </a:r>
            <a:endParaRPr lang="th-TH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8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ประเภทข้อมูล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344299" y="895523"/>
            <a:ext cx="6672739" cy="3367088"/>
          </a:xfrm>
        </p:spPr>
        <p:txBody>
          <a:bodyPr/>
          <a:lstStyle/>
          <a:p>
            <a:r>
              <a:rPr lang="th-TH" dirty="0"/>
              <a:t>ที่ผ่านมา ถ้าข้อมูลเป็น</a:t>
            </a:r>
          </a:p>
          <a:p>
            <a:pPr lvl="1"/>
            <a:r>
              <a:rPr lang="th-TH" dirty="0"/>
              <a:t>จำนวน	 ใช้</a:t>
            </a:r>
            <a:r>
              <a:rPr lang="en-US" dirty="0"/>
              <a:t> </a:t>
            </a:r>
            <a:r>
              <a:rPr lang="th-TH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h-TH" dirty="0"/>
              <a:t> หรือ</a:t>
            </a:r>
            <a:r>
              <a:rPr lang="en-US" dirty="0"/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th-TH" dirty="0"/>
              <a:t>ข้อความ	 ใช้</a:t>
            </a:r>
            <a:r>
              <a:rPr lang="en-US" dirty="0"/>
              <a:t> </a:t>
            </a:r>
            <a:r>
              <a:rPr lang="th-TH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th-TH" dirty="0"/>
              <a:t>จริง</a:t>
            </a:r>
            <a:r>
              <a:rPr lang="en-US" dirty="0"/>
              <a:t>/</a:t>
            </a:r>
            <a:r>
              <a:rPr lang="th-TH" dirty="0"/>
              <a:t>เท็จ	 ใช้</a:t>
            </a:r>
            <a:r>
              <a:rPr lang="en-US" dirty="0"/>
              <a:t> </a:t>
            </a:r>
            <a:r>
              <a:rPr lang="th-TH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th-TH" dirty="0"/>
              <a:t>กลุ่มข้อมูล</a:t>
            </a:r>
            <a:r>
              <a:rPr lang="en-US" dirty="0"/>
              <a:t> </a:t>
            </a:r>
            <a:r>
              <a:rPr lang="th-TH" dirty="0"/>
              <a:t>ใช้</a:t>
            </a:r>
            <a:r>
              <a:rPr lang="en-US" dirty="0"/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list, set, tuple,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th-TH" b="1" dirty="0"/>
          </a:p>
          <a:p>
            <a:pPr lvl="1"/>
            <a:r>
              <a:rPr lang="th-TH" dirty="0"/>
              <a:t>ข้อมูลที่ประกอบด้วยข้อมูลย่อย ๆ ที่สัมพันธ์กัน</a:t>
            </a:r>
          </a:p>
          <a:p>
            <a:pPr lvl="2"/>
            <a:r>
              <a:rPr lang="th-TH" dirty="0"/>
              <a:t>ใช้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list, tuple,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th-T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8044326" y="3293115"/>
            <a:ext cx="194468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sz="2000" i="1" dirty="0">
                <a:solidFill>
                  <a:srgbClr val="C00000"/>
                </a:solidFill>
                <a:latin typeface="Tahoma" pitchFamily="34" charset="0"/>
              </a:rPr>
              <a:t>บัตรประชาชน</a:t>
            </a:r>
            <a:endParaRPr lang="en-US" sz="2000" i="1" dirty="0">
              <a:solidFill>
                <a:srgbClr val="C00000"/>
              </a:solidFill>
              <a:latin typeface="Tahoma" pitchFamily="34" charset="0"/>
            </a:endParaRPr>
          </a:p>
          <a:p>
            <a:pPr eaLnBrk="1" hangingPunct="1">
              <a:buFontTx/>
              <a:buChar char="-"/>
            </a:pPr>
            <a:r>
              <a:rPr lang="en-US" sz="2000" dirty="0">
                <a:latin typeface="Tahoma" pitchFamily="34" charset="0"/>
              </a:rPr>
              <a:t> </a:t>
            </a:r>
            <a:r>
              <a:rPr lang="th-TH" sz="2000" dirty="0">
                <a:latin typeface="Tahoma" pitchFamily="34" charset="0"/>
              </a:rPr>
              <a:t>หมายเลข</a:t>
            </a:r>
          </a:p>
          <a:p>
            <a:pPr eaLnBrk="1" hangingPunct="1">
              <a:buFontTx/>
              <a:buChar char="-"/>
            </a:pPr>
            <a:r>
              <a:rPr lang="th-TH" sz="2000" dirty="0">
                <a:latin typeface="Tahoma" pitchFamily="34" charset="0"/>
              </a:rPr>
              <a:t> ชื่อ</a:t>
            </a:r>
            <a:r>
              <a:rPr lang="en-US" sz="2000" dirty="0">
                <a:latin typeface="Tahoma" pitchFamily="34" charset="0"/>
              </a:rPr>
              <a:t>-</a:t>
            </a:r>
            <a:r>
              <a:rPr lang="th-TH" sz="2000" dirty="0">
                <a:latin typeface="Tahoma" pitchFamily="34" charset="0"/>
              </a:rPr>
              <a:t>สกุล</a:t>
            </a:r>
          </a:p>
          <a:p>
            <a:pPr eaLnBrk="1" hangingPunct="1">
              <a:buFontTx/>
              <a:buChar char="-"/>
            </a:pPr>
            <a:r>
              <a:rPr lang="th-TH" sz="2000" dirty="0">
                <a:latin typeface="Tahoma" pitchFamily="34" charset="0"/>
              </a:rPr>
              <a:t> ที่อยู่</a:t>
            </a:r>
          </a:p>
          <a:p>
            <a:pPr eaLnBrk="1" hangingPunct="1">
              <a:buFontTx/>
              <a:buChar char="-"/>
            </a:pPr>
            <a:r>
              <a:rPr lang="th-TH" sz="2000" dirty="0">
                <a:latin typeface="Tahoma" pitchFamily="34" charset="0"/>
              </a:rPr>
              <a:t> วันเกิด</a:t>
            </a:r>
          </a:p>
          <a:p>
            <a:pPr eaLnBrk="1" hangingPunct="1">
              <a:buFontTx/>
              <a:buChar char="-"/>
            </a:pPr>
            <a:r>
              <a:rPr lang="th-TH" sz="2000" dirty="0"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...</a:t>
            </a: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8017038" y="1035211"/>
            <a:ext cx="1999265" cy="20005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sz="2000" i="1">
                <a:solidFill>
                  <a:srgbClr val="C00000"/>
                </a:solidFill>
                <a:latin typeface="Tahoma" pitchFamily="34" charset="0"/>
              </a:rPr>
              <a:t>หนังสือ</a:t>
            </a:r>
            <a:endParaRPr lang="en-US" sz="2000" i="1">
              <a:solidFill>
                <a:srgbClr val="C00000"/>
              </a:solidFill>
              <a:latin typeface="Tahoma" pitchFamily="34" charset="0"/>
            </a:endParaRPr>
          </a:p>
          <a:p>
            <a:pPr eaLnBrk="1" hangingPunct="1">
              <a:buFontTx/>
              <a:buChar char="-"/>
            </a:pPr>
            <a:r>
              <a:rPr lang="en-US" sz="2000">
                <a:latin typeface="Tahoma" pitchFamily="34" charset="0"/>
              </a:rPr>
              <a:t> </a:t>
            </a:r>
            <a:r>
              <a:rPr lang="th-TH" sz="2000">
                <a:latin typeface="Tahoma" pitchFamily="34" charset="0"/>
              </a:rPr>
              <a:t>ชื่อ</a:t>
            </a:r>
          </a:p>
          <a:p>
            <a:pPr eaLnBrk="1" hangingPunct="1">
              <a:buFontTx/>
              <a:buChar char="-"/>
            </a:pPr>
            <a:r>
              <a:rPr lang="th-TH" sz="2000">
                <a:latin typeface="Tahoma" pitchFamily="34" charset="0"/>
              </a:rPr>
              <a:t> หมายเลข </a:t>
            </a:r>
            <a:r>
              <a:rPr lang="en-US" sz="2000">
                <a:latin typeface="Tahoma" pitchFamily="34" charset="0"/>
              </a:rPr>
              <a:t>ISBN</a:t>
            </a:r>
            <a:endParaRPr lang="th-TH" sz="2000">
              <a:latin typeface="Tahoma" pitchFamily="34" charset="0"/>
            </a:endParaRPr>
          </a:p>
          <a:p>
            <a:pPr eaLnBrk="1" hangingPunct="1">
              <a:buFontTx/>
              <a:buChar char="-"/>
            </a:pPr>
            <a:r>
              <a:rPr lang="th-TH" sz="2000">
                <a:latin typeface="Tahoma" pitchFamily="34" charset="0"/>
              </a:rPr>
              <a:t> ราคา</a:t>
            </a:r>
          </a:p>
          <a:p>
            <a:pPr eaLnBrk="1" hangingPunct="1">
              <a:buFontTx/>
              <a:buChar char="-"/>
            </a:pPr>
            <a:r>
              <a:rPr lang="th-TH" sz="2000">
                <a:latin typeface="Tahoma" pitchFamily="34" charset="0"/>
              </a:rPr>
              <a:t> สำนักพิมพ์</a:t>
            </a:r>
          </a:p>
          <a:p>
            <a:pPr eaLnBrk="1" hangingPunct="1">
              <a:buFontTx/>
              <a:buChar char="-"/>
            </a:pPr>
            <a:r>
              <a:rPr lang="th-TH" sz="2000">
                <a:latin typeface="Tahoma" pitchFamily="34" charset="0"/>
              </a:rPr>
              <a:t> </a:t>
            </a:r>
            <a:r>
              <a:rPr lang="en-US" sz="2000">
                <a:latin typeface="Tahoma" pitchFamily="34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 bldLvl="2"/>
      <p:bldP spid="5124" grpId="0" animBg="1"/>
      <p:bldP spid="51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: Date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666341" y="763588"/>
            <a:ext cx="7377545" cy="5612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class Date: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def __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__(self, d, m, y):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self.d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= d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self.m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= m</a:t>
            </a:r>
          </a:p>
          <a:p>
            <a:pPr eaLnBrk="0" hangingPunct="0">
              <a:spcAft>
                <a:spcPts val="600"/>
              </a:spcAft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self.y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= y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def __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lt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__(self,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rhs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):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    d1 = (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self.y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self.m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self.d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)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    d2 = (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rhs.y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, 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rhs.m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, 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rhs.d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)</a:t>
            </a:r>
          </a:p>
          <a:p>
            <a:pPr eaLnBrk="0" hangingPunct="0">
              <a:spcAft>
                <a:spcPts val="600"/>
              </a:spcAft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    return d1 &lt; d2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def __str__(self):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    return str(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self.d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) + "/" + \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           str(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self.m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) + "/" + \</a:t>
            </a:r>
          </a:p>
          <a:p>
            <a:pPr eaLnBrk="0" hangingPunct="0">
              <a:spcAft>
                <a:spcPts val="1200"/>
              </a:spcAft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           str(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self.y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)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d1 = Date(20, 1, 1990)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d2 = Date(9, 12, 1990)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print( d1 &lt; d2 )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print( d1, d2  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9362" y="5728048"/>
            <a:ext cx="3184524" cy="64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True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20/1/1990 9/12/1990</a:t>
            </a:r>
          </a:p>
        </p:txBody>
      </p:sp>
    </p:spTree>
    <p:extLst>
      <p:ext uri="{BB962C8B-B14F-4D97-AF65-F5344CB8AC3E}">
        <p14:creationId xmlns:p14="http://schemas.microsoft.com/office/powerpoint/2010/main" val="245001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ใช้ </a:t>
            </a:r>
            <a:r>
              <a:rPr lang="en-US" dirty="0"/>
              <a:t>tuple </a:t>
            </a:r>
            <a:r>
              <a:rPr lang="th-TH" dirty="0"/>
              <a:t>เก็บรายละเอียดต่าง ๆ ของหนังสือ </a:t>
            </a:r>
            <a:r>
              <a:rPr lang="en-US" dirty="0"/>
              <a:t>1 </a:t>
            </a:r>
            <a:r>
              <a:rPr lang="th-TH" dirty="0"/>
              <a:t>เล่ม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500687" y="871119"/>
            <a:ext cx="7190625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b1 = ("Data Science",    "149190142X", 28.79)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b2 = ("Learning Python", "1449355730", 37.06)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b3 = ("Data Analysis",   "1449319793", 27.68)</a:t>
            </a:r>
          </a:p>
          <a:p>
            <a:endParaRPr lang="en-US" sz="2000" b="1" dirty="0"/>
          </a:p>
          <a:p>
            <a:r>
              <a:rPr lang="en-US" sz="2000" b="1" dirty="0"/>
              <a:t>print(</a:t>
            </a:r>
            <a:r>
              <a:rPr lang="en-US" sz="2000" b="1" dirty="0" err="1"/>
              <a:t>total_price</a:t>
            </a:r>
            <a:r>
              <a:rPr lang="en-US" sz="2000" b="1" dirty="0"/>
              <a:t>( [b1, b2, b3] )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691062" y="2669007"/>
            <a:ext cx="1999265" cy="16927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th-TH" i="1" dirty="0">
                <a:solidFill>
                  <a:srgbClr val="C00000"/>
                </a:solidFill>
                <a:latin typeface="Tahoma" pitchFamily="34" charset="0"/>
              </a:rPr>
              <a:t>หนังสือ</a:t>
            </a:r>
            <a:endParaRPr lang="en-US" i="1" dirty="0">
              <a:solidFill>
                <a:srgbClr val="C00000"/>
              </a:solidFill>
              <a:latin typeface="Tahoma" pitchFamily="34" charset="0"/>
            </a:endParaRPr>
          </a:p>
          <a:p>
            <a:pPr>
              <a:buFontTx/>
              <a:buChar char="-"/>
              <a:defRPr/>
            </a:pPr>
            <a:r>
              <a:rPr lang="en-US" sz="2000" dirty="0">
                <a:latin typeface="Tahoma" pitchFamily="34" charset="0"/>
              </a:rPr>
              <a:t> </a:t>
            </a:r>
            <a:r>
              <a:rPr lang="th-TH" sz="2000" dirty="0">
                <a:latin typeface="Tahoma" pitchFamily="34" charset="0"/>
              </a:rPr>
              <a:t>ชื่อหนังสือ</a:t>
            </a:r>
          </a:p>
          <a:p>
            <a:pPr>
              <a:buFontTx/>
              <a:buChar char="-"/>
              <a:defRPr/>
            </a:pPr>
            <a:r>
              <a:rPr lang="th-TH" sz="2000" dirty="0">
                <a:latin typeface="Tahoma" pitchFamily="34" charset="0"/>
              </a:rPr>
              <a:t> หมายเลข </a:t>
            </a:r>
            <a:r>
              <a:rPr lang="en-US" sz="2000" dirty="0">
                <a:latin typeface="Tahoma" pitchFamily="34" charset="0"/>
              </a:rPr>
              <a:t>ISBN</a:t>
            </a:r>
            <a:endParaRPr lang="th-TH" sz="2000" dirty="0">
              <a:latin typeface="Tahoma" pitchFamily="34" charset="0"/>
            </a:endParaRPr>
          </a:p>
          <a:p>
            <a:pPr>
              <a:buFontTx/>
              <a:buChar char="-"/>
              <a:defRPr/>
            </a:pPr>
            <a:r>
              <a:rPr lang="th-TH" sz="2000" dirty="0">
                <a:latin typeface="Tahoma" pitchFamily="34" charset="0"/>
              </a:rPr>
              <a:t> ราคา</a:t>
            </a:r>
            <a:endParaRPr lang="en-US" sz="2000" dirty="0">
              <a:latin typeface="Tahoma" pitchFamily="34" charset="0"/>
            </a:endParaRPr>
          </a:p>
          <a:p>
            <a:pPr>
              <a:defRPr/>
            </a:pPr>
            <a:endParaRPr lang="th-TH" sz="2000" dirty="0">
              <a:latin typeface="Tahoma" pitchFamily="34" charset="0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F8E6E244-6452-44FF-8408-184AAA86B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688" y="2669007"/>
            <a:ext cx="4963213" cy="1692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r>
              <a:rPr lang="en-US" sz="2000" b="1" dirty="0"/>
              <a:t>def </a:t>
            </a:r>
            <a:r>
              <a:rPr lang="en-US" sz="2000" b="1" dirty="0" err="1"/>
              <a:t>total_price</a:t>
            </a:r>
            <a:r>
              <a:rPr lang="en-US" sz="2000" b="1" dirty="0"/>
              <a:t>( books ):</a:t>
            </a:r>
          </a:p>
          <a:p>
            <a:r>
              <a:rPr lang="en-US" sz="2000" b="1" dirty="0"/>
              <a:t>   s = 0</a:t>
            </a:r>
          </a:p>
          <a:p>
            <a:r>
              <a:rPr lang="en-US" sz="2000" b="1" dirty="0"/>
              <a:t>   for b in books:</a:t>
            </a:r>
          </a:p>
          <a:p>
            <a:r>
              <a:rPr lang="en-US" sz="2000" b="1" dirty="0"/>
              <a:t>       s += </a:t>
            </a:r>
            <a:r>
              <a:rPr lang="en-US" sz="2000" b="1" dirty="0">
                <a:solidFill>
                  <a:srgbClr val="FF0000"/>
                </a:solidFill>
              </a:rPr>
              <a:t>b[2]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b="1" dirty="0"/>
              <a:t>   return s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55E45B23-760F-4493-981D-A225767A4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687" y="4529134"/>
            <a:ext cx="7190625" cy="1692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r>
              <a:rPr lang="en-US" sz="2000" b="1" dirty="0"/>
              <a:t>def </a:t>
            </a:r>
            <a:r>
              <a:rPr lang="en-US" sz="2000" b="1" dirty="0" err="1"/>
              <a:t>total_price</a:t>
            </a:r>
            <a:r>
              <a:rPr lang="en-US" sz="2000" b="1" dirty="0"/>
              <a:t>( books ):</a:t>
            </a:r>
          </a:p>
          <a:p>
            <a:r>
              <a:rPr lang="en-US" sz="2000" b="1" dirty="0"/>
              <a:t>   s = 0</a:t>
            </a:r>
          </a:p>
          <a:p>
            <a:r>
              <a:rPr lang="en-US" sz="2000" b="1" dirty="0"/>
              <a:t>   for title, </a:t>
            </a:r>
            <a:r>
              <a:rPr lang="en-US" sz="2000" b="1" dirty="0" err="1"/>
              <a:t>isbn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FF0000"/>
                </a:solidFill>
              </a:rPr>
              <a:t>price</a:t>
            </a:r>
            <a:r>
              <a:rPr lang="en-US" sz="2000" b="1" dirty="0"/>
              <a:t> in books:</a:t>
            </a:r>
          </a:p>
          <a:p>
            <a:r>
              <a:rPr lang="en-US" sz="2000" b="1" dirty="0"/>
              <a:t>       s += price</a:t>
            </a:r>
            <a:endParaRPr lang="en-US" sz="2000" dirty="0"/>
          </a:p>
          <a:p>
            <a:r>
              <a:rPr lang="en-US" sz="2000" b="1" dirty="0"/>
              <a:t>   return s</a:t>
            </a:r>
          </a:p>
        </p:txBody>
      </p:sp>
    </p:spTree>
    <p:extLst>
      <p:ext uri="{BB962C8B-B14F-4D97-AF65-F5344CB8AC3E}">
        <p14:creationId xmlns:p14="http://schemas.microsoft.com/office/powerpoint/2010/main" val="261217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uiExpand="1" build="p" animBg="1"/>
      <p:bldP spid="11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ใช้ </a:t>
            </a:r>
            <a:r>
              <a:rPr lang="en-US" dirty="0" err="1"/>
              <a:t>dict</a:t>
            </a:r>
            <a:r>
              <a:rPr lang="en-US" dirty="0"/>
              <a:t> </a:t>
            </a:r>
            <a:r>
              <a:rPr lang="th-TH" dirty="0"/>
              <a:t>เก็บรายละเอียดต่าง ๆ ของหนังสือ </a:t>
            </a:r>
            <a:r>
              <a:rPr lang="en-US" dirty="0"/>
              <a:t>1 </a:t>
            </a:r>
            <a:r>
              <a:rPr lang="th-TH" dirty="0"/>
              <a:t>เล่ม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24638" y="912875"/>
            <a:ext cx="10070925" cy="17774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000" b="1" dirty="0"/>
              <a:t>b1 = {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title"</a:t>
            </a:r>
            <a:r>
              <a:rPr lang="en-US" sz="2000" b="1" dirty="0" err="1"/>
              <a:t>:</a:t>
            </a:r>
            <a:r>
              <a:rPr lang="en-US" sz="2000" b="1" dirty="0" err="1">
                <a:solidFill>
                  <a:srgbClr val="C00000"/>
                </a:solidFill>
              </a:rPr>
              <a:t>"Data</a:t>
            </a:r>
            <a:r>
              <a:rPr lang="en-US" sz="2000" b="1" dirty="0">
                <a:solidFill>
                  <a:srgbClr val="C00000"/>
                </a:solidFill>
              </a:rPr>
              <a:t> Science"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"isbn"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rgbClr val="C00000"/>
                </a:solidFill>
              </a:rPr>
              <a:t>"1408142X"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"price"</a:t>
            </a:r>
            <a:r>
              <a:rPr lang="en-US" sz="2000" b="1" dirty="0"/>
              <a:t>: </a:t>
            </a:r>
            <a:r>
              <a:rPr lang="en-US" sz="2000" b="1" dirty="0">
                <a:solidFill>
                  <a:srgbClr val="C00000"/>
                </a:solidFill>
              </a:rPr>
              <a:t>28.79</a:t>
            </a:r>
            <a:r>
              <a:rPr lang="en-US" sz="2000" b="1" dirty="0"/>
              <a:t>} 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 dirty="0"/>
              <a:t>b2 = {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title"</a:t>
            </a:r>
            <a:r>
              <a:rPr lang="en-US" sz="2000" b="1" dirty="0" err="1"/>
              <a:t>:</a:t>
            </a:r>
            <a:r>
              <a:rPr lang="en-US" sz="2000" b="1" dirty="0" err="1">
                <a:solidFill>
                  <a:srgbClr val="C00000"/>
                </a:solidFill>
              </a:rPr>
              <a:t>"Easy</a:t>
            </a:r>
            <a:r>
              <a:rPr lang="en-US" sz="2000" b="1" dirty="0">
                <a:solidFill>
                  <a:srgbClr val="C00000"/>
                </a:solidFill>
              </a:rPr>
              <a:t> Python"</a:t>
            </a:r>
            <a:r>
              <a:rPr lang="en-US" sz="2000" b="1" dirty="0"/>
              <a:t>,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"isbn"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rgbClr val="C00000"/>
                </a:solidFill>
              </a:rPr>
              <a:t>"14455730"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"price"</a:t>
            </a:r>
            <a:r>
              <a:rPr lang="en-US" sz="2000" b="1" dirty="0"/>
              <a:t>: </a:t>
            </a:r>
            <a:r>
              <a:rPr lang="en-US" sz="2000" b="1" dirty="0">
                <a:solidFill>
                  <a:srgbClr val="C00000"/>
                </a:solidFill>
              </a:rPr>
              <a:t>37.06</a:t>
            </a:r>
            <a:r>
              <a:rPr lang="en-US" sz="2000" b="1" dirty="0"/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 dirty="0"/>
              <a:t>b3 = {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title"</a:t>
            </a:r>
            <a:r>
              <a:rPr lang="en-US" sz="2000" b="1" dirty="0" err="1"/>
              <a:t>:</a:t>
            </a:r>
            <a:r>
              <a:rPr lang="en-US" sz="2000" b="1" dirty="0" err="1">
                <a:solidFill>
                  <a:srgbClr val="C00000"/>
                </a:solidFill>
              </a:rPr>
              <a:t>"Big</a:t>
            </a:r>
            <a:r>
              <a:rPr lang="en-US" sz="2000" b="1" dirty="0">
                <a:solidFill>
                  <a:srgbClr val="C00000"/>
                </a:solidFill>
              </a:rPr>
              <a:t> Data"</a:t>
            </a:r>
            <a:r>
              <a:rPr lang="en-US" sz="2000" b="1" dirty="0"/>
              <a:t>,   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"isbn"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rgbClr val="C00000"/>
                </a:solidFill>
              </a:rPr>
              <a:t>"14493793"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"price"</a:t>
            </a:r>
            <a:r>
              <a:rPr lang="en-US" sz="2000" b="1" dirty="0"/>
              <a:t>: </a:t>
            </a:r>
            <a:r>
              <a:rPr lang="en-US" sz="2000" b="1" dirty="0">
                <a:solidFill>
                  <a:srgbClr val="C00000"/>
                </a:solidFill>
              </a:rPr>
              <a:t>27.68</a:t>
            </a:r>
            <a:r>
              <a:rPr lang="en-US" sz="2000" b="1" dirty="0"/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sz="2000" b="1" dirty="0"/>
          </a:p>
          <a:p>
            <a:pPr eaLnBrk="1" hangingPunct="1">
              <a:lnSpc>
                <a:spcPct val="110000"/>
              </a:lnSpc>
            </a:pPr>
            <a:r>
              <a:rPr lang="en-US" sz="2000" b="1" dirty="0"/>
              <a:t>print(</a:t>
            </a:r>
            <a:r>
              <a:rPr lang="en-US" sz="2000" b="1" dirty="0" err="1"/>
              <a:t>total_price</a:t>
            </a:r>
            <a:r>
              <a:rPr lang="en-US" sz="2000" b="1" dirty="0"/>
              <a:t>( [b1, b2, b3] )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6553624" y="2839572"/>
            <a:ext cx="2354402" cy="16927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th-TH" i="1" dirty="0">
                <a:solidFill>
                  <a:srgbClr val="C00000"/>
                </a:solidFill>
                <a:latin typeface="Tahoma" pitchFamily="34" charset="0"/>
              </a:rPr>
              <a:t>หนังสือ</a:t>
            </a:r>
            <a:endParaRPr lang="en-US" i="1" dirty="0">
              <a:solidFill>
                <a:srgbClr val="C00000"/>
              </a:solidFill>
              <a:latin typeface="Tahoma" pitchFamily="34" charset="0"/>
            </a:endParaRPr>
          </a:p>
          <a:p>
            <a:pPr>
              <a:buFontTx/>
              <a:buChar char="-"/>
              <a:defRPr/>
            </a:pPr>
            <a:r>
              <a:rPr lang="en-US" sz="2000" dirty="0">
                <a:latin typeface="Tahoma" pitchFamily="34" charset="0"/>
              </a:rPr>
              <a:t> </a:t>
            </a:r>
            <a:r>
              <a:rPr lang="th-TH" sz="2000" dirty="0">
                <a:latin typeface="Tahoma" pitchFamily="34" charset="0"/>
              </a:rPr>
              <a:t>ชื่อหนังสือ</a:t>
            </a:r>
          </a:p>
          <a:p>
            <a:pPr>
              <a:buFontTx/>
              <a:buChar char="-"/>
              <a:defRPr/>
            </a:pPr>
            <a:r>
              <a:rPr lang="th-TH" sz="2000" dirty="0">
                <a:latin typeface="Tahoma" pitchFamily="34" charset="0"/>
              </a:rPr>
              <a:t> หมายเลข </a:t>
            </a:r>
            <a:r>
              <a:rPr lang="en-US" sz="2000" dirty="0">
                <a:latin typeface="Tahoma" pitchFamily="34" charset="0"/>
              </a:rPr>
              <a:t>ISBN</a:t>
            </a:r>
            <a:endParaRPr lang="th-TH" sz="2000" dirty="0">
              <a:latin typeface="Tahoma" pitchFamily="34" charset="0"/>
            </a:endParaRPr>
          </a:p>
          <a:p>
            <a:pPr>
              <a:buFontTx/>
              <a:buChar char="-"/>
              <a:defRPr/>
            </a:pPr>
            <a:r>
              <a:rPr lang="th-TH" sz="2000" dirty="0">
                <a:latin typeface="Tahoma" pitchFamily="34" charset="0"/>
              </a:rPr>
              <a:t> ราคา</a:t>
            </a:r>
            <a:endParaRPr lang="en-US" sz="2000" dirty="0">
              <a:latin typeface="Tahoma" pitchFamily="34" charset="0"/>
            </a:endParaRPr>
          </a:p>
          <a:p>
            <a:pPr>
              <a:defRPr/>
            </a:pPr>
            <a:endParaRPr lang="th-TH" sz="2000" dirty="0">
              <a:latin typeface="Tahoma" pitchFamily="34" charset="0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F8E6E244-6452-44FF-8408-184AAA86B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689" y="2839572"/>
            <a:ext cx="4339489" cy="1692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r>
              <a:rPr lang="en-US" sz="2000" b="1" dirty="0"/>
              <a:t>def </a:t>
            </a:r>
            <a:r>
              <a:rPr lang="en-US" sz="2000" b="1" dirty="0" err="1"/>
              <a:t>total_price</a:t>
            </a:r>
            <a:r>
              <a:rPr lang="en-US" sz="2000" b="1" dirty="0"/>
              <a:t>( books ):</a:t>
            </a:r>
          </a:p>
          <a:p>
            <a:r>
              <a:rPr lang="en-US" sz="2000" b="1" dirty="0"/>
              <a:t>   s = 0</a:t>
            </a:r>
          </a:p>
          <a:p>
            <a:r>
              <a:rPr lang="en-US" sz="2000" b="1" dirty="0"/>
              <a:t>   for b in books:</a:t>
            </a:r>
          </a:p>
          <a:p>
            <a:r>
              <a:rPr lang="en-US" sz="2000" b="1" dirty="0"/>
              <a:t>       s += </a:t>
            </a:r>
            <a:r>
              <a:rPr lang="en-US" sz="2000" b="1" dirty="0">
                <a:solidFill>
                  <a:srgbClr val="FF0000"/>
                </a:solidFill>
              </a:rPr>
              <a:t>b[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"price"</a:t>
            </a:r>
            <a:r>
              <a:rPr lang="en-US" sz="2000" b="1" dirty="0">
                <a:solidFill>
                  <a:srgbClr val="FF0000"/>
                </a:solidFill>
              </a:rPr>
              <a:t>]</a:t>
            </a:r>
          </a:p>
          <a:p>
            <a:r>
              <a:rPr lang="en-US" sz="2000" b="1" dirty="0"/>
              <a:t>   return s</a:t>
            </a:r>
          </a:p>
        </p:txBody>
      </p:sp>
    </p:spTree>
    <p:extLst>
      <p:ext uri="{BB962C8B-B14F-4D97-AF65-F5344CB8AC3E}">
        <p14:creationId xmlns:p14="http://schemas.microsoft.com/office/powerpoint/2010/main" val="134322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อีกแบบ</a:t>
            </a:r>
            <a:r>
              <a:rPr lang="en-US" dirty="0"/>
              <a:t>: </a:t>
            </a:r>
            <a:r>
              <a:rPr lang="th-TH" dirty="0"/>
              <a:t>ใช้ </a:t>
            </a:r>
            <a:r>
              <a:rPr lang="en-US" dirty="0"/>
              <a:t>class</a:t>
            </a:r>
            <a:r>
              <a:rPr lang="th-TH" dirty="0"/>
              <a:t> สร้างประเภทข้อมูลใหม่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4F431F2-1E2F-4B25-B56E-BFF7F3062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67" y="910707"/>
            <a:ext cx="6607510" cy="3223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Book: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pass 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def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b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 title,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 price):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b.title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title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b.isbn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b.price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price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b1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Book()</a:t>
            </a:r>
          </a:p>
          <a:p>
            <a:pPr eaLnBrk="0" hangingPunct="0"/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b1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en-US" sz="2000" b="1" dirty="0">
                <a:solidFill>
                  <a:schemeClr val="tx1"/>
                </a:solidFill>
              </a:rPr>
              <a:t> "Data Science", "149142X", 28.79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ADC529F-9D15-4B0B-BFDF-77B30441D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205" y="910707"/>
            <a:ext cx="2551182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th-TH" i="1" dirty="0">
                <a:solidFill>
                  <a:srgbClr val="C00000"/>
                </a:solidFill>
                <a:latin typeface="Tahoma" pitchFamily="34" charset="0"/>
              </a:rPr>
              <a:t>หนังสือ</a:t>
            </a:r>
            <a:endParaRPr lang="en-US" i="1" dirty="0">
              <a:solidFill>
                <a:srgbClr val="C00000"/>
              </a:solidFill>
              <a:latin typeface="Tahoma" pitchFamily="34" charset="0"/>
            </a:endParaRPr>
          </a:p>
          <a:p>
            <a:pPr>
              <a:buFontTx/>
              <a:buChar char="-"/>
              <a:defRPr/>
            </a:pPr>
            <a:r>
              <a:rPr lang="en-US" sz="2000" dirty="0">
                <a:latin typeface="Tahoma" pitchFamily="34" charset="0"/>
              </a:rPr>
              <a:t> </a:t>
            </a:r>
            <a:r>
              <a:rPr lang="th-TH" sz="2000" dirty="0">
                <a:latin typeface="Tahoma" pitchFamily="34" charset="0"/>
              </a:rPr>
              <a:t>ชื่อหนังสือ</a:t>
            </a:r>
          </a:p>
          <a:p>
            <a:pPr>
              <a:buFontTx/>
              <a:buChar char="-"/>
              <a:defRPr/>
            </a:pPr>
            <a:r>
              <a:rPr lang="th-TH" sz="2000" dirty="0">
                <a:latin typeface="Tahoma" pitchFamily="34" charset="0"/>
              </a:rPr>
              <a:t> หมายเลข </a:t>
            </a:r>
            <a:r>
              <a:rPr lang="en-US" sz="2000" dirty="0">
                <a:latin typeface="Tahoma" pitchFamily="34" charset="0"/>
              </a:rPr>
              <a:t>ISBN</a:t>
            </a:r>
            <a:endParaRPr lang="th-TH" sz="2000" dirty="0">
              <a:latin typeface="Tahoma" pitchFamily="34" charset="0"/>
            </a:endParaRPr>
          </a:p>
          <a:p>
            <a:pPr>
              <a:buFontTx/>
              <a:buChar char="-"/>
              <a:defRPr/>
            </a:pPr>
            <a:r>
              <a:rPr lang="th-TH" sz="2000" dirty="0">
                <a:latin typeface="Tahoma" pitchFamily="34" charset="0"/>
              </a:rPr>
              <a:t> ราคา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BD21129-04A0-42A2-96E9-63D8252AA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967" y="4269062"/>
            <a:ext cx="6798010" cy="22841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Book: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b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 title,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 price):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b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.title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title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b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.isbn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b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.price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price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b1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Book(</a:t>
            </a:r>
            <a:r>
              <a:rPr lang="en-US" sz="2000" b="1" dirty="0">
                <a:solidFill>
                  <a:schemeClr val="tx1"/>
                </a:solidFill>
              </a:rPr>
              <a:t>"Data Science", "149142X", 28.79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D2F704-EF9C-4D42-AFB3-11CB9C9C07CF}"/>
              </a:ext>
            </a:extLst>
          </p:cNvPr>
          <p:cNvGrpSpPr/>
          <p:nvPr/>
        </p:nvGrpSpPr>
        <p:grpSpPr>
          <a:xfrm>
            <a:off x="2525706" y="2091843"/>
            <a:ext cx="4442631" cy="1716069"/>
            <a:chOff x="2525706" y="2091843"/>
            <a:chExt cx="4442631" cy="171606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D035CAF-3519-49B1-9D5B-F87A1BF80B4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25706" y="2091848"/>
              <a:ext cx="330228" cy="1716064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9E470D7-ACAD-4854-9A83-81C9D44939B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06745" y="2091848"/>
              <a:ext cx="256784" cy="160333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CE02CD1-F9A5-468C-96DF-7ABB5798820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698475" y="2091846"/>
              <a:ext cx="1107238" cy="1603332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53C015C-78FB-4CA6-8C96-1EB720154F6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805713" y="2091843"/>
              <a:ext cx="1162624" cy="1603335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E5BC7F-0E49-469C-A80A-0377616D4A6D}"/>
              </a:ext>
            </a:extLst>
          </p:cNvPr>
          <p:cNvGrpSpPr/>
          <p:nvPr/>
        </p:nvGrpSpPr>
        <p:grpSpPr>
          <a:xfrm>
            <a:off x="556515" y="2295702"/>
            <a:ext cx="2950230" cy="2835172"/>
            <a:chOff x="556515" y="2295702"/>
            <a:chExt cx="2950230" cy="2835172"/>
          </a:xfrm>
        </p:grpSpPr>
        <p:sp>
          <p:nvSpPr>
            <p:cNvPr id="22" name="TextBox 5">
              <a:extLst>
                <a:ext uri="{FF2B5EF4-FFF2-40B4-BE49-F238E27FC236}">
                  <a16:creationId xmlns:a16="http://schemas.microsoft.com/office/drawing/2014/main" id="{61B71DCC-C02F-41B4-A310-0103723EF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515" y="4422988"/>
              <a:ext cx="2950230" cy="70788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b="1" dirty="0" err="1">
                  <a:solidFill>
                    <a:srgbClr val="C00000"/>
                  </a:solidFill>
                  <a:cs typeface="Courier New" panose="02070309020205020404" pitchFamily="49" charset="0"/>
                </a:rPr>
                <a:t>b.title</a:t>
              </a:r>
              <a:r>
                <a:rPr lang="en-US" sz="20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 </a:t>
              </a:r>
              <a:r>
                <a:rPr lang="th-TH" sz="2000" dirty="0">
                  <a:solidFill>
                    <a:schemeClr val="tx1"/>
                  </a:solidFill>
                  <a:latin typeface="Tahoma" pitchFamily="34" charset="0"/>
                </a:rPr>
                <a:t>คือ</a:t>
              </a:r>
              <a:r>
                <a:rPr lang="en-US" sz="2000" dirty="0">
                  <a:solidFill>
                    <a:schemeClr val="tx1"/>
                  </a:solidFill>
                  <a:latin typeface="Tahoma" pitchFamily="34" charset="0"/>
                </a:rPr>
                <a:t> </a:t>
              </a:r>
              <a:r>
                <a:rPr lang="th-TH" sz="2000" dirty="0">
                  <a:solidFill>
                    <a:schemeClr val="tx1"/>
                  </a:solidFill>
                  <a:latin typeface="Tahoma" pitchFamily="34" charset="0"/>
                </a:rPr>
                <a:t>ตัวแปร </a:t>
              </a:r>
              <a:r>
                <a:rPr lang="en-US" sz="20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title</a:t>
              </a:r>
              <a:r>
                <a:rPr lang="en-US" sz="2000" dirty="0">
                  <a:solidFill>
                    <a:schemeClr val="tx1"/>
                  </a:solidFill>
                  <a:latin typeface="Tahoma" pitchFamily="34" charset="0"/>
                </a:rPr>
                <a:t> </a:t>
              </a:r>
              <a:r>
                <a:rPr lang="th-TH" sz="2000" dirty="0">
                  <a:solidFill>
                    <a:schemeClr val="tx1"/>
                  </a:solidFill>
                  <a:latin typeface="Tahoma" pitchFamily="34" charset="0"/>
                </a:rPr>
                <a:t>ของอ็อบเจก</a:t>
              </a:r>
              <a:r>
                <a:rPr lang="th-TH" sz="2000" dirty="0" err="1">
                  <a:solidFill>
                    <a:schemeClr val="tx1"/>
                  </a:solidFill>
                  <a:latin typeface="Tahoma" pitchFamily="34" charset="0"/>
                </a:rPr>
                <a:t>ต์</a:t>
              </a:r>
              <a:r>
                <a:rPr lang="th-TH" sz="2000" dirty="0">
                  <a:solidFill>
                    <a:schemeClr val="tx1"/>
                  </a:solidFill>
                  <a:latin typeface="Tahoma" pitchFamily="34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b</a:t>
              </a:r>
              <a:endParaRPr lang="th-TH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1B82DD6-EB23-401C-B895-5B8F085573A7}"/>
                </a:ext>
              </a:extLst>
            </p:cNvPr>
            <p:cNvSpPr/>
            <p:nvPr/>
          </p:nvSpPr>
          <p:spPr bwMode="auto">
            <a:xfrm>
              <a:off x="711757" y="2295702"/>
              <a:ext cx="1062638" cy="2156956"/>
            </a:xfrm>
            <a:custGeom>
              <a:avLst/>
              <a:gdLst>
                <a:gd name="connsiteX0" fmla="*/ 73082 w 1062638"/>
                <a:gd name="connsiteY0" fmla="*/ 2017646 h 2017646"/>
                <a:gd name="connsiteX1" fmla="*/ 22978 w 1062638"/>
                <a:gd name="connsiteY1" fmla="*/ 790095 h 2017646"/>
                <a:gd name="connsiteX2" fmla="*/ 398758 w 1062638"/>
                <a:gd name="connsiteY2" fmla="*/ 126215 h 2017646"/>
                <a:gd name="connsiteX3" fmla="*/ 1062638 w 1062638"/>
                <a:gd name="connsiteY3" fmla="*/ 955 h 201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638" h="2017646">
                  <a:moveTo>
                    <a:pt x="73082" y="2017646"/>
                  </a:moveTo>
                  <a:cubicBezTo>
                    <a:pt x="20890" y="1561489"/>
                    <a:pt x="-31301" y="1105333"/>
                    <a:pt x="22978" y="790095"/>
                  </a:cubicBezTo>
                  <a:cubicBezTo>
                    <a:pt x="77257" y="474856"/>
                    <a:pt x="225481" y="257738"/>
                    <a:pt x="398758" y="126215"/>
                  </a:cubicBezTo>
                  <a:cubicBezTo>
                    <a:pt x="572035" y="-5308"/>
                    <a:pt x="817336" y="-2177"/>
                    <a:pt x="1062638" y="95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D5FC6D-0E62-4F78-A68F-ABFBFA428ECD}"/>
              </a:ext>
            </a:extLst>
          </p:cNvPr>
          <p:cNvGrpSpPr/>
          <p:nvPr/>
        </p:nvGrpSpPr>
        <p:grpSpPr>
          <a:xfrm>
            <a:off x="5394016" y="4885152"/>
            <a:ext cx="4819092" cy="1360951"/>
            <a:chOff x="5394016" y="4885152"/>
            <a:chExt cx="4819092" cy="136095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2ED1593-3DAE-4137-831B-EEA9C64B30B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483213" y="4885152"/>
              <a:ext cx="729895" cy="1331228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41B31FC-7252-4D47-9EBE-86924405248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8539316" y="4885152"/>
              <a:ext cx="528112" cy="1298049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005FD8C-ACA0-4521-8F85-E1526954910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5090" y="4885152"/>
              <a:ext cx="0" cy="1360951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F3EC49A-CDA1-47F2-B54C-918CBB814C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4016" y="4885152"/>
              <a:ext cx="1375494" cy="1275006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CC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3" name="TextBox 5">
            <a:extLst>
              <a:ext uri="{FF2B5EF4-FFF2-40B4-BE49-F238E27FC236}">
                <a16:creationId xmlns:a16="http://schemas.microsoft.com/office/drawing/2014/main" id="{3538BB02-AF0D-4B5F-92FC-6319446AC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399" y="5806214"/>
            <a:ext cx="2478841" cy="707886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self </a:t>
            </a:r>
            <a:r>
              <a:rPr lang="th-TH" sz="2000" dirty="0">
                <a:solidFill>
                  <a:schemeClr val="tx1"/>
                </a:solidFill>
                <a:latin typeface="Tahoma" pitchFamily="34" charset="0"/>
              </a:rPr>
              <a:t>คือ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th-TH" sz="2000" dirty="0" err="1">
                <a:solidFill>
                  <a:schemeClr val="tx1"/>
                </a:solidFill>
                <a:latin typeface="Tahoma" pitchFamily="34" charset="0"/>
              </a:rPr>
              <a:t>อ็</a:t>
            </a:r>
            <a:r>
              <a:rPr lang="th-TH" sz="2000" dirty="0">
                <a:solidFill>
                  <a:schemeClr val="tx1"/>
                </a:solidFill>
                <a:latin typeface="Tahoma" pitchFamily="34" charset="0"/>
              </a:rPr>
              <a:t>อบเจก</a:t>
            </a:r>
            <a:r>
              <a:rPr lang="th-TH" sz="2000" dirty="0" err="1">
                <a:solidFill>
                  <a:schemeClr val="tx1"/>
                </a:solidFill>
                <a:latin typeface="Tahoma" pitchFamily="34" charset="0"/>
              </a:rPr>
              <a:t>ต์</a:t>
            </a:r>
            <a:r>
              <a:rPr lang="th-TH" sz="2000" dirty="0">
                <a:solidFill>
                  <a:schemeClr val="tx1"/>
                </a:solidFill>
                <a:latin typeface="Tahoma" pitchFamily="34" charset="0"/>
              </a:rPr>
              <a:t> ที่เพิ่งถูกสร้าง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39" name="Text Box 32">
            <a:extLst>
              <a:ext uri="{FF2B5EF4-FFF2-40B4-BE49-F238E27FC236}">
                <a16:creationId xmlns:a16="http://schemas.microsoft.com/office/drawing/2014/main" id="{68D96E4A-1E37-478F-8ACB-18D3BA509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156" y="2649136"/>
            <a:ext cx="4141821" cy="83317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algn="ctr" eaLnBrk="1" hangingPunct="1"/>
            <a:r>
              <a:rPr lang="th-TH">
                <a:latin typeface="Tahoma" pitchFamily="34" charset="0"/>
              </a:rPr>
              <a:t>คลาส </a:t>
            </a:r>
            <a:r>
              <a:rPr lang="en-US">
                <a:latin typeface="Tahoma" pitchFamily="34" charset="0"/>
              </a:rPr>
              <a:t>(class) </a:t>
            </a:r>
            <a:r>
              <a:rPr lang="th-TH">
                <a:latin typeface="Tahoma" pitchFamily="34" charset="0"/>
              </a:rPr>
              <a:t>คือประเภทข้อมูล</a:t>
            </a:r>
            <a:r>
              <a:rPr lang="en-US">
                <a:latin typeface="Tahoma" pitchFamily="34" charset="0"/>
              </a:rPr>
              <a:t>  </a:t>
            </a:r>
            <a:r>
              <a:rPr lang="th-TH">
                <a:latin typeface="Tahoma" pitchFamily="34" charset="0"/>
              </a:rPr>
              <a:t>อ็อบเจกต์ </a:t>
            </a:r>
            <a:r>
              <a:rPr lang="en-US">
                <a:latin typeface="Tahoma" pitchFamily="34" charset="0"/>
              </a:rPr>
              <a:t>(object) </a:t>
            </a:r>
            <a:r>
              <a:rPr lang="th-TH">
                <a:latin typeface="Tahoma" pitchFamily="34" charset="0"/>
              </a:rPr>
              <a:t>คือตัวข้อมูล  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4A74F4B6-DAF0-408A-A8DE-D391A1F2B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6741" y="925038"/>
            <a:ext cx="2063191" cy="4638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algn="ctr" eaLnBrk="1" hangingPunct="1"/>
            <a:r>
              <a:rPr lang="th-TH" dirty="0">
                <a:solidFill>
                  <a:srgbClr val="FF0000"/>
                </a:solidFill>
                <a:latin typeface="Tahoma" pitchFamily="34" charset="0"/>
              </a:rPr>
              <a:t>ไม่เขียนแบบนี้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FAB994C-CEA5-4119-83F3-E294EDFBF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335" y="4269061"/>
            <a:ext cx="6798010" cy="22841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Book: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def </a:t>
            </a:r>
            <a:r>
              <a:rPr lang="en-US" sz="2000" b="1" dirty="0">
                <a:solidFill>
                  <a:srgbClr val="0070C0"/>
                </a:solidFill>
                <a:cs typeface="Courier New" pitchFamily="49" charset="0"/>
              </a:rPr>
              <a:t>__</a:t>
            </a:r>
            <a:r>
              <a:rPr lang="en-US" sz="2000" b="1" dirty="0" err="1">
                <a:solidFill>
                  <a:srgbClr val="0070C0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0070C0"/>
                </a:solidFill>
                <a:cs typeface="Courier New" pitchFamily="49" charset="0"/>
              </a:rPr>
              <a:t>__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self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 title,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 price):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self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.title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title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self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.isbn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self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.price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price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b1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Book(</a:t>
            </a:r>
            <a:r>
              <a:rPr lang="en-US" sz="2000" b="1" dirty="0">
                <a:solidFill>
                  <a:schemeClr val="tx1"/>
                </a:solidFill>
              </a:rPr>
              <a:t>"Data Science", "149142X", 28.79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4E8F86-AEDC-4289-84F8-7C489F6D2389}"/>
              </a:ext>
            </a:extLst>
          </p:cNvPr>
          <p:cNvGrpSpPr/>
          <p:nvPr/>
        </p:nvGrpSpPr>
        <p:grpSpPr>
          <a:xfrm>
            <a:off x="3714654" y="954440"/>
            <a:ext cx="1741258" cy="891029"/>
            <a:chOff x="3714654" y="954440"/>
            <a:chExt cx="1741258" cy="89102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09E60DA-C539-42C4-8049-6DBAD45F44AA}"/>
                </a:ext>
              </a:extLst>
            </p:cNvPr>
            <p:cNvSpPr/>
            <p:nvPr/>
          </p:nvSpPr>
          <p:spPr bwMode="auto">
            <a:xfrm>
              <a:off x="4198982" y="1000380"/>
              <a:ext cx="1256930" cy="845089"/>
            </a:xfrm>
            <a:prstGeom prst="roundRect">
              <a:avLst>
                <a:gd name="adj" fmla="val 9145"/>
              </a:avLst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E1843B5E-F56B-46C4-982D-63715BBC3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4654" y="954440"/>
              <a:ext cx="574626" cy="4638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FF0000"/>
                  </a:solidFill>
                  <a:latin typeface="Tahoma" pitchFamily="34" charset="0"/>
                </a:rPr>
                <a:t>b1</a:t>
              </a:r>
              <a:endParaRPr lang="th-TH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A67EFF-4BD3-4AB0-B01C-C9F51B335984}"/>
              </a:ext>
            </a:extLst>
          </p:cNvPr>
          <p:cNvGrpSpPr/>
          <p:nvPr/>
        </p:nvGrpSpPr>
        <p:grpSpPr>
          <a:xfrm>
            <a:off x="4138531" y="954439"/>
            <a:ext cx="1244916" cy="371513"/>
            <a:chOff x="3601503" y="954439"/>
            <a:chExt cx="1244916" cy="37151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07598F-E6BD-4E0F-A74B-9750B95A8631}"/>
                </a:ext>
              </a:extLst>
            </p:cNvPr>
            <p:cNvSpPr/>
            <p:nvPr/>
          </p:nvSpPr>
          <p:spPr bwMode="auto">
            <a:xfrm>
              <a:off x="4271792" y="1038974"/>
              <a:ext cx="574627" cy="20901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35" name="Text Box 32">
              <a:extLst>
                <a:ext uri="{FF2B5EF4-FFF2-40B4-BE49-F238E27FC236}">
                  <a16:creationId xmlns:a16="http://schemas.microsoft.com/office/drawing/2014/main" id="{E2AE0555-4E79-4E3D-971D-E5C6202AF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503" y="954439"/>
              <a:ext cx="674470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9pPr>
            </a:lstStyle>
            <a:p>
              <a:pPr algn="r" eaLnBrk="1" hangingPunct="1"/>
              <a:r>
                <a:rPr lang="en-US" sz="1800" dirty="0">
                  <a:solidFill>
                    <a:schemeClr val="tx1"/>
                  </a:solidFill>
                  <a:latin typeface="Tahoma" pitchFamily="34" charset="0"/>
                </a:rPr>
                <a:t>title</a:t>
              </a:r>
              <a:endParaRPr lang="th-TH" sz="1800" dirty="0">
                <a:solidFill>
                  <a:schemeClr val="tx1"/>
                </a:solidFill>
                <a:latin typeface="Tahoma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E762DF-3208-44CB-9E0F-07907172063C}"/>
              </a:ext>
            </a:extLst>
          </p:cNvPr>
          <p:cNvGrpSpPr/>
          <p:nvPr/>
        </p:nvGrpSpPr>
        <p:grpSpPr>
          <a:xfrm>
            <a:off x="4157409" y="1235695"/>
            <a:ext cx="1226037" cy="371513"/>
            <a:chOff x="3620381" y="1235695"/>
            <a:chExt cx="1226037" cy="37151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095AEF4-5136-4AF8-83B3-35D2E0E52712}"/>
                </a:ext>
              </a:extLst>
            </p:cNvPr>
            <p:cNvSpPr/>
            <p:nvPr/>
          </p:nvSpPr>
          <p:spPr bwMode="auto">
            <a:xfrm>
              <a:off x="4271791" y="1318902"/>
              <a:ext cx="574627" cy="20901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36" name="Text Box 32">
              <a:extLst>
                <a:ext uri="{FF2B5EF4-FFF2-40B4-BE49-F238E27FC236}">
                  <a16:creationId xmlns:a16="http://schemas.microsoft.com/office/drawing/2014/main" id="{6762874C-AF48-4C99-B840-83DE2873C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381" y="1235695"/>
              <a:ext cx="674470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9pPr>
            </a:lstStyle>
            <a:p>
              <a:pPr algn="r" eaLnBrk="1" hangingPunct="1"/>
              <a:r>
                <a:rPr lang="en-US" sz="1800" dirty="0" err="1">
                  <a:solidFill>
                    <a:schemeClr val="tx1"/>
                  </a:solidFill>
                  <a:latin typeface="Tahoma" pitchFamily="34" charset="0"/>
                </a:rPr>
                <a:t>isbn</a:t>
              </a:r>
              <a:endParaRPr lang="th-TH" sz="1800" dirty="0">
                <a:solidFill>
                  <a:schemeClr val="tx1"/>
                </a:solidFill>
                <a:latin typeface="Tahoma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06A342-F153-43EF-A7CC-970ED11350A8}"/>
              </a:ext>
            </a:extLst>
          </p:cNvPr>
          <p:cNvGrpSpPr/>
          <p:nvPr/>
        </p:nvGrpSpPr>
        <p:grpSpPr>
          <a:xfrm>
            <a:off x="4157409" y="1503574"/>
            <a:ext cx="1226037" cy="371513"/>
            <a:chOff x="3620381" y="1503574"/>
            <a:chExt cx="1226037" cy="37151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8EA7344-EEC8-4129-8469-CE76AE9F033B}"/>
                </a:ext>
              </a:extLst>
            </p:cNvPr>
            <p:cNvSpPr/>
            <p:nvPr/>
          </p:nvSpPr>
          <p:spPr bwMode="auto">
            <a:xfrm>
              <a:off x="4271791" y="1584825"/>
              <a:ext cx="574627" cy="20901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40" name="Text Box 32">
              <a:extLst>
                <a:ext uri="{FF2B5EF4-FFF2-40B4-BE49-F238E27FC236}">
                  <a16:creationId xmlns:a16="http://schemas.microsoft.com/office/drawing/2014/main" id="{6A6AF64E-3764-4A1A-879A-43213A46C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381" y="1503574"/>
              <a:ext cx="674470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9pPr>
            </a:lstStyle>
            <a:p>
              <a:pPr algn="r" eaLnBrk="1" hangingPunct="1"/>
              <a:r>
                <a:rPr lang="en-US" sz="1800" dirty="0">
                  <a:solidFill>
                    <a:schemeClr val="tx1"/>
                  </a:solidFill>
                  <a:latin typeface="Tahoma" pitchFamily="34" charset="0"/>
                </a:rPr>
                <a:t>price</a:t>
              </a:r>
              <a:endParaRPr lang="th-TH" sz="1800" dirty="0">
                <a:solidFill>
                  <a:schemeClr val="tx1"/>
                </a:solidFill>
                <a:latin typeface="Tahoma" pitchFamily="34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BC7FB3-FE5F-4D4B-967B-C880FB6C33BD}"/>
                  </a:ext>
                </a:extLst>
              </p14:cNvPr>
              <p14:cNvContentPartPr/>
              <p14:nvPr/>
            </p14:nvContentPartPr>
            <p14:xfrm>
              <a:off x="5364785" y="488616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BC7FB3-FE5F-4D4B-967B-C880FB6C33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0785" y="47781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57394C-D679-461E-A68A-A48909DA1B8F}"/>
                  </a:ext>
                </a:extLst>
              </p14:cNvPr>
              <p14:cNvContentPartPr/>
              <p14:nvPr/>
            </p14:nvContentPartPr>
            <p14:xfrm>
              <a:off x="5303225" y="4852320"/>
              <a:ext cx="307800" cy="4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57394C-D679-461E-A68A-A48909DA1B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9225" y="4744320"/>
                <a:ext cx="4154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6602E6-F58B-4DC6-8B45-E50453F27915}"/>
                  </a:ext>
                </a:extLst>
              </p14:cNvPr>
              <p14:cNvContentPartPr/>
              <p14:nvPr/>
            </p14:nvContentPartPr>
            <p14:xfrm>
              <a:off x="6209705" y="4797240"/>
              <a:ext cx="299520" cy="102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6602E6-F58B-4DC6-8B45-E50453F279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55705" y="4689240"/>
                <a:ext cx="4071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18290EE-47DF-4250-B810-5A16954DE595}"/>
                  </a:ext>
                </a:extLst>
              </p14:cNvPr>
              <p14:cNvContentPartPr/>
              <p14:nvPr/>
            </p14:nvContentPartPr>
            <p14:xfrm>
              <a:off x="5602385" y="4697160"/>
              <a:ext cx="556560" cy="131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18290EE-47DF-4250-B810-5A16954DE5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48385" y="4589160"/>
                <a:ext cx="6642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020D6B9-0FAA-4A94-8437-6CF04072EEEA}"/>
                  </a:ext>
                </a:extLst>
              </p14:cNvPr>
              <p14:cNvContentPartPr/>
              <p14:nvPr/>
            </p14:nvContentPartPr>
            <p14:xfrm>
              <a:off x="8963705" y="3200280"/>
              <a:ext cx="698400" cy="124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020D6B9-0FAA-4A94-8437-6CF04072EE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09705" y="3092640"/>
                <a:ext cx="80604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0783A05-23A6-447F-9E0E-383C19D83BFA}"/>
                  </a:ext>
                </a:extLst>
              </p14:cNvPr>
              <p14:cNvContentPartPr/>
              <p14:nvPr/>
            </p14:nvContentPartPr>
            <p14:xfrm>
              <a:off x="5021345" y="6227520"/>
              <a:ext cx="510120" cy="57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0783A05-23A6-447F-9E0E-383C19D83B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67345" y="6119520"/>
                <a:ext cx="617760" cy="2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32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build="p" animBg="1"/>
      <p:bldP spid="33" grpId="0" animBg="1"/>
      <p:bldP spid="39" grpId="0" animBg="1"/>
      <p:bldP spid="26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แต่ละอ็อบเจกต์มีตัวแปรประจำอ็อบเจกต์ของตัวเอง</a:t>
            </a:r>
          </a:p>
        </p:txBody>
      </p:sp>
      <p:sp>
        <p:nvSpPr>
          <p:cNvPr id="609285" name="Text Box 5"/>
          <p:cNvSpPr txBox="1">
            <a:spLocks noChangeArrowheads="1"/>
          </p:cNvSpPr>
          <p:nvPr/>
        </p:nvSpPr>
        <p:spPr bwMode="auto">
          <a:xfrm>
            <a:off x="2128838" y="1020764"/>
            <a:ext cx="801846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b1 = </a:t>
            </a:r>
            <a:r>
              <a:rPr lang="en-US" sz="2000" b="1" dirty="0">
                <a:solidFill>
                  <a:srgbClr val="0000C0"/>
                </a:solidFill>
                <a:cs typeface="Courier New" pitchFamily="49" charset="0"/>
              </a:rPr>
              <a:t>Book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"Data Science"</a:t>
            </a:r>
            <a:r>
              <a:rPr lang="en-US" sz="2000" b="1" dirty="0"/>
              <a:t>,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"149190142X"</a:t>
            </a:r>
            <a:r>
              <a:rPr lang="en-US" sz="2000" b="1" dirty="0"/>
              <a:t>, 28.79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b2 = </a:t>
            </a:r>
            <a:r>
              <a:rPr lang="en-US" sz="2000" b="1" dirty="0">
                <a:solidFill>
                  <a:srgbClr val="0000C0"/>
                </a:solidFill>
                <a:cs typeface="Courier New" pitchFamily="49" charset="0"/>
              </a:rPr>
              <a:t>Book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"Learning Python"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"1449355730"</a:t>
            </a:r>
            <a:r>
              <a:rPr lang="en-US" sz="2000" b="1" dirty="0"/>
              <a:t>, 37.06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b3 = </a:t>
            </a:r>
            <a:r>
              <a:rPr lang="en-US" sz="2000" b="1" dirty="0">
                <a:solidFill>
                  <a:srgbClr val="0000C0"/>
                </a:solidFill>
                <a:cs typeface="Courier New" pitchFamily="49" charset="0"/>
              </a:rPr>
              <a:t>Book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"Data Analysis"</a:t>
            </a:r>
            <a:r>
              <a:rPr lang="en-US" sz="2000" b="1" dirty="0"/>
              <a:t>,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"1449319793"</a:t>
            </a:r>
            <a:r>
              <a:rPr lang="en-US" sz="2000" b="1" dirty="0"/>
              <a:t>, 27.68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7117" y="2268006"/>
            <a:ext cx="4638346" cy="1631407"/>
            <a:chOff x="930276" y="2242910"/>
            <a:chExt cx="4638346" cy="1631407"/>
          </a:xfrm>
        </p:grpSpPr>
        <p:grpSp>
          <p:nvGrpSpPr>
            <p:cNvPr id="11322" name="Group 35"/>
            <p:cNvGrpSpPr>
              <a:grpSpLocks/>
            </p:cNvGrpSpPr>
            <p:nvPr/>
          </p:nvGrpSpPr>
          <p:grpSpPr bwMode="auto">
            <a:xfrm>
              <a:off x="930276" y="2751138"/>
              <a:ext cx="887412" cy="368300"/>
              <a:chOff x="993" y="2911"/>
              <a:chExt cx="559" cy="232"/>
            </a:xfrm>
          </p:grpSpPr>
          <p:sp>
            <p:nvSpPr>
              <p:cNvPr id="11324" name="Rectangle 36"/>
              <p:cNvSpPr>
                <a:spLocks noChangeArrowheads="1"/>
              </p:cNvSpPr>
              <p:nvPr/>
            </p:nvSpPr>
            <p:spPr bwMode="auto">
              <a:xfrm>
                <a:off x="1311" y="2911"/>
                <a:ext cx="241" cy="23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5" name="Text Box 37"/>
              <p:cNvSpPr txBox="1">
                <a:spLocks noChangeArrowheads="1"/>
              </p:cNvSpPr>
              <p:nvPr/>
            </p:nvSpPr>
            <p:spPr bwMode="auto">
              <a:xfrm>
                <a:off x="993" y="2913"/>
                <a:ext cx="318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cs typeface="Angsana New" pitchFamily="18" charset="-34"/>
                  </a:rPr>
                  <a:t>b1</a:t>
                </a:r>
                <a:endParaRPr lang="th-TH" sz="4000" b="1">
                  <a:latin typeface="Tahoma" pitchFamily="34" charset="0"/>
                </a:endParaRPr>
              </a:p>
            </p:txBody>
          </p:sp>
        </p:grpSp>
        <p:sp>
          <p:nvSpPr>
            <p:cNvPr id="11323" name="Line 38"/>
            <p:cNvSpPr>
              <a:spLocks noChangeShapeType="1"/>
            </p:cNvSpPr>
            <p:nvPr/>
          </p:nvSpPr>
          <p:spPr bwMode="auto">
            <a:xfrm>
              <a:off x="1627166" y="2942951"/>
              <a:ext cx="722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370143" y="2242910"/>
              <a:ext cx="3198479" cy="1631407"/>
              <a:chOff x="4278378" y="4710135"/>
              <a:chExt cx="3198479" cy="1631407"/>
            </a:xfrm>
          </p:grpSpPr>
          <p:sp>
            <p:nvSpPr>
              <p:cNvPr id="74" name="AutoShape 6"/>
              <p:cNvSpPr>
                <a:spLocks noChangeArrowheads="1"/>
              </p:cNvSpPr>
              <p:nvPr/>
            </p:nvSpPr>
            <p:spPr bwMode="auto">
              <a:xfrm>
                <a:off x="4278378" y="4710135"/>
                <a:ext cx="3198479" cy="1631407"/>
              </a:xfrm>
              <a:prstGeom prst="roundRect">
                <a:avLst>
                  <a:gd name="adj" fmla="val 8989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600" b="1">
                  <a:latin typeface="Tahoma" pitchFamily="34" charset="0"/>
                </a:endParaRPr>
              </a:p>
            </p:txBody>
          </p:sp>
          <p:sp>
            <p:nvSpPr>
              <p:cNvPr id="75" name="Text Box 7"/>
              <p:cNvSpPr txBox="1">
                <a:spLocks noChangeArrowheads="1"/>
              </p:cNvSpPr>
              <p:nvPr/>
            </p:nvSpPr>
            <p:spPr bwMode="auto">
              <a:xfrm>
                <a:off x="5245101" y="4822801"/>
                <a:ext cx="2070229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endParaRPr lang="th-TH" sz="5400" b="1" dirty="0">
                  <a:latin typeface="Tahoma" pitchFamily="34" charset="0"/>
                </a:endParaRPr>
              </a:p>
            </p:txBody>
          </p:sp>
          <p:sp>
            <p:nvSpPr>
              <p:cNvPr id="76" name="Text Box 8"/>
              <p:cNvSpPr txBox="1">
                <a:spLocks noChangeArrowheads="1"/>
              </p:cNvSpPr>
              <p:nvPr/>
            </p:nvSpPr>
            <p:spPr bwMode="auto">
              <a:xfrm>
                <a:off x="4402148" y="4881439"/>
                <a:ext cx="842964" cy="416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 b="1" dirty="0">
                    <a:cs typeface="Angsana New" pitchFamily="18" charset="-34"/>
                  </a:rPr>
                  <a:t>title</a:t>
                </a:r>
                <a:endParaRPr lang="th-TH" sz="4000" b="1" dirty="0">
                  <a:latin typeface="Tahoma" pitchFamily="34" charset="0"/>
                </a:endParaRPr>
              </a:p>
            </p:txBody>
          </p:sp>
          <p:sp>
            <p:nvSpPr>
              <p:cNvPr id="77" name="Text Box 10"/>
              <p:cNvSpPr txBox="1">
                <a:spLocks noChangeArrowheads="1"/>
              </p:cNvSpPr>
              <p:nvPr/>
            </p:nvSpPr>
            <p:spPr bwMode="auto">
              <a:xfrm>
                <a:off x="4432311" y="5327597"/>
                <a:ext cx="939782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 b="1" dirty="0" err="1">
                    <a:cs typeface="Angsana New" pitchFamily="18" charset="-34"/>
                  </a:rPr>
                  <a:t>isbn</a:t>
                </a:r>
                <a:endParaRPr lang="th-TH" sz="4000" b="1" dirty="0">
                  <a:latin typeface="Tahoma" pitchFamily="34" charset="0"/>
                </a:endParaRPr>
              </a:p>
            </p:txBody>
          </p:sp>
          <p:sp>
            <p:nvSpPr>
              <p:cNvPr id="79" name="Text Box 10"/>
              <p:cNvSpPr txBox="1">
                <a:spLocks noChangeArrowheads="1"/>
              </p:cNvSpPr>
              <p:nvPr/>
            </p:nvSpPr>
            <p:spPr bwMode="auto">
              <a:xfrm>
                <a:off x="4432311" y="5788290"/>
                <a:ext cx="939782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 b="1" dirty="0">
                    <a:cs typeface="Angsana New" pitchFamily="18" charset="-34"/>
                  </a:rPr>
                  <a:t>price</a:t>
                </a:r>
                <a:endParaRPr lang="th-TH" sz="4000" b="1" dirty="0">
                  <a:latin typeface="Tahoma" pitchFamily="34" charset="0"/>
                </a:endParaRPr>
              </a:p>
            </p:txBody>
          </p:sp>
          <p:sp>
            <p:nvSpPr>
              <p:cNvPr id="80" name="Text Box 7"/>
              <p:cNvSpPr txBox="1">
                <a:spLocks noChangeArrowheads="1"/>
              </p:cNvSpPr>
              <p:nvPr/>
            </p:nvSpPr>
            <p:spPr bwMode="auto">
              <a:xfrm>
                <a:off x="5257801" y="5318101"/>
                <a:ext cx="2070229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"149190142X"</a:t>
                </a:r>
                <a:endParaRPr lang="th-TH" sz="1800" b="1" dirty="0">
                  <a:latin typeface="Tahoma" pitchFamily="34" charset="0"/>
                </a:endParaRPr>
              </a:p>
            </p:txBody>
          </p:sp>
          <p:sp>
            <p:nvSpPr>
              <p:cNvPr id="81" name="Text Box 7"/>
              <p:cNvSpPr txBox="1">
                <a:spLocks noChangeArrowheads="1"/>
              </p:cNvSpPr>
              <p:nvPr/>
            </p:nvSpPr>
            <p:spPr bwMode="auto">
              <a:xfrm>
                <a:off x="5257801" y="5838801"/>
                <a:ext cx="2070229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1800" b="1" dirty="0"/>
                  <a:t>28.79</a:t>
                </a:r>
                <a:endParaRPr lang="th-TH" sz="1800" b="1" dirty="0">
                  <a:latin typeface="Tahoma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213349" y="4834200"/>
                <a:ext cx="2114681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"Data Science"</a:t>
                </a:r>
                <a:endParaRPr lang="en-SG" sz="1800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241F051-9057-4620-82A8-198B7FFF783C}"/>
              </a:ext>
            </a:extLst>
          </p:cNvPr>
          <p:cNvGrpSpPr/>
          <p:nvPr/>
        </p:nvGrpSpPr>
        <p:grpSpPr>
          <a:xfrm>
            <a:off x="5396894" y="2296167"/>
            <a:ext cx="5064231" cy="1631407"/>
            <a:chOff x="930276" y="2242910"/>
            <a:chExt cx="5064231" cy="1631407"/>
          </a:xfrm>
        </p:grpSpPr>
        <p:grpSp>
          <p:nvGrpSpPr>
            <p:cNvPr id="47" name="Group 35">
              <a:extLst>
                <a:ext uri="{FF2B5EF4-FFF2-40B4-BE49-F238E27FC236}">
                  <a16:creationId xmlns:a16="http://schemas.microsoft.com/office/drawing/2014/main" id="{CE16744C-617A-4AF3-B9D9-FF848176FA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276" y="2751138"/>
              <a:ext cx="887412" cy="368300"/>
              <a:chOff x="993" y="2911"/>
              <a:chExt cx="559" cy="232"/>
            </a:xfrm>
          </p:grpSpPr>
          <p:sp>
            <p:nvSpPr>
              <p:cNvPr id="58" name="Rectangle 36">
                <a:extLst>
                  <a:ext uri="{FF2B5EF4-FFF2-40B4-BE49-F238E27FC236}">
                    <a16:creationId xmlns:a16="http://schemas.microsoft.com/office/drawing/2014/main" id="{4618403B-D8D9-423A-97B2-D798263E5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" y="2911"/>
                <a:ext cx="241" cy="23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Text Box 37">
                <a:extLst>
                  <a:ext uri="{FF2B5EF4-FFF2-40B4-BE49-F238E27FC236}">
                    <a16:creationId xmlns:a16="http://schemas.microsoft.com/office/drawing/2014/main" id="{17940EA9-E289-4171-998F-974504A134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3" y="2913"/>
                <a:ext cx="318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cs typeface="Angsana New" pitchFamily="18" charset="-34"/>
                  </a:rPr>
                  <a:t>b2</a:t>
                </a:r>
                <a:endParaRPr lang="th-TH" sz="4000" b="1" dirty="0">
                  <a:latin typeface="Tahoma" pitchFamily="34" charset="0"/>
                </a:endParaRPr>
              </a:p>
            </p:txBody>
          </p:sp>
        </p:grpSp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CB7431EC-8FC3-4911-B723-53314CE63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166" y="2942951"/>
              <a:ext cx="722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25F0333-B81F-4E75-A3B0-9E3ECF655ED4}"/>
                </a:ext>
              </a:extLst>
            </p:cNvPr>
            <p:cNvGrpSpPr/>
            <p:nvPr/>
          </p:nvGrpSpPr>
          <p:grpSpPr>
            <a:xfrm>
              <a:off x="2370143" y="2242910"/>
              <a:ext cx="3624364" cy="1631407"/>
              <a:chOff x="4278378" y="4710135"/>
              <a:chExt cx="3624364" cy="1631407"/>
            </a:xfrm>
          </p:grpSpPr>
          <p:sp>
            <p:nvSpPr>
              <p:cNvPr id="50" name="AutoShape 6">
                <a:extLst>
                  <a:ext uri="{FF2B5EF4-FFF2-40B4-BE49-F238E27FC236}">
                    <a16:creationId xmlns:a16="http://schemas.microsoft.com/office/drawing/2014/main" id="{4089DBD1-F485-4967-93C4-1C7D938D1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8378" y="4710135"/>
                <a:ext cx="3624364" cy="1631407"/>
              </a:xfrm>
              <a:prstGeom prst="roundRect">
                <a:avLst>
                  <a:gd name="adj" fmla="val 8989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600" b="1">
                  <a:latin typeface="Tahoma" pitchFamily="34" charset="0"/>
                </a:endParaRPr>
              </a:p>
            </p:txBody>
          </p:sp>
          <p:sp>
            <p:nvSpPr>
              <p:cNvPr id="51" name="Text Box 7">
                <a:extLst>
                  <a:ext uri="{FF2B5EF4-FFF2-40B4-BE49-F238E27FC236}">
                    <a16:creationId xmlns:a16="http://schemas.microsoft.com/office/drawing/2014/main" id="{D1E3A101-FB01-4FE6-8454-969D0E055C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45101" y="4822801"/>
                <a:ext cx="2496504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endParaRPr lang="th-TH" sz="5400" b="1" dirty="0">
                  <a:latin typeface="Tahoma" pitchFamily="34" charset="0"/>
                </a:endParaRPr>
              </a:p>
            </p:txBody>
          </p:sp>
          <p:sp>
            <p:nvSpPr>
              <p:cNvPr id="52" name="Text Box 8">
                <a:extLst>
                  <a:ext uri="{FF2B5EF4-FFF2-40B4-BE49-F238E27FC236}">
                    <a16:creationId xmlns:a16="http://schemas.microsoft.com/office/drawing/2014/main" id="{E9B51A83-77CE-4F44-8DC8-74549B8EF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2148" y="4881439"/>
                <a:ext cx="842964" cy="416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 b="1" dirty="0">
                    <a:cs typeface="Angsana New" pitchFamily="18" charset="-34"/>
                  </a:rPr>
                  <a:t>title</a:t>
                </a:r>
                <a:endParaRPr lang="th-TH" sz="4000" b="1" dirty="0">
                  <a:latin typeface="Tahoma" pitchFamily="34" charset="0"/>
                </a:endParaRPr>
              </a:p>
            </p:txBody>
          </p:sp>
          <p:sp>
            <p:nvSpPr>
              <p:cNvPr id="53" name="Text Box 10">
                <a:extLst>
                  <a:ext uri="{FF2B5EF4-FFF2-40B4-BE49-F238E27FC236}">
                    <a16:creationId xmlns:a16="http://schemas.microsoft.com/office/drawing/2014/main" id="{637F7B8D-D52E-465A-894F-B8804999A4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311" y="5327597"/>
                <a:ext cx="939782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 b="1" dirty="0" err="1">
                    <a:cs typeface="Angsana New" pitchFamily="18" charset="-34"/>
                  </a:rPr>
                  <a:t>isbn</a:t>
                </a:r>
                <a:endParaRPr lang="th-TH" sz="4000" b="1" dirty="0">
                  <a:latin typeface="Tahoma" pitchFamily="34" charset="0"/>
                </a:endParaRPr>
              </a:p>
            </p:txBody>
          </p:sp>
          <p:sp>
            <p:nvSpPr>
              <p:cNvPr id="54" name="Text Box 10">
                <a:extLst>
                  <a:ext uri="{FF2B5EF4-FFF2-40B4-BE49-F238E27FC236}">
                    <a16:creationId xmlns:a16="http://schemas.microsoft.com/office/drawing/2014/main" id="{D25556FE-1288-4A7D-AE1E-A9BF0ADC74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311" y="5788290"/>
                <a:ext cx="939782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 b="1" dirty="0">
                    <a:cs typeface="Angsana New" pitchFamily="18" charset="-34"/>
                  </a:rPr>
                  <a:t>price</a:t>
                </a:r>
                <a:endParaRPr lang="th-TH" sz="4000" b="1" dirty="0">
                  <a:latin typeface="Tahoma" pitchFamily="34" charset="0"/>
                </a:endParaRPr>
              </a:p>
            </p:txBody>
          </p:sp>
          <p:sp>
            <p:nvSpPr>
              <p:cNvPr id="55" name="Text Box 7">
                <a:extLst>
                  <a:ext uri="{FF2B5EF4-FFF2-40B4-BE49-F238E27FC236}">
                    <a16:creationId xmlns:a16="http://schemas.microsoft.com/office/drawing/2014/main" id="{ADD5EA3F-4731-40CA-AB54-D6DAF3BDC0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7801" y="5318101"/>
                <a:ext cx="2483804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"1449355730"</a:t>
                </a:r>
                <a:endParaRPr lang="th-TH" sz="1800" b="1" dirty="0">
                  <a:latin typeface="Tahoma" pitchFamily="34" charset="0"/>
                </a:endParaRPr>
              </a:p>
            </p:txBody>
          </p:sp>
          <p:sp>
            <p:nvSpPr>
              <p:cNvPr id="56" name="Text Box 7">
                <a:extLst>
                  <a:ext uri="{FF2B5EF4-FFF2-40B4-BE49-F238E27FC236}">
                    <a16:creationId xmlns:a16="http://schemas.microsoft.com/office/drawing/2014/main" id="{AB2EF8ED-4BC8-4F28-85E0-ADFAFAB64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7801" y="5838801"/>
                <a:ext cx="2483804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1800" b="1" dirty="0"/>
                  <a:t>37.06</a:t>
                </a:r>
                <a:endParaRPr lang="th-TH" sz="1800" b="1" dirty="0">
                  <a:latin typeface="Tahoma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A4EEA5B-EE89-40EF-B0EA-2D2ECF6B537E}"/>
                  </a:ext>
                </a:extLst>
              </p:cNvPr>
              <p:cNvSpPr/>
              <p:nvPr/>
            </p:nvSpPr>
            <p:spPr>
              <a:xfrm>
                <a:off x="5213349" y="4834200"/>
                <a:ext cx="2528256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"Learning Python"</a:t>
                </a:r>
                <a:endParaRPr lang="en-SG" sz="1800" dirty="0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CE7B142-34E5-4F98-88D0-5C98471E3F7C}"/>
              </a:ext>
            </a:extLst>
          </p:cNvPr>
          <p:cNvGrpSpPr/>
          <p:nvPr/>
        </p:nvGrpSpPr>
        <p:grpSpPr>
          <a:xfrm>
            <a:off x="2971242" y="4337506"/>
            <a:ext cx="4638346" cy="1631407"/>
            <a:chOff x="930276" y="2242910"/>
            <a:chExt cx="4638346" cy="1631407"/>
          </a:xfrm>
        </p:grpSpPr>
        <p:grpSp>
          <p:nvGrpSpPr>
            <p:cNvPr id="61" name="Group 35">
              <a:extLst>
                <a:ext uri="{FF2B5EF4-FFF2-40B4-BE49-F238E27FC236}">
                  <a16:creationId xmlns:a16="http://schemas.microsoft.com/office/drawing/2014/main" id="{FA7A048B-0AD7-48F1-BD69-9B563B55C0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276" y="2751138"/>
              <a:ext cx="887412" cy="368300"/>
              <a:chOff x="993" y="2911"/>
              <a:chExt cx="559" cy="232"/>
            </a:xfrm>
          </p:grpSpPr>
          <p:sp>
            <p:nvSpPr>
              <p:cNvPr id="72" name="Rectangle 36">
                <a:extLst>
                  <a:ext uri="{FF2B5EF4-FFF2-40B4-BE49-F238E27FC236}">
                    <a16:creationId xmlns:a16="http://schemas.microsoft.com/office/drawing/2014/main" id="{1D7F7746-E11C-4A33-B3B0-6289B0ED2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" y="2911"/>
                <a:ext cx="241" cy="23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Text Box 37">
                <a:extLst>
                  <a:ext uri="{FF2B5EF4-FFF2-40B4-BE49-F238E27FC236}">
                    <a16:creationId xmlns:a16="http://schemas.microsoft.com/office/drawing/2014/main" id="{281FB8CB-DBDD-489F-B45A-C30A78237F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3" y="2913"/>
                <a:ext cx="318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cs typeface="Angsana New" pitchFamily="18" charset="-34"/>
                  </a:rPr>
                  <a:t>b3</a:t>
                </a:r>
                <a:endParaRPr lang="th-TH" sz="4000" b="1" dirty="0">
                  <a:latin typeface="Tahoma" pitchFamily="34" charset="0"/>
                </a:endParaRPr>
              </a:p>
            </p:txBody>
          </p:sp>
        </p:grpSp>
        <p:sp>
          <p:nvSpPr>
            <p:cNvPr id="62" name="Line 38">
              <a:extLst>
                <a:ext uri="{FF2B5EF4-FFF2-40B4-BE49-F238E27FC236}">
                  <a16:creationId xmlns:a16="http://schemas.microsoft.com/office/drawing/2014/main" id="{611ABD1D-7600-4569-A3CA-CCB135ED8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166" y="2942951"/>
              <a:ext cx="722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5907043-3E8D-4245-82DA-6CABD38C8966}"/>
                </a:ext>
              </a:extLst>
            </p:cNvPr>
            <p:cNvGrpSpPr/>
            <p:nvPr/>
          </p:nvGrpSpPr>
          <p:grpSpPr>
            <a:xfrm>
              <a:off x="2370143" y="2242910"/>
              <a:ext cx="3198479" cy="1631407"/>
              <a:chOff x="4278378" y="4710135"/>
              <a:chExt cx="3198479" cy="1631407"/>
            </a:xfrm>
          </p:grpSpPr>
          <p:sp>
            <p:nvSpPr>
              <p:cNvPr id="64" name="AutoShape 6">
                <a:extLst>
                  <a:ext uri="{FF2B5EF4-FFF2-40B4-BE49-F238E27FC236}">
                    <a16:creationId xmlns:a16="http://schemas.microsoft.com/office/drawing/2014/main" id="{A9C3E29B-9408-4AF0-81E5-914DC9248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8378" y="4710135"/>
                <a:ext cx="3198479" cy="1631407"/>
              </a:xfrm>
              <a:prstGeom prst="roundRect">
                <a:avLst>
                  <a:gd name="adj" fmla="val 8989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600" b="1">
                  <a:latin typeface="Tahoma" pitchFamily="34" charset="0"/>
                </a:endParaRPr>
              </a:p>
            </p:txBody>
          </p:sp>
          <p:sp>
            <p:nvSpPr>
              <p:cNvPr id="65" name="Text Box 7">
                <a:extLst>
                  <a:ext uri="{FF2B5EF4-FFF2-40B4-BE49-F238E27FC236}">
                    <a16:creationId xmlns:a16="http://schemas.microsoft.com/office/drawing/2014/main" id="{58670989-027A-48E3-B130-FB366FEE9F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45101" y="4822801"/>
                <a:ext cx="2070229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endParaRPr lang="th-TH" sz="5400" b="1" dirty="0">
                  <a:latin typeface="Tahoma" pitchFamily="34" charset="0"/>
                </a:endParaRPr>
              </a:p>
            </p:txBody>
          </p:sp>
          <p:sp>
            <p:nvSpPr>
              <p:cNvPr id="66" name="Text Box 8">
                <a:extLst>
                  <a:ext uri="{FF2B5EF4-FFF2-40B4-BE49-F238E27FC236}">
                    <a16:creationId xmlns:a16="http://schemas.microsoft.com/office/drawing/2014/main" id="{C6CC5F27-19CB-46DE-9FD6-F83BABE1C4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2148" y="4881439"/>
                <a:ext cx="842964" cy="416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 b="1" dirty="0">
                    <a:cs typeface="Angsana New" pitchFamily="18" charset="-34"/>
                  </a:rPr>
                  <a:t>title</a:t>
                </a:r>
                <a:endParaRPr lang="th-TH" sz="4000" b="1" dirty="0">
                  <a:latin typeface="Tahoma" pitchFamily="34" charset="0"/>
                </a:endParaRPr>
              </a:p>
            </p:txBody>
          </p:sp>
          <p:sp>
            <p:nvSpPr>
              <p:cNvPr id="67" name="Text Box 10">
                <a:extLst>
                  <a:ext uri="{FF2B5EF4-FFF2-40B4-BE49-F238E27FC236}">
                    <a16:creationId xmlns:a16="http://schemas.microsoft.com/office/drawing/2014/main" id="{D4C2219C-79D5-497C-B4FA-DA7AB3563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311" y="5327597"/>
                <a:ext cx="939782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 b="1" dirty="0" err="1">
                    <a:cs typeface="Angsana New" pitchFamily="18" charset="-34"/>
                  </a:rPr>
                  <a:t>isbn</a:t>
                </a:r>
                <a:endParaRPr lang="th-TH" sz="4000" b="1" dirty="0">
                  <a:latin typeface="Tahoma" pitchFamily="34" charset="0"/>
                </a:endParaRPr>
              </a:p>
            </p:txBody>
          </p:sp>
          <p:sp>
            <p:nvSpPr>
              <p:cNvPr id="68" name="Text Box 10">
                <a:extLst>
                  <a:ext uri="{FF2B5EF4-FFF2-40B4-BE49-F238E27FC236}">
                    <a16:creationId xmlns:a16="http://schemas.microsoft.com/office/drawing/2014/main" id="{6E269F1D-3514-490A-9F17-C44C30E98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311" y="5788290"/>
                <a:ext cx="939782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 b="1" dirty="0">
                    <a:cs typeface="Angsana New" pitchFamily="18" charset="-34"/>
                  </a:rPr>
                  <a:t>price</a:t>
                </a:r>
                <a:endParaRPr lang="th-TH" sz="4000" b="1" dirty="0">
                  <a:latin typeface="Tahoma" pitchFamily="34" charset="0"/>
                </a:endParaRPr>
              </a:p>
            </p:txBody>
          </p:sp>
          <p:sp>
            <p:nvSpPr>
              <p:cNvPr id="69" name="Text Box 7">
                <a:extLst>
                  <a:ext uri="{FF2B5EF4-FFF2-40B4-BE49-F238E27FC236}">
                    <a16:creationId xmlns:a16="http://schemas.microsoft.com/office/drawing/2014/main" id="{DE810699-7792-44E9-AF66-101DC47B4E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7801" y="5318101"/>
                <a:ext cx="2070229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"1449319793"</a:t>
                </a:r>
                <a:endParaRPr lang="th-TH" sz="1800" b="1" dirty="0">
                  <a:latin typeface="Tahoma" pitchFamily="34" charset="0"/>
                </a:endParaRPr>
              </a:p>
            </p:txBody>
          </p:sp>
          <p:sp>
            <p:nvSpPr>
              <p:cNvPr id="70" name="Text Box 7">
                <a:extLst>
                  <a:ext uri="{FF2B5EF4-FFF2-40B4-BE49-F238E27FC236}">
                    <a16:creationId xmlns:a16="http://schemas.microsoft.com/office/drawing/2014/main" id="{814109C7-BFC3-448F-8E54-0653462B4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7801" y="5838801"/>
                <a:ext cx="2070229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1800" b="1" dirty="0"/>
                  <a:t>27.68</a:t>
                </a:r>
                <a:endParaRPr lang="th-TH" sz="1800" b="1" dirty="0">
                  <a:latin typeface="Tahoma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8A9AF08-9897-4BE1-AFF8-C27292B8542F}"/>
                  </a:ext>
                </a:extLst>
              </p:cNvPr>
              <p:cNvSpPr/>
              <p:nvPr/>
            </p:nvSpPr>
            <p:spPr>
              <a:xfrm>
                <a:off x="5213349" y="4834200"/>
                <a:ext cx="2252540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"Data Analysis"</a:t>
                </a:r>
                <a:endParaRPr lang="en-SG" sz="18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9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9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ตัวอย่าง </a:t>
            </a:r>
            <a:r>
              <a:rPr lang="en-US" dirty="0"/>
              <a:t>: </a:t>
            </a:r>
            <a:r>
              <a:rPr lang="th-TH" dirty="0"/>
              <a:t>คลาสที่แทนประเภทข้อมูล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0082" y="868365"/>
            <a:ext cx="7467600" cy="1627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C0"/>
                </a:solidFill>
                <a:cs typeface="Courier New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Point:</a:t>
            </a:r>
          </a:p>
          <a:p>
            <a:pPr eaLnBrk="0" hangingPunct="0"/>
            <a:r>
              <a:rPr lang="th-TH" sz="2000" b="1" dirty="0">
                <a:solidFill>
                  <a:srgbClr val="000000"/>
                </a:solidFill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def __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__(self,</a:t>
            </a:r>
            <a:r>
              <a:rPr lang="th-TH" sz="2000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   ):</a:t>
            </a:r>
          </a:p>
          <a:p>
            <a:pPr eaLnBrk="0" hangingPunct="0"/>
            <a:r>
              <a:rPr lang="th-TH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self.x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x</a:t>
            </a:r>
          </a:p>
          <a:p>
            <a:pPr eaLnBrk="0" hangingPunct="0"/>
            <a:r>
              <a:rPr lang="th-TH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self.y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y 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60082" y="4663288"/>
            <a:ext cx="7489825" cy="191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C0"/>
                </a:solidFill>
                <a:cs typeface="Courier New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Song:</a:t>
            </a:r>
          </a:p>
          <a:p>
            <a:pPr eaLnBrk="0" hangingPunct="0"/>
            <a:r>
              <a:rPr lang="th-TH" sz="2000" b="1" dirty="0">
                <a:solidFill>
                  <a:srgbClr val="000000"/>
                </a:solidFill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def __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__(self,                        ):</a:t>
            </a:r>
          </a:p>
          <a:p>
            <a:pPr eaLnBrk="0" hangingPunct="0"/>
            <a:r>
              <a:rPr lang="th-TH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self.title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= title</a:t>
            </a:r>
          </a:p>
          <a:p>
            <a:pPr eaLnBrk="0" hangingPunct="0"/>
            <a:r>
              <a:rPr lang="th-TH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self.artist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artist</a:t>
            </a:r>
          </a:p>
          <a:p>
            <a:pPr eaLnBrk="0" hangingPunct="0"/>
            <a:r>
              <a:rPr lang="th-TH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self.lyrics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lyrics</a:t>
            </a: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self.nviews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0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360083" y="2600330"/>
            <a:ext cx="7467599" cy="19581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C0"/>
                </a:solidFill>
                <a:cs typeface="Courier New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Date: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th-TH" sz="2000" b="1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def __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__(self,          ):</a:t>
            </a: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self.day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d</a:t>
            </a: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self.month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m</a:t>
            </a: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self.year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y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650E8AA-6405-4FAA-BD71-87BC865A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083" y="1180143"/>
            <a:ext cx="891118" cy="36534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x, y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586F3D1-A9A4-4846-A8D5-DC4B898E7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082" y="2906607"/>
            <a:ext cx="1399117" cy="36534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d, m, y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4B619BB-2EBB-4818-B903-11BD384B2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082" y="4966386"/>
            <a:ext cx="1399117" cy="36534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title, artist, lyrics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3A9E438-0D22-44E2-B14D-3BA92E0CD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11" y="1999920"/>
            <a:ext cx="2879575" cy="36534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p = Point(10, 23)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0AC42AB1-1EAA-45B4-AD0A-8D74FBAD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11" y="4072226"/>
            <a:ext cx="3373060" cy="36534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d = Date(14, 2, 2562)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E2C09B9B-91FD-4A7D-B75C-0BCB547C1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11" y="6099178"/>
            <a:ext cx="4809974" cy="36534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x = Song("Hello", "Adele", "")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795B1C-9479-476F-A6F0-2D50765D75E9}"/>
              </a:ext>
            </a:extLst>
          </p:cNvPr>
          <p:cNvGrpSpPr/>
          <p:nvPr/>
        </p:nvGrpSpPr>
        <p:grpSpPr>
          <a:xfrm>
            <a:off x="6032785" y="5999799"/>
            <a:ext cx="861120" cy="727920"/>
            <a:chOff x="6032785" y="5999799"/>
            <a:chExt cx="861120" cy="72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5B5372F-5F95-48B9-AAE1-0F3E62C031C7}"/>
                    </a:ext>
                  </a:extLst>
                </p14:cNvPr>
                <p14:cNvContentPartPr/>
                <p14:nvPr/>
              </p14:nvContentPartPr>
              <p14:xfrm>
                <a:off x="6032785" y="6334599"/>
                <a:ext cx="123480" cy="76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5B5372F-5F95-48B9-AAE1-0F3E62C031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23785" y="6325959"/>
                  <a:ext cx="141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7AE9E5D-7A39-4D85-B6AC-BE1B7256563A}"/>
                    </a:ext>
                  </a:extLst>
                </p14:cNvPr>
                <p14:cNvContentPartPr/>
                <p14:nvPr/>
              </p14:nvContentPartPr>
              <p14:xfrm>
                <a:off x="6267865" y="6330279"/>
                <a:ext cx="11520" cy="106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7AE9E5D-7A39-4D85-B6AC-BE1B7256563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59225" y="6321279"/>
                  <a:ext cx="29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FDCD51-5A17-4633-8911-55E0CF34B14D}"/>
                    </a:ext>
                  </a:extLst>
                </p14:cNvPr>
                <p14:cNvContentPartPr/>
                <p14:nvPr/>
              </p14:nvContentPartPr>
              <p14:xfrm>
                <a:off x="6286225" y="6232359"/>
                <a:ext cx="45000" cy="190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FDCD51-5A17-4633-8911-55E0CF34B1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77225" y="6223719"/>
                  <a:ext cx="62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9C05CB-BA52-43BB-A34F-7BDD13292AEE}"/>
                    </a:ext>
                  </a:extLst>
                </p14:cNvPr>
                <p14:cNvContentPartPr/>
                <p14:nvPr/>
              </p14:nvContentPartPr>
              <p14:xfrm>
                <a:off x="6384505" y="6308319"/>
                <a:ext cx="132840" cy="105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9C05CB-BA52-43BB-A34F-7BDD13292A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75505" y="6299319"/>
                  <a:ext cx="150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5B7039-DD19-4004-BCCE-2B239359991A}"/>
                    </a:ext>
                  </a:extLst>
                </p14:cNvPr>
                <p14:cNvContentPartPr/>
                <p14:nvPr/>
              </p14:nvContentPartPr>
              <p14:xfrm>
                <a:off x="6559825" y="6339279"/>
                <a:ext cx="8280" cy="79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5B7039-DD19-4004-BCCE-2B23935999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51185" y="6330279"/>
                  <a:ext cx="259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D24FE3B-AAE1-458D-A33B-0146B8BA9D38}"/>
                    </a:ext>
                  </a:extLst>
                </p14:cNvPr>
                <p14:cNvContentPartPr/>
                <p14:nvPr/>
              </p14:nvContentPartPr>
              <p14:xfrm>
                <a:off x="6596905" y="6291759"/>
                <a:ext cx="70200" cy="124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D24FE3B-AAE1-458D-A33B-0146B8BA9D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87905" y="6283119"/>
                  <a:ext cx="87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BC3B117-6CCE-474B-887F-0185CB2C8C4F}"/>
                    </a:ext>
                  </a:extLst>
                </p14:cNvPr>
                <p14:cNvContentPartPr/>
                <p14:nvPr/>
              </p14:nvContentPartPr>
              <p14:xfrm>
                <a:off x="6592585" y="6262599"/>
                <a:ext cx="66960" cy="24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BC3B117-6CCE-474B-887F-0185CB2C8C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83945" y="6253959"/>
                  <a:ext cx="846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D50B74-AF0E-4AAF-A625-126E00841F18}"/>
                    </a:ext>
                  </a:extLst>
                </p14:cNvPr>
                <p14:cNvContentPartPr/>
                <p14:nvPr/>
              </p14:nvContentPartPr>
              <p14:xfrm>
                <a:off x="6687625" y="6293559"/>
                <a:ext cx="84960" cy="110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D50B74-AF0E-4AAF-A625-126E00841F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78985" y="6284559"/>
                  <a:ext cx="102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31F317-AE7F-4518-BC2A-AC3C7ED05B46}"/>
                    </a:ext>
                  </a:extLst>
                </p14:cNvPr>
                <p14:cNvContentPartPr/>
                <p14:nvPr/>
              </p14:nvContentPartPr>
              <p14:xfrm>
                <a:off x="6695185" y="6157119"/>
                <a:ext cx="14760" cy="74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31F317-AE7F-4518-BC2A-AC3C7ED05B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86545" y="6148479"/>
                  <a:ext cx="324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EE5C265-68FE-4890-93D7-9248CF45B538}"/>
                    </a:ext>
                  </a:extLst>
                </p14:cNvPr>
                <p14:cNvContentPartPr/>
                <p14:nvPr/>
              </p14:nvContentPartPr>
              <p14:xfrm>
                <a:off x="6817945" y="6262599"/>
                <a:ext cx="43560" cy="109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EE5C265-68FE-4890-93D7-9248CF45B5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09305" y="6253599"/>
                  <a:ext cx="61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8DDD572-DB90-4836-BE1D-508FCCEFC436}"/>
                    </a:ext>
                  </a:extLst>
                </p14:cNvPr>
                <p14:cNvContentPartPr/>
                <p14:nvPr/>
              </p14:nvContentPartPr>
              <p14:xfrm>
                <a:off x="6799945" y="5999799"/>
                <a:ext cx="93960" cy="187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8DDD572-DB90-4836-BE1D-508FCCEFC4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1305" y="5990799"/>
                  <a:ext cx="111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49B951F-37D5-42C4-8DE5-1B823759A476}"/>
                    </a:ext>
                  </a:extLst>
                </p14:cNvPr>
                <p14:cNvContentPartPr/>
                <p14:nvPr/>
              </p14:nvContentPartPr>
              <p14:xfrm>
                <a:off x="6289465" y="6629079"/>
                <a:ext cx="58680" cy="98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49B951F-37D5-42C4-8DE5-1B823759A47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80825" y="6620439"/>
                  <a:ext cx="76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CC1663-74B4-4A4F-9BCD-EB3E87565023}"/>
                    </a:ext>
                  </a:extLst>
                </p14:cNvPr>
                <p14:cNvContentPartPr/>
                <p14:nvPr/>
              </p14:nvContentPartPr>
              <p14:xfrm>
                <a:off x="6259225" y="6481119"/>
                <a:ext cx="87480" cy="106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CC1663-74B4-4A4F-9BCD-EB3E8756502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50585" y="6472119"/>
                  <a:ext cx="105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DA703CB-E26C-4A1F-9EF4-550F2F2509F0}"/>
                    </a:ext>
                  </a:extLst>
                </p14:cNvPr>
                <p14:cNvContentPartPr/>
                <p14:nvPr/>
              </p14:nvContentPartPr>
              <p14:xfrm>
                <a:off x="6424105" y="6495159"/>
                <a:ext cx="52200" cy="195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DA703CB-E26C-4A1F-9EF4-550F2F2509F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15105" y="6486159"/>
                  <a:ext cx="698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C47574-13E9-48C8-9A6C-5C6B63FA563D}"/>
                    </a:ext>
                  </a:extLst>
                </p14:cNvPr>
                <p14:cNvContentPartPr/>
                <p14:nvPr/>
              </p14:nvContentPartPr>
              <p14:xfrm>
                <a:off x="6501865" y="6564999"/>
                <a:ext cx="85680" cy="83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C47574-13E9-48C8-9A6C-5C6B63FA56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93225" y="6555999"/>
                  <a:ext cx="103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BA81FD-4CEE-4A6A-A8A1-487E627F1CE8}"/>
                    </a:ext>
                  </a:extLst>
                </p14:cNvPr>
                <p14:cNvContentPartPr/>
                <p14:nvPr/>
              </p14:nvContentPartPr>
              <p14:xfrm>
                <a:off x="6543625" y="6490119"/>
                <a:ext cx="48600" cy="37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BA81FD-4CEE-4A6A-A8A1-487E627F1CE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34985" y="6481479"/>
                  <a:ext cx="66240" cy="55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uiExpand="1" build="p"/>
      <p:bldP spid="14" grpId="0" uiExpand="1" build="p"/>
      <p:bldP spid="7" grpId="0" uiExpand="1" build="p"/>
      <p:bldP spid="8" grpId="0" uiExpand="1" build="p"/>
      <p:bldP spid="10" grpId="0" uiExpand="1" build="p"/>
      <p:bldP spid="11" grpId="0" uiExpand="1" animBg="1"/>
      <p:bldP spid="12" grpId="0" uiExpand="1" animBg="1"/>
      <p:bldP spid="16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ตัวอย่าง </a:t>
            </a:r>
            <a:r>
              <a:rPr lang="en-US" dirty="0"/>
              <a:t>: </a:t>
            </a:r>
            <a:r>
              <a:rPr lang="th-TH" dirty="0"/>
              <a:t>คลาสที่แทนประเภทข้อมูล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77810" y="926423"/>
            <a:ext cx="8032147" cy="162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C0"/>
                </a:solidFill>
                <a:cs typeface="Courier New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BankAccount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:</a:t>
            </a: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  def __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__(self,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acc_no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acc_name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, balance):</a:t>
            </a: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self.acc_no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 =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acc_no</a:t>
            </a:r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self.acc_name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acc_name</a:t>
            </a:r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self.balance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= balance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79926" y="2675395"/>
            <a:ext cx="8032147" cy="16280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Rectangle: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__(self,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lower_left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 w, h):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self.lower_left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lower_left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self.height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h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self.width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= w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3E821B26-EF00-4305-8830-CF7BAF5A5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809" y="4444551"/>
            <a:ext cx="8032147" cy="17707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Course: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__(self, ID, name):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self.ID = ID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self.name = name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self.students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[]</a:t>
            </a:r>
          </a:p>
        </p:txBody>
      </p:sp>
    </p:spTree>
    <p:extLst>
      <p:ext uri="{BB962C8B-B14F-4D97-AF65-F5344CB8AC3E}">
        <p14:creationId xmlns:p14="http://schemas.microsoft.com/office/powerpoint/2010/main" val="293879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4" grpId="0" uiExpand="1" build="p" animBg="1"/>
      <p:bldP spid="15" grpId="0" uiExpand="1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31PHOTO" val="/9j/4AAQSkZJRgABAQAAAQABAAD/2wBDAAMCAgMCAgMDAwMEAwMEBQgFBQQEBQoHBwYIDAoMDAsKCwsNDhIQDQ4RDgsLEBYQERMUFRUVDA8XGBYUGBIUFRT/2wBDAQMEBAUEBQkFBQkUDQsNFBQUFBQUFBQUFBQUFBQUFBQUFBQUFBQUFBQUFBQUFBQUFBQUFBQUFBQUFBQUFBQUFBT/wAARCAG0AW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SJX2bV3Lv20x5l2/LKqf8CrifHOoyWuo2qozJvtl+5/wOubfW5/n/e0AetfaVT7zf98UvnK/3XWvJP7buXX7zbP96h/EN4kqbGbZt/vUAeu713f3/wDgVG9Eb733v7leSP4qvNz/AL3f/wACoTxVffd835KAPW0dX/26im3PE6rLsevLE8VX2/a0/wA60/8A4TC+T7srUAepb/76/wDfdHy/3f8AgFeVTeLb5Ivln/8AHqenja8+RlnZJf7m2gD1LfvX+5Q7r/H8leXv45vP4tyP/u0//hObyFdzf/YUAem/cfe23Zt+/wD3aN/ybt29P79eZP45uXV1dm2Mv8dCePLlIkVW+5935aAPTd6/7j/3Kbv2feb5P9uvN/8AhP7xF+ZV/wC+aP8AhYVym9m2o/8Af/goA9Kd1RPvKn/AKbv3/wASvXm3/Cf3KfMu1/8AfWl/4T+52/w7P4aAPRflRP3q/PT967f/ALGvNP8AhYtyku2LbM7/AHtn/wARQ/xIud/9z/Y276APRUdXbbu+T/bp7v8AN83ybf8AP3a83/4WRP8AxeW7/wAVH/Cy32Rbov8AgdAHpG/f8u1n/wBumfKm9l3bf9ta8/8A+Fl/wrEqf7b/AH6enxLi37duz/boA719u2j5U+bzfkrhU+JEX3vIX5KZ/wALLif7yK/+xuoA73777l+fbTd67fm2un9+uJ/4WLbO21omhl/h2N8lD/Ei2T5W/wDQvkoA7X+5t+RP9um/K71xifEizf5drf76N8lPf4kWbv8AN99P9r56AOw3qn+x/v0bNnzLXJf8LC09/lZdifxPTv8AhPNP+95suygDqU/8f/v0jv8AJtb5K5dPHmnp91m/4Gu+n/8ACeWOzarN/uUAdL/svuf/ANDpv3P4m/75rn/+E20/f95kehPG2nu25Zf+B0AdF/v0vzp/uf8AfFc5/wAJzYo3yy//ABdCeNrH+KVd3+2u+gDovuP821/9+j/eX5/96sJPGGnuv+vWn/8ACW6Y/wDy3VNtAG1/wLfTfufe+dG/jrHTxbp7/dni+anf8JPYp8v2mL/coA1XRU+X76f36XY3z/L/AOO1j/8ACT6e6v8A6SqbPvPuq7YarZ3/APqJ45kSgAuADNcITnCxH5PMz1l67ePy/HjbRViF2a5uNztEdkXHnbv7/wDB/D9e/T+GigDlviIm/VLb/r2X/wBCauTfd/d311/xEi8y9tm/6YJ/6E1cw6K7/wAKJQBCib//ALCmv8/ytuf/AG6l2N/+xQib13bW/wBmgCJ4dn3f4P46h+f7su16t7N7/wCXqJE/hZl2UAQ/Ju/+xodGRXbcyJT9i/e3b/8AYpjp/D/4+lADdkv3tuxKY+1/u/P/AL/yVKifxbv9ino+z5lZU/4DQBE+3b8u1P8Afpmz90jf+h0/yfk3KtOfb97/ANDWgBv3P4Wd/wD2WmOi+V/E/wDuP8lWNipE+5f956Zs2L/nfQBEibP4v+APRvl3/Lt3/wC7Uuzf/wAsm30uxtm7a3+5QBU+5/Fs3fwUx02KjeVvT+5/dq3s3/dT/gH96odn91WR/wC5QBE/z/Msqp/sVF9xn21adN/95H/i+ajY2/ay0AUnT5/vb0f+58lRbFhX5V2VoTQqkW3/ANmqp5Ko6bfuf997aAIvuPu8pv8Aa2Uz/gW9/wC4iVLs2N5u5kf+L5qJkXcm35//ABygCJN27bt2f79M+/8AKyfOn8e6ptn+1/F/HTJkVH27v++KAGPD8v8Aff8A8foeZk+XzWen7It23a2/+He1M+VF27v/AIigCLZvf5fk/wDH6H81Pl2/71SvCybHX5Eprov8bN8lADE3f89VRP8Avunpuhb+LY38CUbPmRvvv/4/Qn8fy7E/22oAHT5t0u1N1Md9n97Z/fT7jU/+JGVV2UP/ALK/8DegBife3K33f7lPd5d6Mu7Y3+xQiLv3f5WmIn+7v/2GoAY7/Nu2sn+3upru2d275/79O2K+z5vn/wBumum9tj/P/uUADzMjp8zbP9uh5mR/76f3Eo2b/vLvpj/Jv+7QAz7S38LMiUfbG3Ju+R/4Xf56bsban8Cf990Onkv977//AHxQAPM2zc0rf98/I9dr8IrmWbXpWaVvu1w77E+au9+D8KvqlxL/AHF/g+egD1S23C8ujtflIv8Al3z/AH/4v/ZP4f8AgVFVwRLfXRVVzsizs3Z6ydccflRQBjeO0/0+0/veQv8A7PXL7H37vlrrfHL7L+0/64L/AOh1y7p99t1AETozt92h0+T5t33al2fLt3fJT0+47bt70AV9jJKitu2VXw3m/eXb/c2f+z1bRN//ANnUL/O/yr86UARbNjUx/u7vv/7dWHT5923ZvpZvk+ZqAKmz90m1vkodP9lal2fJ/F89M2fNu/8AHKAGptmT+5/ufPTnTZ/tv9zZT3h+T5m+eh0dH2tQBF5Oz+6+7/Z+5R9ze21Xf+/t31Kifwu3/fdHk/P/AHP9+gCLYzvu+/THTev3vmq3sVPm3UzZs+X5kT/boAr7Gf725Nn8dM2ff3fOn+3Vt0g2J82z/wBmqu8LfJ8vyN/tUAMdFf8AhbZ/fprpvX5V3p/f/u1K6Mny7Vf/AHG30x0XbubcifwvQBF8yKn8af33qJ0/iZtm7+5TndU+/wCXTXmTzU+ZZt39+gBkKf3dvz/wVC6fMm7bs/ufwVNM/wDe+/8A7bVE83y7Vl/4BQBD8u/++/8AsUTJv2fMqP8A3E+R/wDgdTJt/hb5P4t60xE/vr/F/HQBFv2M6/8Ajj0xEl+6qrv/AL9WNjPFtfd/uUTfd2/c/wCA0ARbNjf36Z9zczL8/wD7LUqbd3zbUl/hd6Jkb5F2q6f7dAFf5t3ysuz/AL4qZ4fl/i/4H8lO2NMn3l/4AtN8nY3y/ff72/8AioAZsVPm3feo3/wbm3/3Hqb7j7vl3/c+T79Jsbb8i7P9xd9AFd02P/sN97Z/DQ6bJUZf4Pu1M+9Gf+//ABb6Z8vy7lbf/c+5QBX2bPvf/Z0bFR/4n/3PvpVh9v3v9dv/APHKidGdU/uf30oAZ/H8u51/2/v0x4fv/wBxamf733fkpmxn2Mq+Tt/uNQBU3/c2tvpr7vu/cf8A3fkqV9zt/ff+/CtDou7b9/8A36AK/wDD8rf8Dr0j4PoqXl23zb9v391efpDvR9v30/g+/XoHwfhZLi72/Im2gD0cFkuJxzt2R4w+V/j6L/D/AF6fw0VPZt5N/c8OqmOLBEO5T97o3/svbr/FRQBzfjja+oW33v8AUJ/6E1c1/F8tdX4y+e/t/lbf5C/+z1zXks7f36AId/8Ad3f8Ap+xX+Xb/uvUu9tr7W+Rv4N1N8mgCFEbzf77/wC3RvXc6tT0TZvX7iU/Z823bvoAieH5/wD4ioX+5833Kt7N/wB5FqGZFdNv3P8AYf591AET23yoyqzp/sUx0WFv9v8A26sbG2fMy/8AAP4ab5K+b8y/vf77/wDoFADNmxf79H+9tqXyd6/w0ff2Kyr/ALm2gCLYu3/2R1pm9U+X7mz+CrCJ8uz76f7v3afN8/yyszon3d9AFd9z/O3z/wCx/HRN/qk+bzk/uP8Aw0/Z/e+//t/cpk0zQq+3/wAfoAi3t5W3c2z+49VHm2f7n8W9a8/+J3x48HfC6Bm1zV4IbjbvW0hbfcN/uJXyF8Tv259e1tpbPwrpi6JZN9241Bt8rf8AstAH3RqviTT9EtZbm8uYIbJfvTXEuxK8M8f/ALZPgXwxFLFZ3jeIbv7nlaZ86f8Aff3a+Bde8f6r4wuvP1q+vdYf+L7RP+6i/wBz+FVrHTxJZzT+ROvkon/Puu/fQB9QeIf25/Ed/vXStFtNNi/huLuVpXT/AL5+WsyH9rrxnfq8Ud9bf3GdLVE/9Cr5yvLZfKRlVUT7/wB756yUv4kuok+VH3f7/wD45QB9MX/7QnjNEeVfEPk/7D7KbpX7VHjW2uov+Jn9sRPvpLEmx68NfVWuYkVmi3/5/gp3725VP9Jih2fx7v8A2SgD7F8GftjTzXTxeI9PjhTd/wAfFv8AJt/4BX0V4S8eaR42sIbnT7xZkdd6v/fr8qJrmDa6+bJM6N803lb9j/8Afe2t3wT8Xde+G+pRX2kXzJ83z2k33Jf+AUAfrAiM8W5V2f3t/wByhPu7mXZ/Bv2/I9eb/B/406L8SPBtvqsEvk3u3ZPbu3+qeu4ttYs5v9Qyu/8AF81AF14d/wDCvlVFs+zLuWJfK/7721Kkyu+5tr09IVfZ8v36AGI6uibWZ3/v/wAFSujeU+5l/wBlEprw7In2qyf7CUJsdfmb5/7m371ADPl+SXyvnb/ZoRG2P95P9vdVjY2zazKlRO8X3Zf+BbGoAYkO/wCVtzun/LXbTEf5XX/XJ/D/AAJQ+1Ityszxfwu/36fC6/J950/8foAidNibnbe/+xTH+Rtysr7/APZqxMiv93/vuot+z/coAh+/92Vkf/vuq+xfnX+993Z9yrc33dzN89RJ86Ort/3xQBX2bHRdq0TJ/dbfToXWH5VXen/j9Nfd/FuR6AGJuf8Ah/4Btr0j4RJv+27vnT/Y+/Xm7p8r72+f/Yr0r4RbfKu90VAHcHC3lzt8jzNkX+u8z7uZMZxx9Mf7VFSRZinnDbiuyLA83dj7/b/2bv0/hooAyvGCb7y3+7/qV/nXPOi/7W+uh8Yv/pNuv/TFf51jeTv2fLQBE+77zL8lQ/32+WrD7vu7vuf98U3/AGVVqABFXZu3ffpkKK7fM2z/AIBT9i/Orf8Aj605IfnoArujb/8Ab/2Kb82z5d3/AAD79WHh+d1Vtn+3TJoW3f36AIvJZ/4mR9v3KNnyfN/wKpdm/wCah0X/AHP9+gCLfvi3bt+yh03um5mSpX3P/Dvf/do+/wDxNs/2KAGfM/zbd/8AepXRX+bbTk3O3zbn2Uyb/dX/AH6AKt5NFZwPPPLFCkXztM/8KV8P/tCftsSpf3vhzwEzPKreVLq23ds/65Uz9uT9pnzrh/h94Yudm3/kJ3cX/oqviJ7xLDzW/u/88aANPVdVudSvZby+nlub24be13cMzPK3+/XP3Oty/YHlaWJHVtmzzfnqpc3LPL5tzLKmz52SVvur/t/3aqTbrCKKWVmtvPX9w7rsSX/P+xQBb85HuNzRS3O9vm8ll2b/AJNladtNbbopWiVJd3/LFt/z/wDAa5e2tp3R5Yoo3d22MmzZs+/vf/8Abom1Vt/yrFeO3/Lb+P8Ag/2/87P++ADupkZ/v7d//PJPm/77rN/sqe2ZGXbslbYvzbn2Vzls89tBE3mzuj/xyxbHZvu/+Of7FdR4YeP7H57eXM7N9xPv/wDA6AIrOZrOdJWZfNRfvv8Afro9Khi1u383ylTZ8/8Avf8AfVczqtnPNepPBFLNK3yNCi1b0e2WaCW2vvM2RfJsfZ9z/c+f/P8ABQBpXKSpA7RbvK37PnbZ/wCOVlJMrv8AJtm2N8yfP/6HVu5T7NEnzMlv9xXdWd1/3Kr7G3+arb1bf/qYvu/5+SgCWHxDPYRJFBcyIjtv2JK3y/8AfNdb4V+M3izwxe+fpmr3fmo3+qlbzUrzq/tms5U+eJ03f67dvT/vj+P/AIBUSTfaZZtsscPy72TbsidNnyJ/+3QB9+/Ar9sCz166i0rxQq2d2/8Ay9/Ns3f+y19VWdzBcruil3o/zq6fPur8dbC5lTyl/dbPv70XY/8Aub6+wP2Y/wBoptEa08Pa9O32R22Wss38P+xvoA+0kffK6tLvdfuvT5vKdEadW/uL8v3KihuYLy3SeKJXil/jharD/I/zKrotAEOxrb960W+L+HfT5tqRbtvz/wBynpseXd83+49QvDsl3RN/wD+/QAQ/P833HqJ/kl+7vRv9mrELsm5v738D0/ZKj7flR/7iUAVE2oybdu/+J3qL5dz/AHtn+3/FVh7bzv4Vpjp/ejZ3/hoAqPtT+H5P++9lNf51+VV2N/AlWHRvk81dj0zY0PzfM6UAVH3fIu1Xf+4/yU3ev2rb8rv/ABI9SuizfL/45TJoUeWLcrPt/joAHSXyt/yom75fufNXo3wr3Pa3UrN8/wDc/jrznydi/e3/APAa9D+F1suy4bd92gDtrUm4nnMqSrtSJT+72fN8/wDH/F/u/wAP/AqKglObi62+V5myDdnfn/lr128fl33Z420UAQ+K/wDj5tV/6YLWG6Vv+Kubm3X+DyFrGdKAGO7PFt3fd/8AHaifb/wP+/Uvy/7SUImz7v8A6DQAzY23/wBkoT5G+Vmp+z5P7j0/+H5aAGbG3/N/45UT/e+X7/8Ac/jq1sXf8v3/APxymbP4f4aAIET/AIG9S7Nn8LPT9m9Pu/JTNiv/ABMlADPJVE+9TfJ3t821E/3asPt2fd/4Huo+ZGRkXf8A3aAK/wDB97YleQ/tOfGC2+DPwx1DVWZX1Odfs9nF/flavYNi/eb+H52r8sP21fjBP8Ufi7d6fbTrNomgt9niRPkTzf43oA8Bm1K5v7q71C+3Xl3dM0sru33938dZV5qq206Lttodn3bhF37v9z/a/wBv/wCIqW8vFd3Vt2z+FE+dKx0uYPssqt/oyL935v8Ab/jf/vv/AL4oAr3ly/2hPNljuXSffFcfc3t/f3t81NubyX7Q8/lL9oul2O6fO8q/39/8X3Krwv8AcZmlff8AJvRfkVaYiSvK6ruREl/upsT5/wC5QA+8hWzZ4pYFe7i+T5237/8AP+fv0yHyoXiZfnll+T52+T+D+D/x+rtzZz2cCNc20kPmrvV3i3o3yU9LC5+VvIXenySpuR/7n8H8NABptyvmpKssnz7E372fauz/AMe/9B/74rbs9N864SeP7Slxu+XfOmzb/ur93/cqpbaPc+UkUqskTp/d+df9j/0Crtno86N5UEk8Nv8A7EW92egC3fus0XlMyun9/d89M01IobjdEyon39/8f/A6mfw9fO6Sy+ZM6/dd4t9WobC53OvkSTI/3v8A9igB/wBs86V1iWKHzfk/23rQsLNbBX8+2Wbd/wAtqihh+bbsZP8Arqux1q1DDPNvVmb/AIAv3/8AgFAHJa9CyLcN8r7/ALvy/wAP/fFY9tthuEWCVni+Xzdi7/I/v7N3+7Xa6rbRXm6JVZ5f4kTdXJXNh5MvzRNN93dvb5ET/P8AsUAXdHs2tmf97A8W7/XRKu//AIH/ABfx12Gj38tg6Mu3+/sRvvf7dcfoieTO7RfJ/Gu+LY7/APxVdtpW3zXWVm37f4KAPu39mD4xr4q0tNF1WVYdQiX5Xf8AiSvo3YzxP83/AANK/JrR/Elz4V1G0vrGdra9t5VlieF6/SX4J/FSz+K/gu01WKWB7uJfKuov9qgD0BIVT5X3O/8AvUPCu9/u/wDAP4al++j/AHk/2P4KidI3iZfN+7/HQATW2z5vuJ/f2/fqL/U7PNXZ/dq79m2Ju8rYm35d/wDHVd933k+5/t/foArvuSf/ANnpkybG3MvzN93ZU2yeH5f73zUfut+7+9/coArum6oXT97833/9v+KrGzf+6b5H/wBiovv71+/toArzf3ZUZ/8A2SmffX5f4fk3pUz/AD/Mqt/31THRd+77/wDsJQBF9/ert/wN69F+Fyb7W62tvT/brz93byv9j+5XofwxT/Q7j5tlAHW7nM04RmQBYuPMz3k/g/h/3v4v+A0VJAzPcXLFmIKxYZk255k/j/i+nbr/ABUUAVPFCfvrf+/5K/zrDdNn8XyVv+JEzNb/APXFf51jbP8Axz+5QAz76+Vu2RUImz71P+Xbu/8AH9lMTdv3bPk/3qAD7jf7FG/fRs371276eibE+98lADNi7vvUz76bvmSpk+T5tv8AwOjYrtu/i/2KAGbG2bl2pUv303L8j0fcdFbdR8qfN8r/AO5QBF9+Lb8rp/t0zyVSrLp538Xyf3KZsaH7u16APPPjl45g+G/wt8R65PLseK1ZIv8Af/gr8Z5rye8S4lnZXllle4Z3/wBr/br9M/8Ago1rc+lfA+3s4G2fb7xUlr8zERUX919/b9/bQBnzbvn8q5VPl+bzW2fJ/v1lWaLNcfZmSea4+5sRdn/7Vad4ivcfN88Kr9/+9RpulTzXlv5UrI//AAP5KAMS8sJXllWVVSX7jW6RbPKf/c/hroNE8H3N/LFBBF5ybU+SL+D/AMc/3K7PRPh7PfukrMzo/wDf/i/+Kr2rwZ4JXSootsSv/t7aAPP/AAf8BIrlEl1BlRF2/In8FekaJ+zxpG128qV9/wDHXpem6VE/lK331+fYnyV3WlW0SJt2+S7fd2fcegDyrSv2bNI2bZYv4fmrttB/Z18PW0qbrFXf+FK9Ks7bzl+aBt6fx1sWdtKkW3auyX+N6AOHh+EumWC+UtjbTJ/DsWopvgboepLu/s+2+f8Aj217BYaJF/rdrPu/74rStrDZF935EoA+b9S/ZX0283ssXk/9Mtq7GrmNV/ZagRkba0Lf34V+SvsRLNdn3fv/AHf4KbNo6vsiaJt/8NAHwb4n/ZsudNiTavnI6/LceVsdP9ivBPG3gDU/Ct15s9t+6i/5a1+rWq+EvtlrtdftKfcaKb+Gvn/4o/CuJLO4aJVuU+b77fOtAH55Pfs908uoQNMj/eeJUR//AB3/AOIres5lheFl/wBJiZd6/wB//gdbHxI8E/8ACPXXmrA0O9t//AK4+ZGhlia2n3p/FDtoAtTXn+lebKqzRO3+p3bK9w/ZR+MC/DT4hpZ3ly39iaptiZJv+WTV4Fc7Zo/Ngb50b5neL71aGj6rPo+r6fqdm3+kWcqS7Pv0AfsqifclXd5TrvV6e/munzfc/wBiuM+Dnjm2+IvgDTNXgi2O8SpKn+1XceSr7/upuoAr7G+6u16Y6f73m7asbG+638NNf/gW/wD2P4qAKmxfvMrb6imhaH/V/wDfH96tCbbsRVXZs/g/v1XdP+eS/J/tr92gCpvV/lbdv/hRKidNnzM29KsXlt/Eu3f/AH0aq6bv+Wu1HoAh++yfMyP/ALFHk/PtX5KfC7O8q/c2t/H/ABUbF2Mu1t9AETps37Vbf/t16F8NE/4l1w3+1Xn77kT76u/9yvQ/hvtewlb5d+75t9AHSDb9sutuzfti3bN2esnXHH5UVLEd1xc7WOzbFj97vXrJ0T+H/e/i/wCA0UAGu/8AH1F/1xX+dZP+7/Eta/iD/XRf9c1rK8mgBv3P7zvTNn8e2pXT5tv/AKHS7H+9QBD0/vJQkP8AD83+zT3Tf93c9Gxvn+ZaAGIm9vu76Yif3f8AvirCbn+Zf/HKa6Nt+bclAEOxfu/M9PdGT5lX5NtP+X5F/go+b/gf9+gBmxtm5fkp7wrt/uUJ/eWnfN/wP/b/AI6APkL/AIKWQrbfBHTGlXfK+ort/wBn79fm7Nt+y7VRkl/imr9IP+CmUyp8G9HiaX5/7RTan/fdfnDMnnMit8lAFJLZftCReUsyP87bP4q634dabFeaj+9i3pu/j/grl5ofn2t8m3+/Xp3wl03zr/7q/J935aAPXfD2iRbvuqn910auws9N37N3z/OvzpVfTUazX7ux1/v06HWLb91ErN8zfNQB11gn2m4Taqv/ANMt1dLpU371Pl+f+4/3K5ewvLPb975/4q6vRJotn3loA6iw+Rt21n/2NuzZ/uVu6bN9mVFZf9f95P46zNKtotiQRfP82/5K6uG2itpU222//boAsWCN5/2aJl3/AH9lacMzIr7tzp/FWekLQ/M27+/v2/dp0M3yJKu7Z/Fv/ioA29+/YrfP/v1btoftMu7ds2Vkwuu9G27/APf/AIa1USJJ0ZpW/wDQ6ALNtZxQxOu2Xe7fx/PWJr3g+z1K3eKWJX3V1ds/yvu+f/YodN6/umV0b+B/4KAPg/8Aac+ES6bbtPbQMif7fz18S6lZtbXT7Ytmz7z/AP2Ffq/+0t4ba58KXcvlM6eV9zbX5j6lYKmoyqy7/m/joA5K5RfknijZHlX5k+/Q+1Nm1v8AgD/w0+5h+x3T7du9fvf7dQvth+VV+SVv7v3qAP09/ZL1WDUvhPpUqWLabLt8pk/gd/79e7JbfJ+9/wCBV5P+zT4Pl8JfCXQrZtzy3ECys/8A8RXrv3F+Zt70AM+ZPl3bE/21+9TXfYnlbW8qpXRk+bbsi/21qL5f4t2z/YoAh+ZPuKtV5k3/AMTfM336t7N//wARUT7U/iWgCps+f5f4arvD/e2/7Py/cq66MjfKzbP9haifb/DF86UAZ6btv71v++/4qf8Aw/eWrDwtMu//ANDqvv2S7W2/7O+gBn3PvLv216B8OkX+zrjyvk3tv+SuEmh2J867N39yvQPh7Cyaa+/b9779AHRbWM1zuDqdsXL2+zPMv8f8X+7/AA/8CopISv2y7x5nmbYt3kNLu6yf3eNvpj8eNtFAE/iH/X23/XKs3Z/6DWrr/wDrIv8ArlWe6bFoAr7Pko2Ltqxsb52pn3/u0ARInz/3KNnyfN9+n7Nj/NQif8DoAhRGT7zb6ETZ83/odTbF+6z0zYv8NAB82/7v/AKY6L/wOpnRv7u+jZ89ADNjbPmoeFvvffp6fInzf8Bpjp8m7d8/+78lAHxp/wAFOE3/AAs8ObYv+Yiv/oD1+droyQPEq7/N/j27tv8AwOv1N/bz0G21X4M2lzeRNNFa3iv8n8Nfml4z0FdHaK5s932K4+6n9ygDn32oqrFXuPwu0H7HpqMqtub+OvEdNhabUrRV/jlr7C8DaCttpdv5Sq+1fuP/AH6AK/iq5aw0nbbNvfb/AAfw157pv2x383b9p/vfL8lej63DBZxefeL+6/26q+HtSi83aulSXiOu+LyV8pP/AB7ZQBmWfh7xHeWqNZys8X8Nbej3/izw3fp58C+Vt+Z0be9d34ev9TRUVfDjJ/t/aoq7iZLO/wBLefUNKudEliXe32jZs/77WgDE8JeObn7QjbWT+Pf/AHq9oTxPbalZ27L8kqr/AB14Y6RQtFLF88UvzxSw/wAVdXpWpNeWu1vnf+/QB3V5qrJb/vW/e/fVK5+b4nQaasrMvnP/AHP7lVd++L9638P9771czMln9sdp4mf/AH6ANib43zvP82kMifwy7f8A2Sug0H4oz37RRfY/vf7WyuXsNb8PW0/lXM9tCifdSVtlegaV/wAI1rap5F9Y70/55SpQB12j+J2+7PLsrpYZvOiSXcqf7f8Afrj/AOwYP+WTb0/v/wB+t3Sv9Qnmts20AN8YaIuvaHe2Lbdkqv8AJX5RfFrw9L4V8b6npk/yOjNt3rX66vt+T7v+zsr85/27/Dy6P8S7efy/+P2DfvoA+T7/AOSXcu53/wBv5KieFpvKRWV3aVfnq6ib33Nu+7sV0rrfhL4DvPHnxL0LTbOCW5i89Hn+X7q0Afqn8KIWT4ZeF4pYtl39ji3f98V1T/fdfvv/ALdRWFnFYadaW0X3IokT5Ksf677v/fe2gCJE+582+mfw/Kvyf7dWHT5PmVk/26imh/dI0vyQ/wAL/wB6gCHYrr8jf8AdfkqJ0ZN/8Gz71W3TeqtEv/j1Qui7fvM+359lAFJ0Xd95nqLY0Lp/c/26tOjP935Kif52+Zd/+/QBUmRfn3bt9ReSro67f+B1bdG/gX7/APB/cqFEXf8AN89AFKa2W8tfKlZn2tv3ozJXpvgxG/sv5vuf3/71efv86fMrb/8AYWvQ/B6LDo2zc2z/AG6ANmLIuLlULoAsXytPjHMn/LP+H/e/i/4DRULku1wwV1BEXLQ4zzL/AB/xf7v8P/AqKAL+qJvni/65rVB0+f7y1o6sm+SL/rmvyfjVPYv96gCu/wDtf98Uf+h1Y8n/AGV30x0bZu3fLQBFs+f5l+X/AG6Zs3/xVY8n+Om/x/doAZ9x9q/+g0xP+A/7T1M6bHX++1MdPk+bb/v0AMf50+78n9zbTfvj/bqX+H7zPTPv/M3/AKDQA1/ufMv/AHxQ77PvfPTvr/wCh/ufM3/fFAHgv7bEyw/AS7Vl3+fOqfItfn0+gxa94Ilgl/4Dsr9Uvip4Sg8efDnxBos8G/7Rav5X+y9fl695F4b0n+z2271Zvnf+GgDyHQdH+2eLbez/AHkPlS7N6fwV9l+D9Si0rToop7ad5fkiidPnSVv/AGWvlPwYk7+OXnk3b3bf/vV75/aUqaNdtA0kL+V99GoA6250eJ3uL7Vdr6hu+S3++kH+5/tVzT399Zv5sFm15cM3975P+B1u6VNLc2cUW7fuX7m7ej10dtoK+Vt/1Mrt/wAAoA8p8f8AifxnolhaXOkeXvf/AFtvFFvdf9ytHwZ4z8dJ4al1fWp4Jnib5dOlXbLKn+xXsqeG4IZ/u70dfubaNV0SJ4kinX91/DQByn/CSWesaNaeI/8ASYYtuyW0+5/wDZ/erq/DfiRba/sv+Jfc3n2r/ljb7d6p/f2b68p8YQ/ZtXittzW2mLvdti/drufhQn9pXFvqWoM1/L8iLcP/AB0Ae6+PNK0/w34VfV9zeVt3t/fT/YevmnW7mfVUlvNXnks7Vvnisbdtny/7bV738VNVtrnw5pWh3iyeVf3lukSW8X3n3p9//Zrl/iL8OrZ9RuIp7Vfs7Ku1IW/1TUAfOXiH4i2ngxLe5i8PRXNrK/33iX7/APwKvWvg/wDG/wANeKona88Ib9PtW/ey/Y0dE/75+aq9t8HLa8i8ieBbyyf59j17N8NPAGmeG7VILPSoET7+z/boA7DSodM8Q6Is/hW++xxO29fK/exf98NW7oOpM+qPpWp2f2a7Vd6zbv3U6/30/wDiKpabbaf4ev5Z4Fjs5bht8qJ/H/wCpfE9/FNpf9oT2zQpat5sTo211egDqJnWGLdOyoi/dd6/Pr9syFvH/wAbNE0qCWJE8jyrXfv3yvX2VeaJrniG/t/7Qlih09V370l3vK//ALLXzF+1don/AAjfxL+H+vLu+0QXUSM6L9/56AOV/Z4/ZLab7X4h8bW0qWVmz+RYp/y8f7dfR/wr0TRbPxRd3On+HrLRLvbs860X55U/269o0eGzfTd0XlP58G9tn3K43w3oP2DXriVdyIjfcSgDsETY77vkd6H+f5WT5P76f+z050+X5WWH+6//ANhRvV12s3yUAH8P3fkqL7i/e2J/C9PRGTf+9pifOtADHh3/AL1W2f3v46id/uMyr/wNqldNn93/AIBTXRdv3VT/AH6AKKP529d67KEhaFEWLd8v3fmqw6bG+9vf+J6imTYyNu+9QBE6fN83mon99Pv1Cib/AJV3f8Dqx8v3v/Q6i/v/AHt/+9QBF/f+7v8A7n3K73wk/wDoEUW7fK/z7P464fZv3/x13vhhP+JTF/sUAXbcxNe3m7ZnbF/qlk39ZPvY4+mO+6ilPMl0N7NjyuPP245l/h/9n/i/4DRQBq6om+eL/rlVLZ83zVf1P78P/XKqez/d/wBygBmz5fvb6Z99t336l/75puz5vu0AHZqZs3/dX5Kl/wBr+H+5S7Pn+7soAh2fPTHT/d3090+bd/doT/eWgCJ9z/7/APcof+9t/wC+6ldP9qhvv0AV9m/5m+//AA76Y77Pur8/8VWNm/5qH+T/AHP9hqAK6Iu51/glXZX5MfHvTf7N8f67FArJbxX8qb/+B1+tsL+TKjff3V+b/wAfvDE/h74w+I4LyLfaX8v2pUlX+BvmoA8H8K2Hk6zFOq70df7tesaa/nNtl2/P/wB8Vw2g6V9j8QXa/fiT7v8As13NnC2/cvz7vnoA7DwN/ozy233JYm2NvX59lepabZxeR5rff/v15roifv4p/K/ep/4//sV3Ft4hXTYIpbyJrZG/vr8if8CoA7K2SJJbhoFWaVv4NvyMv+xWfqtmqW8S/cdP++91V7DxnpFtb7ZdXtHdvn/1q/L/ALFVdS8SXniGKa20G2Z0f/W31wrJEv8AwD+KgDyf4kXLXmpJpS/Ju+eV0b7qV6L8LnihiitmX90v+zXl/iTbpWpNZ23+n3f/AC9XD/3q9D+GKXOy3nZvkoA9d8eeFbn/AIRd77T187yl81URvnV6t6PqVt428L2+oSrvSVdjI/8Af/jrtfDyfbNNT5t6Mvzb1ry+GzbwB45uGiiZ9Evfnlt3+4rf30oA2LPRGhiRrbb+6/5ZXC7K6DTdNkm+eX9zE38CVbs7m11VfPs2jmi/heFt9XYbZkbzfl/2k3UAaGiaPZ2zfLAu9/nZ3X53qv45tlubC00xV3y3U6p/wH+On3Ot2eiWv2mWeKH/AMfdqZo8N5f37a1qG6F2XZa27/wL/ff/AGqANO5/c7FWL5Yvk/3K+af2jfDE/jnxl4a0yL53RvNZK+jrl1dN3zIif+P15o9tBN8VYtQudqPFa7IoX+f56ANrwBcy2bJZszQpEuzY9ddpqKm+Xbv3v/erM0fR5ba8lvp18mVvupW8n+q/hSgA2bG3bf8AdqHZ8m5lqxsiT5W+d6HTer/7H9ygCu/8DNuT+7/fpuxX+9U7/P8AMqslNfd96gCvs+bb83+/tqJ0+d1Zt9WH3J8yxeT/AL9QvD538PyJQBX/AI9zKqf7dN+/Urp/Czf99tTPvr95qAK77nXbtXev+zUT7t6fLVh9yfdf5f8Abo+5v2/Pu/goArvtT5ot3+1Xofh3cmmpu+R2/jrz/ZvTcu2vQPD25NLiX5Uf/eoAu20IS5u8pI0eItp8vH9/+P8Ai/3f4f8AgVFUpnRrm52+X5nlwbvK35/5a9ccfTHfdRQB0V/u3pt/55VS2fPVy825Vf8ApmtVvl+61ADHT5//AIul/wDiacP4/wC5Q/8AB8rUAQ7P71G/Yu3dv/8AZKmfbv8A/ZKZ83+4lADHTbTURf8A7F6dsb/nnRsVP4fl/wB6gBrp8u3atJ8zt/cqbZvVP46Y6Lu/9koAb8n/AO3TH+T5mX5f/HKldGf5vuPTfm/h/wC+3oAr/Nu/2f4K+bP2uvhRfeJGsvEunwNeRWsXlToi/On+3sr6Y2b/AL3z1XuYfO+8vz/3HoA/K220drPUpdu59yfx11Gj/P8AKqt/3zX2P+0V8PdMufhHrFzbafBbXcDfaN8MCI9fHuiO0MVu3y/MuxXoA73ww/2aLayq/wD6HXoFnDbXMW1VX5vvbK800TzfkbbXd6DeL5Xzfc2/wLQB0tt4esdnmrZxb/7/AJVZ/jy/i0Hwhd30XyPFF8uyr39pMiRKv3N38dZ/ipItYspbOVVeJl+b/boA8P8ACr20PhS41zVZVSKX97LcS/w10Xw3+Iujaqm6xuYpkibZvRvvVNo/gz+x4nsYJfO0xv8Al0uF3on+5Uvhv4LaHqXm3kEH2OX7/nWnyUAe63PxdsfDGl299qE9tbWm3Z5zsiVs/adD8f8AhxNV0+eOb5d6zRfOn/fdeaaJ8NLHxD4XuNMvoIr+3f5GS7+ffW18H/hc3w0W40+xi8nR2+fyd3yf8AoA0LPQVud8sVzPYPL997dtj7q1rbwlq7/K3iO72fxfuIt//oFbSWawzuu1vK/2ErWtka2VGXd8/wDs0AVNE8Jadpt0l5LuvL3/AJ+Ltt7/APAP7tbtzt+6v3/4f9mmo+9vl3f8A+5TLn76fNsf/wAcagDPvJv4WX5/9isfw3okFz4muNTli/1S7F31oXKRbnb+Cn6JbX1nK86qs1vcfwP99KAN253P8qqzv/Dv+5Qm1P8A2anojPFul+//AM8Up339vy/N/coAifbu+Vfk/wBtqHRHTa1WNjb9u5X/AN/7lQum/wD2H/3qAIn27nb/AMfpvyp8q/x1K/m/c2fPTH2o+3d/33QBFsVH3fcpn9/av+9vb71WNny/Oy1E6LvoArujJ95f+B1F80y/ebbVjYu5/m31D9/5vv8A+/QBVdE+Rf8Ax9KY6bPutvq399Pl2/7lMf8Ag8pvn/2KAK6Irr91kf8A2673REWHS03fP/tpXDzbXTc3+truNHdv7Li2r/vUATeYd1xuO6PEW1PMzt5l/g/h/wB7+L/gNFPjUrNcPsxuWLkRbFPMnR/4v93+H/gVFAG1fbmeL5tny1U/j+7V286J/wBc6q7N/wAu6gBm/wDvM1G1qm2K/wB2mf7v/fFADflT+KmbP726pU/2V2JTHT7m2gBn8X3Wpu9f7tS7P+AU3/0OgBjp/wAApjpsXd/A1TbN7/d/74pNnz7ttAEXzIn99KNjQ7FX/wCzWn7P9n56H/2vv/3KAIn+9to2M+/b/rad8qf3f996a6K6/dZ//ZKAMTxVoi694P1vT3X/AI+LVk/4FX52aDZy21xewS7keBmT7tfpX829F3b/AO9vr4H+K/h5vB/xa1u22+TFPL9oi/3GoANHRkiRfv7q6iwfZsVa5ywdXtU/8drYtrnzl3bWR/4qAOjtrnZv+Zv9yory52b937l9vy722Vnwu01rKzeXDu+RZv465rxbNeaboLzrBJNLF/49QBu/b4IfNlX99L/EiNXW+A5rObQdQi89Xl+bam6vl+28baz4hukgsbG5tk/i2ffat7Sn16w1RPIsbtE/ieL5/wD0GgD6y8EpLDo3zRbJf7ldnZ3jfY0lba+z+Cvkf/hPPFGm38M6217Dt+67xNsb/er1j4e/HLTPE6pbX0sWm6xF95Hb5GoA9ofyJokbaz7qsW0MqJuWXen3N9Ylhr0V/P8AupVdG+66VsJNv+VVVHX+41AEuxv7vyf33pty6+V5X3/7tOd/kRf43/v/AHKid5U+WXan+3QBlal+5VIl2o7/ACfdrqrOH7NZ28X8e3+9XNWG281u3iXbsX5vu11vy7nWgBro6L80W96H+dPm2olO+VPvLR/tL8+7+CgCLyVeh/nTbuVP9h1p+ze3zfI9D/c/uOv/AH3QBDsbb83/AI/Tdi7fm/8AH6sTIz/Mu7/cqF0/i/g/vvQBF9z/AJa/7vy0x08n5n3fN/HUz7vkZtr7ahdPvt9zf/tUARbF+7t/3v4N9RbG3/Ku/dVh921Pl3v/AA7Kh+VP4vn/AIqAK+9f7y/7j01923bt+dPn+SrT+b5XzKv+/Vf+P5f++91AEX/LX5fv13GlIz2EW5vkrjHT918q/wAX367PTf8AjwiZW/3qAE+Tz7rb5WdkGfv7/wDlr97bx+XfdnjbRU0bbbi62SNjEX3ZsL1k6R/w/wC9/F/wGigDdvfvp/uVF/H92pb376f7lRJ8/wA+75KAG/x0U7/dbZ/sU37ny0AG+mf39u3f/u1L9zeq03Z/eoAZ/H/cof738XzU9E+X5vuUzZ/F9ygBj/uf9ujZ/tf8Dp/zf7lM/j2/coAa/wDedv8Ax3ZTPv8A3ot9S7P95/8Abemv/s/98PQAz+Pb5Xz1F/fVdr/7D1Y+b+HclMdPm27fu/xvQBX+ZF/ievm/9sPwez2uleKraL54v9HndF/hr6Tfc/8AE1YPjbwrB4z8Janosq7/ALRF8jv/AAN/BQB8K6PeNNEjb121u6bcq+1m+f8A3642azn8N6td6Zc/JLbyulX7C/3s7Kuz+9sb/wBDoA7uzdU3y7m2bqh1iGK83xbvkdflrNs5le1T5dn/AAKtVHi2xKq75X+T/coA5K28Hwef5q/uX/vpXW6DNLo7bfN2bv8AZ31oWemxXN7taJvNVfmTbW9pWgyzbP3uz+6mygCXRNSa/i8qKSL5fkbeu+n638HPD3jDZc6hZwPcJ92aFdjo1dBpulNZy7v3Sf7kWx2rqLO2V/u7n/4DQBy/g/wq3hhXtlX7TEv3d7fOld7bIr2vys1UvJlTe0Df7tS+dE7urfuX/ufwUAXfOVESL+58++q9/N+4eV9z1Xmml37p5f8AdSse/vGmligi3b5W2fI1AHUeDLbZBLefc81q6Pf/ALW9qZYWy2dnb2237i/c21Y2K/8Auf7HyUAN2M/zIv8AwOokVk/up/uVLs/uts/z/fpj7f4vnf8A3qAGffR9z7KPv/Mzf8Dp6J533f8AvimbGT7yqif7FADdm9fl3UzZ8n8WyrDp/di/4HuqJ/70X/AvmoAh+X7v8f8AD/HTX+f5qlf5GT/2SmTbvk+WgCvs/hVm2/3KbsV/9t/7lWHTe3+3/sUzZ8/+2v8AfoAr/Kn97f8A7FNeF3+Zf/s6l2M6bfub6Y6bF2r/AAUARP8AP8zff3V2Fg/+iom3e9cpsV2RW2oldhZo0Nkm5fk/v7qAG2423FyG3HCxDcLfKnmTpJ/F/u/w/wDAqKi+VZrrDITiHPnLLu6y9dvH5d93bbRQB0V595Pm/hqH+NNy1YufvJ/uVX/joAfs+T+/TNn95moT+On7P++KAGfM/wDDR8u6jf8Aw/fo+VPvUAH+3tpv8e75t9O2M7f3/wDfo/h3UANfc/zNULv/AHf/AB+pptv8K/8AfbUx/n+Vfu/7FADHf5drN89N+4mxdtO+VE+Vf+Affprurv8AeXfQAfKn3W3vTP4H+b56Hf59rf8AfFE3+ztSgCJ3+Tc21E/i30xPkl3LtTZT/l+6y/J/t0I7f8tf+Pf7/wAn3FoA+L/2nPDcGj/Fr5ZY0/tSJbhkdvuN/t14/NMyTusTMmz5PNSvQP2mdebW/H1xqsXz2kDfZVf+CvNEmW5+bd89AHTab4h2eUrN/wB910thqsT+ay7fm/8AHa8ym83zXaDd8n9yrWm+KorZtsi7KAPZdN1VrZIvNbfcfw7K66w1hUi27v8Aerw9PGcFnPuafZv/AIHrb0f4ixI+6Jl2P97fQB9BaJqqpb/wvu/2t9bsMy7H2/J/e2V4PpvxRis9nmt/o7fwV2em/EixmdGtpf4fm+b56APQHmW23qrNvf8Aj3VU+3xfP83+8lcl/b1zqsrrFFKiN/HKuyrtnDKjurN8n8f+3QBrPefbHfauxF/2q0PCth9s1y3ZlbZF8/z1nwwr9+L5ET+/XW+AId73c+7f/BvoA63Z8v8A6DS/K/8AFQibH2tu+ek2Lv8Am3P/ALFABs/4HR82z+5/v0/Yv3fm/wB+h/vfvW/3UoAi2N8it8j0x9v3d29P79S/39y70o/2l+TZQBFs/iVd/wDuVF8rt8u5Hqxv3/vW3O9M2NtT5fnoAZsZF27f+B1FsaHeyt8lSunkv92m/Mn3pPn/ANigCF/nTaq/PTX+dtrKrp/fSpXRf7tMdPk+9s/36AK77X+79z+49Nf7n9+pXT5921f+B/x0x0/u/I9ADdjbPk27P4q62zT/AEOJl3On8W/5a5RPu/e/eo3yv/BXV2aedAn8Hy/Pv/joAWJx51xtzt2xY/fYXrJ0j/h/3v4v+A0UQqWuLn5WUbYsYg3L1k6N/wCyfw/8CooA3LlG3Jt/u1Xf/gNS3v30/wByojt3f/F0AP8A4fu/JTNm/YrNvo37P7tN3rs+9QA7/cpu/wCemPMv8TL/AMDqlea3bWau088Sbf77UAaD/O/y/wDfFM85d9cJrHxa0PTfu3P2mVf+eNeb+Lf2n7PRIt0slpYRff8ANu59j0Ae/PMqJ/crM1LxJY6bFuub6CFP96vjzxh+1Lcvon9tLPqF5pTf8vGnwfuv++/krwXxD+11PNK7WOkN5r/8tb6f/wBkX/4ugD9EtS+Mei2DP5Esty//AExX/wBnrn9K+Nja3e7Vs4Eidv3SPLvd6/O3wN8QvHXxa8W/2ZBrUmmxKvmzppy+VtT/ANCrs9K8H6hpXiWWXz75Lu3nSWC7h8133f7b76AP0i0TxJFqT+U8WyXb9x61X+T+7Xi9h4nls4NPubydd6RI91K/yJXTXPxv8OQo7QNPc/L/AMsYqAPQnmb+/wDJXn/xd8f2fgbwpLul/wCJnfq8VrEn39/9+uC8W/GnXryLbpFj9gT+G4uPnl/74+7Xi+vXmp+JGtNV1O+nv71W2NNN/CtAD38MRaxo0tteR/aYp/vf368P8T6PqHw01mKxvt01lK3+i3yfxJ/cf/ar6i8PaV/asv8AwHfsqxqvgzSvGGnXGlarYx3Np/cdf/H6APl2z1WK5i/h/wDi60PscFz97bs/v10HjP8AZs8Q+D4pb7w0za3pifP9k/5eF/8Aiq8/sNV/evBKrQ3EX3orj5XV6AOih8K2M3yrLsT7n3q0NK8EwQy/Mq/L953aqFhfq7Ivmr5v8PzV09hu2ptl/wC+6ALdh4GtPvSxb0/ubq9A8N6Pp+monlQfw/f+/XNWDq8sUqsr/wDPVN2yul0253/ul/0ZP+mtAHZ2E29XX5tn+39+tK2+SJIvuP8AxVzulXLTfeZd/wDEj/JWwl59gi3eV93+NKAN2a5gtrfc235F/jrtfBOmy2egxSy/JLO3m1yvgzwleeJLyLUNVXydPiffFbv8jz//AGNepOium1V2L/u/doAi+VH2r870O/8As/P/AHKl+aGJIt+yL/0KhPvfd3pQA37ibtvyN/Gi0x/kX7qu9Duv3d3/AH3TIYVs1Tymbai/8tW3u1AD9i7N9M2LsfbVK51i2tvmZvk/3fuU+2v4rxd0Uqv/AHdlAFrfv+bfUWz7n/oFP3/xUzev/fVAB9z5l+5TP+B/8A20fN/Fuf8AvbKPv/xf8AoAi2ff27qY6fPt27Hp77t27d97/vih0VPlZV2f36AK+z/d/wBx6HRU+Zfuf3Kc/wBxNzfJS72RN397+CgBieVDsbcu/wD2P4a6u23fZV3fOm3+7XLpuRkZdqP/AHErqLbdsTc2xNvzf7VAEACi6ufLU/dizt356ydccflRTJCQbjJyP3WA77gOZeifw/Xv0/hooA6K76J/u1g6r4n0zR2dby+gtn279ksvz10Ez7JYv7m2vgH9q7x94j8J/H+Xw/pqxW0V/apdLdtavdSsv+wi/wC5QB9Xal8b/Dmms6rcyXP+xEv3q8/8T/tS2Om7/wB1aWCf39Rn2/8AjlfNV/eN4wsLS+s7PVE+yr5U8OoXTWv2qf8A65L93/gdYXiH4V6VZwXfiPWpbbw3qduu/fbsssX3P4EZ3+agD3jXvj94h1XZ9hiu5opVd1mSL7Lb7F+++9vm2/7fzV4J4q+PHjGHxMkE9tbJpqNvn1CKVr2Lb/sOtWPD1/LrHga7n1XT7u5lfa66jcSxI/kf+gr/ALiVxXxC+M0F5oP/AAjnhXT4/tDfumeFXdNn+xQB6Bo/i3UPHlvqGq2LT6l4atWRPtDy/Z7hpf7myLZ8v+/WD4q+HXhq50PU9e8SzwaVqES7Fl0+VPK3f7a/P81aPgDw34jm+HyQeGvCF3omq3S7J/Nb7LaN/t/M+5v++a2rb9kvU/E9rD/wmPihXiRt/wBh0yLYn/ff8VAHmXw6TxLZ+F5dT1C+0u/0xfmisdQulR4l/v72Tav/AKFXl/jC8vvH/iB5dP09bl3+Rk0yzf8A9D+83+/X2rpvwc+Gnw60vdqEEFzFF8+/Vrrft/4A/wAtYWq/tCeAPDbfY9BgbVZfurFpNr8n/ff3aAPBPhR8EPiRYa9b6vp8C+HmX5PtF8331/20r7L0HR76zsEn1rU4Lm7/AInhgS3i2/8As1eSWfiT4u/Ev914a8NQeG7J2+W71P53/wDHv/iK7jQf2YJdVW0vvHviPUPEN3E29rd53+zr/wAAWgC3DeT/ABC8US2OlMyeGrBv9Kvk+5cS/wBxH/iWvQrDR7SzXzWiXYlW/scWm28VnYxQW1vEuxUhXYiJT3tv4W/77SgDJttEi166uJWi+RF2LXn9to8rre2bf8fETbN9e7eG7BYYkb/2WuU8Z6C2m699uVNlvP8Ae/3qAMfwTD9jgRZUXf8A89a2Nb0qWwlS+g/4E6fxUaPbLv2suzd8/wAn8NdR9m32r20v3GX79AGVpTwX9ru/j/3q8v8Aij4V8C+Kmf8AtnyrPUPurqNo+yVaseLdYvNEvH0qJmS3dv3syfL/AMArnNNhbXtJ1OxvrGPVfst4nyQqqSxRMn399AHnXiH4OeI9BWKWzgj8SaVL/qLu3+SX/gaVy+g6k0Osy6RP59heo3+qu4GR6+0PBPgC20Hw4lzZ3zTafKu9Ulbe6VPqttpjo/2yxtrlNu/fLF86rQB826D4eubxtzT70/2Fr0DR/Cs6RI22V0X7u+ur+G6aH42S9vtFsfs2n28rW/2j+838exK9ItvD2nwxeUy+dF/Ej/xUAec6D4Mudbb90u9P+ev3Er1Dw94Ds9KdZWVbm4/v/wAFacz/ANlacn2OBf8ApkkPyIlYiePN+nS3KxfZpbeXY0Nx/wAtf9ygDs/m+8q/J/cqZEb+GqmlX8WsWEV5bbnSVatbGR/vfP8A7dAFeZPlSWLa7VVmuVh+aeJkT/YatL7/APCu/wD743Vi63C3m/O2/cv3NlAEqalbfdWeP/gbVXvLyO5i8qJfO/vVxXifww1/ZusW6F0+7srwn4FeP9Q8GfHDU/CviPU/9Ev1/wBDmu2Z33/wIlAHt3xR8W/8IfoMstnte9Zf3UW3ft/4B/FXz/Z/tOeIPhvFFeeJdIXVdCvW/dahYq9vLb/7DxN/8XX0h428N2eq39vqd9Y/2rZWG6X7Oi75fl/jRP4q+XP2rv2h/BPjb4W3vhXQ7O5/th7pNyXdq0Xkbf8Ae/ioA+gPh7+0V4J+IRi/srXoEu9v/Hpdt9nl/wC+Gr02HUvOiRovnR/491fjLDM1ts3NsdPuv/t19MfB/wAW/Evw9pz30viWSw0eJflm1OL7Raf7m/fuWgD9CnmV/vffpv8As7VevlnR/wBs+x0HVItI8Y2a2dwy74tT0mX7VaTr/f8A7y17n4P+KnhzxzB9p0XWrS/V/vJFLvdf9/8AioA7X+B1Vd7/AO3Tfvp8y/8AfFVvtkW7bu2f8Cqbf9z7r/7dADPmf5typ/v/AH6b8qfMzbP7u+nP8nzbv++Kbvb73lb6AH7Fdv4X+b+7XRW3+qRdv7rb/BXOIn71PvfM38ddTDu2ou3f/uUAVpEdJ7osHlyIufJU95f+Wn8X+7/D/wACopE2pe3QVIxJ5cG7y92f+WnXHH0x33UUAb94/wBz/dr4w/4KL+G7+DRvCvjfRGkhvrS4+xXP2T/WyxP/AA7l/wA/NX1N4ke5hktGinZG+zLur59+K+j6noPii38UTz3epaVbrvlt5t8qRf7iUAfMXhvw3441hre88OeFbvTfN2M0upztEjt/fdPvNXQX/wCy14s8Z7P+En8S20Nu7b2t7GLen/slaWsftaXet3TW3gzwne6k7/Jvl3J83+4u+r1ho/xy8f2qS3moWnhK3f7sMMG+X/2egC7pv7N/g7QdOS21XU9Q1Wyi+fyr6822/wD3x92pbn4l/Cb4dL9m09rJJYv+XfRrXzX3f8B/+Lrb0H9jy11KdLzxjrWpeJJf4vtE77P++K9Y8K/A3wr4ViT+z9DtLbb/AHIkoA+fX+OvjHxJL/xSfgXUJovuLNqH7qL/AH/8tTH8GfGnxmnmX2vW3h63b/l30xfn2f79fXEPhu22blgX/gFaH9iRW0W1lX/ZoA+RLP8AZF0q5RJ9avNU8Q3r/O0t3Pvr1X4dfATQ/B+yWDT7aGVP49u6vaIdNX+7v/3K04dKXf8AMtAGJbI1tEm2DZtrN1i2nuX+VlTd/crsprZdm3bs/vVm3Nt8+5V+7QByiabFbNtX79PSw86X/wBnrVvLbY25alSFfkZW/wCAUATabD9mX5l/74qvrelRX9hLE250da0od0Kfd/74p6bk/i+d/wCB1oA8vs7CW2uNq/vkT/gcqV1FnN50SbWV0X+P+OqmsWDaVrPmruSKX+/W3DYQXkSSxL+9/vpQB418VLC8s5b2KLb/AGfe/P8AOv3ZV+589eP22sa54Y0m9trtZLa7l2yxXFu29Ff+NH/v19Z6r4eW5glgvIluYnX5krhJvhXoc29v383/AExll+RaAOJ+CF54j8W6vLqssTW2hWsXlNEjf6+X+N69I8Q/8eF60smz9w23fVvQfL8PRJZ2y/6P/wA8k+5VjxhNEnhfWLldqbbV92/5qAOK/ZI02WH4S3ErL/rdRndd/wDvvXsCQyw/N/B/ttXnX7Hl5Ff/AAK0qdV+5LLu2f7717L5PnL8u3/cegDyeH4zL4Y8eXvhzU9sPmrvglf+KuR1XxzpWlLe6V5rTee3mxRStv8A4/uJWn8afgtfeJNet/EOkfPqES7JYf8Anr/wOqngD4Dy38SanrjTw3qy/NYyquygD2jwBbT23he3a83JLcNvRE+fYtdB/urvptnCsMEUUfybV2Jvqf5tvzKzpQA3Zs/23/uP/DVd4fOT5lX/AIHUs3z7Nq/J/FRs3/8ALLZ/wKgDCvNHZ0+Vt6V4f8Y/gVZ+P3+2RM2m63b/ADwXCfJX0W/3fvbP9uqlzZwTLsZd/wD7PQB8L+DP2gfHXwE159D8dWdzrGif6qK7Rf3sSL/6FXrGpab8JP2n7DcstleXu3/XW7eVfRf8A+9/33XtHiTwHZ6xFKs9tBeW8v3oZYt9fN/xF/Y20y/uH1PwhfS6Dqq/MqIzbN3+w/3loA8i+Iv7D3iHR2lufCd5Fr1p99bS4/dXCL/6C1c54D0qXQfC+t+E/Eetal8Pb2WJ3+yXa/6Pdf8AfX/sjV6hYePPjX8E5Ui8S6U3i3Qov+Xj78qL/wBdV/8AZ69b8K/Gn4ZfG+w/sy+WB72X5G0nWYkR/wDgG75W/wCAUAfLXwNtvCb+HHtp9Ptr/wARwXX7qZ3+T7/yPv8A7teseM/hjp95KmrtAulaxZ7nnfRmaKWVfvfJ/tV0Xif9jDSEv/7a8C6w3hvUE+dbSb/SLd/+AVheMPD3iH+zrtfiNpmoaakUGyDW/D07vb71+5vRU/8AQ6AOHs/2h/GfgbxHb2elahJ4/wBHf5FivrV4ruJv+eTv97dXtvhX9rrQ/tEVn4s0+98JXr/d+3QM9v8A99rXz/8ACX4hS+J7W48L31ys0sU/zah5TvLLF/A+z+99yvWPFtha6V4S/wCJ9fW1zcWTbLWbU/8Aj3nRvuI9AH0h4b8baV4kt0l0zU7S/t3/AI4pVdK3UufubW+Svzqm8B64niCLxH4alXwZZSyqjJp941xs/wBtNv3lr2vR/id8Tfh7dWltfLp/jnT7qLfBNaT+Vdv/AH/95qAPrCH5/m+5/v8A8ddKj/uk+bY6fwPXg/w6+PHhr4i6z/Ytjcy6b4gT/W6TqcXlXC//ABVe8IksMSbqAEgdxdXW52J2xcedjHMn/LP+H/e/i/4DRSRAtdXTBWwVi+byM55k/wCWn8X+7/D/AMCooAXXbRbmS3X/AKYLWLNo6PF5Uq70b73+1XS6on7y3/65rWbN8jbd2x6AOStvBmmab81tZxQv/sKiVpW3h61/5awRP/Gu9a20hX/aR6fvV/7r0AUUs9ibdrP/AL7U/wAld77trulXUTe33qEh3si/+y0AVURU+Wj7Hvf+HZu+/urS+zLv27amhtvm/hoAopDs+79ypti7fmqWaHY+1aldNifd++v3KAMy5+7/AH/9+qDu1zLtVv8AgdXbx4k+Zv422/dqW2tl37m3UAYV5bbE+Vt9WLOw2J93/vutB4ftN191flrQhhX7qt8/+2tAGUlt8ny/P/sP/BQkK/Pt+etW5TYnyqu+s+2ffLtZV/36AMLxVYNNZ7vl3p/f+/Wf4bfeu1VZNv3q6LW9v2N653Qf+Pj5fuf7tAHQTWzbfm/4C9Zn2CKbzYLpV+b7r/8A2ddKiK8XzfPWbNCqfdb/AIA60AcfeeGIIZX2z/Zpf++91ZOvaDeP4U1izVfOluLVli2fcdtlN8c6leTePvDWkW0vkpKzPPF/fVUrV1jxhLc38q2e220S1l+zy3brvdn/ANj/AGf9ugDj/wBkjwlqvgD4PWmka1Ytbags8vm2+75Pv17R5Mu35tqJ/Cn39tc5pXiHZdSwRQSeUv3Xm/i/3K3ob+CZ9vyvQBdhRnb7ip/tpUyI33mb7v8As0yH59krf98I2yrGz5tv/fOygA2ec3m7m3/71Od/7rNR827+Gq8z/N8v3P4t9ADXdnfcm6pf4U+ahN29d3z7Kem1/mX7/wDsUAM+ZG2/N81Gxtu1W+ej+H++/wDt/coT5/mVv/sKAIkT53/v1Dc2yzL80UX+/Vv5d/8A7PQ/yLuZl/4HQBhXmgxTK67l2fc2JXj/AMRf2V/B3j/fJPpkdtd/8/1p+6l/+yr3p4W+7t+T/wBBqu6baAPkBPhX8YPhRE6+EPFS+IdMT7uma2vz/wDAHqfQf2tP7Buv7K+JHhW98MXH3ftG3zbd6+uJrZX/ANau9/8AbWud8Q+A9K8SWrwahY21/bv/AAXEW9KAPF7n4b/Cv4xqmuaR9he7/h1PQ5/KlRv+A/8As9ZniT4J6vbeHr2CJdP8bRbdipqcSxXCp/v7Nrf+O0/xV+xnpCXkuoeEdQvfB+p/wy6ZO3lN/vJXP/8ACYfGf4My+V4j0hfHOiRfe1HTPkuFX/bT+KgDwrwfreq/CudPDnjjTZ9Hsopf9De7id0T/gdeq/ELUra28B2mp6Vp9zf6Payq63emSrE8C/8APVK9N8K/Hj4b/GC1/sq8a2hu5fkbTNZi2P8A+PVhfEX9mCC/8OXtt4C1q58PJdb3/s5JfNtJf+Afw0AcT+yj4btvHnxc1Xx//aEut2+nRLFa3F3a+Vcb2/v/AMO6vutJnf5t3zsv8deL/s2fCVfhF8L7LQ5VWHVZW8282fcaWvaE+SLayqn96gCpLt+1XWzbny4M+Xuz/wAteuOPyoqV2YPcK4bYBFtXz9+OZf4P4f8Ae/i/4DRQBrak/wA8X/XL7lZV/wDPLE396te/hWZotzf8sqie2/0f7v3KAM/Y/wDdp8Nt8nzVb8nfs2rTndUX5vv0AUn2p8tWLZP7jVSR1muvu/J/sVqojfIv/oFABs2fw/LVj7n93/gdEKfNupk0ywsm35N7bF+WgCKZGf8Ah/74p7ps+8vyU5Pvb92yopk2O+1d/wDt0AZV5Ms0u35Xq1Cn7rctVfvy7mb5FetBE+X5l/4HQAxE+592rCI23bu+T/dpifI+379WE+ffQBXvNv2f7u+sLf5N783/AH29dHMjbKybm286L7zbqAM3Uk859yt97+41V7az+zbPl+T/AGKsOjQ/equ7/wAKs3/fPyUAasO112/36qXMOxn3M2//AGKms3VF/iRKdcor/dZdlAHk/iSzlufjToSpuf8A0OXZs/4BXC6lr154J1n7Yu250+K6+z61bzLv2Iz/ACPXqusJs+L/AIfnb53a1lTen/AK1vG3wx0jxbefbJ1lhu9uz7XC2x9v9x/7y0AQ6b4z0GaC1bTGa50xovN81F+RKt6Do7fZ3lZm3z/vfn/hrJ0H4b22jtbxNcy3lvB/qoX2JEn/AABa7uGzVET5VdP9j+GgAs/kX/Vb3/26up9z7v8AvVEn30Xd5zN91P46lRNj/MtAB8u390q1XfbN8/zf771bd91Z77fN+98/+7QBbhdv7/yf36c+3d/f3fdeiF97p/z1p77dtADNmz5flff/ALVGz5v4n2f8Ao2Ns/ho+V/kX7/8VABsbf8AKv8AvU3/AIF/49Tvm/h+9Rsb721UoAi+X7yys6N/fpmxNn3tlWN7/d3Ns/uPUSIu7duoAYn+0u//AHKbND/tLsarH3G3Izf8DqH+Lb/H/fegBrwr93Zv/wCBVUudNWb5ZV+f/dq6+751/uf7VNdFT+Jtj0AeKfFf9mPwd8UbV/tmnrZ6mv8AqtQtE8qVP/iq5f4IfBn4ifC7xkltfeKotb8Dqrbbe7VnuF/3K+kNn/TX5P7iUJCv+1v/ALlAFe8SJN7Lu2VoJuSJdzN9379ZmpP+9t4N3+tf5tlbP+pXav36AKEnyPcGJWdSIufIVO8v8f8AF/u/w/8AAqKdu3S3Xl7N+It2Vlz1l67ePy77u22igDZuv9ZF/wBc1qbZvi/+IpLjbiLd/wA81pUT+8tAFf7nzLuR6z7+5+R926rs393+D/vuse5+eX++lAD7BN7I1bEPzt96qVmny/7FWoXXf/coAt/M7f8AxFRb9/8AuU7fv301Nu6gB38H+3UVz/tL8lWN+9fvVE+599AGekNXURni+61ReT/darGxfk3bt9ADE+9/DsqX/e+/UTp8/wDc/wBupU+Rvm+5/FQAqfd+X5E/uPVGaH+Nf/HGq3sX+82z+Gh03/K38VAGJeQts3L/AN8VjzJv/wC+v466O5h++qsqN/F/tVzl4j7vm3UASwpvf5Wl+Vt/yVoO7fZ0X5vK/iqlCn3PKRv+AVb3y7dzL/wPdQByOvQqnxB8OSq3yfMmyu+m+SvP9bdX8eeGlZv3qK+7Z9yvQn3bvl2pQBX8n5PmX5FqZIV/i+5T0T/a2P8A+hU6Hai/KrUAGzZsZf8Avv8Av0bF27l+5T0T/wDYoRN77vlR/wDY+/QAP86vu+f/AG6yZvnba23/AGf9mtOZ/wDgb1mI++42t/HQBoQv8n3fn/v090X7ysv/AH1Qn8CxKz0ff2blVH/2/koAZ8ux/wCP+9R838P/AMRQ+/d83/2FN3r95fn2fwbKAJU2v/sb6HRtif3P79MT5P7u9/46e/8AvL/v/wAFADPm3/KrPRsbf+9Zfn/ufPRMjfxMvzf3Kan93a2ygB3zfeb7n+9UX99fvo/8FSo6v8i/J/v1Fs+Z2ZW/4BQAfK/3mpg/j/v1N8yfN/3zsamP/Au9f9+gBj7f4m/8do2Suny/dan7PnT7tRXP7lH27d60AZ8KLc6pKy7k8r5FR/uVtJuT7rf7zov3a53QUimaWTb9966B7yJLpLbd/pDLvVP49v8AlqAGNJvnuDukb5If4t3eX+D+H69+n8NFALfaLh+m5YufK2Z5k/j/AIv93+H/AIFRQBry/ei+fZ+7WpP4P7lVribZPbr/ANM1q3/B97+GgDKufkX+5WfbQ733VbuX30yFFd6ALFM37G+apnfZ83/jlUX2vL/7JQBppu/uqn+xQib/AJV+R92+mQuu5GVae/3/AOF91AEu9v4l/wDHqfs3r8r/AO7vqL/Z/jp38PzNvoArv/db5P8AbqxvVF203Z8yf+yVN/F/8RQBDs/i++n+39ynbF37k20fLv8Au/8AfdP2fP8Af+egBju33mT5v97fQj7Ffd/HTXRXba3/AAKjfv8AmoAhuYf9je7fdrndVTZL95fNWuluUX7zL/49WFqUPybl/wDHPv0AVLZ22/L86f3P46t7/J/h/wCAP89UbP5G+b/9utP5k+99z/YoA4zVUab4m6Ev33WJn8mvQ32vK+1dledTbpvjJp+3bsis2f73+5XpDuz/AMPz0AM+VPu/8C3/AH6e/wDe3L/wP5aEf5Pl+f8Av07+4y/fX+/QA35d/wD6E9Of7ny7U/29v3KPufM216Nm902/c/26AKt5tSJ13fd/jqpZv53y7mf/AGEqW/mb7u3/AIHRZ7kiRl+5QBbTamxfuf8AoFMd1f8Ah2f3XqK5vINNieedlhi++2+uK8VfGPwr4SntItX1WCze6XfAjq7+an+xQB3Hyp975E/2KZv3/M33P79cJ4z+L3hzwBLZRazdT6a9+u+2+0QP+9qlqvx18PaVLdrPPPC9kqPP+6f5VagD0W2dvNl83bDCv3fm+9Vjf8n7rbsb5/nrj/DHxF0/xPBFeaf5jxP86/L96tvUtb/sq3eV7aVE++1AGn+6d/u/7vzUxPn/AOWrV514V+NmleLfGsvheztrlL2Jd+91REru/tMv/PL5qANDezr96oXdfvf+h1yl/wCNv7NunjlibenyfeqbQfGf9t6y9i0Wx9u/fu+9QB0vy/IyqyU90X/a/wCB05Pkfb8r/wC3QifNuVdj/wDoVAEWxfl+be7/APAKo6w7Q2DxbvmrRRGT+FU31j+IfvxQbv4t9ADNEhaFdu3/AIA9dBs3tuVayrCH7Mn3WStjZv8AlZtlAFRSn2y52uzPsi3bN2esnXHH5UVJE5juLhW+UBIsD7V5X9/+H/2b+L/gNFAEWtTfZry1f/pita1tMs0W7/ZrK8WWzOkUqffWKmaDeb12rQBEk372Xd/A38dW7b/gPyf36z7b/j8u12/cb+OtCH5Dtf8A77oAdcvsXau3/a/26qp8ku5W2f7/AN+nXk299tRJ8+z9192gDY/5ZbvmShPufeX56r7/AN0n+dtSo7bPmVv/AIugCZPuPtbZTkf/AIHtqJ/4P/Q9tP8Am83c1ABs3tu3feqX7/8AeqJNv3t29/7lS/foAPufK213enbG+8vl7/4vmpfl2fd3/wDstH+786L/AH6AGOPl2szPu/h/gqH7mxfuf7FTTfOn8SP/ALFMTb/tPQA2bb8ny/7zpWPfw70favyfxVq722vt3f7j1SuUXZu/ufwUAc5D+5l27dif7dbCbdqL99/9isx9yT//ABFaFt86fKrI6/eSgDkNH2zfFq9+8jxWqfw16O+zftba/wDGtedeEk3/ABS8QS/c2wRJvf8A4HXoe9fN+ZW2f7dADgzSjdIzN/tp81N+5827Z/d2U7eqfM23/fpv+zuXbQA7Z/Ft30PtdN3/AI+lEL/f/wBYnzfx/wAdEz/J8zNQBlXnzzptXe/9zbViHdDvaon3PebdrbNv/fNWn2om35d7fJ/sUAeNfG/xJeaPqOlRNeeTp91FL5vy7/4K8P8AFviFbn4ofB/VbzQ9Q1XT0Vnlt4YGfb8/yPs/u/xV6x+1KjWH/CNX23/VTsjJt+9uSuP/AOEqlm1L4TyrZ3b+Quyf9w37r+D56AOj/bkvf7V+GujR6XpF9qt39uiniuLeP/j1/wB5v/Za+d/HyeLLDVPEt5c6DfJZS6TE87yr/uf/ABFfUH7Q/iGzufh9d21s7TXfnxOtvbxOzv8AP/crhPH+pXPjzRNbs9K0jULx5dAii+SBtnm/P8n+9QAfswX/AIlm8F6Vqf8AYbTaf5WxYvNXeyq717RrD65qvh/ULGz0qeG4uG3r9unV0X/Y+WvMv2eNbvvAfwCRtc0jUNNTTmledHi3vEm/7+ytjw9+054V8SeJdM0ixW7vLi9l2RfuNibv+BUAeGfCj/hI9B/axexvLaJ5VtWRokn+Rf3Sfx19h202uebLuWJE3fL+9r5/fwZ4xh/a5fXoND36IsX724eVE/5ZfwV6Ff8A7QOmWet6hZy6Ze+bayujfKn/AMXQBsax4S17Vb2Wf/QkR/u/vX/+Iqbwf4S1fSvEcV5fT2n2RF2eTDv31y6ftFWMzbYtMvk/75T/ANnrd+HXxObx/q93bLYtZxQfx+bvoA9Tfa/yfwf36d8r/Lu2Iv8AHUUM33F3fJVjZv8AlXd/uUAM2N8lYUz+dqT/ACq+z5K3XTYn3ldf9is223P96gCxD/ssv+5Wls/h++n+989ZsO3d8ytv/wBhq0n+f5d2zdQBWs4HM9wW3fci/wBVHgfx/wAf8X+7/D/wKionV47m6CYaTbF93zfM25lxu28fl+PG2igDT1WD7TEi/wDTKuV0eZrbUnib5K7C8+/F95/l+4lcvrFt9mvUni+5QBFZ/wDIZvdyts3fx1sP8kH+3XOaVeLc69e7fufJXR6lN9j0i7lZV+SL79AGP539qy7l3bEqXyf3qfe2J/tVU8Kp53h63n3fPL8/3a1oU/hZfnoAdeJ5zoq/J/vtV7YsMWz5kf8A3qqQ7Xfb9x6sb12/MyvQAIi/wSyPVjyW2Ovm7P8AYqukzuv+q/74q38vlfe/74WgBlnbSpE+77/9/bViF5d33l/75pkKb4vm/wCA/NVhPN/hoAi3y+dtaCnpt3fdZP8AYekf5G/uNT0+/wDdVH/vf3qAGb2+8q/J/fqLZ8z/ANypmTf8332/ipmxXX/2d6AIk/jZtv8A8RVd4fJ3tE2/b97fVpEVH3Ju/wB/+Cqrp8z/ACqlAHP36f6Z+62/8Dq1Z/Js3bt61Xv9r3Xy/wDoVWIfkRPloA5fwMizeN/FErbvvKnz/wC5XXXmsLbSou1v9p/4FrgdKhnS88Z3MDS/aFbeqJ/uVU+EvjO81XwbrWueI5dlwt80UH2jbEmxdmxN9AHqP2yNJXg81XdP4NtSpNvi+78lc5qt5PqVvp9zpjKkrr8zv8//AI+tTaJZ61Zy7tQvILnf/BCux6AOoR2+Vm2/L/s1RvH2b9q7KvOnyuzNv/3Pv1k3O550+Zf9nfQA+2h/ib7/AP441aDpsi2t871XhRf729f4kSrD7Xf5V2JQB5P8ddNkfQdEvtrPFYajFLLs/u7/AJ//AEKi28eaC7p5U6vXqE1mtz8u1XR/4Kpf2DYon/HnGn/AaAPnzx54209/EKSwRT3KeV9+3iarvw68ZwQ6pdtPY3aRPF8qPbOiPXvH9lW1t/ywjRG/uVMmmxJ92JU/u0AeKeKvFsupfDTxbZ2ekXz3FxA6QRfZWTzX/wBivk/4S+A/G2g/EPw5qFz4O1RLS3ukeV3X50Wv0YhsF82X+Pc2/Y6/coSwttj/ACqj0AedXnie5h8VvPFoOoPaP/y28r7tfO/jDwZ421XxlqtzY+GLv7PPO8qu8qpur7Q+wfxfcT+46/fpiWa/88tn92gD4a/4Qbx+joq+Gp0f/rqtex/s/eDPHGieI7i81zT7azsp1X50n+f/AL4r6C+xweany7H/AL71KkMSfd/8f+5QA3Y0Mr+Vuff/ALNO/hR91PmhX+H7/wDf3Ufc+82xG/uL96gCvebYbV3X/Wt/Btqum6G3Tb8n+5T7xFd03LUOzzm/uIn9+gASbZOnlfuX/v7a2N/ybG/j/wBquatrlptWRfubf7ldX838P3P9ugCggdLm4Ub8BIut35f9/wDh/wDZv4v+A0VPCrfabjO5U2Rbfk/3/wCPv9O3X+KigC7efwt/0y+5WVrEK3Omy/31+f8A3K0rx2R4vl/5ZVSvEbZ8v8S0AcF4MuWm1K9bzV37v462viFftZ+D711Vd+3ZXnvwouZ/+Et8S20+391P8qO3z10Hxg1L/iUWViq/PdTomygDrfD1sqeHtPXazv5S/wCxUr7kbazbKvWybLK3gb50RU/36rzfPLtWL7vyUAOtn3/3qtu67E2fw1Vs0/e/Nu2f7FSzOrq7K1ADon877u6raTKibm+d6r23zojMv+7T5nX/AGf+B0AWofn+78iVb/2W+9/t1n2bq/8Au/71aCfd+9v/ANxaAD5n+VaZv/hX7lPf723f838VHyo39/8A2NtADPvoitto++nzU3Z/F/B/cpyOvz/KuygCJE+R2/gqlc/d+Zvuf360Nn7p2b5P9us+5RnXd5qvFQBiTbnl+Zd/zVdRNj/w+V/fSqv/AC32/wAFXU3+ajbVf+9sX5KAOU+Hu2817xWrRb/3+xk/4BT9S+GMU1vLY21y0OlXDb5bR13pVf4Yuj+K/Fu37/np8m35H+SvQPJV0+ZmR6AMzRNHi0ewt7FduxF+Xya1k+T/AG/+A0Jt8rZuX/cp0PyKm5V+b/ZoAimfZ96sqZNkvytv3VpXKM8X8L/7D/fqkm3/ACtAFuGFU2fKyb1p29XZ1WX50os02JuZd/8A6BVLR3V7i9li/wCeuz56ANDYyRfe+SmpCyfxVP8AK/zM3z/7tN8td33vn/v/AMFAFS8SV2TdLs3/AHqf5K/d3fw/76VK6L935v8Agf3Ke6bF+8uz+4n36AK9tCv+z/wOiZF37v8A0CpYU/5awbdn9/dTn+5823e1AFXyV2bopf8AgD/fo2K+z72+rGzZ8rbfm/jSonh3xJuXYn+f46ADe21P3Xyf7tO2N97+D/bpUfZ8ys2yk37Jdv3/APcoAa6b/m+VP9jb9ymPuT5lbZ/sOtSuio+3b9//AGqrzbdm1qAKs22F9v33f7tUr92sIP7kr/wJ89T/AC+U8srbET7u+sqbdf3qS+VsT+HZQBd8N2zTXDy/f/291dW8PyVj6PCsMrsqrvb7z1tonz/Kq/8AfVAGURI+o3QiGJBHFvWPdkcydccflRVhA7306CSQhY4/uy4/vfwfw/X+L/gNFAE10drRf9c1qN9u7a1aT2e/Z833V21F9h+b5vnoA8i/s2LR/iTqE8HyJdRI7fNXKeM/ENnefEjR4Ly5WGytf3rPL9zfXsd/4Jku/Eqagsv7nytmys69+DGhapeNc3kLTSudzPuoAy7n4qeHk/5flf8A20V6rw/EvSL9HaBpf9/ynrSufgXoFyMKkqf7kny1V/4U1Fpzf6G2/wD4FQBYtvHmmPF83m7E/wCW3kPs/wC+62LPXrHWERra5gmT/YbfUuieE7mxg8qfZ/v0mp/DbSdVbzZYPJuO1xb/ACOv/fNAGpbTRbN27+GonmV3+Vqw4/C3iDRZR9lvI9Vt1/5ZXa7H/wC+lroLO0ubxPNlVkl/iSVaALNnu8j5fnRf9mrSXKoqfNv3f7NZ/wDY9y77ln8n/rlUq6HEF+fdM33v3zs1AFvezr/C/wDsbqer7G/9nrMfwtbO+7Zsb/Ylamv4bkA/c6hcwH03b1/8eoA0n+R3b5n/ANihE/8A2ErJW31mzZWb7Nfr935V8p9tbMMTGLhfJb+7QAzZsR93/oNZ9zCu3aqt81bBjZ/9mqj2Gfl3b/8A2WgDmH8rzf4t/wDH/s1dtvk2KrbKsPokm913t5TVYttKlh2fNsoA4H4Vuj+I/FqrH8/2r76N975K9Gf7n3vnX+/9+uW8DeGbnR9V8QTTlHgurnfFsXb/AA12P2d6AKn+tb7ux/8Ad20996fLU7wSOvVt39xvu017eR02tQBnzP8A3lXf/fRvuVS2N5qMrN8/z79uytiS0Zm2Ku7+89Uv7Nldt0u5/wD0OgBybn3/ADNv/wB3fWb4bf5b35m3+e219tbSWmPuq3/xNZ/huzubaK789VR2nf8A4ElAGg7/AHGl+/TP4trfw/3P/iqs+Su/crbP+A0x7ZkVF3b0oAZ/yydd33v9mn/cT5t3+/T0h2L/ABUjW7H/AGG/3aAKXzPO/wAq/wDAKmd02/Mvzp/co+zfvfm/74T5KlS2/wDHaAIvl27v3n/fPyPTNjfeban+xVh938W7fTPJ/wB2gBuzf95m2fwvtoRN/wB3cj/w/NUv2Zv9p0/uU10Z/wDc/wBugBjp5KfMvz1n3nlbX+ZXT/YrSe2ZPuvvf+4lZWpaa14yM235fvfwUAYk032yX5f+Pf8A9Cq3YQr91V3p/vbP/H6d9jl3+UkS7P8Ad+etNLaX5GlVd6f3FWgC3YQsn7pt2/7/AM6/JVt/kR/44qqW0LJ8zfI/+x9yrf3/APd/v0AUgD9vnb5jGY49uIVK/wAXRv8A2Xt1/iopiox1K42x8+VHnzN2fvSenH5UUAdBRRRQAUUUUAFFFFABRSd6WgAooooAKKKKAGfx05ulLSfjQAtMp9R7l/75oAWin1G3Py7qAFpi/L9773/oVP8A4vu0f+O0AJ/D8+2l+Zl/uUUf+O0AFFHyvRx0+agA2Ufx0Uxwr/e+f+7QA+j5vvf+O0+mUAH+7SfcH96l/go6feagBjbfvffo2/Ljb8tAeP5tu2okkaSJZNuzcu5kl/hoAl+X+FqHTf8AdbY9H3/m/wDHaPv7tv8A6DQAbf4W/wC+qZsRNit96nLuJ+Yf8Bpfl+6q0AMzuHP/AI98tLv/ANr/AL4o6D5W/wDZt1JsX+Fv++KAIkfe37pV2U/733l3t/d20/fs/wB6k+43y/Lu/vUARGKJF+Zd6/xN/do+VP8Ad/26m37P7v8Av0mV3blkWgCL7n8Xyf7FS7237V2/LTd/+8if7tOG7dtaP5v726gDJn3C7uPnH3Y/vyED+PoO39en8NFJdZF1MRnlI+qZ/v8Afv8A06/xUUAbvfHanbaKKAG9s96P4KKKAH0UUUAFM/joooAfTDwlFFACtQ/SiigBjsdy05o1I6UUUAC80fx0UUANX5l5pn8OO1FFAEkfRqaPnXB5FFFADWPz9BUi9KKKAGhiabO5jT5TRRQBIOjVJRRQBDTlG6Lnn60UUAOEajtTc/PjtRRQA7y13bsc1Cv71cNyKKKAGvKy9DUgTc3JP50UUAJKxG3Bx9KUsVIA6UUUAN/1ciKvA29Kc8KqGYZz65oooAO+O1IPvPRRQBXSVpU+Y5qYfNhjyfeiigCN5Wx1qfaPL6fw0UUAVf7Pt7i482SMO8kaqxPcKTt/9Db86KKKAP/Z"/>
  <p:tag name="MMPROD_10031LOGO" val="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LguKvguLHguKfguILguYnguK3guJfguLXguYggJW4iLz4NCgkJPCEtLSBzdWJzdGl0dXRpb246ICVuID09IHNsaWRlIG51bWJlciAtLT4NCgkJPCEtLSBzdWJzdGl0dXRpb246ICV0ID09IHRvdGFsIHNsaWRlIGNvdW50IC0tPg0KCQk8dWl0ZXh0IG5hbWU9IlNDUlVCQkFSU1RBVFVTX1NMSURFSU5GTyIgdmFsdWU9IuC4q+C4seC4p+C4guC5ieC4rSAlbiAvICV0IHwgIi8+DQoJCTx1aXRleHQgbmFtZT0iU0NSVUJCQVJTVEFUVVNfU1RPUFBFRCIgdmFsdWU9IuC4q+C4ouC4uOC4lOC4muC4o+C4o+C4ouC4suC4oiIvPg0KCQk8dWl0ZXh0IG5hbWU9IlNDUlVCQkFSU1RBVFVTX1BMQVlJTkciIHZhbHVlPSLguIHguLPguKXguLHguIfguJrguKPguKPguKLguLLguKIiLz4NCgkJPHVpdGV4dCBuYW1lPSJTQ1JVQkJBUlNUQVRVU19OT0FVRElPIiB2YWx1ZT0i4LmE4Lih4LmI4Lih4Li14LmA4Liq4Li14Lii4LiHIi8+DQoJCTx1aXRleHQgbmFtZT0iU0NSVUJCQVJTVEFUVVNfTE9BRElORyIgdmFsdWU9IuC4geC4s+C4peC4seC4h+C5guC4q+C4peC4lCIvPg0KCQk8dWl0ZXh0IG5hbWU9IlNDUlVCQkFSU1RBVFVTX0JVRkZFUklORyIgdmFsdWU9IuC4geC4s+C4peC4seC4h+C4reC5iOC4suC4mSIvPg0KCQk8dWl0ZXh0IG5hbWU9IlNDUlVCQkFSU1RBVFVTX1FVRVNUSU9OIiB2YWx1ZT0i4LiB4Lij4Li44LiT4Liy4LiV4Lit4Lia4LiE4Liz4LiW4Liy4LihIi8+DQoJCTx1aXRleHQgbmFtZT0iU0NSVUJCQVJTVEFUVVNfUkVWSUVXUVVJWiIgdmFsdWU9IuC4l+C4muC4l+C4p+C4meC4hOC4s+C4luC4suC4oSIvPg0KCQk8IS0tIHN1YnN0aXR1dGlvbjogJW0gPT0gbWludXRlcyByZW1haW5pbmcgLS0+DQoJCTwhLS0gc3Vic3RpdHV0aW9uOiAlcyA9PSBzZWNvbmRzIHJlbWFpbmluZyAtLT4NCgkJPHVpdGV4dCBuYW1lPSJFTEFQU0VEIiB2YWx1ZT0iJW0g4LiZ4Liy4LiX4Li1ICVzIOC4p+C4tOC4meC4suC4l+C4tSIvPg0KCQk8dWl0ZXh0IG5hbWU9Ik5PVEZPVU5EIiB2YWx1ZT0i4LmE4Lih4LmI4Lie4LiaIi8+DQoJCTx1aXRleHQgbmFtZT0iQVRUQUNITUVOVFMiIHZhbHVlPSLguYDguK3guIHguKrguLLguKPguYHguJnguJoiLz4NCgkJPCEtLSBzdWJzdGl0dXRpb246ICVwID09IGN1cnJlbnQgc3BlYWtlcidzIHRpdGxlIC0tPg0KCQk8dWl0ZXh0IG5hbWU9IkJJT1dJTl9USVRMRSIgdmFsdWU9IuC4m+C4o+C4sOC4p+C4seC4leC4tCA6ICVwIi8+DQoJCTx1aXRleHQgbmFtZT0iQklPQlROX1RJVExFIiB2YWx1ZT0i4Lib4Lij4Liw4Lin4Lix4LiV4Li0IDoiLz4NCgkJPHVpdGV4dCBuYW1lPSJESVZJREVSQlROX1RJVExFIiB2YWx1ZT0ifCIvPg0KCQk8dWl0ZXh0IG5hbWU9IkNPTlRBQ1RCVE5fVElUTEUiIHZhbHVlPSLguJfguLXguYjguJXguLTguJTguJXguYjguK0iLz4NCgkJPHVpdGV4dCBuYW1lPSJUQUJfT1VUTElORSIgdmFsdWU9IuC4o+C4suC4ouC4geC4suC4o+C4q+C4seC4p+C4guC5ieC4rSIvPg0KCQk8dWl0ZXh0IG5hbWU9IlRBQl9USFVNQiIgdmFsdWU9IuC4oOC4suC4nuC4guC4meC4suC4lOC4ouC5iOC4rSIvPg0KCQk8dWl0ZXh0IG5hbWU9IlRBQl9OT1RFUyIgdmFsdWU9IuC4hOC4s+C4reC4mOC4tOC4muC4suC4oiIvPg0KCQk8dWl0ZXh0IG5hbWU9IlRBQl9TRUFSQ0giIHZhbHVlPSLguITguYnguJkiLz4NCgkJPHVpdGV4dCBuYW1lPSJTTElERV9IRUFESU5HIiB2YWx1ZT0i4Lir4Lix4Lin4LiC4LmJ4LitIi8+DQoJCTx1aXRleHQgbmFtZT0iRFVSQVRJT05fSEVBRElORyIgdmFsdWU9IuC5gOC4p+C4peC4siIvPg0KCQk8dWl0ZXh0IG5hbWU9IlNFQVJDSF9IRUFESU5HIiB2YWx1ZT0i4LiE4LmJ4LiZ4LiC4LmJ4Lit4LiE4Lin4Liy4LihIi8+DQoJCTx1aXRleHQgbmFtZT0iVEhVTUJfSEVBRElORyIgdmFsdWU9IuC4q+C4seC4p+C4guC5ieC4rSIvPg0KCQk8dWl0ZXh0IG5hbWU9IlRIVU1CX0lORk8iIHZhbHVlPSLguKvguLHguKfguILguYnguK0v4LmA4Lin4Lil4LiyIi8+DQoJCTx1aXRleHQgbmFtZT0iQVRUQUNITkFNRV9IRUFESU5HIiB2YWx1ZT0i4LiK4Li34LmI4Lit4LmB4Lif4LmJ4LihIi8+DQoJCTx1aXRleHQgbmFtZT0iQVRUQUNIU0laRV9IRUFESU5HIiB2YWx1ZT0i4LiC4LiZ4Liy4LiU4LmB4Lif4LmJ4LihIi8+DQoJCTx1aXRleHQgbmFtZT0iU0xJREVfTk9URVMiIHZhbHVlPSLguITguLPguK3guJjguLTguJrguLLguKI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C4iuC4t+C5iOC4reC4q+C4seC4p+C4guC5ieC4rSIvPg0KCQk8dWl0ZXh0IG5hbWU9IkRPQ1dSQVBfVElUTEUiIHZhbHVlPSLguYDguK3guIHguKrguLLguKPguYHguJnguJrguILguK3guIcgQnJlZXplIi8+DQoJCTx1aXRleHQgbmFtZT0iRE9DV1JBUF9NU0ciIHZhbHVlPSLguJrguLHguJnguJfguLbguIEiLz4NCgkJPHVpdGV4dCBuYW1lPSJET0NXUkFQX1BST01QVCIgdmFsdWU9IuC4hOC4peC4tOC4geC5gOC4nuC4t+C5iOC4reC4lOC4suC4p+C4meC5jOC5guC4q+C4peC4lC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jgrXjgqTjg4njg5Djg7zjgpLlj4LliqDogIXjgavopovjgZvjgosiLz4NCgkJPHVpdGV4dCBuYW1lPSJET0NXUkFQX1RJVExFIiB2YWx1ZT0iQnJlZXpl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+DQoJCTx1aXRleHQgbmFtZT0iRE9DV1JBUF9USVRMRSIgdmFsdWU9IkJyZWV6ZSDtjIzsnbwg7LKo67aAIi8+DQoJCTx1aXRleHQgbmFtZT0iRE9DV1JBUF9NU0ciIHZhbHVlPSLrgrQg7Lu07ZOo7YSw7JeQIOyggOyepSIvPg0KCQk8dWl0ZXh0IG5hbWU9IkRPQ1dSQVBfUFJPTVBUIiB2YWx1ZT0i7YG066at7ZWY7JesIOuLpOyatOuhnOuTnCIvPg0KCTwvbGFuZ3VhZ2U+DQo8L2NvbmZpZ3VyYXRpb24+DQo="/>
  <p:tag name="MMPROD_UIDATA" val="&lt;database version=&quot;6.0&quot;&gt;&lt;object type=&quot;1&quot; unique_id=&quot;10001&quot;&gt;&lt;property id=&quot;20141&quot; value=&quot;ch01-ready-go&quot;/&gt;&lt;property id=&quot;20224&quot; value=&quot;C:\Documents and Settings\spj\My Documents\My Breeze Presentations\ch01-ready-go&quot;/&gt;&lt;property id=&quot;20250&quot; value=&quot;0&quot;/&gt;&lt;property id=&quot;20251&quot; value=&quot;0&quot;/&gt;&lt;property id=&quot;20259&quot; value=&quot;0&quot;/&gt;&lt;object type=&quot;4&quot; unique_id=&quot;10002&quot;&gt;&lt;object type=&quot;5&quot; unique_id=&quot;10031&quot;&gt;&lt;property id=&quot;20149&quot; value=&quot;สมชาย ประสิทธิ์จูตระกูล&quot;/&gt;&lt;property id=&quot;20150&quot; value=&quot;รองศาสตราจารย์&quot;/&gt;&lt;property id=&quot;20151&quot; value=&quot;somchai2.jpg&quot;/&gt;&lt;property id=&quot;20153&quot; value=&quot;somchaip@chula.ac.th&quot;/&gt;&lt;property id=&quot;20155&quot; value=&quot;การศึกษา&amp;#x0D;&amp;#x0A;    วศ.บ. วิศวกรรมคอมพิวเตอร์ จุฬาฯ&amp;#x0D;&amp;#x0A;    Ph.D. Computer Science, UIUC.&amp;#x0D;&amp;#x0A;ที่ทำงาน&amp;#x0D;&amp;#x0A;    ภาควิชาวิศวกรรมคอมพิวเตอร์&amp;#x0D;&amp;#x0A;    คณะวิศวกรรรมศาสตร์&amp;#x0D;&amp;#x0A;    จุฬาลงกรณ์มหาวิทยาลัย&amp;#x0D;&amp;#x0A;&quot;/&gt;&lt;/object&gt;&lt;/object&gt;&lt;object type=&quot;2&quot; unique_id=&quot;10003&quot;&gt;&lt;object type=&quot;3&quot; unique_id=&quot;10004&quot;&gt;&lt;property id=&quot;20148&quot; value=&quot;5&quot;/&gt;&lt;property id=&quot;20300&quot; value=&quot;Slide 1 - &amp;quot;พร้อมแล้วเริ่ม&amp;quot;&quot;/&gt;&lt;property id=&quot;20303&quot; value=&quot;สมชาย ประสิทธิ์จูตระกูล&quot;/&gt;&lt;property id=&quot;20307&quot; value=&quot;256&quot;/&gt;&lt;property id=&quot;20309&quot; value=&quot;10031&quot;/&gt;&lt;/object&gt;&lt;object type=&quot;3&quot; unique_id=&quot;10005&quot;&gt;&lt;property id=&quot;20148&quot; value=&quot;5&quot;/&gt;&lt;property id=&quot;20300&quot; value=&quot;Slide 2 - &amp;quot;ก่อนเริ่มเขียนโปรแกรม&amp;quot;&quot;/&gt;&lt;property id=&quot;20303&quot; value=&quot;สมชาย ประสิทธิ์จูตระกูล&quot;/&gt;&lt;property id=&quot;20307&quot; value=&quot;257&quot;/&gt;&lt;property id=&quot;20309&quot; value=&quot;10031&quot;/&gt;&lt;/object&gt;&lt;object type=&quot;3&quot; unique_id=&quot;10006&quot;&gt;&lt;property id=&quot;20148&quot; value=&quot;5&quot;/&gt;&lt;property id=&quot;20300&quot; value=&quot;Slide 3 - &amp;quot;การติดตั้ง JDK + JLab&amp;quot;&quot;/&gt;&lt;property id=&quot;20303&quot; value=&quot;สมชาย ประสิทธิ์จูตระกูล&quot;/&gt;&lt;property id=&quot;20307&quot; value=&quot;258&quot;/&gt;&lt;property id=&quot;20309&quot; value=&quot;10031&quot;/&gt;&lt;/object&gt;&lt;object type=&quot;3&quot; unique_id=&quot;10007&quot;&gt;&lt;property id=&quot;20148&quot; value=&quot;5&quot;/&gt;&lt;property id=&quot;20300&quot; value=&quot;Slide 4 - &amp;quot;โปรแกรมแรก&amp;quot;&quot;/&gt;&lt;property id=&quot;20303&quot; value=&quot;สมชาย ประสิทธิ์จูตระกูล&quot;/&gt;&lt;property id=&quot;20307&quot; value=&quot;259&quot;/&gt;&lt;property id=&quot;20309&quot; value=&quot;10031&quot;/&gt;&lt;/object&gt;&lt;object type=&quot;3&quot; unique_id=&quot;10008&quot;&gt;&lt;property id=&quot;20148&quot; value=&quot;5&quot;/&gt;&lt;property id=&quot;20300&quot; value=&quot;Slide 5 - &amp;quot;รหัสต้นฉบับ  รหัสเครื่อง&amp;quot;&quot;/&gt;&lt;property id=&quot;20303&quot; value=&quot;สมชาย ประสิทธิ์จูตระกูล&quot;/&gt;&lt;property id=&quot;20307&quot; value=&quot;260&quot;/&gt;&lt;property id=&quot;20309&quot; value=&quot;10031&quot;/&gt;&lt;/object&gt;&lt;object type=&quot;3&quot; unique_id=&quot;10009&quot;&gt;&lt;property id=&quot;20148&quot; value=&quot;5&quot;/&gt;&lt;property id=&quot;20300&quot; value=&quot;Slide 6 - &amp;quot;ตัวแปลโปรแกรม&amp;quot;&quot;/&gt;&lt;property id=&quot;20303&quot; value=&quot;สมชาย ประสิทธิ์จูตระกูล&quot;/&gt;&lt;property id=&quot;20307&quot; value=&quot;261&quot;/&gt;&lt;property id=&quot;20309&quot; value=&quot;10031&quot;/&gt;&lt;/object&gt;&lt;object type=&quot;3&quot; unique_id=&quot;10010&quot;&gt;&lt;property id=&quot;20148&quot; value=&quot;5&quot;/&gt;&lt;property id=&quot;20300&quot; value=&quot;Slide 7 - &amp;quot;องค์ประกอบของโปรแกรม&amp;quot;&quot;/&gt;&lt;property id=&quot;20303&quot; value=&quot;สมชาย ประสิทธิ์จูตระกูล&quot;/&gt;&lt;property id=&quot;20307&quot; value=&quot;262&quot;/&gt;&lt;property id=&quot;20309&quot; value=&quot;10031&quot;/&gt;&lt;/object&gt;&lt;object type=&quot;3&quot; unique_id=&quot;10011&quot;&gt;&lt;property id=&quot;20148&quot; value=&quot;5&quot;/&gt;&lt;property id=&quot;20300&quot; value=&quot;Slide 8 - &amp;quot;ช่วงแรก&amp;quot;&quot;/&gt;&lt;property id=&quot;20303&quot; value=&quot;สมชาย ประสิทธิ์จูตระกูล&quot;/&gt;&lt;property id=&quot;20307&quot; value=&quot;266&quot;/&gt;&lt;property id=&quot;20309&quot; value=&quot;10031&quot;/&gt;&lt;/object&gt;&lt;object type=&quot;3&quot; unique_id=&quot;10012&quot;&gt;&lt;property id=&quot;20148&quot; value=&quot;5&quot;/&gt;&lt;property id=&quot;20300&quot; value=&quot;Slide 9 - &amp;quot;System.out.print,  println&amp;quot;&quot;/&gt;&lt;property id=&quot;20303&quot; value=&quot;สมชาย ประสิทธิ์จูตระกูล&quot;/&gt;&lt;property id=&quot;20307&quot; value=&quot;263&quot;/&gt;&lt;property id=&quot;20309&quot; value=&quot;10031&quot;/&gt;&lt;/object&gt;&lt;object type=&quot;3&quot; unique_id=&quot;10013&quot;&gt;&lt;property id=&quot;20148&quot; value=&quot;5&quot;/&gt;&lt;property id=&quot;20300&quot; value=&quot;Slide 10 - &amp;quot;โปรแกรมสวย อ่านง่าย&amp;quot;&quot;/&gt;&lt;property id=&quot;20303&quot; value=&quot;สมชาย ประสิทธิ์จูตระกูล&quot;/&gt;&lt;property id=&quot;20307&quot; value=&quot;264&quot;/&gt;&lt;property id=&quot;20309&quot; value=&quot;10031&quot;/&gt;&lt;/object&gt;&lt;object type=&quot;3&quot; unique_id=&quot;10014&quot;&gt;&lt;property id=&quot;20148&quot; value=&quot;5&quot;/&gt;&lt;property id=&quot;20300&quot; value=&quot;Slide 11 - &amp;quot;เติมหมายเหตุ (comment)&amp;quot;&quot;/&gt;&lt;property id=&quot;20303&quot; value=&quot;สมชาย ประสิทธิ์จูตระกูล&quot;/&gt;&lt;property id=&quot;20307&quot; value=&quot;265&quot;/&gt;&lt;property id=&quot;20309&quot; value=&quot;10031&quot;/&gt;&lt;/object&gt;&lt;object type=&quot;3&quot; unique_id=&quot;10015&quot;&gt;&lt;property id=&quot;20148&quot; value=&quot;5&quot;/&gt;&lt;property id=&quot;20300&quot; value=&quot;Slide 12 - &amp;quot;สรุป&amp;quot;&quot;/&gt;&lt;property id=&quot;20303&quot; value=&quot;สมชาย ประสิทธิ์จูตระกูล&quot;/&gt;&lt;property id=&quot;20307&quot; value=&quot;267&quot;/&gt;&lt;property id=&quot;20309&quot; value=&quot;10031&quot;/&gt;&lt;/object&gt;&lt;object type=&quot;3&quot; unique_id=&quot;10030&quot;&gt;&lt;property id=&quot;20148&quot; value=&quot;5&quot;/&gt;&lt;property id=&quot;20300&quot; value=&quot;Slide 13&quot;/&gt;&lt;property id=&quot;20303&quot; value=&quot;สมชาย ประสิทธิ์จูตระกูล&quot;/&gt;&lt;property id=&quot;20307&quot; value=&quot;268&quot;/&gt;&lt;property id=&quot;20309&quot; value=&quot;10031&quot;/&gt;&lt;/object&gt;&lt;/object&gt;&lt;/object&gt;&lt;/database&gt;"/>
</p:tagLst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101-v3-08-nested</Template>
  <TotalTime>58660</TotalTime>
  <Words>3748</Words>
  <Application>Microsoft Office PowerPoint</Application>
  <PresentationFormat>Widescreen</PresentationFormat>
  <Paragraphs>602</Paragraphs>
  <Slides>30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Angsana New</vt:lpstr>
      <vt:lpstr>Arial</vt:lpstr>
      <vt:lpstr>Courier New</vt:lpstr>
      <vt:lpstr>Tahoma</vt:lpstr>
      <vt:lpstr>TH Sarabun New</vt:lpstr>
      <vt:lpstr>somchai</vt:lpstr>
      <vt:lpstr>Class / Object</vt:lpstr>
      <vt:lpstr>หัวข้อ</vt:lpstr>
      <vt:lpstr>ประเภทข้อมูล</vt:lpstr>
      <vt:lpstr>ใช้ tuple เก็บรายละเอียดต่าง ๆ ของหนังสือ 1 เล่ม</vt:lpstr>
      <vt:lpstr>ใช้ dict เก็บรายละเอียดต่าง ๆ ของหนังสือ 1 เล่ม</vt:lpstr>
      <vt:lpstr>อีกแบบ: ใช้ class สร้างประเภทข้อมูลใหม่</vt:lpstr>
      <vt:lpstr>แต่ละอ็อบเจกต์มีตัวแปรประจำอ็อบเจกต์ของตัวเอง</vt:lpstr>
      <vt:lpstr>ตัวอย่าง : คลาสที่แทนประเภทข้อมูล</vt:lpstr>
      <vt:lpstr>ตัวอย่าง : คลาสที่แทนประเภทข้อมูล</vt:lpstr>
      <vt:lpstr>การใช้ตัวแปรในอ็อบเจกต์</vt:lpstr>
      <vt:lpstr>การใช้ตัวแปรในอ็อบเจกต์</vt:lpstr>
      <vt:lpstr>ตัวอย่างการใช้ตัวแปรในอ็อบเจกต์</vt:lpstr>
      <vt:lpstr>ตัวอย่างการใช้ตัวแปรในอ็อบเจกต์</vt:lpstr>
      <vt:lpstr>การเพิ่มบริการให้เรียกใช้กับอ็อบเจกต์</vt:lpstr>
      <vt:lpstr>อ็อบเจกต์ที่ self อ้างอิง</vt:lpstr>
      <vt:lpstr>เคยใช้ฟังก์ชันกับเมท็อดมามากมาย</vt:lpstr>
      <vt:lpstr>ตัวอย่าง : BankAccount</vt:lpstr>
      <vt:lpstr>ตัวอย่าง : BankAccount มีบริการฝาก/ถอน</vt:lpstr>
      <vt:lpstr>การเรียกเมท็อด</vt:lpstr>
      <vt:lpstr>การเรียกใช้เมท็อดภายในคลาสเดียวกัน</vt:lpstr>
      <vt:lpstr>การเรียกฟังก์ชันภายในคลาสเดียวกัน</vt:lpstr>
      <vt:lpstr>การเรียกฟังก์ชันภายในคลาสเดียวกัน</vt:lpstr>
      <vt:lpstr>ตัวอย่าง: จำนวนตรรกยะ</vt:lpstr>
      <vt:lpstr>เมท็อดพิเศษของคลาสที่ทำให้ใช้งานง่าย</vt:lpstr>
      <vt:lpstr>ตัวอย่าง: เมนูอาหาร และการสั่งอาหาร</vt:lpstr>
      <vt:lpstr>ตัวอย่าง: เมนูอาหาร และการสั่งอาหาร</vt:lpstr>
      <vt:lpstr>ตัวอย่าง: สั่งอาหาร, จ่ายเงิน, รายรับรวม</vt:lpstr>
      <vt:lpstr>เติม __lt__ และ __str__ ให้ Item</vt:lpstr>
      <vt:lpstr>sort ใช้ __lt__ ในการเรียงลำดับข้อมูล</vt:lpstr>
      <vt:lpstr>ตัวอย่าง : Date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chai</dc:creator>
  <cp:lastModifiedBy>Nalin Baipluthong</cp:lastModifiedBy>
  <cp:revision>715</cp:revision>
  <dcterms:created xsi:type="dcterms:W3CDTF">2008-10-20T03:46:59Z</dcterms:created>
  <dcterms:modified xsi:type="dcterms:W3CDTF">2021-04-28T08:06:15Z</dcterms:modified>
</cp:coreProperties>
</file>