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FD14-96B1-41CC-BCFA-0C6D18C1C83E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1501-B8C5-4495-9791-D6E401734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697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FD14-96B1-41CC-BCFA-0C6D18C1C83E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1501-B8C5-4495-9791-D6E401734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73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FD14-96B1-41CC-BCFA-0C6D18C1C83E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1501-B8C5-4495-9791-D6E401734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830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FD14-96B1-41CC-BCFA-0C6D18C1C83E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1501-B8C5-4495-9791-D6E4017349D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4822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FD14-96B1-41CC-BCFA-0C6D18C1C83E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1501-B8C5-4495-9791-D6E401734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083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FD14-96B1-41CC-BCFA-0C6D18C1C83E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1501-B8C5-4495-9791-D6E401734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528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FD14-96B1-41CC-BCFA-0C6D18C1C83E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1501-B8C5-4495-9791-D6E401734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704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FD14-96B1-41CC-BCFA-0C6D18C1C83E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1501-B8C5-4495-9791-D6E401734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8010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FD14-96B1-41CC-BCFA-0C6D18C1C83E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1501-B8C5-4495-9791-D6E401734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723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FD14-96B1-41CC-BCFA-0C6D18C1C83E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1501-B8C5-4495-9791-D6E401734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64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FD14-96B1-41CC-BCFA-0C6D18C1C83E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1501-B8C5-4495-9791-D6E401734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383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FD14-96B1-41CC-BCFA-0C6D18C1C83E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1501-B8C5-4495-9791-D6E401734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91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FD14-96B1-41CC-BCFA-0C6D18C1C83E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1501-B8C5-4495-9791-D6E401734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797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FD14-96B1-41CC-BCFA-0C6D18C1C83E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1501-B8C5-4495-9791-D6E401734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270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FD14-96B1-41CC-BCFA-0C6D18C1C83E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1501-B8C5-4495-9791-D6E401734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56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FD14-96B1-41CC-BCFA-0C6D18C1C83E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1501-B8C5-4495-9791-D6E401734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576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FD14-96B1-41CC-BCFA-0C6D18C1C83E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1501-B8C5-4495-9791-D6E401734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36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0E5FD14-96B1-41CC-BCFA-0C6D18C1C83E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C1501-B8C5-4495-9791-D6E401734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5327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  <p:sldLayoutId id="214748381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ontario.ca/dataset/energy-use-and-greenhouse-gas-emissions-for-the-broader-public-secto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2538248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/>
              <a:t>Energy Consumption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52193"/>
            <a:ext cx="9827172" cy="2664373"/>
          </a:xfrm>
        </p:spPr>
        <p:txBody>
          <a:bodyPr/>
          <a:lstStyle/>
          <a:p>
            <a:pPr algn="r"/>
            <a:r>
              <a:rPr lang="en-US" b="1" dirty="0" smtClean="0"/>
              <a:t>CAREER FAIR DATA ANALYSIS PROJECT</a:t>
            </a:r>
          </a:p>
          <a:p>
            <a:pPr algn="r"/>
            <a:endParaRPr lang="en-US" b="1" dirty="0"/>
          </a:p>
          <a:p>
            <a:pPr algn="r"/>
            <a:r>
              <a:rPr lang="en-US" dirty="0" smtClean="0"/>
              <a:t>Submitted by </a:t>
            </a:r>
          </a:p>
          <a:p>
            <a:pPr algn="r"/>
            <a:r>
              <a:rPr lang="en-US" dirty="0" smtClean="0"/>
              <a:t>Nalina Lingasamy</a:t>
            </a:r>
          </a:p>
          <a:p>
            <a:pPr algn="r"/>
            <a:r>
              <a:rPr lang="en-US" dirty="0" smtClean="0"/>
              <a:t>DTM10</a:t>
            </a:r>
          </a:p>
          <a:p>
            <a:pPr algn="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9738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Problem </a:t>
            </a:r>
            <a:r>
              <a:rPr lang="en-IN" b="1" dirty="0" smtClean="0"/>
              <a:t>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project </a:t>
            </a:r>
            <a:r>
              <a:rPr lang="en-US" dirty="0"/>
              <a:t>will analyze energy usage and greenhouse gas (GHG) emissions of Ontario's Broader Public Sector (BPS) organizations, leveraging a comprehensive database of reported data. </a:t>
            </a:r>
            <a:endParaRPr lang="en-US" dirty="0" smtClean="0"/>
          </a:p>
          <a:p>
            <a:r>
              <a:rPr lang="en-US" dirty="0" smtClean="0"/>
              <a:t>This is to </a:t>
            </a:r>
            <a:r>
              <a:rPr lang="en-US" dirty="0"/>
              <a:t>identify trends, assess conservation effectiveness, and pinpoint areas for improvement, informing data-driven strategies to achieve climate change mitigation goals within the BPS.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743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Technologies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Cleansing</a:t>
            </a:r>
          </a:p>
          <a:p>
            <a:r>
              <a:rPr lang="en-US" dirty="0" smtClean="0"/>
              <a:t>Exploratory </a:t>
            </a:r>
            <a:r>
              <a:rPr lang="en-US" dirty="0"/>
              <a:t>Data Analysis (</a:t>
            </a:r>
            <a:r>
              <a:rPr lang="en-US" dirty="0" smtClean="0"/>
              <a:t>EDA)</a:t>
            </a:r>
          </a:p>
          <a:p>
            <a:r>
              <a:rPr lang="en-US" dirty="0" smtClean="0"/>
              <a:t>Visualization (Power </a:t>
            </a:r>
            <a:r>
              <a:rPr lang="en-US" dirty="0"/>
              <a:t>BI</a:t>
            </a:r>
            <a:r>
              <a:rPr lang="en-US" dirty="0" smtClean="0"/>
              <a:t>)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5250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Understanding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Dataset </a:t>
            </a:r>
            <a:r>
              <a:rPr lang="en-US" dirty="0"/>
              <a:t>spans from 2012 to 2021 and contains information about BPS organizations, including public hospitals and school boards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Key </a:t>
            </a:r>
            <a:r>
              <a:rPr lang="en-US" dirty="0"/>
              <a:t>attributes include organization details, operational information, energy consumption data, and GHG emissions.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2676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Exploratory Data Analysis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sets were loaded from the official page of </a:t>
            </a:r>
            <a:r>
              <a:rPr lang="en-US" dirty="0"/>
              <a:t>Ontario's Broader Public Sector (BPS) </a:t>
            </a:r>
            <a:r>
              <a:rPr lang="en-IN" b="1" dirty="0" smtClean="0"/>
              <a:t>(</a:t>
            </a:r>
            <a:r>
              <a:rPr lang="en-IN" u="sng" dirty="0" smtClean="0">
                <a:hlinkClick r:id="rId2"/>
              </a:rPr>
              <a:t>Dataset</a:t>
            </a:r>
            <a:r>
              <a:rPr lang="en-IN" u="sng" dirty="0" smtClean="0"/>
              <a:t>).</a:t>
            </a:r>
          </a:p>
          <a:p>
            <a:r>
              <a:rPr lang="en-US" dirty="0" smtClean="0"/>
              <a:t>After loading data for all the years from 2012 to 2020 to Jupyter notebook, the following steps were done.</a:t>
            </a:r>
          </a:p>
          <a:p>
            <a:r>
              <a:rPr lang="en-US" dirty="0" smtClean="0"/>
              <a:t>Each excel file was converted into dataframe by using Pandas library.</a:t>
            </a:r>
          </a:p>
          <a:p>
            <a:r>
              <a:rPr lang="en-US" dirty="0"/>
              <a:t>N</a:t>
            </a:r>
            <a:r>
              <a:rPr lang="en-US" dirty="0" smtClean="0"/>
              <a:t>ull values were checked and null value imputation was done.</a:t>
            </a:r>
          </a:p>
          <a:p>
            <a:r>
              <a:rPr lang="en-US" dirty="0" smtClean="0"/>
              <a:t>Once null values were treated, all the dataframes were concatenated to a single final dataframe.</a:t>
            </a:r>
          </a:p>
          <a:p>
            <a:r>
              <a:rPr lang="en-US" dirty="0"/>
              <a:t>The final dataframe was then saved as a file in excel format and loaded to PowerBI for further analysis and </a:t>
            </a:r>
            <a:r>
              <a:rPr lang="en-US" dirty="0" smtClean="0"/>
              <a:t>visualizations.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9007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PowerBI reports</a:t>
            </a:r>
            <a:endParaRPr lang="en-IN" b="1" dirty="0"/>
          </a:p>
        </p:txBody>
      </p:sp>
      <p:pic>
        <p:nvPicPr>
          <p:cNvPr id="10" name="Content Placeholder 9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07" y="1390485"/>
            <a:ext cx="9809861" cy="5294093"/>
          </a:xfrm>
        </p:spPr>
      </p:pic>
    </p:spTree>
    <p:extLst>
      <p:ext uri="{BB962C8B-B14F-4D97-AF65-F5344CB8AC3E}">
        <p14:creationId xmlns:p14="http://schemas.microsoft.com/office/powerpoint/2010/main" val="2206489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PowerBI reports</a:t>
            </a:r>
            <a:endParaRPr lang="en-IN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11" y="1436763"/>
            <a:ext cx="9873278" cy="5531596"/>
          </a:xfrm>
        </p:spPr>
      </p:pic>
    </p:spTree>
    <p:extLst>
      <p:ext uri="{BB962C8B-B14F-4D97-AF65-F5344CB8AC3E}">
        <p14:creationId xmlns:p14="http://schemas.microsoft.com/office/powerpoint/2010/main" val="3432557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Conclusion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Average </a:t>
            </a:r>
            <a:r>
              <a:rPr lang="en-US" dirty="0"/>
              <a:t>of Annual Flow (M) was highest for Municipality at 1,17,587.10, followed by Municipal and Hospital.﻿﻿ ﻿﻿ ﻿﻿Across all 7 Sector, Average of Annual Flow (M) ranged from 0.00 to 1,17,587.10.﻿﻿ ﻿﻿ ﻿</a:t>
            </a:r>
            <a:endParaRPr lang="en-US" dirty="0" smtClean="0"/>
          </a:p>
          <a:p>
            <a:r>
              <a:rPr lang="en-US" dirty="0"/>
              <a:t>﻿School Board in Year 2013 made up 82.66% of Average of GHG Emissions KG.﻿﻿ ﻿﻿</a:t>
            </a:r>
            <a:endParaRPr lang="en-US" dirty="0" smtClean="0"/>
          </a:p>
          <a:p>
            <a:r>
              <a:rPr lang="en-US" dirty="0"/>
              <a:t>﻿At 43,48,08,151.03, Toronto Mount Sinai Hospital had the highest Average of GHG Emissions KG and was 4,351.01% higher than University of Waterloo, which had the lowest Average of GHG Emissions KG at 97,68,757.68.﻿﻿ ﻿﻿ ﻿</a:t>
            </a:r>
            <a:endParaRPr lang="en-US" dirty="0"/>
          </a:p>
          <a:p>
            <a:r>
              <a:rPr lang="en-US" dirty="0"/>
              <a:t>﻿﻿ ﻿﻿Across all 10 Organization, Average of GHG Emissions KG ranged from 97,68,757.68 to 43,48,08,151.03.﻿﻿ ﻿﻿ ﻿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6855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﻿Street lighting in Year 2015 made up 2.99% of Average of Weekly Average Hours.﻿﻿ ﻿</a:t>
            </a:r>
            <a:endParaRPr lang="en-US" dirty="0" smtClean="0"/>
          </a:p>
          <a:p>
            <a:r>
              <a:rPr lang="en-US" dirty="0" smtClean="0"/>
              <a:t>Public </a:t>
            </a:r>
            <a:r>
              <a:rPr lang="en-US" dirty="0"/>
              <a:t>Hospital had the highest Average of Weekly Average Hours and was 108.50% higher than School Board, which had the lowest Average of Weekly Average Hours at 61.11.﻿﻿ ﻿﻿</a:t>
            </a:r>
            <a:endParaRPr lang="en-US" dirty="0" smtClean="0"/>
          </a:p>
          <a:p>
            <a:r>
              <a:rPr lang="en-US" dirty="0"/>
              <a:t>﻿﻿﻿Across all 7 Sector, Average of Weekly Average Hours ranged from 61.11 to 127.41.﻿﻿ ﻿﻿ ﻿</a:t>
            </a:r>
            <a:endParaRPr lang="en-US" dirty="0" smtClean="0"/>
          </a:p>
          <a:p>
            <a:r>
              <a:rPr lang="en-US" dirty="0" smtClean="0"/>
              <a:t>At </a:t>
            </a:r>
            <a:r>
              <a:rPr lang="en-US" dirty="0"/>
              <a:t>97,32,45,745.73, </a:t>
            </a:r>
            <a:r>
              <a:rPr lang="en-US" dirty="0" smtClean="0"/>
              <a:t>Timiskaming </a:t>
            </a:r>
            <a:r>
              <a:rPr lang="en-US" dirty="0"/>
              <a:t>Shores had the highest Average of GHG Emissions KG and was 53,191.52% higher than Weston, which had the lowest Average of GHG Emissions KG at 18,26,267.51.﻿﻿</a:t>
            </a:r>
            <a:endParaRPr lang="en-US" dirty="0" smtClean="0"/>
          </a:p>
          <a:p>
            <a:r>
              <a:rPr lang="en-US" dirty="0"/>
              <a:t>﻿﻿Across all 10 City, Average of GHG Emissions KG ranged from 18,26,267.51 to 97,32,45,745.73.﻿﻿ ﻿﻿ ﻿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75379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</TotalTime>
  <Words>258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 Energy Consumption Analysis</vt:lpstr>
      <vt:lpstr>Problem Statement</vt:lpstr>
      <vt:lpstr>Technologies Used</vt:lpstr>
      <vt:lpstr>Data Understanding</vt:lpstr>
      <vt:lpstr>Exploratory Data Analysis</vt:lpstr>
      <vt:lpstr>PowerBI reports</vt:lpstr>
      <vt:lpstr>PowerBI reports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Consumption Analysis</dc:title>
  <dc:creator>NANDHU</dc:creator>
  <cp:lastModifiedBy>NANDHU</cp:lastModifiedBy>
  <cp:revision>5</cp:revision>
  <dcterms:created xsi:type="dcterms:W3CDTF">2024-02-02T06:35:49Z</dcterms:created>
  <dcterms:modified xsi:type="dcterms:W3CDTF">2024-02-02T07:10:22Z</dcterms:modified>
</cp:coreProperties>
</file>