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48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06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1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2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8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7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7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727D-56A5-4466-BE2E-082181C6BFBC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104D7C-6EBA-4F4F-9520-19F36D98E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94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2009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+mn-lt"/>
              </a:rPr>
              <a:t>Smart Predictive Modeling </a:t>
            </a:r>
            <a:r>
              <a:rPr lang="en-US" sz="4400" smtClean="0">
                <a:latin typeface="+mn-lt"/>
              </a:rPr>
              <a:t>for Rental Property </a:t>
            </a:r>
            <a:r>
              <a:rPr lang="en-US" sz="4400" dirty="0" smtClean="0">
                <a:latin typeface="+mn-lt"/>
              </a:rPr>
              <a:t>Prices</a:t>
            </a:r>
            <a:endParaRPr lang="en-IN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4647" y="4855779"/>
            <a:ext cx="2911365" cy="171844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Submitted by</a:t>
            </a:r>
          </a:p>
          <a:p>
            <a:pPr algn="r"/>
            <a:r>
              <a:rPr lang="en-US" sz="2400" dirty="0" err="1" smtClean="0"/>
              <a:t>Nalina</a:t>
            </a:r>
            <a:r>
              <a:rPr lang="en-US" sz="2400" dirty="0" smtClean="0"/>
              <a:t> </a:t>
            </a:r>
            <a:r>
              <a:rPr lang="en-US" sz="2400" dirty="0" err="1" smtClean="0"/>
              <a:t>Lingasamy</a:t>
            </a:r>
            <a:endParaRPr lang="en-US" sz="2400" dirty="0" smtClean="0"/>
          </a:p>
          <a:p>
            <a:pPr algn="r"/>
            <a:r>
              <a:rPr lang="en-US" sz="2400" dirty="0" smtClean="0"/>
              <a:t>DTM10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872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is to develop a data-driven model that predicts the rental price of residential properties based on relevant features. </a:t>
            </a:r>
          </a:p>
          <a:p>
            <a:r>
              <a:rPr lang="en-US" dirty="0" smtClean="0"/>
              <a:t>By analyzing historical rental data and property attributes, the model aims to provide accurate and reliable rent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5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Technologies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IN" dirty="0" smtClean="0"/>
          </a:p>
          <a:p>
            <a:r>
              <a:rPr lang="en-IN" dirty="0" smtClean="0"/>
              <a:t>EDA</a:t>
            </a:r>
          </a:p>
          <a:p>
            <a:r>
              <a:rPr lang="en-IN" dirty="0" smtClean="0"/>
              <a:t>Visualization</a:t>
            </a:r>
          </a:p>
          <a:p>
            <a:r>
              <a:rPr lang="en-IN" dirty="0" smtClean="0"/>
              <a:t> Machine Learning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b="1" dirty="0" smtClean="0"/>
              <a:t>Domain: Real Estate &amp; Property Management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332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various approaches to solve this problem is as follows: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loaded in </a:t>
            </a:r>
            <a:r>
              <a:rPr lang="en-US" dirty="0" err="1" smtClean="0"/>
              <a:t>Jupyter</a:t>
            </a:r>
            <a:r>
              <a:rPr lang="en-US" dirty="0" smtClean="0"/>
              <a:t> Notebook for further analysis.</a:t>
            </a:r>
          </a:p>
          <a:p>
            <a:r>
              <a:rPr lang="en-US" dirty="0" smtClean="0"/>
              <a:t>The data set was studied in detailed to understand the various columns in the dataset.</a:t>
            </a:r>
          </a:p>
          <a:p>
            <a:r>
              <a:rPr lang="en-US" dirty="0" smtClean="0"/>
              <a:t>The percentage of null values where checked and datatypes of each column was checked.</a:t>
            </a:r>
          </a:p>
          <a:p>
            <a:r>
              <a:rPr lang="en-US" dirty="0" smtClean="0"/>
              <a:t>The null values were imputed by various techniques called mean, median replacement for numerical columns and mode replacement, </a:t>
            </a:r>
            <a:r>
              <a:rPr lang="en-US" dirty="0" err="1" smtClean="0"/>
              <a:t>bfill</a:t>
            </a:r>
            <a:r>
              <a:rPr lang="en-US" dirty="0" smtClean="0"/>
              <a:t>, </a:t>
            </a:r>
            <a:r>
              <a:rPr lang="en-US" dirty="0" err="1" smtClean="0"/>
              <a:t>ffill</a:t>
            </a:r>
            <a:r>
              <a:rPr lang="en-US" dirty="0" smtClean="0"/>
              <a:t> for categorical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86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various approaches to solve this problem is as follows: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“Amenities” column in the dataset was in JSON strings containing various categories of amenities represented as Boolean.</a:t>
            </a:r>
          </a:p>
          <a:p>
            <a:r>
              <a:rPr lang="en-US" dirty="0" smtClean="0"/>
              <a:t>Filled NaN values with an empty dictionary.</a:t>
            </a:r>
          </a:p>
          <a:p>
            <a:r>
              <a:rPr lang="en-US" dirty="0" smtClean="0"/>
              <a:t>Filtered out the rows with non-JSON data or empty strings.</a:t>
            </a:r>
          </a:p>
          <a:p>
            <a:r>
              <a:rPr lang="en-US" dirty="0" smtClean="0"/>
              <a:t>Converted the column to dictionaries.</a:t>
            </a:r>
          </a:p>
          <a:p>
            <a:r>
              <a:rPr lang="en-US" dirty="0" smtClean="0"/>
              <a:t>Used json_normalize to flatten the JSON structure into separate columns.</a:t>
            </a:r>
          </a:p>
          <a:p>
            <a:r>
              <a:rPr lang="en-US" dirty="0" smtClean="0"/>
              <a:t>Concatenated the new columns with the original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5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various approaches to solve this problem is as follows: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“True” and “False” in the Amenities were mapped to “1” and “0”’s to make it as numerical column to fed into Machine Learning model.</a:t>
            </a:r>
          </a:p>
          <a:p>
            <a:r>
              <a:rPr lang="en-US" dirty="0" smtClean="0"/>
              <a:t>The various encoding techniques were used to encode the categorical columns to numerical are as follows: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Label-Encoding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Frequency Encoding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021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various approaches to solve this problem is as follows: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correlation matrix was formed to check the correlation between numerical independent variables.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 was then created to visualize the correlation matrix.</a:t>
            </a:r>
          </a:p>
          <a:p>
            <a:r>
              <a:rPr lang="en-US" dirty="0" smtClean="0"/>
              <a:t>By using Random Forest classifier technique, the feature importance was extracted and plotted in descending order to understand the important features.</a:t>
            </a:r>
          </a:p>
          <a:p>
            <a:r>
              <a:rPr lang="en-US" dirty="0" smtClean="0"/>
              <a:t>The features with multi-collinearity was excluded and features with less </a:t>
            </a:r>
            <a:r>
              <a:rPr lang="en-US" dirty="0" err="1" smtClean="0"/>
              <a:t>colleration</a:t>
            </a:r>
            <a:r>
              <a:rPr lang="en-US" dirty="0" smtClean="0"/>
              <a:t> and high importance was selected to fed to the Machine Learning model.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48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Machine Learning steps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training data for the model was then fitted and transformed by using Standard Scaler technique.</a:t>
            </a:r>
          </a:p>
          <a:p>
            <a:r>
              <a:rPr lang="en-US" dirty="0" smtClean="0"/>
              <a:t>The scaled feature and target datas were fed to the Linear </a:t>
            </a:r>
            <a:r>
              <a:rPr lang="en-US" smtClean="0"/>
              <a:t>regression model and Random Forest Regressor model.</a:t>
            </a:r>
            <a:endParaRPr lang="en-US" dirty="0" smtClean="0"/>
          </a:p>
          <a:p>
            <a:r>
              <a:rPr lang="en-US" dirty="0" smtClean="0"/>
              <a:t>The coefficients and intercepts were found.</a:t>
            </a:r>
          </a:p>
          <a:p>
            <a:r>
              <a:rPr lang="en-US" dirty="0" smtClean="0"/>
              <a:t>The same steps in EDA were repeated for test data.</a:t>
            </a:r>
          </a:p>
          <a:p>
            <a:r>
              <a:rPr lang="en-US" dirty="0" smtClean="0"/>
              <a:t>The transformed test features were given to predict the target.</a:t>
            </a:r>
          </a:p>
          <a:p>
            <a:r>
              <a:rPr lang="en-US" dirty="0" smtClean="0"/>
              <a:t>The target variable(RENT) was predicted successfully.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87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456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Smart Predictive Modeling for Rental Property Prices</vt:lpstr>
      <vt:lpstr>Problem Statement</vt:lpstr>
      <vt:lpstr>Technologies Used</vt:lpstr>
      <vt:lpstr>The various approaches to solve this problem is as follows:</vt:lpstr>
      <vt:lpstr>The various approaches to solve this problem is as follows:</vt:lpstr>
      <vt:lpstr>The various approaches to solve this problem is as follows:</vt:lpstr>
      <vt:lpstr>The various approaches to solve this problem is as follows:</vt:lpstr>
      <vt:lpstr>Machine Learning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Predictive Modeling for Rental Property Prices</dc:title>
  <dc:creator>NANDHU</dc:creator>
  <cp:lastModifiedBy>NANDHU</cp:lastModifiedBy>
  <cp:revision>5</cp:revision>
  <dcterms:created xsi:type="dcterms:W3CDTF">2024-02-09T05:09:01Z</dcterms:created>
  <dcterms:modified xsi:type="dcterms:W3CDTF">2024-02-09T06:58:03Z</dcterms:modified>
</cp:coreProperties>
</file>