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9144000" cy="3240088"/>
  <p:notesSz cx="9856788" cy="6784975"/>
  <p:defaultTextStyle>
    <a:defPPr>
      <a:defRPr lang="en-US"/>
    </a:defPPr>
    <a:lvl1pPr marL="0" algn="l" defTabSz="9140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23" algn="l" defTabSz="9140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046" algn="l" defTabSz="9140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070" algn="l" defTabSz="9140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093" algn="l" defTabSz="9140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116" algn="l" defTabSz="9140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139" algn="l" defTabSz="9140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161" algn="l" defTabSz="9140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185" algn="l" defTabSz="9140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DD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201" autoAdjust="0"/>
  </p:normalViewPr>
  <p:slideViewPr>
    <p:cSldViewPr>
      <p:cViewPr>
        <p:scale>
          <a:sx n="300" d="100"/>
          <a:sy n="300" d="100"/>
        </p:scale>
        <p:origin x="-72" y="738"/>
      </p:cViewPr>
      <p:guideLst>
        <p:guide orient="horz" pos="10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1121" cy="3387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83361" y="0"/>
            <a:ext cx="4271121" cy="3387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1A2D1-5D9E-4326-9D62-605919DFE8C4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44033"/>
            <a:ext cx="4271121" cy="33984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83361" y="6444033"/>
            <a:ext cx="4271121" cy="33984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3E161-1605-4719-9413-76BD39C315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470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1275" cy="3392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83232" y="1"/>
            <a:ext cx="4271275" cy="3392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90EC6-9769-4DC2-8137-C250C0744441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9850" y="509588"/>
            <a:ext cx="7177088" cy="25431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5680" y="3222863"/>
            <a:ext cx="7885430" cy="3053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44549"/>
            <a:ext cx="4271275" cy="33924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83232" y="6444549"/>
            <a:ext cx="4271275" cy="33924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C10FC-B6C2-4BAF-87E3-F953F205EC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81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23" algn="l" defTabSz="9140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46" algn="l" defTabSz="9140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070" algn="l" defTabSz="9140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093" algn="l" defTabSz="9140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116" algn="l" defTabSz="9140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139" algn="l" defTabSz="9140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161" algn="l" defTabSz="9140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185" algn="l" defTabSz="9140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06530"/>
            <a:ext cx="7772400" cy="694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1836050"/>
            <a:ext cx="6400800" cy="8280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1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9757"/>
            <a:ext cx="2057400" cy="2764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129757"/>
            <a:ext cx="6019800" cy="2764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082059"/>
            <a:ext cx="7772400" cy="64351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373290"/>
            <a:ext cx="7772400" cy="70876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2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0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0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09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1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1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1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1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56024"/>
            <a:ext cx="4038600" cy="21383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56024"/>
            <a:ext cx="4038600" cy="21383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25270"/>
            <a:ext cx="4040188" cy="3022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23" indent="0">
              <a:buNone/>
              <a:defRPr sz="2000" b="1"/>
            </a:lvl2pPr>
            <a:lvl3pPr marL="914046" indent="0">
              <a:buNone/>
              <a:defRPr sz="1800" b="1"/>
            </a:lvl3pPr>
            <a:lvl4pPr marL="1371070" indent="0">
              <a:buNone/>
              <a:defRPr sz="1600" b="1"/>
            </a:lvl4pPr>
            <a:lvl5pPr marL="1828093" indent="0">
              <a:buNone/>
              <a:defRPr sz="1600" b="1"/>
            </a:lvl5pPr>
            <a:lvl6pPr marL="2285116" indent="0">
              <a:buNone/>
              <a:defRPr sz="1600" b="1"/>
            </a:lvl6pPr>
            <a:lvl7pPr marL="2742139" indent="0">
              <a:buNone/>
              <a:defRPr sz="1600" b="1"/>
            </a:lvl7pPr>
            <a:lvl8pPr marL="3199161" indent="0">
              <a:buNone/>
              <a:defRPr sz="1600" b="1"/>
            </a:lvl8pPr>
            <a:lvl9pPr marL="365618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027527"/>
            <a:ext cx="4040188" cy="1866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725270"/>
            <a:ext cx="4041775" cy="3022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23" indent="0">
              <a:buNone/>
              <a:defRPr sz="2000" b="1"/>
            </a:lvl2pPr>
            <a:lvl3pPr marL="914046" indent="0">
              <a:buNone/>
              <a:defRPr sz="1800" b="1"/>
            </a:lvl3pPr>
            <a:lvl4pPr marL="1371070" indent="0">
              <a:buNone/>
              <a:defRPr sz="1600" b="1"/>
            </a:lvl4pPr>
            <a:lvl5pPr marL="1828093" indent="0">
              <a:buNone/>
              <a:defRPr sz="1600" b="1"/>
            </a:lvl5pPr>
            <a:lvl6pPr marL="2285116" indent="0">
              <a:buNone/>
              <a:defRPr sz="1600" b="1"/>
            </a:lvl6pPr>
            <a:lvl7pPr marL="2742139" indent="0">
              <a:buNone/>
              <a:defRPr sz="1600" b="1"/>
            </a:lvl7pPr>
            <a:lvl8pPr marL="3199161" indent="0">
              <a:buNone/>
              <a:defRPr sz="1600" b="1"/>
            </a:lvl8pPr>
            <a:lvl9pPr marL="365618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1027527"/>
            <a:ext cx="4041775" cy="1866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129003"/>
            <a:ext cx="3008313" cy="54901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129006"/>
            <a:ext cx="5111750" cy="27653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678020"/>
            <a:ext cx="3008313" cy="2216310"/>
          </a:xfrm>
        </p:spPr>
        <p:txBody>
          <a:bodyPr/>
          <a:lstStyle>
            <a:lvl1pPr marL="0" indent="0">
              <a:buNone/>
              <a:defRPr sz="1400"/>
            </a:lvl1pPr>
            <a:lvl2pPr marL="457023" indent="0">
              <a:buNone/>
              <a:defRPr sz="1200"/>
            </a:lvl2pPr>
            <a:lvl3pPr marL="914046" indent="0">
              <a:buNone/>
              <a:defRPr sz="1000"/>
            </a:lvl3pPr>
            <a:lvl4pPr marL="1371070" indent="0">
              <a:buNone/>
              <a:defRPr sz="900"/>
            </a:lvl4pPr>
            <a:lvl5pPr marL="1828093" indent="0">
              <a:buNone/>
              <a:defRPr sz="900"/>
            </a:lvl5pPr>
            <a:lvl6pPr marL="2285116" indent="0">
              <a:buNone/>
              <a:defRPr sz="900"/>
            </a:lvl6pPr>
            <a:lvl7pPr marL="2742139" indent="0">
              <a:buNone/>
              <a:defRPr sz="900"/>
            </a:lvl7pPr>
            <a:lvl8pPr marL="3199161" indent="0">
              <a:buNone/>
              <a:defRPr sz="900"/>
            </a:lvl8pPr>
            <a:lvl9pPr marL="365618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2268063"/>
            <a:ext cx="5486400" cy="26775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289508"/>
            <a:ext cx="5486400" cy="1944053"/>
          </a:xfrm>
        </p:spPr>
        <p:txBody>
          <a:bodyPr/>
          <a:lstStyle>
            <a:lvl1pPr marL="0" indent="0">
              <a:buNone/>
              <a:defRPr sz="3200"/>
            </a:lvl1pPr>
            <a:lvl2pPr marL="457023" indent="0">
              <a:buNone/>
              <a:defRPr sz="2800"/>
            </a:lvl2pPr>
            <a:lvl3pPr marL="914046" indent="0">
              <a:buNone/>
              <a:defRPr sz="2400"/>
            </a:lvl3pPr>
            <a:lvl4pPr marL="1371070" indent="0">
              <a:buNone/>
              <a:defRPr sz="2000"/>
            </a:lvl4pPr>
            <a:lvl5pPr marL="1828093" indent="0">
              <a:buNone/>
              <a:defRPr sz="2000"/>
            </a:lvl5pPr>
            <a:lvl6pPr marL="2285116" indent="0">
              <a:buNone/>
              <a:defRPr sz="2000"/>
            </a:lvl6pPr>
            <a:lvl7pPr marL="2742139" indent="0">
              <a:buNone/>
              <a:defRPr sz="2000"/>
            </a:lvl7pPr>
            <a:lvl8pPr marL="3199161" indent="0">
              <a:buNone/>
              <a:defRPr sz="2000"/>
            </a:lvl8pPr>
            <a:lvl9pPr marL="3656185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2535820"/>
            <a:ext cx="5486400" cy="380260"/>
          </a:xfrm>
        </p:spPr>
        <p:txBody>
          <a:bodyPr/>
          <a:lstStyle>
            <a:lvl1pPr marL="0" indent="0">
              <a:buNone/>
              <a:defRPr sz="1400"/>
            </a:lvl1pPr>
            <a:lvl2pPr marL="457023" indent="0">
              <a:buNone/>
              <a:defRPr sz="1200"/>
            </a:lvl2pPr>
            <a:lvl3pPr marL="914046" indent="0">
              <a:buNone/>
              <a:defRPr sz="1000"/>
            </a:lvl3pPr>
            <a:lvl4pPr marL="1371070" indent="0">
              <a:buNone/>
              <a:defRPr sz="900"/>
            </a:lvl4pPr>
            <a:lvl5pPr marL="1828093" indent="0">
              <a:buNone/>
              <a:defRPr sz="900"/>
            </a:lvl5pPr>
            <a:lvl6pPr marL="2285116" indent="0">
              <a:buNone/>
              <a:defRPr sz="900"/>
            </a:lvl6pPr>
            <a:lvl7pPr marL="2742139" indent="0">
              <a:buNone/>
              <a:defRPr sz="900"/>
            </a:lvl7pPr>
            <a:lvl8pPr marL="3199161" indent="0">
              <a:buNone/>
              <a:defRPr sz="900"/>
            </a:lvl8pPr>
            <a:lvl9pPr marL="365618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9754"/>
            <a:ext cx="8229600" cy="540016"/>
          </a:xfrm>
          <a:prstGeom prst="rect">
            <a:avLst/>
          </a:prstGeom>
        </p:spPr>
        <p:txBody>
          <a:bodyPr vert="horz" lIns="91405" tIns="45702" rIns="91405" bIns="4570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56024"/>
            <a:ext cx="8229600" cy="2138309"/>
          </a:xfrm>
          <a:prstGeom prst="rect">
            <a:avLst/>
          </a:prstGeom>
        </p:spPr>
        <p:txBody>
          <a:bodyPr vert="horz" lIns="91405" tIns="45702" rIns="91405" bIns="4570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3003085"/>
            <a:ext cx="2133600" cy="172505"/>
          </a:xfrm>
          <a:prstGeom prst="rect">
            <a:avLst/>
          </a:prstGeom>
        </p:spPr>
        <p:txBody>
          <a:bodyPr vert="horz" lIns="91405" tIns="45702" rIns="91405" bIns="4570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3003085"/>
            <a:ext cx="2895600" cy="172505"/>
          </a:xfrm>
          <a:prstGeom prst="rect">
            <a:avLst/>
          </a:prstGeom>
        </p:spPr>
        <p:txBody>
          <a:bodyPr vert="horz" lIns="91405" tIns="45702" rIns="91405" bIns="4570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3003085"/>
            <a:ext cx="2133600" cy="172505"/>
          </a:xfrm>
          <a:prstGeom prst="rect">
            <a:avLst/>
          </a:prstGeom>
        </p:spPr>
        <p:txBody>
          <a:bodyPr vert="horz" lIns="91405" tIns="45702" rIns="91405" bIns="4570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04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67" indent="-342767" algn="l" defTabSz="91404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663" indent="-285640" algn="l" defTabSz="91404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558" indent="-228510" algn="l" defTabSz="91404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80" indent="-228510" algn="l" defTabSz="91404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603" indent="-228510" algn="l" defTabSz="914046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626" indent="-228510" algn="l" defTabSz="9140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649" indent="-228510" algn="l" defTabSz="9140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673" indent="-228510" algn="l" defTabSz="9140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696" indent="-228510" algn="l" defTabSz="9140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23" algn="l" defTabSz="9140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46" algn="l" defTabSz="9140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70" algn="l" defTabSz="9140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93" algn="l" defTabSz="9140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16" algn="l" defTabSz="9140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39" algn="l" defTabSz="9140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61" algn="l" defTabSz="9140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185" algn="l" defTabSz="9140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533401" y="1371601"/>
            <a:ext cx="2873160" cy="990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2590801" y="1066802"/>
            <a:ext cx="2929175" cy="91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5"/>
          <p:cNvPicPr>
            <a:picLocks noChangeAspect="1" noChangeArrowheads="1"/>
          </p:cNvPicPr>
          <p:nvPr/>
        </p:nvPicPr>
        <p:blipFill>
          <a:blip r:embed="rId4" cstate="print">
            <a:grayscl/>
          </a:blip>
          <a:srcRect/>
          <a:stretch>
            <a:fillRect/>
          </a:stretch>
        </p:blipFill>
        <p:spPr bwMode="auto">
          <a:xfrm>
            <a:off x="5791201" y="1066800"/>
            <a:ext cx="2895600" cy="84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3" name="Straight Connector 32"/>
          <p:cNvCxnSpPr/>
          <p:nvPr/>
        </p:nvCxnSpPr>
        <p:spPr>
          <a:xfrm flipH="1">
            <a:off x="5638801" y="1049869"/>
            <a:ext cx="1" cy="131185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304800" y="228600"/>
            <a:ext cx="8534400" cy="2667001"/>
          </a:xfrm>
          <a:prstGeom prst="roundRect">
            <a:avLst>
              <a:gd name="adj" fmla="val 7087"/>
            </a:avLst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"/>
          <p:cNvSpPr/>
          <p:nvPr/>
        </p:nvSpPr>
        <p:spPr>
          <a:xfrm>
            <a:off x="533400" y="614962"/>
            <a:ext cx="8153400" cy="434907"/>
          </a:xfrm>
          <a:custGeom>
            <a:avLst/>
            <a:gdLst/>
            <a:ahLst/>
            <a:cxnLst/>
            <a:rect l="l" t="t" r="r" b="b"/>
            <a:pathLst>
              <a:path w="8153400" h="434907">
                <a:moveTo>
                  <a:pt x="50801" y="0"/>
                </a:moveTo>
                <a:lnTo>
                  <a:pt x="8102599" y="0"/>
                </a:lnTo>
                <a:cubicBezTo>
                  <a:pt x="8130656" y="0"/>
                  <a:pt x="8153400" y="22744"/>
                  <a:pt x="8153400" y="50801"/>
                </a:cubicBezTo>
                <a:lnTo>
                  <a:pt x="8153400" y="253999"/>
                </a:lnTo>
                <a:cubicBezTo>
                  <a:pt x="8153400" y="282056"/>
                  <a:pt x="8130656" y="304800"/>
                  <a:pt x="8102599" y="304800"/>
                </a:cubicBezTo>
                <a:lnTo>
                  <a:pt x="6788150" y="304800"/>
                </a:lnTo>
                <a:lnTo>
                  <a:pt x="6788150" y="367173"/>
                </a:lnTo>
                <a:lnTo>
                  <a:pt x="6819900" y="367173"/>
                </a:lnTo>
                <a:lnTo>
                  <a:pt x="6705600" y="434907"/>
                </a:lnTo>
                <a:lnTo>
                  <a:pt x="6591300" y="367173"/>
                </a:lnTo>
                <a:lnTo>
                  <a:pt x="6623050" y="367173"/>
                </a:lnTo>
                <a:lnTo>
                  <a:pt x="6623050" y="304800"/>
                </a:lnTo>
                <a:lnTo>
                  <a:pt x="2635250" y="304800"/>
                </a:lnTo>
                <a:lnTo>
                  <a:pt x="2635250" y="367173"/>
                </a:lnTo>
                <a:lnTo>
                  <a:pt x="2667000" y="367173"/>
                </a:lnTo>
                <a:lnTo>
                  <a:pt x="2552700" y="434907"/>
                </a:lnTo>
                <a:lnTo>
                  <a:pt x="2438400" y="367173"/>
                </a:lnTo>
                <a:lnTo>
                  <a:pt x="2470150" y="367173"/>
                </a:lnTo>
                <a:lnTo>
                  <a:pt x="2470150" y="304800"/>
                </a:lnTo>
                <a:lnTo>
                  <a:pt x="50801" y="304800"/>
                </a:lnTo>
                <a:cubicBezTo>
                  <a:pt x="22744" y="304800"/>
                  <a:pt x="0" y="282056"/>
                  <a:pt x="0" y="253999"/>
                </a:cubicBezTo>
                <a:lnTo>
                  <a:pt x="0" y="50801"/>
                </a:lnTo>
                <a:cubicBezTo>
                  <a:pt x="0" y="22744"/>
                  <a:pt x="22744" y="0"/>
                  <a:pt x="50801" y="0"/>
                </a:cubicBezTo>
                <a:close/>
              </a:path>
            </a:pathLst>
          </a:custGeom>
          <a:solidFill>
            <a:srgbClr val="FFFFDD"/>
          </a:soli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29" tIns="45715" rIns="91429" bIns="45715" rtlCol="0" anchor="t" anchorCtr="0">
            <a:noAutofit/>
          </a:bodyPr>
          <a:lstStyle/>
          <a:p>
            <a:pPr marL="228600"/>
            <a:r>
              <a:rPr lang="en-US" sz="1100" dirty="0">
                <a:solidFill>
                  <a:schemeClr val="tx1"/>
                </a:solidFill>
              </a:rPr>
              <a:t>You can simply copy-paste from existing spreadsheets </a:t>
            </a:r>
            <a:r>
              <a:rPr lang="en-US" sz="1100" dirty="0" smtClean="0">
                <a:solidFill>
                  <a:schemeClr val="tx1"/>
                </a:solidFill>
              </a:rPr>
              <a:t>…                                                                     </a:t>
            </a:r>
            <a:r>
              <a:rPr lang="en-US" sz="1100" dirty="0">
                <a:solidFill>
                  <a:schemeClr val="tx1"/>
                </a:solidFill>
              </a:rPr>
              <a:t>… type directly in the text </a:t>
            </a:r>
            <a:r>
              <a:rPr lang="en-US" sz="1100" dirty="0" smtClean="0">
                <a:solidFill>
                  <a:schemeClr val="tx1"/>
                </a:solidFill>
              </a:rPr>
              <a:t>box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8" name="Flowchart: Connector 37"/>
          <p:cNvSpPr/>
          <p:nvPr/>
        </p:nvSpPr>
        <p:spPr>
          <a:xfrm>
            <a:off x="5410200" y="533401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Up Arrow 25"/>
          <p:cNvSpPr/>
          <p:nvPr/>
        </p:nvSpPr>
        <p:spPr>
          <a:xfrm>
            <a:off x="6781800" y="1702286"/>
            <a:ext cx="1252774" cy="507514"/>
          </a:xfrm>
          <a:custGeom>
            <a:avLst/>
            <a:gdLst/>
            <a:ahLst/>
            <a:cxnLst/>
            <a:rect l="l" t="t" r="r" b="b"/>
            <a:pathLst>
              <a:path w="1802209" h="787886">
                <a:moveTo>
                  <a:pt x="495301" y="0"/>
                </a:moveTo>
                <a:lnTo>
                  <a:pt x="609601" y="114300"/>
                </a:lnTo>
                <a:lnTo>
                  <a:pt x="552451" y="114300"/>
                </a:lnTo>
                <a:lnTo>
                  <a:pt x="552451" y="178286"/>
                </a:lnTo>
                <a:lnTo>
                  <a:pt x="1700607" y="178286"/>
                </a:lnTo>
                <a:cubicBezTo>
                  <a:pt x="1756720" y="178286"/>
                  <a:pt x="1802209" y="223775"/>
                  <a:pt x="1802209" y="279888"/>
                </a:cubicBezTo>
                <a:lnTo>
                  <a:pt x="1802209" y="686284"/>
                </a:lnTo>
                <a:cubicBezTo>
                  <a:pt x="1802209" y="742397"/>
                  <a:pt x="1756720" y="787886"/>
                  <a:pt x="1700607" y="787886"/>
                </a:cubicBezTo>
                <a:lnTo>
                  <a:pt x="101602" y="787886"/>
                </a:lnTo>
                <a:cubicBezTo>
                  <a:pt x="45489" y="787886"/>
                  <a:pt x="0" y="742397"/>
                  <a:pt x="0" y="686284"/>
                </a:cubicBezTo>
                <a:lnTo>
                  <a:pt x="0" y="279888"/>
                </a:lnTo>
                <a:cubicBezTo>
                  <a:pt x="0" y="223775"/>
                  <a:pt x="45489" y="178286"/>
                  <a:pt x="101602" y="178286"/>
                </a:cubicBezTo>
                <a:lnTo>
                  <a:pt x="438150" y="178286"/>
                </a:lnTo>
                <a:lnTo>
                  <a:pt x="438150" y="114300"/>
                </a:lnTo>
                <a:lnTo>
                  <a:pt x="381000" y="114300"/>
                </a:lnTo>
                <a:close/>
              </a:path>
            </a:pathLst>
          </a:custGeom>
          <a:solidFill>
            <a:srgbClr val="FFFFDD"/>
          </a:soli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29" tIns="45715" rIns="91429" bIns="45715" rtlCol="0" anchor="b" anchorCtr="0"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Use ‘</a:t>
            </a:r>
            <a:r>
              <a:rPr lang="en-US" sz="1100" b="1" dirty="0">
                <a:solidFill>
                  <a:schemeClr val="tx1"/>
                </a:solidFill>
              </a:rPr>
              <a:t>|</a:t>
            </a:r>
            <a:r>
              <a:rPr lang="en-US" sz="1100" dirty="0">
                <a:solidFill>
                  <a:schemeClr val="tx1"/>
                </a:solidFill>
              </a:rPr>
              <a:t>’ or </a:t>
            </a:r>
            <a:r>
              <a:rPr lang="en-US" sz="1100" b="1" dirty="0">
                <a:solidFill>
                  <a:schemeClr val="tx1"/>
                </a:solidFill>
              </a:rPr>
              <a:t>TAB</a:t>
            </a:r>
            <a:r>
              <a:rPr lang="en-US" sz="1100" dirty="0">
                <a:solidFill>
                  <a:schemeClr val="tx1"/>
                </a:solidFill>
              </a:rPr>
              <a:t> as the separator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Up Arrow 28"/>
          <p:cNvSpPr/>
          <p:nvPr/>
        </p:nvSpPr>
        <p:spPr>
          <a:xfrm>
            <a:off x="3200400" y="2229644"/>
            <a:ext cx="4038600" cy="450850"/>
          </a:xfrm>
          <a:custGeom>
            <a:avLst/>
            <a:gdLst/>
            <a:ahLst/>
            <a:cxnLst/>
            <a:rect l="l" t="t" r="r" b="b"/>
            <a:pathLst>
              <a:path w="4876800" h="450850">
                <a:moveTo>
                  <a:pt x="1257299" y="0"/>
                </a:moveTo>
                <a:lnTo>
                  <a:pt x="1371599" y="76200"/>
                </a:lnTo>
                <a:lnTo>
                  <a:pt x="1314449" y="76200"/>
                </a:lnTo>
                <a:lnTo>
                  <a:pt x="1314449" y="146050"/>
                </a:lnTo>
                <a:lnTo>
                  <a:pt x="3632199" y="146050"/>
                </a:lnTo>
                <a:lnTo>
                  <a:pt x="3632199" y="76200"/>
                </a:lnTo>
                <a:lnTo>
                  <a:pt x="3575049" y="76200"/>
                </a:lnTo>
                <a:lnTo>
                  <a:pt x="3689349" y="0"/>
                </a:lnTo>
                <a:lnTo>
                  <a:pt x="3803649" y="76200"/>
                </a:lnTo>
                <a:lnTo>
                  <a:pt x="3746499" y="76200"/>
                </a:lnTo>
                <a:lnTo>
                  <a:pt x="3746499" y="146050"/>
                </a:lnTo>
                <a:lnTo>
                  <a:pt x="4825999" y="146050"/>
                </a:lnTo>
                <a:cubicBezTo>
                  <a:pt x="4854056" y="146050"/>
                  <a:pt x="4876800" y="168794"/>
                  <a:pt x="4876800" y="196851"/>
                </a:cubicBezTo>
                <a:lnTo>
                  <a:pt x="4876800" y="400049"/>
                </a:lnTo>
                <a:cubicBezTo>
                  <a:pt x="4876800" y="428106"/>
                  <a:pt x="4854056" y="450850"/>
                  <a:pt x="4825999" y="450850"/>
                </a:cubicBezTo>
                <a:lnTo>
                  <a:pt x="50801" y="450850"/>
                </a:lnTo>
                <a:cubicBezTo>
                  <a:pt x="22744" y="450850"/>
                  <a:pt x="0" y="428106"/>
                  <a:pt x="0" y="400049"/>
                </a:cubicBezTo>
                <a:lnTo>
                  <a:pt x="0" y="196851"/>
                </a:lnTo>
                <a:cubicBezTo>
                  <a:pt x="0" y="168794"/>
                  <a:pt x="22744" y="146050"/>
                  <a:pt x="50801" y="146050"/>
                </a:cubicBezTo>
                <a:lnTo>
                  <a:pt x="1200149" y="146050"/>
                </a:lnTo>
                <a:lnTo>
                  <a:pt x="1200149" y="76200"/>
                </a:lnTo>
                <a:lnTo>
                  <a:pt x="1142999" y="76200"/>
                </a:lnTo>
                <a:close/>
              </a:path>
            </a:pathLst>
          </a:custGeom>
          <a:solidFill>
            <a:srgbClr val="FFFFDD"/>
          </a:soli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29" tIns="45715" rIns="91429" bIns="45715" rtlCol="0" anchor="b" anchorCtr="0">
            <a:no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Column order: </a:t>
            </a:r>
            <a:r>
              <a:rPr lang="en-US" sz="1100" dirty="0">
                <a:solidFill>
                  <a:schemeClr val="tx1"/>
                </a:solidFill>
              </a:rPr>
              <a:t>Team id, Student name, Email, 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Comments (optional)</a:t>
            </a:r>
          </a:p>
        </p:txBody>
      </p:sp>
      <p:sp>
        <p:nvSpPr>
          <p:cNvPr id="2" name="Rectangle 1"/>
          <p:cNvSpPr/>
          <p:nvPr/>
        </p:nvSpPr>
        <p:spPr>
          <a:xfrm>
            <a:off x="2717053" y="1267619"/>
            <a:ext cx="2716117" cy="627615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Down Arrow 19"/>
          <p:cNvSpPr/>
          <p:nvPr/>
        </p:nvSpPr>
        <p:spPr>
          <a:xfrm rot="2949793">
            <a:off x="2896139" y="1842707"/>
            <a:ext cx="162059" cy="276989"/>
          </a:xfrm>
          <a:custGeom>
            <a:avLst/>
            <a:gdLst>
              <a:gd name="connsiteX0" fmla="*/ 0 w 228600"/>
              <a:gd name="connsiteY0" fmla="*/ 222134 h 336434"/>
              <a:gd name="connsiteX1" fmla="*/ 57150 w 228600"/>
              <a:gd name="connsiteY1" fmla="*/ 222134 h 336434"/>
              <a:gd name="connsiteX2" fmla="*/ 57150 w 228600"/>
              <a:gd name="connsiteY2" fmla="*/ 0 h 336434"/>
              <a:gd name="connsiteX3" fmla="*/ 171450 w 228600"/>
              <a:gd name="connsiteY3" fmla="*/ 0 h 336434"/>
              <a:gd name="connsiteX4" fmla="*/ 171450 w 228600"/>
              <a:gd name="connsiteY4" fmla="*/ 222134 h 336434"/>
              <a:gd name="connsiteX5" fmla="*/ 228600 w 228600"/>
              <a:gd name="connsiteY5" fmla="*/ 222134 h 336434"/>
              <a:gd name="connsiteX6" fmla="*/ 114300 w 228600"/>
              <a:gd name="connsiteY6" fmla="*/ 336434 h 336434"/>
              <a:gd name="connsiteX7" fmla="*/ 0 w 228600"/>
              <a:gd name="connsiteY7" fmla="*/ 222134 h 336434"/>
              <a:gd name="connsiteX0" fmla="*/ 0 w 228600"/>
              <a:gd name="connsiteY0" fmla="*/ 324671 h 438971"/>
              <a:gd name="connsiteX1" fmla="*/ 57150 w 228600"/>
              <a:gd name="connsiteY1" fmla="*/ 324671 h 438971"/>
              <a:gd name="connsiteX2" fmla="*/ 120592 w 228600"/>
              <a:gd name="connsiteY2" fmla="*/ 0 h 438971"/>
              <a:gd name="connsiteX3" fmla="*/ 171450 w 228600"/>
              <a:gd name="connsiteY3" fmla="*/ 102537 h 438971"/>
              <a:gd name="connsiteX4" fmla="*/ 171450 w 228600"/>
              <a:gd name="connsiteY4" fmla="*/ 324671 h 438971"/>
              <a:gd name="connsiteX5" fmla="*/ 228600 w 228600"/>
              <a:gd name="connsiteY5" fmla="*/ 324671 h 438971"/>
              <a:gd name="connsiteX6" fmla="*/ 114300 w 228600"/>
              <a:gd name="connsiteY6" fmla="*/ 438971 h 438971"/>
              <a:gd name="connsiteX7" fmla="*/ 0 w 228600"/>
              <a:gd name="connsiteY7" fmla="*/ 324671 h 438971"/>
              <a:gd name="connsiteX0" fmla="*/ 0 w 228600"/>
              <a:gd name="connsiteY0" fmla="*/ 324671 h 438971"/>
              <a:gd name="connsiteX1" fmla="*/ 57150 w 228600"/>
              <a:gd name="connsiteY1" fmla="*/ 324671 h 438971"/>
              <a:gd name="connsiteX2" fmla="*/ 120592 w 228600"/>
              <a:gd name="connsiteY2" fmla="*/ 0 h 438971"/>
              <a:gd name="connsiteX3" fmla="*/ 155841 w 228600"/>
              <a:gd name="connsiteY3" fmla="*/ 4066 h 438971"/>
              <a:gd name="connsiteX4" fmla="*/ 171450 w 228600"/>
              <a:gd name="connsiteY4" fmla="*/ 324671 h 438971"/>
              <a:gd name="connsiteX5" fmla="*/ 228600 w 228600"/>
              <a:gd name="connsiteY5" fmla="*/ 324671 h 438971"/>
              <a:gd name="connsiteX6" fmla="*/ 114300 w 228600"/>
              <a:gd name="connsiteY6" fmla="*/ 438971 h 438971"/>
              <a:gd name="connsiteX7" fmla="*/ 0 w 228600"/>
              <a:gd name="connsiteY7" fmla="*/ 324671 h 438971"/>
              <a:gd name="connsiteX0" fmla="*/ 0 w 228600"/>
              <a:gd name="connsiteY0" fmla="*/ 324671 h 438971"/>
              <a:gd name="connsiteX1" fmla="*/ 57150 w 228600"/>
              <a:gd name="connsiteY1" fmla="*/ 324671 h 438971"/>
              <a:gd name="connsiteX2" fmla="*/ 89026 w 228600"/>
              <a:gd name="connsiteY2" fmla="*/ 163406 h 438971"/>
              <a:gd name="connsiteX3" fmla="*/ 120592 w 228600"/>
              <a:gd name="connsiteY3" fmla="*/ 0 h 438971"/>
              <a:gd name="connsiteX4" fmla="*/ 155841 w 228600"/>
              <a:gd name="connsiteY4" fmla="*/ 4066 h 438971"/>
              <a:gd name="connsiteX5" fmla="*/ 171450 w 228600"/>
              <a:gd name="connsiteY5" fmla="*/ 324671 h 438971"/>
              <a:gd name="connsiteX6" fmla="*/ 228600 w 228600"/>
              <a:gd name="connsiteY6" fmla="*/ 324671 h 438971"/>
              <a:gd name="connsiteX7" fmla="*/ 114300 w 228600"/>
              <a:gd name="connsiteY7" fmla="*/ 438971 h 438971"/>
              <a:gd name="connsiteX8" fmla="*/ 0 w 228600"/>
              <a:gd name="connsiteY8" fmla="*/ 324671 h 438971"/>
              <a:gd name="connsiteX0" fmla="*/ 0 w 228600"/>
              <a:gd name="connsiteY0" fmla="*/ 324671 h 438971"/>
              <a:gd name="connsiteX1" fmla="*/ 57150 w 228600"/>
              <a:gd name="connsiteY1" fmla="*/ 324671 h 438971"/>
              <a:gd name="connsiteX2" fmla="*/ 107866 w 228600"/>
              <a:gd name="connsiteY2" fmla="*/ 167099 h 438971"/>
              <a:gd name="connsiteX3" fmla="*/ 120592 w 228600"/>
              <a:gd name="connsiteY3" fmla="*/ 0 h 438971"/>
              <a:gd name="connsiteX4" fmla="*/ 155841 w 228600"/>
              <a:gd name="connsiteY4" fmla="*/ 4066 h 438971"/>
              <a:gd name="connsiteX5" fmla="*/ 171450 w 228600"/>
              <a:gd name="connsiteY5" fmla="*/ 324671 h 438971"/>
              <a:gd name="connsiteX6" fmla="*/ 228600 w 228600"/>
              <a:gd name="connsiteY6" fmla="*/ 324671 h 438971"/>
              <a:gd name="connsiteX7" fmla="*/ 114300 w 228600"/>
              <a:gd name="connsiteY7" fmla="*/ 438971 h 438971"/>
              <a:gd name="connsiteX8" fmla="*/ 0 w 228600"/>
              <a:gd name="connsiteY8" fmla="*/ 324671 h 438971"/>
              <a:gd name="connsiteX0" fmla="*/ 0 w 228600"/>
              <a:gd name="connsiteY0" fmla="*/ 324671 h 438971"/>
              <a:gd name="connsiteX1" fmla="*/ 57150 w 228600"/>
              <a:gd name="connsiteY1" fmla="*/ 324671 h 438971"/>
              <a:gd name="connsiteX2" fmla="*/ 107866 w 228600"/>
              <a:gd name="connsiteY2" fmla="*/ 167099 h 438971"/>
              <a:gd name="connsiteX3" fmla="*/ 120592 w 228600"/>
              <a:gd name="connsiteY3" fmla="*/ 0 h 438971"/>
              <a:gd name="connsiteX4" fmla="*/ 155841 w 228600"/>
              <a:gd name="connsiteY4" fmla="*/ 4066 h 438971"/>
              <a:gd name="connsiteX5" fmla="*/ 160293 w 228600"/>
              <a:gd name="connsiteY5" fmla="*/ 168347 h 438971"/>
              <a:gd name="connsiteX6" fmla="*/ 171450 w 228600"/>
              <a:gd name="connsiteY6" fmla="*/ 324671 h 438971"/>
              <a:gd name="connsiteX7" fmla="*/ 228600 w 228600"/>
              <a:gd name="connsiteY7" fmla="*/ 324671 h 438971"/>
              <a:gd name="connsiteX8" fmla="*/ 114300 w 228600"/>
              <a:gd name="connsiteY8" fmla="*/ 438971 h 438971"/>
              <a:gd name="connsiteX9" fmla="*/ 0 w 228600"/>
              <a:gd name="connsiteY9" fmla="*/ 324671 h 438971"/>
              <a:gd name="connsiteX0" fmla="*/ 0 w 228600"/>
              <a:gd name="connsiteY0" fmla="*/ 324671 h 438971"/>
              <a:gd name="connsiteX1" fmla="*/ 57150 w 228600"/>
              <a:gd name="connsiteY1" fmla="*/ 324671 h 438971"/>
              <a:gd name="connsiteX2" fmla="*/ 107866 w 228600"/>
              <a:gd name="connsiteY2" fmla="*/ 167099 h 438971"/>
              <a:gd name="connsiteX3" fmla="*/ 120592 w 228600"/>
              <a:gd name="connsiteY3" fmla="*/ 0 h 438971"/>
              <a:gd name="connsiteX4" fmla="*/ 155841 w 228600"/>
              <a:gd name="connsiteY4" fmla="*/ 4066 h 438971"/>
              <a:gd name="connsiteX5" fmla="*/ 178889 w 228600"/>
              <a:gd name="connsiteY5" fmla="*/ 168682 h 438971"/>
              <a:gd name="connsiteX6" fmla="*/ 171450 w 228600"/>
              <a:gd name="connsiteY6" fmla="*/ 324671 h 438971"/>
              <a:gd name="connsiteX7" fmla="*/ 228600 w 228600"/>
              <a:gd name="connsiteY7" fmla="*/ 324671 h 438971"/>
              <a:gd name="connsiteX8" fmla="*/ 114300 w 228600"/>
              <a:gd name="connsiteY8" fmla="*/ 438971 h 438971"/>
              <a:gd name="connsiteX9" fmla="*/ 0 w 228600"/>
              <a:gd name="connsiteY9" fmla="*/ 324671 h 438971"/>
              <a:gd name="connsiteX0" fmla="*/ 0 w 228600"/>
              <a:gd name="connsiteY0" fmla="*/ 402256 h 516556"/>
              <a:gd name="connsiteX1" fmla="*/ 57150 w 228600"/>
              <a:gd name="connsiteY1" fmla="*/ 402256 h 516556"/>
              <a:gd name="connsiteX2" fmla="*/ 107866 w 228600"/>
              <a:gd name="connsiteY2" fmla="*/ 244684 h 516556"/>
              <a:gd name="connsiteX3" fmla="*/ 96374 w 228600"/>
              <a:gd name="connsiteY3" fmla="*/ 0 h 516556"/>
              <a:gd name="connsiteX4" fmla="*/ 155841 w 228600"/>
              <a:gd name="connsiteY4" fmla="*/ 81651 h 516556"/>
              <a:gd name="connsiteX5" fmla="*/ 178889 w 228600"/>
              <a:gd name="connsiteY5" fmla="*/ 246267 h 516556"/>
              <a:gd name="connsiteX6" fmla="*/ 171450 w 228600"/>
              <a:gd name="connsiteY6" fmla="*/ 402256 h 516556"/>
              <a:gd name="connsiteX7" fmla="*/ 228600 w 228600"/>
              <a:gd name="connsiteY7" fmla="*/ 402256 h 516556"/>
              <a:gd name="connsiteX8" fmla="*/ 114300 w 228600"/>
              <a:gd name="connsiteY8" fmla="*/ 516556 h 516556"/>
              <a:gd name="connsiteX9" fmla="*/ 0 w 228600"/>
              <a:gd name="connsiteY9" fmla="*/ 402256 h 516556"/>
              <a:gd name="connsiteX0" fmla="*/ 0 w 228600"/>
              <a:gd name="connsiteY0" fmla="*/ 402256 h 516556"/>
              <a:gd name="connsiteX1" fmla="*/ 57150 w 228600"/>
              <a:gd name="connsiteY1" fmla="*/ 402256 h 516556"/>
              <a:gd name="connsiteX2" fmla="*/ 107866 w 228600"/>
              <a:gd name="connsiteY2" fmla="*/ 244684 h 516556"/>
              <a:gd name="connsiteX3" fmla="*/ 96374 w 228600"/>
              <a:gd name="connsiteY3" fmla="*/ 0 h 516556"/>
              <a:gd name="connsiteX4" fmla="*/ 124661 w 228600"/>
              <a:gd name="connsiteY4" fmla="*/ 1196 h 516556"/>
              <a:gd name="connsiteX5" fmla="*/ 178889 w 228600"/>
              <a:gd name="connsiteY5" fmla="*/ 246267 h 516556"/>
              <a:gd name="connsiteX6" fmla="*/ 171450 w 228600"/>
              <a:gd name="connsiteY6" fmla="*/ 402256 h 516556"/>
              <a:gd name="connsiteX7" fmla="*/ 228600 w 228600"/>
              <a:gd name="connsiteY7" fmla="*/ 402256 h 516556"/>
              <a:gd name="connsiteX8" fmla="*/ 114300 w 228600"/>
              <a:gd name="connsiteY8" fmla="*/ 516556 h 516556"/>
              <a:gd name="connsiteX9" fmla="*/ 0 w 228600"/>
              <a:gd name="connsiteY9" fmla="*/ 402256 h 516556"/>
              <a:gd name="connsiteX0" fmla="*/ 0 w 228600"/>
              <a:gd name="connsiteY0" fmla="*/ 402256 h 516556"/>
              <a:gd name="connsiteX1" fmla="*/ 57150 w 228600"/>
              <a:gd name="connsiteY1" fmla="*/ 402256 h 516556"/>
              <a:gd name="connsiteX2" fmla="*/ 107866 w 228600"/>
              <a:gd name="connsiteY2" fmla="*/ 244684 h 516556"/>
              <a:gd name="connsiteX3" fmla="*/ 96374 w 228600"/>
              <a:gd name="connsiteY3" fmla="*/ 0 h 516556"/>
              <a:gd name="connsiteX4" fmla="*/ 124661 w 228600"/>
              <a:gd name="connsiteY4" fmla="*/ 1196 h 516556"/>
              <a:gd name="connsiteX5" fmla="*/ 178889 w 228600"/>
              <a:gd name="connsiteY5" fmla="*/ 246267 h 516556"/>
              <a:gd name="connsiteX6" fmla="*/ 171450 w 228600"/>
              <a:gd name="connsiteY6" fmla="*/ 402256 h 516556"/>
              <a:gd name="connsiteX7" fmla="*/ 228600 w 228600"/>
              <a:gd name="connsiteY7" fmla="*/ 402256 h 516556"/>
              <a:gd name="connsiteX8" fmla="*/ 114300 w 228600"/>
              <a:gd name="connsiteY8" fmla="*/ 516556 h 516556"/>
              <a:gd name="connsiteX9" fmla="*/ 0 w 228600"/>
              <a:gd name="connsiteY9" fmla="*/ 402256 h 516556"/>
              <a:gd name="connsiteX0" fmla="*/ 0 w 228600"/>
              <a:gd name="connsiteY0" fmla="*/ 402256 h 516556"/>
              <a:gd name="connsiteX1" fmla="*/ 57150 w 228600"/>
              <a:gd name="connsiteY1" fmla="*/ 402256 h 516556"/>
              <a:gd name="connsiteX2" fmla="*/ 107866 w 228600"/>
              <a:gd name="connsiteY2" fmla="*/ 244684 h 516556"/>
              <a:gd name="connsiteX3" fmla="*/ 96374 w 228600"/>
              <a:gd name="connsiteY3" fmla="*/ 0 h 516556"/>
              <a:gd name="connsiteX4" fmla="*/ 124661 w 228600"/>
              <a:gd name="connsiteY4" fmla="*/ 1196 h 516556"/>
              <a:gd name="connsiteX5" fmla="*/ 178889 w 228600"/>
              <a:gd name="connsiteY5" fmla="*/ 246267 h 516556"/>
              <a:gd name="connsiteX6" fmla="*/ 171450 w 228600"/>
              <a:gd name="connsiteY6" fmla="*/ 402256 h 516556"/>
              <a:gd name="connsiteX7" fmla="*/ 228600 w 228600"/>
              <a:gd name="connsiteY7" fmla="*/ 402256 h 516556"/>
              <a:gd name="connsiteX8" fmla="*/ 114300 w 228600"/>
              <a:gd name="connsiteY8" fmla="*/ 516556 h 516556"/>
              <a:gd name="connsiteX9" fmla="*/ 0 w 228600"/>
              <a:gd name="connsiteY9" fmla="*/ 402256 h 516556"/>
              <a:gd name="connsiteX0" fmla="*/ 0 w 228600"/>
              <a:gd name="connsiteY0" fmla="*/ 413852 h 528152"/>
              <a:gd name="connsiteX1" fmla="*/ 57150 w 228600"/>
              <a:gd name="connsiteY1" fmla="*/ 413852 h 528152"/>
              <a:gd name="connsiteX2" fmla="*/ 107866 w 228600"/>
              <a:gd name="connsiteY2" fmla="*/ 256280 h 528152"/>
              <a:gd name="connsiteX3" fmla="*/ 96374 w 228600"/>
              <a:gd name="connsiteY3" fmla="*/ 11596 h 528152"/>
              <a:gd name="connsiteX4" fmla="*/ 91653 w 228600"/>
              <a:gd name="connsiteY4" fmla="*/ 0 h 528152"/>
              <a:gd name="connsiteX5" fmla="*/ 178889 w 228600"/>
              <a:gd name="connsiteY5" fmla="*/ 257863 h 528152"/>
              <a:gd name="connsiteX6" fmla="*/ 171450 w 228600"/>
              <a:gd name="connsiteY6" fmla="*/ 413852 h 528152"/>
              <a:gd name="connsiteX7" fmla="*/ 228600 w 228600"/>
              <a:gd name="connsiteY7" fmla="*/ 413852 h 528152"/>
              <a:gd name="connsiteX8" fmla="*/ 114300 w 228600"/>
              <a:gd name="connsiteY8" fmla="*/ 528152 h 528152"/>
              <a:gd name="connsiteX9" fmla="*/ 0 w 228600"/>
              <a:gd name="connsiteY9" fmla="*/ 413852 h 52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8600" h="528152">
                <a:moveTo>
                  <a:pt x="0" y="413852"/>
                </a:moveTo>
                <a:lnTo>
                  <a:pt x="57150" y="413852"/>
                </a:lnTo>
                <a:cubicBezTo>
                  <a:pt x="75128" y="387590"/>
                  <a:pt x="101329" y="323323"/>
                  <a:pt x="107866" y="256280"/>
                </a:cubicBezTo>
                <a:cubicBezTo>
                  <a:pt x="114403" y="189237"/>
                  <a:pt x="93575" y="52177"/>
                  <a:pt x="96374" y="11596"/>
                </a:cubicBezTo>
                <a:lnTo>
                  <a:pt x="91653" y="0"/>
                </a:lnTo>
                <a:cubicBezTo>
                  <a:pt x="105406" y="41045"/>
                  <a:pt x="165590" y="188888"/>
                  <a:pt x="178889" y="257863"/>
                </a:cubicBezTo>
                <a:cubicBezTo>
                  <a:pt x="192188" y="326838"/>
                  <a:pt x="163165" y="387854"/>
                  <a:pt x="171450" y="413852"/>
                </a:cubicBezTo>
                <a:lnTo>
                  <a:pt x="228600" y="413852"/>
                </a:lnTo>
                <a:lnTo>
                  <a:pt x="114300" y="528152"/>
                </a:lnTo>
                <a:lnTo>
                  <a:pt x="0" y="413852"/>
                </a:lnTo>
                <a:close/>
              </a:path>
            </a:pathLst>
          </a:custGeom>
          <a:solidFill>
            <a:srgbClr val="FFFFDD"/>
          </a:soli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29" tIns="45715" rIns="91429" bIns="45715" rtlCol="0" anchor="ctr">
            <a:spAutoFit/>
          </a:bodyPr>
          <a:lstStyle/>
          <a:p>
            <a:pPr marL="228600"/>
            <a:endParaRPr 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1333</TotalTime>
  <Words>38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Damith Chatura Rajapakse</dc:creator>
  <cp:lastModifiedBy>Damith C. Rajapakse</cp:lastModifiedBy>
  <cp:revision>42</cp:revision>
  <dcterms:created xsi:type="dcterms:W3CDTF">2006-08-16T00:00:00Z</dcterms:created>
  <dcterms:modified xsi:type="dcterms:W3CDTF">2013-04-01T12:21:36Z</dcterms:modified>
</cp:coreProperties>
</file>