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40650" cy="2879725"/>
  <p:notesSz cx="6858000" cy="9144000"/>
  <p:defaultTextStyle>
    <a:defPPr>
      <a:defRPr lang="en-US"/>
    </a:defPPr>
    <a:lvl1pPr marL="0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8277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6555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94832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93109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91386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89664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87941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86218" algn="l" defTabSz="5965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0" y="-708"/>
      </p:cViewPr>
      <p:guideLst>
        <p:guide orient="horz" pos="907"/>
        <p:guide pos="24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0-20T06:32:51.823"/>
    </inkml:context>
    <inkml:brush xml:id="br0">
      <inkml:brushProperty name="width" value="0.15875" units="cm"/>
      <inkml:brushProperty name="height" value="0.15875" units="cm"/>
      <inkml:brushProperty name="color" value="#F2F2F2"/>
    </inkml:brush>
  </inkml:definitions>
  <inkml:trace contextRef="#ctx0" brushRef="#br0">740 1029 2,'-21'35'6,"21"-35"-1,0 0-1,0 0-1,0 0 1,-9 43 0,9-43 1,0 0-3,0 0 0,-5 44 0,5-44 0,0 0 1,-5 41 0,5-41-1,0 0 1,-3 43-2,3-43 2,0 0-2,-3 47 2,3-47-2,0 0 0,0 47 0,0-47 0,0 0 0,-3 47 0,3-47 2,0 0-1,0 48-1,0-48 1,0 0-1,0 52 1,0-52 1,0 40-2,0-40 1,0 45-1,0-45 0,0 51 0,0-51 0,0 57 0,0-57 1,0 65-1,0-65-1,-5 68 1,5-31 1,0 0-1,-2 1 0,2 1 0,0 1 0,-3 1 0,3-1 0,0 2 0,0-1 1,0 2-2,0-1 1,-2 0 0,2 0-1,0 1 0,0-1 0,0 0 0,0-1 0,-3 2 0,3 0 1,0 1-1,-3-2 0,3 1 1,0-2-1,-3 1 2,3 1-2,-4-2 1,4 2 0,-3-1-1,3-1 1,-4 1 0,4 0-1,-3 1 1,3-2 0,-4 2-1,4-2 0,0 1 1,-2 0-1,2 0 0,0 0 1,-3-1-1,3 0 1,0 2-1,0-2 0,0-1 1,0 1-1,3-1 2,-3-1-2,0 2 1,3-3-1,-3 2 0,0-2 0,3-1 2,-3 0-2,2 0 0,-2 1 0,0-3 0,3 1 0,-3 0 0,0-1 0,0 0 1,0-35-1,2 68 0,-2-33 0,0-35 2,0 67-4,0-67 4,4 68-2,-4-68 0,0 67 0,0-67 0,4 64 0,-4-64 0,3 66 0,-3-66 0,2 64 0,-2-64-2,3 66 2,-3-66 0,5 65 0,-5-65 0,2 65 0,-2-65 0,4 64 0,-4-64 0,4 65 0,-4-65 0,3 65 0,-3-65 0,2 63-1,-2-63 1,3 62 0,-3-62 0,0 62 0,0-62 0,3 60 0,-3-60-2,0 61 4,0-61-2,0 60 0,0-60 0,2 61 0,-2-61 0,0 63 0,0-63 0,0 63 0,0-63 0,0 65 0,0-65 0,0 65 0,0-65 0,0 66 0,0-66 0,0 66 0,0-66 0,0 68 0,0-68 0,0 66 0,0-66 0,0 66 0,0-66 0,0 65 0,0-65 0,3 62 0,-3-62 0,0 60 1,0-60-1,3 57 0,-3-57 0,0 54 0,0-54 0,3 49 0,-3-49 0,0 47 0,0-47 0,5 44 0,-5-44 0,2 42 0,-2-42 0,2 42 0,-2-42 0,4 41 0,-4-41 0,4 39 0,-4-39 0,5 41 0,-5-41 0,5 40 0,-5-40 0,6 38 0,-6-38 0,8 39 0,-8-39 0,7 38 0,-7-38 0,9 35 0,-9-35 0,9 35 2,-9-35-4,0 0 4,17 49-2,-17-49 0,0 0 0,19 46 0,-19-46 0,0 0-2,23 41 4,-23-41-2,9 36-3,13-11 1,-4-5 1,3 0-1,-2-6 1,2 3-1,-2-6 1,1 5 0,-3-4 2,-2 2-1,0-1 0,2 2 0,-1-2 1,-1 2-1,0-2 0,2 1 0,-2 0 1,-2-2-1,0 0 0,2 0 0,-1-2 0,2-1 0,-1 1 1,2-2-1,-1 0 0,4-2 0,-2 0 1,0 1-1,0-1 0,-1 0 0,-1-1 0,-1-1 2,2 0-2,-1-1 0,-1 0 0,4 0-2,-4-1 4,4-2-4,2 0 2,-1 3-1,-1-3 0,2 0 1,1 0-1,-1 0 2,1 0-2,0 0 2,1 0-1,2 0 0,1 0 1,2 0-1,0 0 0,3 3 1,-3-3-1,1 0 0,2 4 2,-5-4-2,1 2 0,-2-2 1,0 0-1,3 2-1,1-2 1,-2 3-2,1-3 2,2 3-1,-2-3 1,4 2-1,-1-2 1,0 5 0,0-5 0,2 4 0,1-4 1,1 4-1,0-1 0,-1 0 0,0-1 0,0 2 0,1 0-1,-3-1 1,2 0 0,0 2-1,-2-1 1,4 0 0,0 1 0,-1-1 0,2 0-1,3 1 1,-2-2 0,1 2 0,-1-2 0,0 0 0,-1-3 0,1 5 0,0-5-1,-2 2 1,0-2-1,1 3 1,0-3 0,1 0 0,1 0-1,-1 0 1,2 0 1,-1 0-1,0 0 0,0-4 1,-3 4-1,2-3 0,0 0 0,-4 0 0,1 3 0,-1-4 1,1 1-1,1 3 0,1-2 1,0 2-1,0-4 1,1 4-1,0 0 1,-1-3-1,1 3 1,-3 0 1,0-2-2,-1 2 1,2 0 1,-2 0-2,0 0 1,-1 0 1,2 0-2,1 0 1,-1 0 0,2 0-1,0 0 1,0-3 0,1 1-1,-1-1 1,0 0-1,-3 3 1,1-4-1,-1 4 1,0-3-1,-1 3 0,-1-4 1,3 1-1,-3 3 0,2-5 0,2 5 1,-2-5-1,0 5 1,0-4-1,1 4 1,-1-3-1,0 3 1,-2 0-1,-1-2 0,-2 2 1,2 0-1,-3-3 0,0 3 0,-1 0 0,0-4 1,0 4-1,-1-3 0,0 1 0,0-1 0,-1 1 0,-2-1 1,3-1-1,-2 1 0,1-2 0,-1 0 0,-1 1 0,0-1 1,-2 0-1,2 0 0,-3 0 0,0 1 0,-2-1 2,0 0-2,0-1 0,-2 2 0,2 1 0,0-3 0,0 1 0,-2 0 0,0 0 0,-1-1 0,0 2 0,0-3 0,-1 2 0,-2 0 2,-1-2-2,2 1 0,0-1 0,-2 1 0,0-1 1,-1 0-1,2 0 0,-2-1 0,1 2 1,-1-4-1,0 3 0,-1-2 0,1-2 1,0 3-1,-3-3 0,1 2 0,-1 1 1,0-1-1,0 0 0,-1 1 0,-1 1 0,1-1 0,0 0 1,-2 0-1,2 0 0,-6 8 0,9-15 0,-9 15 1,10-14-1,-10 14 0,9-13 0,-9 13 0,9-16 0,-3 6 0,-1 1 0,0-3 1,0 1-1,0-1 0,0-1 0,1 0 1,-1-1-1,0 0 0,0-1 0,1 1 0,0-2 0,-1-2 0,1 1 0,0-2 0,-1 0 0,1 0 0,0 0 0,0-3 0,-1 1 0,1-2 0,-1 0 0,1-1 0,-2 2 0,0-3 0,1 1 0,-2 2-1,1 0 2,-2 0-2,2 1 2,-4-1-1,4 0 0,-4 0 0,4 1 1,-4-1-1,3 0 0,-3-1 1,0 1-1,4-1 0,-4 0 0,0-2 0,0 1 0,0 1 0,0-4 0,0-1-1,0 0 1,0 1 0,0-2 0,0 0-1,0 0 1,-4-2 0,4 0 0,0 1 1,-3 0-2,3-1 2,-3 0-2,3 0 2,-3 0-2,3-1 2,-3 2-2,3-3 1,-4 0 0,4-1 0,-2-1 0,2 1-1,-3-2 1,3 0 0,-3-2 0,3 0 0,-2 2 0,2-1 1,-3-2-2,3-1 2,-2-1-1,2 0 0,-4-1 0,4-1 0,-4 0 0,4-2 0,-3 1 0,3-3-1,-4 2 1,4-2 1,-4 2-1,4-1 0,-3-1 0,0-1 1,3 1-1,-3 0 0,3 1 1,-4-3-2,2 3 1,2-2 1,-4 2 0,4 0-1,-4-1 0,4 2 0,-3 1 1,0 0-1,3 1 1,-4 0-2,1 2 1,1 1 0,-1 0 0,3-1 0,-4 2 0,4 0 0,-4-1-1,4 0 1,-4 1-1,4 1 0,-4-2 1,4 2-1,-2 0 1,2-1-1,-3-2 1,3 2 0,0 0 0,0-1 0,0 3 0,0-5 1,0 4-1,0-2 1,4 2-1,-4-2 0,0 0 0,3-1 1,-3 0-1,0-1 0,0 1 0,2-2 0,-2 2 0,0-2 0,0 3-1,0-2 1,-2 1 0,2 3 0,-3 0 0,3 3 0,-4 0 0,2-2 0,2 3 0,-6 0 0,4 0 0,-2-2 0,2 1 1,-2 0-1,0-3-1,2 3 1,-2-2 0,2-1 0,-1 0 0,0 3-1,-1-1 0,1 0 1,-1 1 0,2-2-1,-2 3 1,-1 1-1,1-1 1,0 1 0,0 2 0,2-1 0,-3 0 1,1 1-1,0-1 0,0 1 0,1 3-1,-1-2 1,2 2-1,2 1 2,-6 1-2,4 1 1,2 1-1,-5 0 1,3 0 0,-2 1 0,2-2 0,-2 3 0,1 0 1,-1-1-1,0-1 0,2 2 0,-2 0 0,-1 3 0,1-1 0,-1 1 0,1 1 0,-2 0 1,3 2-1,-3 2 0,1 0 0,0-2 0,-2 3 0,2-2 1,-1 0-2,-1 1 2,1 1-2,0-1 2,-1 1-1,0 1 0,1-2 0,-1 3 0,0 0 0,0 0 0,0 0 0,-1 1 0,0-1 0,0 1 0,0 0 1,1-1-2,-2-1 2,-1 2-1,-1-3 0,1 2 0,-1-2 0,0-1 0,3 2 0,-3 0 0,-1 1 1,4-2-1,-1 2 0,0 1 0,0 1 0,0-1 0,0 3 0,-1-4 0,0 2 0,1 1 0,0 0 1,-1 0-1,1 0 0,-2 0 0,1 1 0,1 0 0,-2-1 0,2 3 0,-2 0 0,1 1 0,0-1 0,-3 1 0,2 0 1,-1 0-1,1 0 0,-1 0 0,1 0 0,-2 1 0,0-2 0,1 0 0,-1 2 0,-1-1 0,-1-1 0,1 1 0,1 0 0,-2 0 0,-1-1 0,2 1 1,-1-1-1,-1 2 0,0-1 0,1 1 0,-4 1 0,1-1 0,-1 3 0,1-4 0,-3 4 0,2-5 0,-2 5 0,0-3 0,0 3 0,-2-3 1,-1 3-1,-2 0 0,0-3 0,-1 3 0,-2 0 0,0-3 0,-1 3 0,1 0-1,0 0 1,1-2 0,-1 2 0,-1 0 1,1 0-1,1-3 0,-1 3 0,0 0 0,0 0 0,0 0 0,-3 0 0,1 0 0,0 0 0,0 0 0,-4 0 0,3 0-1,-2 0 1,1 0 0,0 0 0,1 3 0,0-3 0,0 3 0,2-3 0,1 2 0,-1-2 0,1 0 0,0 0 1,-2 0-1,0 0 0,-1 0-1,0 0 1,-1 0 0,-1 0 0,0 0 0,0-2 0,0 2 0,0 0 0,4 0 0,-3-3 0,0 3 0,1 0 0,2-3 1,-1 3-1,-2 0 0,1-2 0,-2 2 1,0 0-1,-1-2 0,1 2 0,-2 0 0,1 0-1,1 0 1,0-3 0,0 3 0,1 0 0,0-3 1,-1 3-1,3-2 0,-1 2 1,-1-3-1,1 3 0,-2 0 1,0 0-1,1-3 0,-1 3 0,-1 0-1,0 0 1,1 0 0,0 0 0,0 0 0,2 0 0,0 0 0,1 0 1,0-2-1,2 2 0,1-3 1,-1 3-1,-2-3 0,1 3 1,0 0-1,-1 0-1,-1 0 1,1 0 0,-2 0 0,1 0 0,0 0 0,3 0 0,0 0 0,1 0 0,-1 0 1,-1 0 0,2 0 0,-1 0 0,1 0 0,0 0 0,0 0-1,-1 0 1,2 0-1,-1 0 0,-1 0 0,-3 0 0,-1 0 0,-1 0 0,1 0 0,0 3 0,-1-3-1,3 0 1,1 4 0,4-4 0,-3 5 1,0-2 0,4 1 0,-2 0 0,3-1 0,0 2 0,0-1 0,1 1 0,3 1-1,1-1-1,0 1 1,-1 1 0,1-2 0,-1 3 0,-1-1-1,1 0 1,-1 1 0,1 0 0,1 1-1,0 0 1,2 1 0,0 1 0,0 1 0,3 0-1,-1 2 1,0-1 0,-1 1 0,-1 1 0,0-2 0,0 3-1,0 0 1,-2 0 0,19-16 1,0 0 0,0 0 0,-45 36 0,45-36 0,0 0 0,-37 33 2,37-33-2,0 0-2,-42 36 1,42-36-3,0 0 3,-41 41 0,41-41 0,0 0-1,-39 43 1,39-43 1,0 0-2,-35 43 2,35-43-1,0 0 0,-26 41-1,26-41 2,0 0-2,-21 37 2,21-37-1,0 0 0,-16 36-1,16-36 1,0 0 0,0 0 0,-16 46 0,16-46 0,0 0 0,0 0 0,-13 43 0,13-43 0,0 0 0,0 0 0,-9 43 0,9-43 0,0 0 0,0 0 0,-6 45 0,6-45 0,0 0-1,0 43-2,0-43-6,2 39-26,-2-39-6,10 49 0,-10-49-2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0-20T06:32:07.915"/>
    </inkml:context>
    <inkml:brush xml:id="br0">
      <inkml:brushProperty name="width" value="0.15875" units="cm"/>
      <inkml:brushProperty name="height" value="0.15875" units="cm"/>
      <inkml:brushProperty name="color" value="#F2F2F2"/>
    </inkml:brush>
  </inkml:definitions>
  <inkml:trace contextRef="#ctx0" brushRef="#br0">740 1029 2,'-21'35'6,"21"-35"-1,0 0-1,0 0-1,0 0 1,-9 43 0,9-43 1,0 0-3,0 0 0,-5 44 0,5-44 0,0 0 1,-5 41 0,5-41-1,0 0 1,-3 43-2,3-43 2,0 0-2,-3 47 2,3-47-2,0 0 0,0 47 0,0-47 0,0 0 0,-3 47 0,3-47 2,0 0-1,0 48-1,0-48 1,0 0-1,0 52 1,0-52 1,0 40-2,0-40 1,0 45-1,0-45 0,0 51 0,0-51 0,0 57 0,0-57 1,0 65-1,0-65-1,-5 68 1,5-31 1,0 0-1,-2 1 0,2 1 0,0 1 0,-3 1 0,3-1 0,0 2 0,0-1 1,0 2-2,0-1 1,-2 0 0,2 0-1,0 1 0,0-1 0,0 0 0,0-1 0,-3 2 0,3 0 1,0 1-1,-3-2 0,3 1 1,0-2-1,-3 1 2,3 1-2,-4-2 1,4 2 0,-3-1-1,3-1 1,-4 1 0,4 0-1,-3 1 1,3-2 0,-4 2-1,4-2 0,0 1 1,-2 0-1,2 0 0,0 0 1,-3-1-1,3 0 1,0 2-1,0-2 0,0-1 1,0 1-1,3-1 2,-3-1-2,0 2 1,3-3-1,-3 2 0,0-2 0,3-1 2,-3 0-2,2 0 0,-2 1 0,0-3 0,3 1 0,-3 0 0,0-1 0,0 0 1,0-35-1,2 68 0,-2-33 0,0-35 2,0 67-4,0-67 4,4 68-2,-4-68 0,0 67 0,0-67 0,4 64 0,-4-64 0,3 66 0,-3-66 0,2 64 0,-2-64-2,3 66 2,-3-66 0,5 65 0,-5-65 0,2 65 0,-2-65 0,4 64 0,-4-64 0,4 65 0,-4-65 0,3 65 0,-3-65 0,2 63-1,-2-63 1,3 62 0,-3-62 0,0 62 0,0-62 0,3 60 0,-3-60-2,0 61 4,0-61-2,0 60 0,0-60 0,2 61 0,-2-61 0,0 63 0,0-63 0,0 63 0,0-63 0,0 65 0,0-65 0,0 65 0,0-65 0,0 66 0,0-66 0,0 66 0,0-66 0,0 68 0,0-68 0,0 66 0,0-66 0,0 66 0,0-66 0,0 65 0,0-65 0,3 62 0,-3-62 0,0 60 1,0-60-1,3 57 0,-3-57 0,0 54 0,0-54 0,3 49 0,-3-49 0,0 47 0,0-47 0,5 44 0,-5-44 0,2 42 0,-2-42 0,2 42 0,-2-42 0,4 41 0,-4-41 0,4 39 0,-4-39 0,5 41 0,-5-41 0,5 40 0,-5-40 0,6 38 0,-6-38 0,8 39 0,-8-39 0,7 38 0,-7-38 0,9 35 0,-9-35 0,9 35 2,-9-35-4,0 0 4,17 49-2,-17-49 0,0 0 0,19 46 0,-19-46 0,0 0-2,23 41 4,-23-41-2,9 36-3,13-11 1,-4-5 1,3 0-1,-2-6 1,2 3-1,-2-6 1,1 5 0,-3-4 2,-2 2-1,0-1 0,2 2 0,-1-2 1,-1 2-1,0-2 0,2 1 0,-2 0 1,-2-2-1,0 0 0,2 0 0,-1-2 0,2-1 0,-1 1 1,2-2-1,-1 0 0,4-2 0,-2 0 1,0 1-1,0-1 0,-1 0 0,-1-1 0,-1-1 2,2 0-2,-1-1 0,-1 0 0,4 0-2,-4-1 4,4-2-4,2 0 2,-1 3-1,-1-3 0,2 0 1,1 0-1,-1 0 2,1 0-2,0 0 2,1 0-1,2 0 0,1 0 1,2 0-1,0 0 0,3 3 1,-3-3-1,1 0 0,2 4 2,-5-4-2,1 2 0,-2-2 1,0 0-1,3 2-1,1-2 1,-2 3-2,1-3 2,2 3-1,-2-3 1,4 2-1,-1-2 1,0 5 0,0-5 0,2 4 0,1-4 1,1 4-1,0-1 0,-1 0 0,0-1 0,0 2 0,1 0-1,-3-1 1,2 0 0,0 2-1,-2-1 1,4 0 0,0 1 0,-1-1 0,2 0-1,3 1 1,-2-2 0,1 2 0,-1-2 0,0 0 0,-1-3 0,1 5 0,0-5-1,-2 2 1,0-2-1,1 3 1,0-3 0,1 0 0,1 0-1,-1 0 1,2 0 1,-1 0-1,0 0 0,0-4 1,-3 4-1,2-3 0,0 0 0,-4 0 0,1 3 0,-1-4 1,1 1-1,1 3 0,1-2 1,0 2-1,0-4 1,1 4-1,0 0 1,-1-3-1,1 3 1,-3 0 1,0-2-2,-1 2 1,2 0 1,-2 0-2,0 0 1,-1 0 1,2 0-2,1 0 1,-1 0 0,2 0-1,0 0 1,0-3 0,1 1-1,-1-1 1,0 0-1,-3 3 1,1-4-1,-1 4 1,0-3-1,-1 3 0,-1-4 1,3 1-1,-3 3 0,2-5 0,2 5 1,-2-5-1,0 5 1,0-4-1,1 4 1,-1-3-1,0 3 1,-2 0-1,-1-2 0,-2 2 1,2 0-1,-3-3 0,0 3 0,-1 0 0,0-4 1,0 4-1,-1-3 0,0 1 0,0-1 0,-1 1 0,-2-1 1,3-1-1,-2 1 0,1-2 0,-1 0 0,-1 1 0,0-1 1,-2 0-1,2 0 0,-3 0 0,0 1 0,-2-1 2,0 0-2,0-1 0,-2 2 0,2 1 0,0-3 0,0 1 0,-2 0 0,0 0 0,-1-1 0,0 2 0,0-3 0,-1 2 0,-2 0 2,-1-2-2,2 1 0,0-1 0,-2 1 0,0-1 1,-1 0-1,2 0 0,-2-1 0,1 2 1,-1-4-1,0 3 0,-1-2 0,1-2 1,0 3-1,-3-3 0,1 2 0,-1 1 1,0-1-1,0 0 0,-1 1 0,-1 1 0,1-1 0,0 0 1,-2 0-1,2 0 0,-6 8 0,9-15 0,-9 15 1,10-14-1,-10 14 0,9-13 0,-9 13 0,9-16 0,-3 6 0,-1 1 0,0-3 1,0 1-1,0-1 0,0-1 0,1 0 1,-1-1-1,0 0 0,0-1 0,1 1 0,0-2 0,-1-2 0,1 1 0,0-2 0,-1 0 0,1 0 0,0 0 0,0-3 0,-1 1 0,1-2 0,-1 0 0,1-1 0,-2 2 0,0-3 0,1 1 0,-2 2-1,1 0 2,-2 0-2,2 1 2,-4-1-1,4 0 0,-4 0 0,4 1 1,-4-1-1,3 0 0,-3-1 1,0 1-1,4-1 0,-4 0 0,0-2 0,0 1 0,0 1 0,0-4 0,0-1-1,0 0 1,0 1 0,0-2 0,0 0-1,0 0 1,-4-2 0,4 0 0,0 1 1,-3 0-2,3-1 2,-3 0-2,3 0 2,-3 0-2,3-1 2,-3 2-2,3-3 1,-4 0 0,4-1 0,-2-1 0,2 1-1,-3-2 1,3 0 0,-3-2 0,3 0 0,-2 2 0,2-1 1,-3-2-2,3-1 2,-2-1-1,2 0 0,-4-1 0,4-1 0,-4 0 0,4-2 0,-3 1 0,3-3-1,-4 2 1,4-2 1,-4 2-1,4-1 0,-3-1 0,0-1 1,3 1-1,-3 0 0,3 1 1,-4-3-2,2 3 1,2-2 1,-4 2 0,4 0-1,-4-1 0,4 2 0,-3 1 1,0 0-1,3 1 1,-4 0-2,1 2 1,1 1 0,-1 0 0,3-1 0,-4 2 0,4 0 0,-4-1-1,4 0 1,-4 1-1,4 1 0,-4-2 1,4 2-1,-2 0 1,2-1-1,-3-2 1,3 2 0,0 0 0,0-1 0,0 3 0,0-5 1,0 4-1,0-2 1,4 2-1,-4-2 0,0 0 0,3-1 1,-3 0-1,0-1 0,0 1 0,2-2 0,-2 2 0,0-2 0,0 3-1,0-2 1,-2 1 0,2 3 0,-3 0 0,3 3 0,-4 0 0,2-2 0,2 3 0,-6 0 0,4 0 0,-2-2 0,2 1 1,-2 0-1,0-3-1,2 3 1,-2-2 0,2-1 0,-1 0 0,0 3-1,-1-1 0,1 0 1,-1 1 0,2-2-1,-2 3 1,-1 1-1,1-1 1,0 1 0,0 2 0,2-1 0,-3 0 1,1 1-1,0-1 0,0 1 0,1 3-1,-1-2 1,2 2-1,2 1 2,-6 1-2,4 1 1,2 1-1,-5 0 1,3 0 0,-2 1 0,2-2 0,-2 3 0,1 0 1,-1-1-1,0-1 0,2 2 0,-2 0 0,-1 3 0,1-1 0,-1 1 0,1 1 0,-2 0 1,3 2-1,-3 2 0,1 0 0,0-2 0,-2 3 0,2-2 1,-1 0-2,-1 1 2,1 1-2,0-1 2,-1 1-1,0 1 0,1-2 0,-1 3 0,0 0 0,0 0 0,0 0 0,-1 1 0,0-1 0,0 1 0,0 0 1,1-1-2,-2-1 2,-1 2-1,-1-3 0,1 2 0,-1-2 0,0-1 0,3 2 0,-3 0 0,-1 1 1,4-2-1,-1 2 0,0 1 0,0 1 0,0-1 0,0 3 0,-1-4 0,0 2 0,1 1 0,0 0 1,-1 0-1,1 0 0,-2 0 0,1 1 0,1 0 0,-2-1 0,2 3 0,-2 0 0,1 1 0,0-1 0,-3 1 0,2 0 1,-1 0-1,1 0 0,-1 0 0,1 0 0,-2 1 0,0-2 0,1 0 0,-1 2 0,-1-1 0,-1-1 0,1 1 0,1 0 0,-2 0 0,-1-1 0,2 1 1,-1-1-1,-1 2 0,0-1 0,1 1 0,-4 1 0,1-1 0,-1 3 0,1-4 0,-3 4 0,2-5 0,-2 5 0,0-3 0,0 3 0,-2-3 1,-1 3-1,-2 0 0,0-3 0,-1 3 0,-2 0 0,0-3 0,-1 3 0,1 0-1,0 0 1,1-2 0,-1 2 0,-1 0 1,1 0-1,1-3 0,-1 3 0,0 0 0,0 0 0,0 0 0,-3 0 0,1 0 0,0 0 0,0 0 0,-4 0 0,3 0-1,-2 0 1,1 0 0,0 0 0,1 3 0,0-3 0,0 3 0,2-3 0,1 2 0,-1-2 0,1 0 0,0 0 1,-2 0-1,0 0 0,-1 0-1,0 0 1,-1 0 0,-1 0 0,0 0 0,0-2 0,0 2 0,0 0 0,4 0 0,-3-3 0,0 3 0,1 0 0,2-3 1,-1 3-1,-2 0 0,1-2 0,-2 2 1,0 0-1,-1-2 0,1 2 0,-2 0 0,1 0-1,1 0 1,0-3 0,0 3 0,1 0 0,0-3 1,-1 3-1,3-2 0,-1 2 1,-1-3-1,1 3 0,-2 0 1,0 0-1,1-3 0,-1 3 0,-1 0-1,0 0 1,1 0 0,0 0 0,0 0 0,2 0 0,0 0 0,1 0 1,0-2-1,2 2 0,1-3 1,-1 3-1,-2-3 0,1 3 1,0 0-1,-1 0-1,-1 0 1,1 0 0,-2 0 0,1 0 0,0 0 0,3 0 0,0 0 0,1 0 0,-1 0 1,-1 0 0,2 0 0,-1 0 0,1 0 0,0 0 0,0 0-1,-1 0 1,2 0-1,-1 0 0,-1 0 0,-3 0 0,-1 0 0,-1 0 0,1 0 0,0 3 0,-1-3-1,3 0 1,1 4 0,4-4 0,-3 5 1,0-2 0,4 1 0,-2 0 0,3-1 0,0 2 0,0-1 0,1 1 0,3 1-1,1-1-1,0 1 1,-1 1 0,1-2 0,-1 3 0,-1-1-1,1 0 1,-1 1 0,1 0 0,1 1-1,0 0 1,2 1 0,0 1 0,0 1 0,3 0-1,-1 2 1,0-1 0,-1 1 0,-1 1 0,0-2 0,0 3-1,0 0 1,-2 0 0,19-16 1,0 0 0,0 0 0,-45 36 0,45-36 0,0 0 0,-37 33 2,37-33-2,0 0-2,-42 36 1,42-36-3,0 0 3,-41 41 0,41-41 0,0 0-1,-39 43 1,39-43 1,0 0-2,-35 43 2,35-43-1,0 0 0,-26 41-1,26-41 2,0 0-2,-21 37 2,21-37-1,0 0 0,-16 36-1,16-36 1,0 0 0,0 0 0,-16 46 0,16-46 0,0 0 0,0 0 0,-13 43 0,13-43 0,0 0 0,0 0 0,-9 43 0,9-43 0,0 0 0,0 0 0,-6 45 0,6-45 0,0 0-1,0 43-2,0-43-6,2 39-26,-2-39-6,10 49 0,-10-49-2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0-20T06:35:23.412"/>
    </inkml:context>
    <inkml:brush xml:id="br0">
      <inkml:brushProperty name="width" value="0.10583" units="cm"/>
      <inkml:brushProperty name="height" value="0.10583" units="cm"/>
      <inkml:brushProperty name="color" value="#E46C0A"/>
    </inkml:brush>
  </inkml:definitions>
  <inkml:trace contextRef="#ctx0" brushRef="#br0">5321 3164 8,'0'0'15,"0"0"-1,0 0-3,-4-10-1,4 10-2,0 0-1,-8-11 1,8 11-1,-8-9 0,3 1-2,5 8 1,-12-15 0,6 6-1,-3-3 2,1 1-2,-1-4-1,1 2-1,-5-3 0,1 0 0,-3-3 2,2 0-4,-5-2 1,1 1 0,-3-2 0,0 2-1,-2-1 1,1 2-1,-3 1 0,1 2 0,-1 0-1,-2 1 1,0 2-1,0 0 1,0 1-1,0 2 0,-1 0 0,-1 2 1,0 1 0,-4 3-1,2 1 0,1 3 1,-4 0-1,-1 0 0,0 5 0,1 2 0,-1-2 0,2 4 0,1-1 1,-3 2-1,2-1 1,2 2-1,1 0 1,0 1-1,1 1 1,0 0-1,1 3 0,1 0 0,1 3 0,-1 3 0,1 2-1,2 2 1,0 2 0,0 5-1,0 0 1,1 3 0,0 4 0,1 1 0,0 2 0,1 2-1,0 3 1,1 3 0,2 4 0,0 1-1,1 2 1,1 1 0,-1 1 2,2 1-2,0 0 2,1 0-2,2-4 2,0 0-1,1 0 0,4-4 0,0-4-2,2-3 2,1-7-2,3-5 1,-3-5 0,3-7 0,0-6 0,0-5 0,0-11 0,0 11 1,0-11-1,0 0 1,0 0-1,0 0 0,0 0 0,0 0-2,0 0-5,0 0-4,0-13-26,0 4-1,0-4-1,0-2-1</inkml:trace>
  <inkml:trace contextRef="#ctx0" brushRef="#br0" timeOffset="631.0631">3606 3997 3,'0'0'19,"0"0"-2,0 13-2,0-4-1,3 1-6,1 6-1,-1 3 0,3 4-2,0 5-1,3 2 1,-3 1-2,3 3 0,-1 1-1,1 3 0,-1-4-2,0-4 2,-2-2-2,-1-5 1,-1-6-2,-1-2 2,-3-7 0,0-8 2,0 0 1,0 0 0,12-12-1,-8-4 1,2-5 0,2-3-1,2-7 3,2-2-4,3-6 1,2 3-2,1-4 2,3 5-2,0 2 2,4 3-1,-1 5 0,-2 5-1,1 6 0,-4 4 0,0 6 0,-4 4-1,-3 0 1,-3 4 0,-9-4-2,9 6-4,-9-6-18,8 7-13,-8-7-1,0-16-3</inkml:trace>
  <inkml:trace contextRef="#ctx0" brushRef="#br0" timeOffset="2210.221">5321 3169 7,'0'0'11,"0"0"2,-8-4-4,8 4 0,0 0-1,-10-9 0,10 9-2,-7-14 0,1 5 1,0-2-1,0-4 0,-3-1-1,1-3 3,-3 1-3,-1-5 0,-1 2 3,-6-4-4,2 2 0,-5-3-1,1 1 0,-5-1 1,0 2 0,-1-2-2,-1 1 0,-2-1 0,-2 3 0,-1-3-1,1 3 1,-2 1-1,1 1 0,-3 2 1,0 0-1,-3 1 1,1 4-2,-3 0 2,1 2-2,-1 1 1,-1 1 0,0 3 0,0-1 0,-1 3 0,2 2-1,-1 3 1,2-3 0,-4 3-1,1 3 0,-3 1 1,2 1-1,-1 2 0,-1-2 0,0 3 0,1 0 0,0 0 0,4 2 1,-1 1-1,0 4 0,0 5 0,0 2 2,-1 3-2,-1 3 1,1 4-1,-2 1 1,1 4-1,0-2 0,0 0 1,0 3 0,3-2-2,-1 2 2,1 1-2,1-2 2,0 3-1,-2 2-1,5-2 1,0 2 0,1 1 0,2 0-1,1 2 1,2 1 0,2-1 0,3 2 0,0 2 0,0-1 0,1 2 2,3 0-1,0 1 0,3 1 0,0-1 1,4 3-1,0 2 0,3 1 0,3 2-2,1-2 2,0 1-1,1-3 0,1-1 0,2-6 1,-1-3-1,3-6 1,0-4-1,-2-3 2,4-7-2,-2-3 1,2-4-1,0-5 1,-3-2 0,3-3-1,0-8 2,0 8-1,0-8 1,0 0-1,0 0 1,0 0 0,0 0-1,0 0 0,0 0 0,0 0-1,0 0-2,0 0-2,0 0-3,0 0-6,9-16-26,-5 5-4,1-3 0,0-6-2</inkml:trace>
  <inkml:trace contextRef="#ctx0" brushRef="#br0" timeOffset="3107.3107">2400 4264 4,'0'0'32,"0"0"-7,0 0-5,-7-4-4,7 4-2,0 0-6,0 0 1,0 0-4,0 0-1,0 12-1,2-4 0,1 6 1,3 3-1,-1 3-1,4 5 0,-1 2 0,2 0 1,1 1-1,0 3 1,-1-3-2,0-1 1,-2 1-1,0-1 1,-1-4-1,-1 0 0,0-4-1,-2-3 1,-1-4-1,0-3 1,-3-9 0,6 10-1,-6-10 2,0 0-1,0 0 2,0 0-2,10-13 1,-2 3 0,0-6 0,4-2 0,4-6 0,4-4-2,4-4 1,2 1 0,3-4 0,0 1-2,0 3 2,-1 3-1,-2 4 0,-4 4 0,-4 3 1,-3 5-1,-4 4 1,-11 8 0,10-6-1,-10 6 1,0 0-1,0 0 1,0 0-1,0 0 0,0 0-1,0 0-4,13 0-9,-5-5-25,3-3-2,4-5-2,2-9-1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0-20T06:35:50.135"/>
    </inkml:context>
    <inkml:brush xml:id="br0">
      <inkml:brushProperty name="width" value="0.10583" units="cm"/>
      <inkml:brushProperty name="height" value="0.10583" units="cm"/>
      <inkml:brushProperty name="color" value="#4F81BD"/>
    </inkml:brush>
  </inkml:definitions>
  <inkml:trace contextRef="#ctx0" brushRef="#br0">12333 4259 9,'0'0'14,"3"-12"2,-3 12-3,3-15 1,-3 3-3,7-1 0,-5-8-2,4 2-1,-2-7 0,3 0-3,-2-7 2,1 1-2,-1-5-2,0-3 1,-2-3-2,1 0 1,-4-6 0,0-1 1,-4-3-2,0 0 1,-4-2-1,-2 4 0,-5 2 0,-1 2 0,-6 1 0,-1 6 0,-7 1-1,0 5 1,-5 4-1,-1 1 0,-3 3-1,-3 3 2,-4 0-1,2 3 0,-3 1 1,0 2 1,0-1-1,1 1 0,3 0 1,1 0-1,3 1 0,2 0-1,4 2 1,2 2 0,2 1-1,1 2 0,5 1 1,2 4-1,2 1-1,6 0 1,-1 3 0,7 0-1,7 0 1,-10 0-1,10 0 0,0 0 0,0 0 0,0 9 0,0-9 0,0 0 1,0 0-1,0 0 0,4 8 0,-4-8 0,0 0 0,0 0 0,0 0-2,0 0-1,0 0-2,2-9-4,6 9-11,-8 0-21,11-15-4,-11 15 2</inkml:trace>
  <inkml:trace contextRef="#ctx0" brushRef="#br0" timeOffset="1">11370 2999 9,'-8'-10'26,"8"10"-3,-11-7-5,11 7 0,0 0-5,0 0-1,0 0 0,0 11-4,0-11 2,14 14-4,-6-5 0,7 4-1,-2-1-1,6 5-1,-1-3 0,1 3-1,2-3 0,-2 0 0,0-1-1,-2-3 0,0 0-1,-2-4 1,-5 0 0,0-2-1,-10-4 1,10 3 0,-10-3 0,0 0 0,-9-12-1,1 5 1,-2-3-1,-2-1 1,-3-3-1,0-2 0,1 1 0,-5-1 0,1-1 0,0 1 0,0 1 0,-1 1 0,3 1 0,0 1 0,3 2 0,1 1 0,3 4 0,9 5 0,-8-12 0,8 12 0,8-12 0,5 4 0,4 0 1,5-3-1,4 0 1,5-1 0,1-1 0,2 0 0,-1 1 0,-3 2 0,-2 0 0,-2 3-1,-5 1 1,-4 2-1,-5 0 1,-3 4-1,-9 0 1,10-5-1,-10 5 1,0 0-2,0 0 0,0 0-2,0 0-5,0 0-24,2 8-12,-2-8 1,0 0-3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0-20T06:39:34.679"/>
    </inkml:context>
    <inkml:brush xml:id="br0">
      <inkml:brushProperty name="width" value="0.15875" units="cm"/>
      <inkml:brushProperty name="height" value="0.15875" units="cm"/>
      <inkml:brushProperty name="color" value="#F2F2F2"/>
    </inkml:brush>
  </inkml:definitions>
  <inkml:trace contextRef="#ctx0" brushRef="#br0">740 1029 2,'-21'35'6,"21"-35"-1,0 0-1,0 0-1,0 0 1,-9 43 0,9-43 1,0 0-3,0 0 0,-5 44 0,5-44 0,0 0 1,-5 41 0,5-41-1,0 0 1,-3 43-2,3-43 2,0 0-2,-3 47 2,3-47-2,0 0 0,0 47 0,0-47 0,0 0 0,-3 47 0,3-47 2,0 0-1,0 48-1,0-48 1,0 0-1,0 52 1,0-52 1,0 40-2,0-40 1,0 45-1,0-45 0,0 51 0,0-51 0,0 57 0,0-57 1,0 65-1,0-65-1,-5 68 1,5-31 1,0 0-1,-2 1 0,2 1 0,0 1 0,-3 1 0,3-1 0,0 2 0,0-1 1,0 2-2,0-1 1,-2 0 0,2 0-1,0 1 0,0-1 0,0 0 0,0-1 0,-3 2 0,3 0 1,0 1-1,-3-2 0,3 1 1,0-2-1,-3 1 2,3 1-2,-4-2 1,4 2 0,-3-1-1,3-1 1,-4 1 0,4 0-1,-3 1 1,3-2 0,-4 2-1,4-2 0,0 1 1,-2 0-1,2 0 0,0 0 1,-3-1-1,3 0 1,0 2-1,0-2 0,0-1 1,0 1-1,3-1 2,-3-1-2,0 2 1,3-3-1,-3 2 0,0-2 0,3-1 2,-3 0-2,2 0 0,-2 1 0,0-3 0,3 1 0,-3 0 0,0-1 0,0 0 1,0-35-1,2 68 0,-2-33 0,0-35 2,0 67-4,0-67 4,4 68-2,-4-68 0,0 67 0,0-67 0,4 64 0,-4-64 0,3 66 0,-3-66 0,2 64 0,-2-64-2,3 66 2,-3-66 0,5 65 0,-5-65 0,2 65 0,-2-65 0,4 64 0,-4-64 0,4 65 0,-4-65 0,3 65 0,-3-65 0,2 63-1,-2-63 1,3 62 0,-3-62 0,0 62 0,0-62 0,3 60 0,-3-60-2,0 61 4,0-61-2,0 60 0,0-60 0,2 61 0,-2-61 0,0 63 0,0-63 0,0 63 0,0-63 0,0 65 0,0-65 0,0 65 0,0-65 0,0 66 0,0-66 0,0 66 0,0-66 0,0 68 0,0-68 0,0 66 0,0-66 0,0 66 0,0-66 0,0 65 0,0-65 0,3 62 0,-3-62 0,0 60 1,0-60-1,3 57 0,-3-57 0,0 54 0,0-54 0,3 49 0,-3-49 0,0 47 0,0-47 0,5 44 0,-5-44 0,2 42 0,-2-42 0,2 42 0,-2-42 0,4 41 0,-4-41 0,4 39 0,-4-39 0,5 41 0,-5-41 0,5 40 0,-5-40 0,6 38 0,-6-38 0,8 39 0,-8-39 0,7 38 0,-7-38 0,9 35 0,-9-35 0,9 35 2,-9-35-4,0 0 4,17 49-2,-17-49 0,0 0 0,19 46 0,-19-46 0,0 0-2,23 41 4,-23-41-2,9 36-3,13-11 1,-4-5 1,3 0-1,-2-6 1,2 3-1,-2-6 1,1 5 0,-3-4 2,-2 2-1,0-1 0,2 2 0,-1-2 1,-1 2-1,0-2 0,2 1 0,-2 0 1,-2-2-1,0 0 0,2 0 0,-1-2 0,2-1 0,-1 1 1,2-2-1,-1 0 0,4-2 0,-2 0 1,0 1-1,0-1 0,-1 0 0,-1-1 0,-1-1 2,2 0-2,-1-1 0,-1 0 0,4 0-2,-4-1 4,4-2-4,2 0 2,-1 3-1,-1-3 0,2 0 1,1 0-1,-1 0 2,1 0-2,0 0 2,1 0-1,2 0 0,1 0 1,2 0-1,0 0 0,3 3 1,-3-3-1,1 0 0,2 4 2,-5-4-2,1 2 0,-2-2 1,0 0-1,3 2-1,1-2 1,-2 3-2,1-3 2,2 3-1,-2-3 1,4 2-1,-1-2 1,0 5 0,0-5 0,2 4 0,1-4 1,1 4-1,0-1 0,-1 0 0,0-1 0,0 2 0,1 0-1,-3-1 1,2 0 0,0 2-1,-2-1 1,4 0 0,0 1 0,-1-1 0,2 0-1,3 1 1,-2-2 0,1 2 0,-1-2 0,0 0 0,-1-3 0,1 5 0,0-5-1,-2 2 1,0-2-1,1 3 1,0-3 0,1 0 0,1 0-1,-1 0 1,2 0 1,-1 0-1,0 0 0,0-4 1,-3 4-1,2-3 0,0 0 0,-4 0 0,1 3 0,-1-4 1,1 1-1,1 3 0,1-2 1,0 2-1,0-4 1,1 4-1,0 0 1,-1-3-1,1 3 1,-3 0 1,0-2-2,-1 2 1,2 0 1,-2 0-2,0 0 1,-1 0 1,2 0-2,1 0 1,-1 0 0,2 0-1,0 0 1,0-3 0,1 1-1,-1-1 1,0 0-1,-3 3 1,1-4-1,-1 4 1,0-3-1,-1 3 0,-1-4 1,3 1-1,-3 3 0,2-5 0,2 5 1,-2-5-1,0 5 1,0-4-1,1 4 1,-1-3-1,0 3 1,-2 0-1,-1-2 0,-2 2 1,2 0-1,-3-3 0,0 3 0,-1 0 0,0-4 1,0 4-1,-1-3 0,0 1 0,0-1 0,-1 1 0,-2-1 1,3-1-1,-2 1 0,1-2 0,-1 0 0,-1 1 0,0-1 1,-2 0-1,2 0 0,-3 0 0,0 1 0,-2-1 2,0 0-2,0-1 0,-2 2 0,2 1 0,0-3 0,0 1 0,-2 0 0,0 0 0,-1-1 0,0 2 0,0-3 0,-1 2 0,-2 0 2,-1-2-2,2 1 0,0-1 0,-2 1 0,0-1 1,-1 0-1,2 0 0,-2-1 0,1 2 1,-1-4-1,0 3 0,-1-2 0,1-2 1,0 3-1,-3-3 0,1 2 0,-1 1 1,0-1-1,0 0 0,-1 1 0,-1 1 0,1-1 0,0 0 1,-2 0-1,2 0 0,-6 8 0,9-15 0,-9 15 1,10-14-1,-10 14 0,9-13 0,-9 13 0,9-16 0,-3 6 0,-1 1 0,0-3 1,0 1-1,0-1 0,0-1 0,1 0 1,-1-1-1,0 0 0,0-1 0,1 1 0,0-2 0,-1-2 0,1 1 0,0-2 0,-1 0 0,1 0 0,0 0 0,0-3 0,-1 1 0,1-2 0,-1 0 0,1-1 0,-2 2 0,0-3 0,1 1 0,-2 2-1,1 0 2,-2 0-2,2 1 2,-4-1-1,4 0 0,-4 0 0,4 1 1,-4-1-1,3 0 0,-3-1 1,0 1-1,4-1 0,-4 0 0,0-2 0,0 1 0,0 1 0,0-4 0,0-1-1,0 0 1,0 1 0,0-2 0,0 0-1,0 0 1,-4-2 0,4 0 0,0 1 1,-3 0-2,3-1 2,-3 0-2,3 0 2,-3 0-2,3-1 2,-3 2-2,3-3 1,-4 0 0,4-1 0,-2-1 0,2 1-1,-3-2 1,3 0 0,-3-2 0,3 0 0,-2 2 0,2-1 1,-3-2-2,3-1 2,-2-1-1,2 0 0,-4-1 0,4-1 0,-4 0 0,4-2 0,-3 1 0,3-3-1,-4 2 1,4-2 1,-4 2-1,4-1 0,-3-1 0,0-1 1,3 1-1,-3 0 0,3 1 1,-4-3-2,2 3 1,2-2 1,-4 2 0,4 0-1,-4-1 0,4 2 0,-3 1 1,0 0-1,3 1 1,-4 0-2,1 2 1,1 1 0,-1 0 0,3-1 0,-4 2 0,4 0 0,-4-1-1,4 0 1,-4 1-1,4 1 0,-4-2 1,4 2-1,-2 0 1,2-1-1,-3-2 1,3 2 0,0 0 0,0-1 0,0 3 0,0-5 1,0 4-1,0-2 1,4 2-1,-4-2 0,0 0 0,3-1 1,-3 0-1,0-1 0,0 1 0,2-2 0,-2 2 0,0-2 0,0 3-1,0-2 1,-2 1 0,2 3 0,-3 0 0,3 3 0,-4 0 0,2-2 0,2 3 0,-6 0 0,4 0 0,-2-2 0,2 1 1,-2 0-1,0-3-1,2 3 1,-2-2 0,2-1 0,-1 0 0,0 3-1,-1-1 0,1 0 1,-1 1 0,2-2-1,-2 3 1,-1 1-1,1-1 1,0 1 0,0 2 0,2-1 0,-3 0 1,1 1-1,0-1 0,0 1 0,1 3-1,-1-2 1,2 2-1,2 1 2,-6 1-2,4 1 1,2 1-1,-5 0 1,3 0 0,-2 1 0,2-2 0,-2 3 0,1 0 1,-1-1-1,0-1 0,2 2 0,-2 0 0,-1 3 0,1-1 0,-1 1 0,1 1 0,-2 0 1,3 2-1,-3 2 0,1 0 0,0-2 0,-2 3 0,2-2 1,-1 0-2,-1 1 2,1 1-2,0-1 2,-1 1-1,0 1 0,1-2 0,-1 3 0,0 0 0,0 0 0,0 0 0,-1 1 0,0-1 0,0 1 0,0 0 1,1-1-2,-2-1 2,-1 2-1,-1-3 0,1 2 0,-1-2 0,0-1 0,3 2 0,-3 0 0,-1 1 1,4-2-1,-1 2 0,0 1 0,0 1 0,0-1 0,0 3 0,-1-4 0,0 2 0,1 1 0,0 0 1,-1 0-1,1 0 0,-2 0 0,1 1 0,1 0 0,-2-1 0,2 3 0,-2 0 0,1 1 0,0-1 0,-3 1 0,2 0 1,-1 0-1,1 0 0,-1 0 0,1 0 0,-2 1 0,0-2 0,1 0 0,-1 2 0,-1-1 0,-1-1 0,1 1 0,1 0 0,-2 0 0,-1-1 0,2 1 1,-1-1-1,-1 2 0,0-1 0,1 1 0,-4 1 0,1-1 0,-1 3 0,1-4 0,-3 4 0,2-5 0,-2 5 0,0-3 0,0 3 0,-2-3 1,-1 3-1,-2 0 0,0-3 0,-1 3 0,-2 0 0,0-3 0,-1 3 0,1 0-1,0 0 1,1-2 0,-1 2 0,-1 0 1,1 0-1,1-3 0,-1 3 0,0 0 0,0 0 0,0 0 0,-3 0 0,1 0 0,0 0 0,0 0 0,-4 0 0,3 0-1,-2 0 1,1 0 0,0 0 0,1 3 0,0-3 0,0 3 0,2-3 0,1 2 0,-1-2 0,1 0 0,0 0 1,-2 0-1,0 0 0,-1 0-1,0 0 1,-1 0 0,-1 0 0,0 0 0,0-2 0,0 2 0,0 0 0,4 0 0,-3-3 0,0 3 0,1 0 0,2-3 1,-1 3-1,-2 0 0,1-2 0,-2 2 1,0 0-1,-1-2 0,1 2 0,-2 0 0,1 0-1,1 0 1,0-3 0,0 3 0,1 0 0,0-3 1,-1 3-1,3-2 0,-1 2 1,-1-3-1,1 3 0,-2 0 1,0 0-1,1-3 0,-1 3 0,-1 0-1,0 0 1,1 0 0,0 0 0,0 0 0,2 0 0,0 0 0,1 0 1,0-2-1,2 2 0,1-3 1,-1 3-1,-2-3 0,1 3 1,0 0-1,-1 0-1,-1 0 1,1 0 0,-2 0 0,1 0 0,0 0 0,3 0 0,0 0 0,1 0 0,-1 0 1,-1 0 0,2 0 0,-1 0 0,1 0 0,0 0 0,0 0-1,-1 0 1,2 0-1,-1 0 0,-1 0 0,-3 0 0,-1 0 0,-1 0 0,1 0 0,0 3 0,-1-3-1,3 0 1,1 4 0,4-4 0,-3 5 1,0-2 0,4 1 0,-2 0 0,3-1 0,0 2 0,0-1 0,1 1 0,3 1-1,1-1-1,0 1 1,-1 1 0,1-2 0,-1 3 0,-1-1-1,1 0 1,-1 1 0,1 0 0,1 1-1,0 0 1,2 1 0,0 1 0,0 1 0,3 0-1,-1 2 1,0-1 0,-1 1 0,-1 1 0,0-2 0,0 3-1,0 0 1,-2 0 0,19-16 1,0 0 0,0 0 0,-45 36 0,45-36 0,0 0 0,-37 33 2,37-33-2,0 0-2,-42 36 1,42-36-3,0 0 3,-41 41 0,41-41 0,0 0-1,-39 43 1,39-43 1,0 0-2,-35 43 2,35-43-1,0 0 0,-26 41-1,26-41 2,0 0-2,-21 37 2,21-37-1,0 0 0,-16 36-1,16-36 1,0 0 0,0 0 0,-16 46 0,16-46 0,0 0 0,0 0 0,-13 43 0,13-43 0,0 0 0,0 0 0,-9 43 0,9-43 0,0 0 0,0 0 0,-6 45 0,6-45 0,0 0-1,0 43-2,0-43-6,2 39-26,-2-39-6,10 49 0,-10-49-2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50" y="894582"/>
            <a:ext cx="6579552" cy="617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098" y="1631845"/>
            <a:ext cx="5418455" cy="7359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4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89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11971" y="115324"/>
            <a:ext cx="1741647" cy="24570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7033" y="115324"/>
            <a:ext cx="5095928" cy="24570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59" y="1850492"/>
            <a:ext cx="6579552" cy="571945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459" y="1220551"/>
            <a:ext cx="6579552" cy="629940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27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655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48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9310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9138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896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8794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8621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032" y="671937"/>
            <a:ext cx="3418787" cy="190048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831" y="671937"/>
            <a:ext cx="3418787" cy="190048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3" y="644606"/>
            <a:ext cx="3420131" cy="26864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277" indent="0">
              <a:buNone/>
              <a:defRPr sz="1300" b="1"/>
            </a:lvl2pPr>
            <a:lvl3pPr marL="596555" indent="0">
              <a:buNone/>
              <a:defRPr sz="1200" b="1"/>
            </a:lvl3pPr>
            <a:lvl4pPr marL="894832" indent="0">
              <a:buNone/>
              <a:defRPr sz="1000" b="1"/>
            </a:lvl4pPr>
            <a:lvl5pPr marL="1193109" indent="0">
              <a:buNone/>
              <a:defRPr sz="1000" b="1"/>
            </a:lvl5pPr>
            <a:lvl6pPr marL="1491386" indent="0">
              <a:buNone/>
              <a:defRPr sz="1000" b="1"/>
            </a:lvl6pPr>
            <a:lvl7pPr marL="1789664" indent="0">
              <a:buNone/>
              <a:defRPr sz="1000" b="1"/>
            </a:lvl7pPr>
            <a:lvl8pPr marL="2087941" indent="0">
              <a:buNone/>
              <a:defRPr sz="1000" b="1"/>
            </a:lvl8pPr>
            <a:lvl9pPr marL="238621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033" y="913248"/>
            <a:ext cx="3420131" cy="165917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2143" y="644606"/>
            <a:ext cx="3421475" cy="26864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277" indent="0">
              <a:buNone/>
              <a:defRPr sz="1300" b="1"/>
            </a:lvl2pPr>
            <a:lvl3pPr marL="596555" indent="0">
              <a:buNone/>
              <a:defRPr sz="1200" b="1"/>
            </a:lvl3pPr>
            <a:lvl4pPr marL="894832" indent="0">
              <a:buNone/>
              <a:defRPr sz="1000" b="1"/>
            </a:lvl4pPr>
            <a:lvl5pPr marL="1193109" indent="0">
              <a:buNone/>
              <a:defRPr sz="1000" b="1"/>
            </a:lvl5pPr>
            <a:lvl6pPr marL="1491386" indent="0">
              <a:buNone/>
              <a:defRPr sz="1000" b="1"/>
            </a:lvl6pPr>
            <a:lvl7pPr marL="1789664" indent="0">
              <a:buNone/>
              <a:defRPr sz="1000" b="1"/>
            </a:lvl7pPr>
            <a:lvl8pPr marL="2087941" indent="0">
              <a:buNone/>
              <a:defRPr sz="1000" b="1"/>
            </a:lvl8pPr>
            <a:lvl9pPr marL="2386218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2143" y="913248"/>
            <a:ext cx="3421475" cy="165917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33" y="114657"/>
            <a:ext cx="2546620" cy="487953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380" y="114657"/>
            <a:ext cx="4327238" cy="245776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033" y="602610"/>
            <a:ext cx="2546620" cy="1969812"/>
          </a:xfrm>
        </p:spPr>
        <p:txBody>
          <a:bodyPr/>
          <a:lstStyle>
            <a:lvl1pPr marL="0" indent="0">
              <a:buNone/>
              <a:defRPr sz="900"/>
            </a:lvl1pPr>
            <a:lvl2pPr marL="298277" indent="0">
              <a:buNone/>
              <a:defRPr sz="800"/>
            </a:lvl2pPr>
            <a:lvl3pPr marL="596555" indent="0">
              <a:buNone/>
              <a:defRPr sz="700"/>
            </a:lvl3pPr>
            <a:lvl4pPr marL="894832" indent="0">
              <a:buNone/>
              <a:defRPr sz="600"/>
            </a:lvl4pPr>
            <a:lvl5pPr marL="1193109" indent="0">
              <a:buNone/>
              <a:defRPr sz="600"/>
            </a:lvl5pPr>
            <a:lvl6pPr marL="1491386" indent="0">
              <a:buNone/>
              <a:defRPr sz="600"/>
            </a:lvl6pPr>
            <a:lvl7pPr marL="1789664" indent="0">
              <a:buNone/>
              <a:defRPr sz="600"/>
            </a:lvl7pPr>
            <a:lvl8pPr marL="2087941" indent="0">
              <a:buNone/>
              <a:defRPr sz="600"/>
            </a:lvl8pPr>
            <a:lvl9pPr marL="238621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222" y="2015807"/>
            <a:ext cx="4644390" cy="23797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222" y="257309"/>
            <a:ext cx="4644390" cy="1727835"/>
          </a:xfrm>
        </p:spPr>
        <p:txBody>
          <a:bodyPr/>
          <a:lstStyle>
            <a:lvl1pPr marL="0" indent="0">
              <a:buNone/>
              <a:defRPr sz="2100"/>
            </a:lvl1pPr>
            <a:lvl2pPr marL="298277" indent="0">
              <a:buNone/>
              <a:defRPr sz="1800"/>
            </a:lvl2pPr>
            <a:lvl3pPr marL="596555" indent="0">
              <a:buNone/>
              <a:defRPr sz="1600"/>
            </a:lvl3pPr>
            <a:lvl4pPr marL="894832" indent="0">
              <a:buNone/>
              <a:defRPr sz="1300"/>
            </a:lvl4pPr>
            <a:lvl5pPr marL="1193109" indent="0">
              <a:buNone/>
              <a:defRPr sz="1300"/>
            </a:lvl5pPr>
            <a:lvl6pPr marL="1491386" indent="0">
              <a:buNone/>
              <a:defRPr sz="1300"/>
            </a:lvl6pPr>
            <a:lvl7pPr marL="1789664" indent="0">
              <a:buNone/>
              <a:defRPr sz="1300"/>
            </a:lvl7pPr>
            <a:lvl8pPr marL="2087941" indent="0">
              <a:buNone/>
              <a:defRPr sz="1300"/>
            </a:lvl8pPr>
            <a:lvl9pPr marL="2386218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7222" y="2253786"/>
            <a:ext cx="4644390" cy="337967"/>
          </a:xfrm>
        </p:spPr>
        <p:txBody>
          <a:bodyPr/>
          <a:lstStyle>
            <a:lvl1pPr marL="0" indent="0">
              <a:buNone/>
              <a:defRPr sz="900"/>
            </a:lvl1pPr>
            <a:lvl2pPr marL="298277" indent="0">
              <a:buNone/>
              <a:defRPr sz="800"/>
            </a:lvl2pPr>
            <a:lvl3pPr marL="596555" indent="0">
              <a:buNone/>
              <a:defRPr sz="700"/>
            </a:lvl3pPr>
            <a:lvl4pPr marL="894832" indent="0">
              <a:buNone/>
              <a:defRPr sz="600"/>
            </a:lvl4pPr>
            <a:lvl5pPr marL="1193109" indent="0">
              <a:buNone/>
              <a:defRPr sz="600"/>
            </a:lvl5pPr>
            <a:lvl6pPr marL="1491386" indent="0">
              <a:buNone/>
              <a:defRPr sz="600"/>
            </a:lvl6pPr>
            <a:lvl7pPr marL="1789664" indent="0">
              <a:buNone/>
              <a:defRPr sz="600"/>
            </a:lvl7pPr>
            <a:lvl8pPr marL="2087941" indent="0">
              <a:buNone/>
              <a:defRPr sz="600"/>
            </a:lvl8pPr>
            <a:lvl9pPr marL="238621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033" y="115323"/>
            <a:ext cx="6966585" cy="479954"/>
          </a:xfrm>
          <a:prstGeom prst="rect">
            <a:avLst/>
          </a:prstGeom>
        </p:spPr>
        <p:txBody>
          <a:bodyPr vert="horz" lIns="59655" tIns="29828" rIns="59655" bIns="298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3" y="671937"/>
            <a:ext cx="6966585" cy="1900485"/>
          </a:xfrm>
          <a:prstGeom prst="rect">
            <a:avLst/>
          </a:prstGeom>
        </p:spPr>
        <p:txBody>
          <a:bodyPr vert="horz" lIns="59655" tIns="29828" rIns="59655" bIns="298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032" y="2669080"/>
            <a:ext cx="1806152" cy="153319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723" y="2669080"/>
            <a:ext cx="2451206" cy="153319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47466" y="2669080"/>
            <a:ext cx="1806152" cy="153319"/>
          </a:xfrm>
          <a:prstGeom prst="rect">
            <a:avLst/>
          </a:prstGeom>
        </p:spPr>
        <p:txBody>
          <a:bodyPr vert="horz" lIns="59655" tIns="29828" rIns="59655" bIns="2982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555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708" indent="-223708" algn="l" defTabSz="59655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4701" indent="-186423" algn="l" defTabSz="59655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5693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70" indent="-149139" algn="l" defTabSz="596555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2248" indent="-149139" algn="l" defTabSz="596555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0525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8802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7080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5357" indent="-149139" algn="l" defTabSz="59655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8277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6555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4832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109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1386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89664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87941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86218" algn="l" defTabSz="59655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5.xml"/><Relationship Id="rId3" Type="http://schemas.openxmlformats.org/officeDocument/2006/relationships/image" Target="../media/image1.emf"/><Relationship Id="rId7" Type="http://schemas.openxmlformats.org/officeDocument/2006/relationships/image" Target="../media/image4.png"/><Relationship Id="rId12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5" Type="http://schemas.openxmlformats.org/officeDocument/2006/relationships/image" Target="../media/image2.png"/><Relationship Id="rId10" Type="http://schemas.openxmlformats.org/officeDocument/2006/relationships/image" Target="../media/image6.emf"/><Relationship Id="rId4" Type="http://schemas.openxmlformats.org/officeDocument/2006/relationships/customXml" Target="../ink/ink2.xml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1" name="Ink 110"/>
              <p14:cNvContentPartPr/>
              <p14:nvPr/>
            </p14:nvContentPartPr>
            <p14:xfrm rot="10800000">
              <a:off x="2803526" y="148200"/>
              <a:ext cx="2104200" cy="2599200"/>
            </p14:xfrm>
          </p:contentPart>
        </mc:Choice>
        <mc:Fallback>
          <p:pic>
            <p:nvPicPr>
              <p:cNvPr id="111" name="Ink 1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2771846" y="112560"/>
                <a:ext cx="2169360" cy="26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32920" y="162720"/>
              <a:ext cx="2104200" cy="2599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240" y="127080"/>
                <a:ext cx="2169360" cy="2661120"/>
              </a:xfrm>
              <a:prstGeom prst="rect">
                <a:avLst/>
              </a:prstGeom>
            </p:spPr>
          </p:pic>
        </mc:Fallback>
      </mc:AlternateContent>
      <p:pic>
        <p:nvPicPr>
          <p:cNvPr id="92" name="Picture 9" descr="C:\Users\dcsdcr\AppData\Local\Microsoft\Windows\Temporary Internet Files\Content.IE5\8EW2YN38\MC900432621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545460" y="228601"/>
            <a:ext cx="516795" cy="548640"/>
          </a:xfrm>
          <a:prstGeom prst="rect">
            <a:avLst/>
          </a:prstGeom>
          <a:noFill/>
        </p:spPr>
      </p:pic>
      <p:sp>
        <p:nvSpPr>
          <p:cNvPr id="93" name="Isosceles Triangle 92"/>
          <p:cNvSpPr/>
          <p:nvPr/>
        </p:nvSpPr>
        <p:spPr>
          <a:xfrm rot="20473365">
            <a:off x="-118869" y="359220"/>
            <a:ext cx="2397834" cy="1003329"/>
          </a:xfrm>
          <a:prstGeom prst="triangle">
            <a:avLst>
              <a:gd name="adj" fmla="val 47478"/>
            </a:avLst>
          </a:prstGeom>
          <a:solidFill>
            <a:schemeClr val="accent1">
              <a:lumMod val="40000"/>
              <a:lumOff val="6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rot="3148928">
            <a:off x="3838122" y="1837621"/>
            <a:ext cx="650104" cy="899883"/>
          </a:xfrm>
          <a:prstGeom prst="triangle">
            <a:avLst>
              <a:gd name="adj" fmla="val 465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/>
          <p:nvPr/>
        </p:nvSpPr>
        <p:spPr>
          <a:xfrm rot="4843798">
            <a:off x="3394855" y="1214943"/>
            <a:ext cx="672349" cy="128314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469260" y="22098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Anonymous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peer feedback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9" name="Picture 5" descr="C:\Users\dcsdcr\AppData\Local\Microsoft\Windows\Temporary Internet Files\Content.IE5\8EW2YN38\MC900432611[1]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060060" y="1676400"/>
            <a:ext cx="516795" cy="548640"/>
          </a:xfrm>
          <a:prstGeom prst="rect">
            <a:avLst/>
          </a:prstGeom>
          <a:noFill/>
        </p:spPr>
      </p:pic>
      <p:pic>
        <p:nvPicPr>
          <p:cNvPr id="100" name="Picture 6" descr="C:\Users\dcsdcr\AppData\Local\Microsoft\Windows\Temporary Internet Files\Content.IE5\X9F2A1EC\MC900432609[1]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745860" y="2133600"/>
            <a:ext cx="516795" cy="548640"/>
          </a:xfrm>
          <a:prstGeom prst="rect">
            <a:avLst/>
          </a:prstGeom>
          <a:noFill/>
        </p:spPr>
      </p:pic>
      <p:pic>
        <p:nvPicPr>
          <p:cNvPr id="101" name="Picture 8" descr="C:\Users\dcsdcr\AppData\Local\Microsoft\Windows\Temporary Internet Files\Content.IE5\VAN5VK8I\MC900432610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79260" y="1600200"/>
            <a:ext cx="516795" cy="548640"/>
          </a:xfrm>
          <a:prstGeom prst="rect">
            <a:avLst/>
          </a:prstGeom>
          <a:noFill/>
        </p:spPr>
      </p:pic>
      <p:sp>
        <p:nvSpPr>
          <p:cNvPr id="102" name="TextBox 101"/>
          <p:cNvSpPr txBox="1"/>
          <p:nvPr/>
        </p:nvSpPr>
        <p:spPr>
          <a:xfrm>
            <a:off x="3136260" y="2286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Confidential </a:t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b="1" dirty="0" smtClean="0">
                <a:solidFill>
                  <a:schemeClr val="accent1"/>
                </a:solidFill>
              </a:rPr>
              <a:t>peer evaluations</a:t>
            </a:r>
          </a:p>
        </p:txBody>
      </p:sp>
      <p:pic>
        <p:nvPicPr>
          <p:cNvPr id="103" name="Picture 9" descr="C:\Users\dcsdcr\AppData\Local\Microsoft\Windows\Temporary Internet Files\Content.IE5\8EW2YN38\MC900432621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3517260" y="762000"/>
            <a:ext cx="516795" cy="548640"/>
          </a:xfrm>
          <a:prstGeom prst="rect">
            <a:avLst/>
          </a:prstGeom>
          <a:noFill/>
        </p:spPr>
      </p:pic>
      <p:pic>
        <p:nvPicPr>
          <p:cNvPr id="105" name="Picture 5" descr="C:\Users\dcsdcr\AppData\Local\Microsoft\Windows\Temporary Internet Files\Content.IE5\8EW2YN38\MC900432611[1]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45460" y="1737360"/>
            <a:ext cx="516795" cy="548640"/>
          </a:xfrm>
          <a:prstGeom prst="rect">
            <a:avLst/>
          </a:prstGeom>
          <a:noFill/>
        </p:spPr>
      </p:pic>
      <p:pic>
        <p:nvPicPr>
          <p:cNvPr id="106" name="Picture 6" descr="C:\Users\dcsdcr\AppData\Local\Microsoft\Windows\Temporary Internet Files\Content.IE5\X9F2A1EC\MC900432609[1]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78860" y="1737360"/>
            <a:ext cx="516795" cy="548640"/>
          </a:xfrm>
          <a:prstGeom prst="rect">
            <a:avLst/>
          </a:prstGeom>
          <a:noFill/>
        </p:spPr>
      </p:pic>
      <p:pic>
        <p:nvPicPr>
          <p:cNvPr id="107" name="Picture 8" descr="C:\Users\dcsdcr\AppData\Local\Microsoft\Windows\Temporary Internet Files\Content.IE5\VAN5VK8I\MC900432610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77130" y="1272222"/>
            <a:ext cx="516795" cy="548640"/>
          </a:xfrm>
          <a:prstGeom prst="rect">
            <a:avLst/>
          </a:prstGeom>
          <a:noFill/>
        </p:spPr>
      </p:pic>
      <p:sp>
        <p:nvSpPr>
          <p:cNvPr id="108" name="TextBox 107"/>
          <p:cNvSpPr txBox="1"/>
          <p:nvPr/>
        </p:nvSpPr>
        <p:spPr>
          <a:xfrm>
            <a:off x="5650860" y="1066800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Teaching a course with </a:t>
            </a:r>
            <a:r>
              <a:rPr lang="en-US" sz="1400" b="1" dirty="0" smtClean="0">
                <a:solidFill>
                  <a:schemeClr val="accent1"/>
                </a:solidFill>
              </a:rPr>
              <a:t>team projects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sz="1400" b="1" dirty="0" smtClean="0">
              <a:solidFill>
                <a:schemeClr val="accent1"/>
              </a:solidFill>
            </a:endParaRPr>
          </a:p>
        </p:txBody>
      </p:sp>
      <p:pic>
        <p:nvPicPr>
          <p:cNvPr id="109" name="Picture 9" descr="C:\Users\dcsdcr\AppData\Local\Microsoft\Windows\Temporary Internet Files\Content.IE5\8EW2YN38\MC900432621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5650860" y="381000"/>
            <a:ext cx="516795" cy="548640"/>
          </a:xfrm>
          <a:prstGeom prst="rect">
            <a:avLst/>
          </a:prstGeom>
          <a:noFill/>
        </p:spPr>
      </p:pic>
      <p:sp>
        <p:nvSpPr>
          <p:cNvPr id="110" name="Rounded Rectangle 109"/>
          <p:cNvSpPr/>
          <p:nvPr/>
        </p:nvSpPr>
        <p:spPr>
          <a:xfrm>
            <a:off x="5727060" y="1828800"/>
            <a:ext cx="1371600" cy="4572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Sign up for a </a:t>
            </a:r>
            <a:br>
              <a:rPr lang="en-US" sz="1200" dirty="0" smtClean="0"/>
            </a:br>
            <a:r>
              <a:rPr lang="en-US" sz="1200" b="1" dirty="0" smtClean="0"/>
              <a:t>FREE account</a:t>
            </a:r>
            <a:endParaRPr lang="en-US" sz="12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/>
              <p14:cNvContentPartPr/>
              <p14:nvPr/>
            </p14:nvContentPartPr>
            <p14:xfrm>
              <a:off x="849269" y="907318"/>
              <a:ext cx="1054440" cy="779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8749" y="882838"/>
                <a:ext cx="1086480" cy="8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3" name="Ink 112"/>
              <p14:cNvContentPartPr/>
              <p14:nvPr/>
            </p14:nvContentPartPr>
            <p14:xfrm>
              <a:off x="4090620" y="971434"/>
              <a:ext cx="377280" cy="525960"/>
            </p14:xfrm>
          </p:contentPart>
        </mc:Choice>
        <mc:Fallback>
          <p:pic>
            <p:nvPicPr>
              <p:cNvPr id="113" name="Ink 11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64340" y="943714"/>
                <a:ext cx="42516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4" name="Ink 113"/>
              <p14:cNvContentPartPr/>
              <p14:nvPr/>
            </p14:nvContentPartPr>
            <p14:xfrm>
              <a:off x="5360760" y="190511"/>
              <a:ext cx="2104200" cy="2599200"/>
            </p14:xfrm>
          </p:contentPart>
        </mc:Choice>
        <mc:Fallback>
          <p:pic>
            <p:nvPicPr>
              <p:cNvPr id="114" name="Ink 1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9080" y="154871"/>
                <a:ext cx="2169360" cy="266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Damith</dc:creator>
  <cp:lastModifiedBy>adminNUS</cp:lastModifiedBy>
  <cp:revision>7</cp:revision>
  <dcterms:created xsi:type="dcterms:W3CDTF">2006-08-16T00:00:00Z</dcterms:created>
  <dcterms:modified xsi:type="dcterms:W3CDTF">2012-10-20T06:42:24Z</dcterms:modified>
</cp:coreProperties>
</file>