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20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01891-4E62-472A-98E9-95DBD40531A4}" type="datetimeFigureOut">
              <a:rPr lang="en-SG" smtClean="0"/>
              <a:pPr/>
              <a:t>14/8/12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E55D7-9F3A-4A65-A86C-A2B1968CD57D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391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E55D7-9F3A-4A65-A86C-A2B1968CD57D}" type="slidenum">
              <a:rPr lang="en-SG" smtClean="0"/>
              <a:pPr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8377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14/8/12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14/8/12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14/8/12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14/8/12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295400" y="34183"/>
            <a:ext cx="6400800" cy="6176115"/>
          </a:xfrm>
          <a:prstGeom prst="roundRect">
            <a:avLst>
              <a:gd name="adj" fmla="val 354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dirty="0" smtClean="0"/>
              <a:t>Logic</a:t>
            </a:r>
            <a:endParaRPr lang="en-SG" sz="1600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2133600" y="1524000"/>
            <a:ext cx="2590800" cy="1447800"/>
            <a:chOff x="-1447800" y="1447800"/>
            <a:chExt cx="2590800" cy="1447800"/>
          </a:xfrm>
          <a:solidFill>
            <a:schemeClr val="bg1"/>
          </a:solidFill>
        </p:grpSpPr>
        <p:sp>
          <p:nvSpPr>
            <p:cNvPr id="13" name="Rectangle 12"/>
            <p:cNvSpPr/>
            <p:nvPr/>
          </p:nvSpPr>
          <p:spPr>
            <a:xfrm>
              <a:off x="-1447800" y="1524000"/>
              <a:ext cx="2590800" cy="1371600"/>
            </a:xfrm>
            <a:prstGeom prst="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logic::</a:t>
              </a:r>
              <a:r>
                <a:rPr lang="en-US" sz="1400" b="1" dirty="0" err="1" smtClean="0">
                  <a:solidFill>
                    <a:srgbClr val="7030A0"/>
                  </a:solidFill>
                </a:rPr>
                <a:t>api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47700" y="1447800"/>
              <a:ext cx="495300" cy="76200"/>
            </a:xfrm>
            <a:prstGeom prst="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131864" y="152400"/>
            <a:ext cx="3506936" cy="1066800"/>
            <a:chOff x="-4116536" y="1447800"/>
            <a:chExt cx="5259536" cy="1066800"/>
          </a:xfrm>
          <a:solidFill>
            <a:schemeClr val="bg1"/>
          </a:solidFill>
        </p:grpSpPr>
        <p:sp>
          <p:nvSpPr>
            <p:cNvPr id="16" name="Rectangle 15"/>
            <p:cNvSpPr/>
            <p:nvPr/>
          </p:nvSpPr>
          <p:spPr>
            <a:xfrm>
              <a:off x="-4116536" y="1524000"/>
              <a:ext cx="5259536" cy="990600"/>
            </a:xfrm>
            <a:prstGeom prst="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logic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47700" y="1447800"/>
              <a:ext cx="495300" cy="76200"/>
            </a:xfrm>
            <a:prstGeom prst="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cxnSp>
        <p:nvCxnSpPr>
          <p:cNvPr id="42" name="Straight Arrow Connector 41"/>
          <p:cNvCxnSpPr/>
          <p:nvPr/>
        </p:nvCxnSpPr>
        <p:spPr>
          <a:xfrm>
            <a:off x="1090301" y="2243984"/>
            <a:ext cx="2186299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2131864" y="3581400"/>
            <a:ext cx="5221436" cy="1177184"/>
            <a:chOff x="-4078436" y="1447800"/>
            <a:chExt cx="5221436" cy="1177184"/>
          </a:xfrm>
          <a:solidFill>
            <a:schemeClr val="bg1"/>
          </a:solidFill>
        </p:grpSpPr>
        <p:sp>
          <p:nvSpPr>
            <p:cNvPr id="70" name="Rectangle 69"/>
            <p:cNvSpPr/>
            <p:nvPr/>
          </p:nvSpPr>
          <p:spPr>
            <a:xfrm>
              <a:off x="-4078436" y="1524000"/>
              <a:ext cx="5221436" cy="1100984"/>
            </a:xfrm>
            <a:prstGeom prst="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logic::backdoor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47700" y="1447800"/>
              <a:ext cx="495300" cy="76200"/>
            </a:xfrm>
            <a:prstGeom prst="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cxnSp>
        <p:nvCxnSpPr>
          <p:cNvPr id="72" name="Straight Arrow Connector 71"/>
          <p:cNvCxnSpPr>
            <a:stCxn id="86" idx="2"/>
          </p:cNvCxnSpPr>
          <p:nvPr/>
        </p:nvCxnSpPr>
        <p:spPr>
          <a:xfrm>
            <a:off x="3219450" y="1043299"/>
            <a:ext cx="669378" cy="1002349"/>
          </a:xfrm>
          <a:prstGeom prst="straightConnector1">
            <a:avLst/>
          </a:prstGeom>
          <a:ln>
            <a:prstDash val="sysDot"/>
            <a:headEnd type="arrow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84" name="Rectangle 83"/>
          <p:cNvSpPr/>
          <p:nvPr/>
        </p:nvSpPr>
        <p:spPr>
          <a:xfrm>
            <a:off x="3276600" y="1862984"/>
            <a:ext cx="12192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Logic</a:t>
            </a:r>
            <a:endParaRPr lang="en-SG" sz="1600" b="1" dirty="0"/>
          </a:p>
        </p:txBody>
      </p:sp>
      <p:sp>
        <p:nvSpPr>
          <p:cNvPr id="86" name="Rectangle 85"/>
          <p:cNvSpPr/>
          <p:nvPr/>
        </p:nvSpPr>
        <p:spPr>
          <a:xfrm>
            <a:off x="2362200" y="586099"/>
            <a:ext cx="17145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TeamEvalResult</a:t>
            </a:r>
            <a:endParaRPr lang="en-SG" sz="1600" b="1" dirty="0"/>
          </a:p>
        </p:txBody>
      </p:sp>
      <p:sp>
        <p:nvSpPr>
          <p:cNvPr id="98" name="Rectangle 97"/>
          <p:cNvSpPr/>
          <p:nvPr/>
        </p:nvSpPr>
        <p:spPr>
          <a:xfrm>
            <a:off x="5010150" y="3960263"/>
            <a:ext cx="146685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BackDoorLogic</a:t>
            </a:r>
            <a:endParaRPr lang="en-SG" sz="1600" b="1" dirty="0"/>
          </a:p>
        </p:txBody>
      </p:sp>
      <p:sp>
        <p:nvSpPr>
          <p:cNvPr id="99" name="Rectangle 98"/>
          <p:cNvSpPr/>
          <p:nvPr/>
        </p:nvSpPr>
        <p:spPr>
          <a:xfrm>
            <a:off x="2739728" y="3960263"/>
            <a:ext cx="1724025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BackDoorServlet</a:t>
            </a:r>
            <a:endParaRPr lang="en-SG" sz="1600" b="1" dirty="0"/>
          </a:p>
        </p:txBody>
      </p:sp>
      <p:sp>
        <p:nvSpPr>
          <p:cNvPr id="100" name="Isosceles Triangle 99"/>
          <p:cNvSpPr/>
          <p:nvPr/>
        </p:nvSpPr>
        <p:spPr>
          <a:xfrm>
            <a:off x="3750714" y="2472584"/>
            <a:ext cx="276225" cy="2286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2" name="Elbow Connector 101"/>
          <p:cNvCxnSpPr>
            <a:stCxn id="100" idx="3"/>
          </p:cNvCxnSpPr>
          <p:nvPr/>
        </p:nvCxnSpPr>
        <p:spPr>
          <a:xfrm rot="16200000" flipH="1">
            <a:off x="3866505" y="2723505"/>
            <a:ext cx="1261218" cy="1216575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05" name="Straight Arrow Connector 104"/>
          <p:cNvCxnSpPr>
            <a:stCxn id="99" idx="3"/>
            <a:endCxn id="98" idx="1"/>
          </p:cNvCxnSpPr>
          <p:nvPr/>
        </p:nvCxnSpPr>
        <p:spPr>
          <a:xfrm>
            <a:off x="4463753" y="4265063"/>
            <a:ext cx="546397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143000" y="4267200"/>
            <a:ext cx="1596728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/>
          <p:cNvGrpSpPr/>
          <p:nvPr/>
        </p:nvGrpSpPr>
        <p:grpSpPr>
          <a:xfrm>
            <a:off x="2131864" y="5029199"/>
            <a:ext cx="5259536" cy="990600"/>
            <a:chOff x="-4116536" y="1451133"/>
            <a:chExt cx="5259536" cy="903358"/>
          </a:xfrm>
          <a:solidFill>
            <a:schemeClr val="bg1"/>
          </a:solidFill>
        </p:grpSpPr>
        <p:sp>
          <p:nvSpPr>
            <p:cNvPr id="108" name="Rectangle 107"/>
            <p:cNvSpPr/>
            <p:nvPr/>
          </p:nvSpPr>
          <p:spPr>
            <a:xfrm>
              <a:off x="-4116536" y="1524000"/>
              <a:ext cx="5259536" cy="830491"/>
            </a:xfrm>
            <a:prstGeom prst="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logic::automated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47700" y="1451133"/>
              <a:ext cx="495300" cy="68942"/>
            </a:xfrm>
            <a:prstGeom prst="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sp>
        <p:nvSpPr>
          <p:cNvPr id="88" name="Rectangle 87"/>
          <p:cNvSpPr/>
          <p:nvPr/>
        </p:nvSpPr>
        <p:spPr>
          <a:xfrm>
            <a:off x="2514600" y="5410200"/>
            <a:ext cx="2300065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EvaluationOpening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err="1" smtClean="0"/>
              <a:t>RemindersServlet</a:t>
            </a:r>
            <a:endParaRPr lang="en-SG" sz="1600" b="1" dirty="0"/>
          </a:p>
        </p:txBody>
      </p:sp>
      <p:sp>
        <p:nvSpPr>
          <p:cNvPr id="87" name="Rectangle 86"/>
          <p:cNvSpPr/>
          <p:nvPr/>
        </p:nvSpPr>
        <p:spPr>
          <a:xfrm>
            <a:off x="4969914" y="5410200"/>
            <a:ext cx="2300065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EvaluationClosing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err="1" smtClean="0"/>
              <a:t>RemindersServlet</a:t>
            </a:r>
            <a:endParaRPr lang="en-SG" sz="1600" b="1" dirty="0"/>
          </a:p>
        </p:txBody>
      </p:sp>
      <p:cxnSp>
        <p:nvCxnSpPr>
          <p:cNvPr id="110" name="Straight Arrow Connector 109"/>
          <p:cNvCxnSpPr>
            <a:endCxn id="98" idx="2"/>
          </p:cNvCxnSpPr>
          <p:nvPr/>
        </p:nvCxnSpPr>
        <p:spPr>
          <a:xfrm flipV="1">
            <a:off x="4533900" y="4569863"/>
            <a:ext cx="1209675" cy="840337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13" name="Straight Arrow Connector 112"/>
          <p:cNvCxnSpPr>
            <a:endCxn id="98" idx="2"/>
          </p:cNvCxnSpPr>
          <p:nvPr/>
        </p:nvCxnSpPr>
        <p:spPr>
          <a:xfrm flipH="1" flipV="1">
            <a:off x="5743575" y="4569863"/>
            <a:ext cx="504825" cy="840337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116" name="Rectangle 115"/>
          <p:cNvSpPr/>
          <p:nvPr/>
        </p:nvSpPr>
        <p:spPr>
          <a:xfrm>
            <a:off x="4236221" y="586099"/>
            <a:ext cx="1021579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Emails</a:t>
            </a:r>
            <a:endParaRPr lang="en-SG" sz="1600" b="1" dirty="0"/>
          </a:p>
        </p:txBody>
      </p:sp>
      <p:cxnSp>
        <p:nvCxnSpPr>
          <p:cNvPr id="118" name="Straight Arrow Connector 117"/>
          <p:cNvCxnSpPr>
            <a:stCxn id="116" idx="2"/>
            <a:endCxn id="84" idx="0"/>
          </p:cNvCxnSpPr>
          <p:nvPr/>
        </p:nvCxnSpPr>
        <p:spPr>
          <a:xfrm flipH="1">
            <a:off x="3886200" y="1043299"/>
            <a:ext cx="860811" cy="819685"/>
          </a:xfrm>
          <a:prstGeom prst="straightConnector1">
            <a:avLst/>
          </a:prstGeom>
          <a:ln>
            <a:prstDash val="sysDot"/>
            <a:headEnd type="arrow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9" name="TextBox 18"/>
          <p:cNvSpPr txBox="1"/>
          <p:nvPr/>
        </p:nvSpPr>
        <p:spPr>
          <a:xfrm>
            <a:off x="457200" y="2091584"/>
            <a:ext cx="609600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>
                <a:solidFill>
                  <a:schemeClr val="tx1"/>
                </a:solidFill>
              </a:rPr>
              <a:t>UI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2400" y="4038600"/>
            <a:ext cx="937901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Test driver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477000" y="4253669"/>
            <a:ext cx="1447800" cy="1139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7924800" y="34184"/>
            <a:ext cx="914400" cy="6176114"/>
          </a:xfrm>
          <a:prstGeom prst="roundRect">
            <a:avLst>
              <a:gd name="adj" fmla="val 23209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pPr algn="r"/>
            <a:r>
              <a:rPr lang="en-US" sz="1600" b="1" dirty="0" smtClean="0"/>
              <a:t>Storage</a:t>
            </a:r>
            <a:endParaRPr lang="en-SG" sz="1600" b="1" dirty="0"/>
          </a:p>
        </p:txBody>
      </p:sp>
      <p:sp>
        <p:nvSpPr>
          <p:cNvPr id="21" name="Rectangle 20"/>
          <p:cNvSpPr/>
          <p:nvPr/>
        </p:nvSpPr>
        <p:spPr>
          <a:xfrm>
            <a:off x="8382000" y="-381000"/>
            <a:ext cx="609600" cy="7239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4572000" y="2209800"/>
            <a:ext cx="335280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4554908" y="6019800"/>
            <a:ext cx="0" cy="38100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657600" y="6411482"/>
            <a:ext cx="1816337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App engine </a:t>
            </a:r>
            <a:r>
              <a:rPr lang="en-US" dirty="0" err="1" smtClean="0">
                <a:solidFill>
                  <a:schemeClr val="tx1"/>
                </a:solidFill>
              </a:rPr>
              <a:t>cron</a:t>
            </a:r>
            <a:r>
              <a:rPr lang="en-US" dirty="0" smtClean="0">
                <a:solidFill>
                  <a:schemeClr val="tx1"/>
                </a:solidFill>
              </a:rPr>
              <a:t> jobs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116" idx="2"/>
            <a:endCxn id="98" idx="0"/>
          </p:cNvCxnSpPr>
          <p:nvPr/>
        </p:nvCxnSpPr>
        <p:spPr>
          <a:xfrm>
            <a:off x="4747011" y="1043299"/>
            <a:ext cx="996564" cy="2916964"/>
          </a:xfrm>
          <a:prstGeom prst="straightConnector1">
            <a:avLst/>
          </a:prstGeom>
          <a:ln>
            <a:prstDash val="sysDot"/>
            <a:headEnd type="arrow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30</Words>
  <Application>Microsoft Macintosh PowerPoint</Application>
  <PresentationFormat>On-screen Show (4:3)</PresentationFormat>
  <Paragraphs>17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whspr wind</cp:lastModifiedBy>
  <cp:revision>24</cp:revision>
  <dcterms:created xsi:type="dcterms:W3CDTF">2006-08-16T00:00:00Z</dcterms:created>
  <dcterms:modified xsi:type="dcterms:W3CDTF">2012-08-14T06:06:43Z</dcterms:modified>
</cp:coreProperties>
</file>