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t>6/7/2012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34183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33600" y="1524000"/>
            <a:ext cx="4800600" cy="1447800"/>
            <a:chOff x="-3657600" y="1447800"/>
            <a:chExt cx="4800600" cy="14478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3657600" y="1524000"/>
              <a:ext cx="4800600" cy="13716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31864" y="152400"/>
            <a:ext cx="5259536" cy="1066800"/>
            <a:chOff x="-4116536" y="1447800"/>
            <a:chExt cx="5259536" cy="10668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116536" y="1524000"/>
              <a:ext cx="5259536" cy="9906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1090301" y="2243984"/>
            <a:ext cx="218629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131864" y="3581400"/>
            <a:ext cx="5221436" cy="1177184"/>
            <a:chOff x="-4078436" y="1447800"/>
            <a:chExt cx="5221436" cy="1177184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4078436" y="1524000"/>
              <a:ext cx="5221436" cy="1100984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Arrow Connector 71"/>
          <p:cNvCxnSpPr>
            <a:stCxn id="86" idx="2"/>
          </p:cNvCxnSpPr>
          <p:nvPr/>
        </p:nvCxnSpPr>
        <p:spPr>
          <a:xfrm>
            <a:off x="3219450" y="1043299"/>
            <a:ext cx="669378" cy="1002349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4" name="Rectangle 83"/>
          <p:cNvSpPr/>
          <p:nvPr/>
        </p:nvSpPr>
        <p:spPr>
          <a:xfrm>
            <a:off x="3276600" y="1862984"/>
            <a:ext cx="1219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85" name="Rectangle 84"/>
          <p:cNvSpPr/>
          <p:nvPr/>
        </p:nvSpPr>
        <p:spPr>
          <a:xfrm>
            <a:off x="5562600" y="586099"/>
            <a:ext cx="17145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BuildProperties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2362200" y="586099"/>
            <a:ext cx="17145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TeamEvalResult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5010150" y="3960263"/>
            <a:ext cx="146685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2739728" y="3960263"/>
            <a:ext cx="17240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100" name="Isosceles Triangle 99"/>
          <p:cNvSpPr/>
          <p:nvPr/>
        </p:nvSpPr>
        <p:spPr>
          <a:xfrm>
            <a:off x="3750714" y="2472584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Elbow Connector 101"/>
          <p:cNvCxnSpPr>
            <a:stCxn id="100" idx="3"/>
            <a:endCxn id="98" idx="0"/>
          </p:cNvCxnSpPr>
          <p:nvPr/>
        </p:nvCxnSpPr>
        <p:spPr>
          <a:xfrm rot="16200000" flipH="1">
            <a:off x="4186662" y="2403349"/>
            <a:ext cx="1259079" cy="185474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>
            <a:stCxn id="99" idx="3"/>
            <a:endCxn id="98" idx="1"/>
          </p:cNvCxnSpPr>
          <p:nvPr/>
        </p:nvCxnSpPr>
        <p:spPr>
          <a:xfrm>
            <a:off x="4463753" y="4265063"/>
            <a:ext cx="54639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43000" y="4267200"/>
            <a:ext cx="159672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131864" y="5029199"/>
            <a:ext cx="5259536" cy="990600"/>
            <a:chOff x="-4116536" y="1451133"/>
            <a:chExt cx="5259536" cy="903358"/>
          </a:xfrm>
          <a:solidFill>
            <a:schemeClr val="bg1"/>
          </a:solidFill>
        </p:grpSpPr>
        <p:sp>
          <p:nvSpPr>
            <p:cNvPr id="108" name="Rectangle 107"/>
            <p:cNvSpPr/>
            <p:nvPr/>
          </p:nvSpPr>
          <p:spPr>
            <a:xfrm>
              <a:off x="-4116536" y="1524000"/>
              <a:ext cx="5259536" cy="830491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7700" y="1451133"/>
              <a:ext cx="495300" cy="68942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14600" y="54102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EvaluationOpening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87" name="Rectangle 86"/>
          <p:cNvSpPr/>
          <p:nvPr/>
        </p:nvSpPr>
        <p:spPr>
          <a:xfrm>
            <a:off x="4969914" y="54102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4533900" y="4722264"/>
            <a:ext cx="1028700" cy="68793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5848350" y="4722264"/>
            <a:ext cx="400050" cy="68793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4236221" y="586099"/>
            <a:ext cx="1021579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Emails</a:t>
            </a:r>
            <a:endParaRPr lang="en-SG" sz="1600" b="1" dirty="0"/>
          </a:p>
        </p:txBody>
      </p:sp>
      <p:cxnSp>
        <p:nvCxnSpPr>
          <p:cNvPr id="118" name="Straight Arrow Connector 117"/>
          <p:cNvCxnSpPr>
            <a:stCxn id="116" idx="2"/>
            <a:endCxn id="84" idx="0"/>
          </p:cNvCxnSpPr>
          <p:nvPr/>
        </p:nvCxnSpPr>
        <p:spPr>
          <a:xfrm flipH="1">
            <a:off x="3886200" y="1043299"/>
            <a:ext cx="860811" cy="819685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85" idx="1"/>
            <a:endCxn id="116" idx="3"/>
          </p:cNvCxnSpPr>
          <p:nvPr/>
        </p:nvCxnSpPr>
        <p:spPr>
          <a:xfrm flipH="1">
            <a:off x="5257800" y="814699"/>
            <a:ext cx="3048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" name="Freeform 9"/>
          <p:cNvSpPr/>
          <p:nvPr/>
        </p:nvSpPr>
        <p:spPr>
          <a:xfrm>
            <a:off x="6118788" y="1062528"/>
            <a:ext cx="1082111" cy="2897736"/>
          </a:xfrm>
          <a:custGeom>
            <a:avLst/>
            <a:gdLst>
              <a:gd name="connsiteX0" fmla="*/ 0 w 982766"/>
              <a:gd name="connsiteY0" fmla="*/ 3042303 h 3042303"/>
              <a:gd name="connsiteX1" fmla="*/ 0 w 982766"/>
              <a:gd name="connsiteY1" fmla="*/ 2452643 h 3042303"/>
              <a:gd name="connsiteX2" fmla="*/ 982766 w 982766"/>
              <a:gd name="connsiteY2" fmla="*/ 2452643 h 3042303"/>
              <a:gd name="connsiteX3" fmla="*/ 974220 w 982766"/>
              <a:gd name="connsiteY3" fmla="*/ 0 h 304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766" h="3042303">
                <a:moveTo>
                  <a:pt x="0" y="3042303"/>
                </a:moveTo>
                <a:lnTo>
                  <a:pt x="0" y="2452643"/>
                </a:lnTo>
                <a:lnTo>
                  <a:pt x="982766" y="2452643"/>
                </a:lnTo>
                <a:cubicBezTo>
                  <a:pt x="979917" y="1635095"/>
                  <a:pt x="977069" y="817548"/>
                  <a:pt x="974220" y="0"/>
                </a:cubicBezTo>
              </a:path>
            </a:pathLst>
          </a:custGeom>
          <a:noFill/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57200" y="2091584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403860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Test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477000" y="4253669"/>
            <a:ext cx="1447800" cy="1139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924800" y="34184"/>
            <a:ext cx="914400" cy="617611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8382000" y="-381000"/>
            <a:ext cx="609600" cy="723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315200" y="22098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33900" y="2209800"/>
            <a:ext cx="257175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54908" y="60198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57600" y="64114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cron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28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22</cp:revision>
  <dcterms:created xsi:type="dcterms:W3CDTF">2006-08-16T00:00:00Z</dcterms:created>
  <dcterms:modified xsi:type="dcterms:W3CDTF">2012-07-06T08:45:49Z</dcterms:modified>
</cp:coreProperties>
</file>