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t>6/7/2012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2632816"/>
            <a:ext cx="5410200" cy="1710584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storage::manager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57400" y="343258"/>
            <a:ext cx="5410200" cy="1866542"/>
            <a:chOff x="-4267200" y="1447800"/>
            <a:chExt cx="5410200" cy="18665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17903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301" y="3200400"/>
            <a:ext cx="1041563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057400" y="4690216"/>
            <a:ext cx="5410200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2286000" y="3048000"/>
            <a:ext cx="200025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EvaluationsManager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309609" y="2981415"/>
            <a:ext cx="192939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AccountsManager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391150" y="5176486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5176486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3898663" y="3581400"/>
            <a:ext cx="166393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CoursesManager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810000" y="4343401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0480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816231" y="5867400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908063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95823" y="648058"/>
            <a:ext cx="1184482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4738866" y="1486258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6115049" y="1476998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Coordinator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2624495" y="901941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sp>
        <p:nvSpPr>
          <p:cNvPr id="103" name="Rectangle 102"/>
          <p:cNvSpPr/>
          <p:nvPr/>
        </p:nvSpPr>
        <p:spPr>
          <a:xfrm>
            <a:off x="2233702" y="1505488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5819685" y="100733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Elbow Connector 62"/>
          <p:cNvCxnSpPr>
            <a:stCxn id="104" idx="3"/>
            <a:endCxn id="96" idx="0"/>
          </p:cNvCxnSpPr>
          <p:nvPr/>
        </p:nvCxnSpPr>
        <p:spPr>
          <a:xfrm rot="5400000">
            <a:off x="5492208" y="1020668"/>
            <a:ext cx="250322" cy="680859"/>
          </a:xfrm>
          <a:prstGeom prst="bentConnector3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Elbow Connector 64"/>
          <p:cNvCxnSpPr>
            <a:stCxn id="97" idx="0"/>
            <a:endCxn id="104" idx="3"/>
          </p:cNvCxnSpPr>
          <p:nvPr/>
        </p:nvCxnSpPr>
        <p:spPr>
          <a:xfrm rot="16200000" flipV="1">
            <a:off x="6217099" y="976635"/>
            <a:ext cx="241062" cy="759663"/>
          </a:xfrm>
          <a:prstGeom prst="bentConnector3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6" name="Rectangle 105"/>
          <p:cNvSpPr/>
          <p:nvPr/>
        </p:nvSpPr>
        <p:spPr>
          <a:xfrm>
            <a:off x="3733800" y="1505488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172200" y="5562600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181600" y="63216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09609" y="1867258"/>
            <a:ext cx="964695" cy="1114157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4" name="Straight Arrow Connector 123"/>
          <p:cNvCxnSpPr>
            <a:stCxn id="97" idx="2"/>
          </p:cNvCxnSpPr>
          <p:nvPr/>
        </p:nvCxnSpPr>
        <p:spPr>
          <a:xfrm flipH="1">
            <a:off x="6274304" y="1838768"/>
            <a:ext cx="443157" cy="1142647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7" name="Straight Arrow Connector 126"/>
          <p:cNvCxnSpPr>
            <a:stCxn id="96" idx="2"/>
          </p:cNvCxnSpPr>
          <p:nvPr/>
        </p:nvCxnSpPr>
        <p:spPr>
          <a:xfrm flipH="1">
            <a:off x="4738098" y="1848028"/>
            <a:ext cx="538841" cy="1735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>
            <a:stCxn id="106" idx="2"/>
            <a:endCxn id="116" idx="0"/>
          </p:cNvCxnSpPr>
          <p:nvPr/>
        </p:nvCxnSpPr>
        <p:spPr>
          <a:xfrm>
            <a:off x="4172417" y="1867258"/>
            <a:ext cx="558215" cy="17141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522426" y="1235936"/>
            <a:ext cx="79314" cy="17969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546773" y="1867258"/>
            <a:ext cx="491827" cy="1147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3601741" y="1867258"/>
            <a:ext cx="1405777" cy="116560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159674" y="1885418"/>
            <a:ext cx="362752" cy="1147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31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28</cp:revision>
  <dcterms:created xsi:type="dcterms:W3CDTF">2006-08-16T00:00:00Z</dcterms:created>
  <dcterms:modified xsi:type="dcterms:W3CDTF">2012-07-06T07:04:56Z</dcterms:modified>
</cp:coreProperties>
</file>