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3958840"/>
            <a:ext cx="2133600" cy="2746762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1905713"/>
            <a:ext cx="2286000" cy="4799888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19057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1905000"/>
            <a:ext cx="1752600" cy="1752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52400"/>
            <a:ext cx="8382000" cy="12954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7800" y="2435551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7200" y="2362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86600" y="2514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0" y="3958839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storage::manager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8200" y="517803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598347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600" y="4312778"/>
            <a:ext cx="1371600" cy="602833"/>
            <a:chOff x="-228600" y="1371600"/>
            <a:chExt cx="1371600" cy="602833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-228600" y="1524000"/>
              <a:ext cx="1371600" cy="45043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5600" y="43084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2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6096000" y="44958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14600" y="5105400"/>
            <a:ext cx="1752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20000" y="32766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1441391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6800" y="14435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20000" y="11928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0962" y="1447802"/>
            <a:ext cx="9969" cy="25110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76800" y="31242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41110" y="4953000"/>
            <a:ext cx="0" cy="1143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66800" y="4953000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66800" y="5756658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267200" y="4648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876800" y="41910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010400" y="14435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67200" y="34290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91000" y="5867400"/>
            <a:ext cx="1447800" cy="762000"/>
            <a:chOff x="-304800" y="1371600"/>
            <a:chExt cx="1447800" cy="762000"/>
          </a:xfrm>
          <a:solidFill>
            <a:schemeClr val="bg1"/>
          </a:solidFill>
        </p:grpSpPr>
        <p:sp>
          <p:nvSpPr>
            <p:cNvPr id="58" name="Rectangle 57"/>
            <p:cNvSpPr/>
            <p:nvPr/>
          </p:nvSpPr>
          <p:spPr>
            <a:xfrm>
              <a:off x="-304800" y="1524000"/>
              <a:ext cx="14478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r>
                <a:rPr lang="en-US" sz="1400" b="1" dirty="0" smtClean="0">
                  <a:solidFill>
                    <a:srgbClr val="7030A0"/>
                  </a:solidFill>
                </a:rPr>
                <a:t>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876800" y="54102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6" idx="3"/>
          </p:cNvCxnSpPr>
          <p:nvPr/>
        </p:nvCxnSpPr>
        <p:spPr>
          <a:xfrm rot="5400000" flipH="1" flipV="1">
            <a:off x="4419600" y="32766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flipH="1" flipV="1">
            <a:off x="3010968" y="3020225"/>
            <a:ext cx="1256232" cy="865975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3434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4" name="Rectangle 7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</a:t>
              </a:r>
              <a:r>
                <a:rPr lang="en-US" sz="1400" b="1" dirty="0" smtClean="0">
                  <a:solidFill>
                    <a:schemeClr val="accent5"/>
                  </a:solidFill>
                </a:rPr>
                <a:t>::exception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81800" y="54223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78" name="Rectangle 77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7620000" y="4724400"/>
            <a:ext cx="0" cy="8414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15</cp:revision>
  <dcterms:created xsi:type="dcterms:W3CDTF">2006-08-16T00:00:00Z</dcterms:created>
  <dcterms:modified xsi:type="dcterms:W3CDTF">2012-07-06T06:55:49Z</dcterms:modified>
</cp:coreProperties>
</file>