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08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myPics\2011\mexico\IMG_23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20" b="64014" l="29753" r="89193">
                        <a14:foregroundMark x1="45182" y1="56836" x2="45182" y2="56836"/>
                        <a14:foregroundMark x1="49023" y1="56836" x2="49023" y2="56836"/>
                        <a14:foregroundMark x1="50000" y1="60840" x2="50000" y2="60840"/>
                        <a14:foregroundMark x1="51628" y1="58838" x2="51628" y2="58838"/>
                        <a14:foregroundMark x1="52409" y1="61914" x2="52409" y2="61914"/>
                        <a14:foregroundMark x1="38672" y1="55469" x2="38672" y2="55469"/>
                        <a14:foregroundMark x1="39388" y1="53613" x2="39388" y2="53613"/>
                        <a14:foregroundMark x1="36719" y1="55176" x2="36719" y2="55176"/>
                        <a14:foregroundMark x1="36719" y1="56494" x2="36719" y2="56494"/>
                        <a14:foregroundMark x1="37891" y1="58154" x2="37891" y2="58154"/>
                        <a14:foregroundMark x1="35221" y1="58154" x2="35221" y2="58154"/>
                        <a14:foregroundMark x1="63346" y1="57031" x2="63346" y2="57031"/>
                        <a14:foregroundMark x1="77214" y1="61621" x2="77214" y2="61621"/>
                        <a14:foregroundMark x1="73568" y1="59033" x2="73568" y2="59033"/>
                        <a14:foregroundMark x1="73828" y1="63135" x2="73828" y2="63135"/>
                        <a14:foregroundMark x1="75195" y1="63232" x2="75195" y2="63232"/>
                        <a14:foregroundMark x1="78255" y1="63672" x2="78255" y2="63672"/>
                        <a14:foregroundMark x1="63607" y1="63037" x2="63607" y2="63037"/>
                        <a14:foregroundMark x1="64193" y1="61279" x2="64193" y2="61279"/>
                        <a14:foregroundMark x1="61263" y1="62695" x2="61263" y2="62695"/>
                        <a14:foregroundMark x1="59049" y1="63232" x2="59049" y2="63232"/>
                        <a14:foregroundMark x1="35677" y1="61621" x2="35677" y2="61621"/>
                        <a14:foregroundMark x1="35221" y1="62500" x2="35221" y2="62500"/>
                        <a14:foregroundMark x1="33333" y1="62695" x2="33333" y2="62695"/>
                        <a14:foregroundMark x1="32552" y1="62012" x2="32552" y2="62012"/>
                        <a14:foregroundMark x1="31250" y1="61719" x2="31250" y2="61719"/>
                        <a14:foregroundMark x1="31380" y1="62793" x2="31380" y2="62793"/>
                        <a14:foregroundMark x1="33919" y1="63477" x2="33919" y2="63477"/>
                        <a14:foregroundMark x1="32552" y1="63672" x2="32552" y2="63672"/>
                        <a14:foregroundMark x1="31706" y1="63672" x2="31706" y2="63672"/>
                        <a14:foregroundMark x1="33203" y1="61230" x2="33203" y2="61230"/>
                        <a14:foregroundMark x1="77083" y1="63574" x2="77083" y2="63574"/>
                        <a14:foregroundMark x1="79036" y1="63379" x2="79036" y2="63379"/>
                        <a14:foregroundMark x1="74870" y1="59180" x2="74870" y2="59180"/>
                        <a14:foregroundMark x1="30208" y1="54248" x2="30208" y2="54248"/>
                        <a14:foregroundMark x1="30534" y1="63672" x2="30534" y2="63672"/>
                        <a14:foregroundMark x1="79036" y1="62939" x2="79036" y2="62939"/>
                        <a14:foregroundMark x1="30208" y1="53613" x2="30208" y2="53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1" t="30643" r="10813" b="36023"/>
          <a:stretch/>
        </p:blipFill>
        <p:spPr bwMode="auto">
          <a:xfrm>
            <a:off x="15932" y="96930"/>
            <a:ext cx="9128067" cy="68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2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C. Rajapakse</cp:lastModifiedBy>
  <cp:revision>9</cp:revision>
  <dcterms:created xsi:type="dcterms:W3CDTF">2012-08-20T09:22:23Z</dcterms:created>
  <dcterms:modified xsi:type="dcterms:W3CDTF">2012-10-30T02:22:00Z</dcterms:modified>
</cp:coreProperties>
</file>