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7921625" cy="2520950"/>
  <p:notesSz cx="6858000" cy="9144000"/>
  <p:custDataLst>
    <p:tags r:id="rId3"/>
  </p:custDataLst>
  <p:defaultTextStyle>
    <a:defPPr>
      <a:defRPr lang="en-US"/>
    </a:defPPr>
    <a:lvl1pPr marL="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8541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7082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95624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94165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92706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91247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89789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8833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mith C. Rajapakse" initials="DCR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F"/>
    <a:srgbClr val="C07200"/>
    <a:srgbClr val="E2AC00"/>
    <a:srgbClr val="FFFF8B"/>
    <a:srgbClr val="FFD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02" y="-684"/>
      </p:cViewPr>
      <p:guideLst>
        <p:guide orient="horz" pos="794"/>
        <p:guide pos="24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tags" Target="tags/tag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5" y="783130"/>
            <a:ext cx="6733381" cy="5403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4" y="1428539"/>
            <a:ext cx="5545138" cy="64424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7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5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4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2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1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89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88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3180" y="100956"/>
            <a:ext cx="1782367" cy="21509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85" y="100956"/>
            <a:ext cx="5215069" cy="21509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7" y="1619945"/>
            <a:ext cx="6733381" cy="500689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7" y="1068488"/>
            <a:ext cx="6733381" cy="551457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85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70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5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41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9270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912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897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88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2" y="588223"/>
            <a:ext cx="3498718" cy="166371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827" y="588223"/>
            <a:ext cx="3498718" cy="166371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3" y="564296"/>
            <a:ext cx="3500094" cy="23517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3" y="799469"/>
            <a:ext cx="3500094" cy="1452464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77" y="564296"/>
            <a:ext cx="3501468" cy="23517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77" y="799469"/>
            <a:ext cx="3501468" cy="1452464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5" y="100373"/>
            <a:ext cx="2606160" cy="427161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6" y="100373"/>
            <a:ext cx="4428408" cy="21515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5" y="527533"/>
            <a:ext cx="2606160" cy="1724400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4" y="1764665"/>
            <a:ext cx="4752975" cy="208329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4" y="225252"/>
            <a:ext cx="4752975" cy="1512570"/>
          </a:xfrm>
        </p:spPr>
        <p:txBody>
          <a:bodyPr/>
          <a:lstStyle>
            <a:lvl1pPr marL="0" indent="0">
              <a:buNone/>
              <a:defRPr sz="2800"/>
            </a:lvl1pPr>
            <a:lvl2pPr marL="398541" indent="0">
              <a:buNone/>
              <a:defRPr sz="2400"/>
            </a:lvl2pPr>
            <a:lvl3pPr marL="797082" indent="0">
              <a:buNone/>
              <a:defRPr sz="2100"/>
            </a:lvl3pPr>
            <a:lvl4pPr marL="1195624" indent="0">
              <a:buNone/>
              <a:defRPr sz="1700"/>
            </a:lvl4pPr>
            <a:lvl5pPr marL="1594165" indent="0">
              <a:buNone/>
              <a:defRPr sz="1700"/>
            </a:lvl5pPr>
            <a:lvl6pPr marL="1992706" indent="0">
              <a:buNone/>
              <a:defRPr sz="1700"/>
            </a:lvl6pPr>
            <a:lvl7pPr marL="2391247" indent="0">
              <a:buNone/>
              <a:defRPr sz="1700"/>
            </a:lvl7pPr>
            <a:lvl8pPr marL="2789789" indent="0">
              <a:buNone/>
              <a:defRPr sz="1700"/>
            </a:lvl8pPr>
            <a:lvl9pPr marL="3188330" indent="0">
              <a:buNone/>
              <a:defRPr sz="17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4" y="1972995"/>
            <a:ext cx="4752975" cy="295861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3" y="100955"/>
            <a:ext cx="7129463" cy="420159"/>
          </a:xfrm>
          <a:prstGeom prst="rect">
            <a:avLst/>
          </a:prstGeom>
        </p:spPr>
        <p:txBody>
          <a:bodyPr vert="horz" lIns="79708" tIns="39854" rIns="79708" bIns="39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3" y="588223"/>
            <a:ext cx="7129463" cy="1663711"/>
          </a:xfrm>
          <a:prstGeom prst="rect">
            <a:avLst/>
          </a:prstGeom>
        </p:spPr>
        <p:txBody>
          <a:bodyPr vert="horz" lIns="79708" tIns="39854" rIns="79708" bIns="39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3" y="2336547"/>
            <a:ext cx="1848379" cy="134217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9" y="2336547"/>
            <a:ext cx="2508515" cy="134217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8" y="2336547"/>
            <a:ext cx="1848379" cy="134217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97082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906" indent="-298906" algn="l" defTabSz="79708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7630" indent="-249088" algn="l" defTabSz="79708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353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894" indent="-199271" algn="l" defTabSz="797082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3436" indent="-199271" algn="l" defTabSz="797082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1977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0518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9059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7601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8541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7082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5624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4165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2706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1247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9789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8833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0653" y="324371"/>
            <a:ext cx="49972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Straight Arrow Connector 29"/>
          <p:cNvCxnSpPr/>
          <p:nvPr/>
        </p:nvCxnSpPr>
        <p:spPr>
          <a:xfrm>
            <a:off x="1008484" y="651519"/>
            <a:ext cx="1440160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36476" y="795535"/>
            <a:ext cx="1621929" cy="449818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b="1" dirty="0" smtClean="0"/>
              <a:t>2. Enroll your students in the course</a:t>
            </a:r>
            <a:endParaRPr lang="en-SG" sz="1200" b="1" dirty="0"/>
          </a:p>
        </p:txBody>
      </p:sp>
      <p:sp>
        <p:nvSpPr>
          <p:cNvPr id="33" name="Rectangular Callout 32"/>
          <p:cNvSpPr/>
          <p:nvPr/>
        </p:nvSpPr>
        <p:spPr>
          <a:xfrm>
            <a:off x="5753805" y="53700"/>
            <a:ext cx="1663391" cy="669827"/>
          </a:xfrm>
          <a:prstGeom prst="wedgeRectCallout">
            <a:avLst/>
          </a:prstGeom>
          <a:solidFill>
            <a:srgbClr val="FFFFA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5833020" y="75455"/>
            <a:ext cx="1704132" cy="634484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dirty="0"/>
              <a:t>Easily </a:t>
            </a:r>
            <a:r>
              <a:rPr lang="en-US" sz="1200" b="1" dirty="0" smtClean="0"/>
              <a:t>copy-paste</a:t>
            </a:r>
            <a:r>
              <a:rPr lang="en-US" sz="1200" dirty="0" smtClean="0"/>
              <a:t> </a:t>
            </a:r>
            <a:r>
              <a:rPr lang="en-US" sz="1200" dirty="0"/>
              <a:t>your student data from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1" dirty="0" smtClean="0"/>
              <a:t>Excel</a:t>
            </a:r>
            <a:r>
              <a:rPr lang="en-US" sz="1200" dirty="0" smtClean="0"/>
              <a:t> </a:t>
            </a:r>
            <a:r>
              <a:rPr lang="en-US" sz="1200" b="1" dirty="0"/>
              <a:t>spreadsheets</a:t>
            </a:r>
            <a:r>
              <a:rPr lang="en-US" sz="1200" dirty="0"/>
              <a:t>!</a:t>
            </a:r>
            <a:endParaRPr lang="en-SG" sz="1200" dirty="0"/>
          </a:p>
        </p:txBody>
      </p:sp>
      <p:sp>
        <p:nvSpPr>
          <p:cNvPr id="35" name="Curved Left Arrow 34"/>
          <p:cNvSpPr/>
          <p:nvPr/>
        </p:nvSpPr>
        <p:spPr>
          <a:xfrm rot="8593321">
            <a:off x="3844945" y="1329586"/>
            <a:ext cx="249528" cy="419340"/>
          </a:xfrm>
          <a:prstGeom prst="curvedLef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36" name="Picture 35" descr="enroll student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04828" y="1227583"/>
            <a:ext cx="3596938" cy="12086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384643" y="324371"/>
            <a:ext cx="364763" cy="635048"/>
            <a:chOff x="638861" y="309422"/>
            <a:chExt cx="298983" cy="520531"/>
          </a:xfrm>
        </p:grpSpPr>
        <p:sp>
          <p:nvSpPr>
            <p:cNvPr id="12" name="Flowchart: Connector 11"/>
            <p:cNvSpPr/>
            <p:nvPr/>
          </p:nvSpPr>
          <p:spPr>
            <a:xfrm>
              <a:off x="678021" y="309422"/>
              <a:ext cx="220662" cy="22066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38861" y="549600"/>
              <a:ext cx="298983" cy="280353"/>
              <a:chOff x="638861" y="549600"/>
              <a:chExt cx="298983" cy="280353"/>
            </a:xfrm>
          </p:grpSpPr>
          <p:sp>
            <p:nvSpPr>
              <p:cNvPr id="16" name="Flowchart: Delay 15"/>
              <p:cNvSpPr/>
              <p:nvPr/>
            </p:nvSpPr>
            <p:spPr>
              <a:xfrm rot="16200000">
                <a:off x="648176" y="540285"/>
                <a:ext cx="280353" cy="298983"/>
              </a:xfrm>
              <a:prstGeom prst="flowChartDelay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737215" y="552954"/>
                <a:ext cx="102393" cy="235744"/>
              </a:xfrm>
              <a:custGeom>
                <a:avLst/>
                <a:gdLst>
                  <a:gd name="connsiteX0" fmla="*/ 47625 w 102393"/>
                  <a:gd name="connsiteY0" fmla="*/ 0 h 235744"/>
                  <a:gd name="connsiteX1" fmla="*/ 0 w 102393"/>
                  <a:gd name="connsiteY1" fmla="*/ 185738 h 235744"/>
                  <a:gd name="connsiteX2" fmla="*/ 57150 w 102393"/>
                  <a:gd name="connsiteY2" fmla="*/ 235744 h 235744"/>
                  <a:gd name="connsiteX3" fmla="*/ 102393 w 102393"/>
                  <a:gd name="connsiteY3" fmla="*/ 171450 h 235744"/>
                  <a:gd name="connsiteX4" fmla="*/ 47625 w 102393"/>
                  <a:gd name="connsiteY4" fmla="*/ 0 h 235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93" h="235744">
                    <a:moveTo>
                      <a:pt x="47625" y="0"/>
                    </a:moveTo>
                    <a:lnTo>
                      <a:pt x="0" y="185738"/>
                    </a:lnTo>
                    <a:lnTo>
                      <a:pt x="57150" y="235744"/>
                    </a:lnTo>
                    <a:lnTo>
                      <a:pt x="102393" y="171450"/>
                    </a:lnTo>
                    <a:lnTo>
                      <a:pt x="47625" y="0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4" name="Freeform 13"/>
            <p:cNvSpPr/>
            <p:nvPr/>
          </p:nvSpPr>
          <p:spPr>
            <a:xfrm>
              <a:off x="882472" y="469611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800257" y="354516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GCT</dc:creator>
  <cp:lastModifiedBy>Damith</cp:lastModifiedBy>
  <cp:revision>20</cp:revision>
  <dcterms:created xsi:type="dcterms:W3CDTF">2012-07-29T11:45:57Z</dcterms:created>
  <dcterms:modified xsi:type="dcterms:W3CDTF">2013-03-20T15:17:16Z</dcterms:modified>
</cp:coreProperties>
</file>