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8280400"/>
  <p:notesSz cx="6858000" cy="9144000"/>
  <p:defaultTextStyle>
    <a:defPPr>
      <a:defRPr lang="en-US"/>
    </a:defPPr>
    <a:lvl1pPr marL="0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7769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5538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3307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1076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8845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26614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64383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02152" algn="l" defTabSz="8755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160" y="-96"/>
      </p:cViewPr>
      <p:guideLst>
        <p:guide orient="horz" pos="2608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2" y="2572291"/>
            <a:ext cx="6733381" cy="17749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4692227"/>
            <a:ext cx="5545138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5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6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02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331601"/>
            <a:ext cx="1782366" cy="706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331601"/>
            <a:ext cx="5215069" cy="706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5320924"/>
            <a:ext cx="6733381" cy="16445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3509588"/>
            <a:ext cx="6733381" cy="181133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77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55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33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10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88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66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643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02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932094"/>
            <a:ext cx="3498718" cy="546468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932094"/>
            <a:ext cx="3498718" cy="546468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853507"/>
            <a:ext cx="3500094" cy="77245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7769" indent="0">
              <a:buNone/>
              <a:defRPr sz="1900" b="1"/>
            </a:lvl2pPr>
            <a:lvl3pPr marL="875538" indent="0">
              <a:buNone/>
              <a:defRPr sz="1700" b="1"/>
            </a:lvl3pPr>
            <a:lvl4pPr marL="1313307" indent="0">
              <a:buNone/>
              <a:defRPr sz="1500" b="1"/>
            </a:lvl4pPr>
            <a:lvl5pPr marL="1751076" indent="0">
              <a:buNone/>
              <a:defRPr sz="1500" b="1"/>
            </a:lvl5pPr>
            <a:lvl6pPr marL="2188845" indent="0">
              <a:buNone/>
              <a:defRPr sz="1500" b="1"/>
            </a:lvl6pPr>
            <a:lvl7pPr marL="2626614" indent="0">
              <a:buNone/>
              <a:defRPr sz="1500" b="1"/>
            </a:lvl7pPr>
            <a:lvl8pPr marL="3064383" indent="0">
              <a:buNone/>
              <a:defRPr sz="1500" b="1"/>
            </a:lvl8pPr>
            <a:lvl9pPr marL="350215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2" y="2625960"/>
            <a:ext cx="3500094" cy="477081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6" y="1853507"/>
            <a:ext cx="3501468" cy="77245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7769" indent="0">
              <a:buNone/>
              <a:defRPr sz="1900" b="1"/>
            </a:lvl2pPr>
            <a:lvl3pPr marL="875538" indent="0">
              <a:buNone/>
              <a:defRPr sz="1700" b="1"/>
            </a:lvl3pPr>
            <a:lvl4pPr marL="1313307" indent="0">
              <a:buNone/>
              <a:defRPr sz="1500" b="1"/>
            </a:lvl4pPr>
            <a:lvl5pPr marL="1751076" indent="0">
              <a:buNone/>
              <a:defRPr sz="1500" b="1"/>
            </a:lvl5pPr>
            <a:lvl6pPr marL="2188845" indent="0">
              <a:buNone/>
              <a:defRPr sz="1500" b="1"/>
            </a:lvl6pPr>
            <a:lvl7pPr marL="2626614" indent="0">
              <a:buNone/>
              <a:defRPr sz="1500" b="1"/>
            </a:lvl7pPr>
            <a:lvl8pPr marL="3064383" indent="0">
              <a:buNone/>
              <a:defRPr sz="1500" b="1"/>
            </a:lvl8pPr>
            <a:lvl9pPr marL="350215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6" y="2625960"/>
            <a:ext cx="3501468" cy="477081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329683"/>
            <a:ext cx="2606160" cy="140306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5" y="329683"/>
            <a:ext cx="4428409" cy="706709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732751"/>
            <a:ext cx="2606160" cy="5664025"/>
          </a:xfrm>
        </p:spPr>
        <p:txBody>
          <a:bodyPr/>
          <a:lstStyle>
            <a:lvl1pPr marL="0" indent="0">
              <a:buNone/>
              <a:defRPr sz="1300"/>
            </a:lvl1pPr>
            <a:lvl2pPr marL="437769" indent="0">
              <a:buNone/>
              <a:defRPr sz="1100"/>
            </a:lvl2pPr>
            <a:lvl3pPr marL="875538" indent="0">
              <a:buNone/>
              <a:defRPr sz="1000"/>
            </a:lvl3pPr>
            <a:lvl4pPr marL="1313307" indent="0">
              <a:buNone/>
              <a:defRPr sz="900"/>
            </a:lvl4pPr>
            <a:lvl5pPr marL="1751076" indent="0">
              <a:buNone/>
              <a:defRPr sz="900"/>
            </a:lvl5pPr>
            <a:lvl6pPr marL="2188845" indent="0">
              <a:buNone/>
              <a:defRPr sz="900"/>
            </a:lvl6pPr>
            <a:lvl7pPr marL="2626614" indent="0">
              <a:buNone/>
              <a:defRPr sz="900"/>
            </a:lvl7pPr>
            <a:lvl8pPr marL="3064383" indent="0">
              <a:buNone/>
              <a:defRPr sz="900"/>
            </a:lvl8pPr>
            <a:lvl9pPr marL="35021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5796280"/>
            <a:ext cx="4752975" cy="68428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739869"/>
            <a:ext cx="4752975" cy="4968240"/>
          </a:xfrm>
        </p:spPr>
        <p:txBody>
          <a:bodyPr/>
          <a:lstStyle>
            <a:lvl1pPr marL="0" indent="0">
              <a:buNone/>
              <a:defRPr sz="3100"/>
            </a:lvl1pPr>
            <a:lvl2pPr marL="437769" indent="0">
              <a:buNone/>
              <a:defRPr sz="2700"/>
            </a:lvl2pPr>
            <a:lvl3pPr marL="875538" indent="0">
              <a:buNone/>
              <a:defRPr sz="2300"/>
            </a:lvl3pPr>
            <a:lvl4pPr marL="1313307" indent="0">
              <a:buNone/>
              <a:defRPr sz="1900"/>
            </a:lvl4pPr>
            <a:lvl5pPr marL="1751076" indent="0">
              <a:buNone/>
              <a:defRPr sz="1900"/>
            </a:lvl5pPr>
            <a:lvl6pPr marL="2188845" indent="0">
              <a:buNone/>
              <a:defRPr sz="1900"/>
            </a:lvl6pPr>
            <a:lvl7pPr marL="2626614" indent="0">
              <a:buNone/>
              <a:defRPr sz="1900"/>
            </a:lvl7pPr>
            <a:lvl8pPr marL="3064383" indent="0">
              <a:buNone/>
              <a:defRPr sz="1900"/>
            </a:lvl8pPr>
            <a:lvl9pPr marL="350215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6480565"/>
            <a:ext cx="4752975" cy="971796"/>
          </a:xfrm>
        </p:spPr>
        <p:txBody>
          <a:bodyPr/>
          <a:lstStyle>
            <a:lvl1pPr marL="0" indent="0">
              <a:buNone/>
              <a:defRPr sz="1300"/>
            </a:lvl1pPr>
            <a:lvl2pPr marL="437769" indent="0">
              <a:buNone/>
              <a:defRPr sz="1100"/>
            </a:lvl2pPr>
            <a:lvl3pPr marL="875538" indent="0">
              <a:buNone/>
              <a:defRPr sz="1000"/>
            </a:lvl3pPr>
            <a:lvl4pPr marL="1313307" indent="0">
              <a:buNone/>
              <a:defRPr sz="900"/>
            </a:lvl4pPr>
            <a:lvl5pPr marL="1751076" indent="0">
              <a:buNone/>
              <a:defRPr sz="900"/>
            </a:lvl5pPr>
            <a:lvl6pPr marL="2188845" indent="0">
              <a:buNone/>
              <a:defRPr sz="900"/>
            </a:lvl6pPr>
            <a:lvl7pPr marL="2626614" indent="0">
              <a:buNone/>
              <a:defRPr sz="900"/>
            </a:lvl7pPr>
            <a:lvl8pPr marL="3064383" indent="0">
              <a:buNone/>
              <a:defRPr sz="900"/>
            </a:lvl8pPr>
            <a:lvl9pPr marL="35021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331600"/>
            <a:ext cx="7129463" cy="1380067"/>
          </a:xfrm>
          <a:prstGeom prst="rect">
            <a:avLst/>
          </a:prstGeom>
        </p:spPr>
        <p:txBody>
          <a:bodyPr vert="horz" lIns="87554" tIns="43777" rIns="87554" bIns="437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932094"/>
            <a:ext cx="7129463" cy="5464681"/>
          </a:xfrm>
          <a:prstGeom prst="rect">
            <a:avLst/>
          </a:prstGeom>
        </p:spPr>
        <p:txBody>
          <a:bodyPr vert="horz" lIns="87554" tIns="43777" rIns="87554" bIns="437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7674705"/>
            <a:ext cx="1848379" cy="440855"/>
          </a:xfrm>
          <a:prstGeom prst="rect">
            <a:avLst/>
          </a:prstGeom>
        </p:spPr>
        <p:txBody>
          <a:bodyPr vert="horz" lIns="87554" tIns="43777" rIns="87554" bIns="4377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7674705"/>
            <a:ext cx="2508515" cy="440855"/>
          </a:xfrm>
          <a:prstGeom prst="rect">
            <a:avLst/>
          </a:prstGeom>
        </p:spPr>
        <p:txBody>
          <a:bodyPr vert="horz" lIns="87554" tIns="43777" rIns="87554" bIns="4377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7674705"/>
            <a:ext cx="1848379" cy="440855"/>
          </a:xfrm>
          <a:prstGeom prst="rect">
            <a:avLst/>
          </a:prstGeom>
        </p:spPr>
        <p:txBody>
          <a:bodyPr vert="horz" lIns="87554" tIns="43777" rIns="87554" bIns="4377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553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327" indent="-328327" algn="l" defTabSz="8755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1375" indent="-273606" algn="l" defTabSz="875538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4423" indent="-218885" algn="l" defTabSz="87553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2192" indent="-218885" algn="l" defTabSz="87553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961" indent="-218885" algn="l" defTabSz="875538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7730" indent="-218885" algn="l" defTabSz="8755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5499" indent="-218885" algn="l" defTabSz="8755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83268" indent="-218885" algn="l" defTabSz="8755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21037" indent="-218885" algn="l" defTabSz="8755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7769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5538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3307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076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8845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26614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64383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02152" algn="l" defTabSz="8755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2" y="3404380"/>
            <a:ext cx="7029450" cy="34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47" y="7035761"/>
            <a:ext cx="2762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2"/>
          <a:stretch/>
        </p:blipFill>
        <p:spPr bwMode="auto">
          <a:xfrm>
            <a:off x="2121042" y="7035800"/>
            <a:ext cx="1905000" cy="5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reeform 32"/>
          <p:cNvSpPr/>
          <p:nvPr/>
        </p:nvSpPr>
        <p:spPr>
          <a:xfrm>
            <a:off x="1369469" y="4695769"/>
            <a:ext cx="2637322" cy="2358190"/>
          </a:xfrm>
          <a:custGeom>
            <a:avLst/>
            <a:gdLst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760396 w 2637322"/>
              <a:gd name="connsiteY2" fmla="*/ 2358190 h 2358190"/>
              <a:gd name="connsiteX3" fmla="*/ 2637322 w 2637322"/>
              <a:gd name="connsiteY3" fmla="*/ 2358190 h 2358190"/>
              <a:gd name="connsiteX4" fmla="*/ 1520792 w 2637322"/>
              <a:gd name="connsiteY4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308009 w 2637322"/>
              <a:gd name="connsiteY2" fmla="*/ 933651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520792 w 2637322"/>
              <a:gd name="connsiteY5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308009 w 2637322"/>
              <a:gd name="connsiteY2" fmla="*/ 933651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925053 w 2637322"/>
              <a:gd name="connsiteY5" fmla="*/ 885525 h 2358190"/>
              <a:gd name="connsiteX6" fmla="*/ 1520792 w 263732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308009 w 2637322"/>
              <a:gd name="connsiteY2" fmla="*/ 933651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8256 w 2644786"/>
              <a:gd name="connsiteY0" fmla="*/ 74150 h 2432340"/>
              <a:gd name="connsiteX1" fmla="*/ 7464 w 2644786"/>
              <a:gd name="connsiteY1" fmla="*/ 74150 h 2432340"/>
              <a:gd name="connsiteX2" fmla="*/ 989241 w 2644786"/>
              <a:gd name="connsiteY2" fmla="*/ 1075178 h 2432340"/>
              <a:gd name="connsiteX3" fmla="*/ 767860 w 2644786"/>
              <a:gd name="connsiteY3" fmla="*/ 2432340 h 2432340"/>
              <a:gd name="connsiteX4" fmla="*/ 2644786 w 2644786"/>
              <a:gd name="connsiteY4" fmla="*/ 2432340 h 2432340"/>
              <a:gd name="connsiteX5" fmla="*/ 1258749 w 2644786"/>
              <a:gd name="connsiteY5" fmla="*/ 1075178 h 2432340"/>
              <a:gd name="connsiteX6" fmla="*/ 1528256 w 2644786"/>
              <a:gd name="connsiteY6" fmla="*/ 74150 h 2432340"/>
              <a:gd name="connsiteX0" fmla="*/ 1525818 w 2642348"/>
              <a:gd name="connsiteY0" fmla="*/ 74150 h 2432340"/>
              <a:gd name="connsiteX1" fmla="*/ 5026 w 2642348"/>
              <a:gd name="connsiteY1" fmla="*/ 74150 h 2432340"/>
              <a:gd name="connsiteX2" fmla="*/ 986803 w 2642348"/>
              <a:gd name="connsiteY2" fmla="*/ 1075178 h 2432340"/>
              <a:gd name="connsiteX3" fmla="*/ 765422 w 2642348"/>
              <a:gd name="connsiteY3" fmla="*/ 2432340 h 2432340"/>
              <a:gd name="connsiteX4" fmla="*/ 2642348 w 2642348"/>
              <a:gd name="connsiteY4" fmla="*/ 2432340 h 2432340"/>
              <a:gd name="connsiteX5" fmla="*/ 1256311 w 2642348"/>
              <a:gd name="connsiteY5" fmla="*/ 1075178 h 2432340"/>
              <a:gd name="connsiteX6" fmla="*/ 1525818 w 2642348"/>
              <a:gd name="connsiteY6" fmla="*/ 74150 h 2432340"/>
              <a:gd name="connsiteX0" fmla="*/ 1526701 w 2643231"/>
              <a:gd name="connsiteY0" fmla="*/ 74150 h 2432340"/>
              <a:gd name="connsiteX1" fmla="*/ 5909 w 2643231"/>
              <a:gd name="connsiteY1" fmla="*/ 74150 h 2432340"/>
              <a:gd name="connsiteX2" fmla="*/ 987686 w 2643231"/>
              <a:gd name="connsiteY2" fmla="*/ 1075178 h 2432340"/>
              <a:gd name="connsiteX3" fmla="*/ 766305 w 2643231"/>
              <a:gd name="connsiteY3" fmla="*/ 2432340 h 2432340"/>
              <a:gd name="connsiteX4" fmla="*/ 2643231 w 2643231"/>
              <a:gd name="connsiteY4" fmla="*/ 2432340 h 2432340"/>
              <a:gd name="connsiteX5" fmla="*/ 1257194 w 2643231"/>
              <a:gd name="connsiteY5" fmla="*/ 1075178 h 2432340"/>
              <a:gd name="connsiteX6" fmla="*/ 1526701 w 2643231"/>
              <a:gd name="connsiteY6" fmla="*/ 74150 h 2432340"/>
              <a:gd name="connsiteX0" fmla="*/ 1543303 w 2659833"/>
              <a:gd name="connsiteY0" fmla="*/ 0 h 2358190"/>
              <a:gd name="connsiteX1" fmla="*/ 22511 w 2659833"/>
              <a:gd name="connsiteY1" fmla="*/ 0 h 2358190"/>
              <a:gd name="connsiteX2" fmla="*/ 1004288 w 2659833"/>
              <a:gd name="connsiteY2" fmla="*/ 1001028 h 2358190"/>
              <a:gd name="connsiteX3" fmla="*/ 782907 w 2659833"/>
              <a:gd name="connsiteY3" fmla="*/ 2358190 h 2358190"/>
              <a:gd name="connsiteX4" fmla="*/ 2659833 w 2659833"/>
              <a:gd name="connsiteY4" fmla="*/ 2358190 h 2358190"/>
              <a:gd name="connsiteX5" fmla="*/ 1273796 w 2659833"/>
              <a:gd name="connsiteY5" fmla="*/ 1001028 h 2358190"/>
              <a:gd name="connsiteX6" fmla="*/ 1543303 w 2659833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0792 w 2641072"/>
              <a:gd name="connsiteY0" fmla="*/ 0 h 2358190"/>
              <a:gd name="connsiteX1" fmla="*/ 0 w 2641072"/>
              <a:gd name="connsiteY1" fmla="*/ 0 h 2358190"/>
              <a:gd name="connsiteX2" fmla="*/ 981777 w 2641072"/>
              <a:gd name="connsiteY2" fmla="*/ 1001028 h 2358190"/>
              <a:gd name="connsiteX3" fmla="*/ 760396 w 2641072"/>
              <a:gd name="connsiteY3" fmla="*/ 2358190 h 2358190"/>
              <a:gd name="connsiteX4" fmla="*/ 2637322 w 2641072"/>
              <a:gd name="connsiteY4" fmla="*/ 2358190 h 2358190"/>
              <a:gd name="connsiteX5" fmla="*/ 1251285 w 2641072"/>
              <a:gd name="connsiteY5" fmla="*/ 1001028 h 2358190"/>
              <a:gd name="connsiteX6" fmla="*/ 1520792 w 2641072"/>
              <a:gd name="connsiteY6" fmla="*/ 0 h 2358190"/>
              <a:gd name="connsiteX0" fmla="*/ 1520792 w 2641072"/>
              <a:gd name="connsiteY0" fmla="*/ 0 h 2358190"/>
              <a:gd name="connsiteX1" fmla="*/ 0 w 2641072"/>
              <a:gd name="connsiteY1" fmla="*/ 0 h 2358190"/>
              <a:gd name="connsiteX2" fmla="*/ 981777 w 2641072"/>
              <a:gd name="connsiteY2" fmla="*/ 1001028 h 2358190"/>
              <a:gd name="connsiteX3" fmla="*/ 760396 w 2641072"/>
              <a:gd name="connsiteY3" fmla="*/ 2358190 h 2358190"/>
              <a:gd name="connsiteX4" fmla="*/ 2637322 w 2641072"/>
              <a:gd name="connsiteY4" fmla="*/ 2358190 h 2358190"/>
              <a:gd name="connsiteX5" fmla="*/ 1251285 w 2641072"/>
              <a:gd name="connsiteY5" fmla="*/ 1001028 h 2358190"/>
              <a:gd name="connsiteX6" fmla="*/ 1520792 w 264107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  <a:gd name="connsiteX0" fmla="*/ 1520792 w 2637322"/>
              <a:gd name="connsiteY0" fmla="*/ 0 h 2358190"/>
              <a:gd name="connsiteX1" fmla="*/ 0 w 2637322"/>
              <a:gd name="connsiteY1" fmla="*/ 0 h 2358190"/>
              <a:gd name="connsiteX2" fmla="*/ 981777 w 2637322"/>
              <a:gd name="connsiteY2" fmla="*/ 1001028 h 2358190"/>
              <a:gd name="connsiteX3" fmla="*/ 760396 w 2637322"/>
              <a:gd name="connsiteY3" fmla="*/ 2358190 h 2358190"/>
              <a:gd name="connsiteX4" fmla="*/ 2637322 w 2637322"/>
              <a:gd name="connsiteY4" fmla="*/ 2358190 h 2358190"/>
              <a:gd name="connsiteX5" fmla="*/ 1251285 w 2637322"/>
              <a:gd name="connsiteY5" fmla="*/ 1001028 h 2358190"/>
              <a:gd name="connsiteX6" fmla="*/ 1520792 w 2637322"/>
              <a:gd name="connsiteY6" fmla="*/ 0 h 23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7322" h="2358190">
                <a:moveTo>
                  <a:pt x="1520792" y="0"/>
                </a:moveTo>
                <a:lnTo>
                  <a:pt x="0" y="0"/>
                </a:lnTo>
                <a:cubicBezTo>
                  <a:pt x="587141" y="442763"/>
                  <a:pt x="872691" y="539016"/>
                  <a:pt x="981777" y="1001028"/>
                </a:cubicBezTo>
                <a:cubicBezTo>
                  <a:pt x="1090863" y="1463040"/>
                  <a:pt x="940067" y="1896177"/>
                  <a:pt x="760396" y="2358190"/>
                </a:cubicBezTo>
                <a:lnTo>
                  <a:pt x="2637322" y="2358190"/>
                </a:lnTo>
                <a:cubicBezTo>
                  <a:pt x="2305250" y="2093495"/>
                  <a:pt x="1437373" y="1394060"/>
                  <a:pt x="1251285" y="1001028"/>
                </a:cubicBezTo>
                <a:cubicBezTo>
                  <a:pt x="1065197" y="607996"/>
                  <a:pt x="1209576" y="311217"/>
                  <a:pt x="1520792" y="0"/>
                </a:cubicBez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reeform 33"/>
          <p:cNvSpPr/>
          <p:nvPr/>
        </p:nvSpPr>
        <p:spPr>
          <a:xfrm>
            <a:off x="4180046" y="4705395"/>
            <a:ext cx="2762451" cy="2329313"/>
          </a:xfrm>
          <a:custGeom>
            <a:avLst/>
            <a:gdLst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762451 w 2762451"/>
              <a:gd name="connsiteY2" fmla="*/ 2329313 h 2329313"/>
              <a:gd name="connsiteX3" fmla="*/ 0 w 2762451"/>
              <a:gd name="connsiteY3" fmla="*/ 2329313 h 2329313"/>
              <a:gd name="connsiteX4" fmla="*/ 1164657 w 2762451"/>
              <a:gd name="connsiteY4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762451 w 2762451"/>
              <a:gd name="connsiteY2" fmla="*/ 2329313 h 2329313"/>
              <a:gd name="connsiteX3" fmla="*/ 0 w 2762451"/>
              <a:gd name="connsiteY3" fmla="*/ 2329313 h 2329313"/>
              <a:gd name="connsiteX4" fmla="*/ 606392 w 2762451"/>
              <a:gd name="connsiteY4" fmla="*/ 1097280 h 2329313"/>
              <a:gd name="connsiteX5" fmla="*/ 1164657 w 2762451"/>
              <a:gd name="connsiteY5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762451 w 2762451"/>
              <a:gd name="connsiteY2" fmla="*/ 2329313 h 2329313"/>
              <a:gd name="connsiteX3" fmla="*/ 0 w 2762451"/>
              <a:gd name="connsiteY3" fmla="*/ 2329313 h 2329313"/>
              <a:gd name="connsiteX4" fmla="*/ 1039529 w 2762451"/>
              <a:gd name="connsiteY4" fmla="*/ 1145407 h 2329313"/>
              <a:gd name="connsiteX5" fmla="*/ 1164657 w 2762451"/>
              <a:gd name="connsiteY5" fmla="*/ 0 h 2329313"/>
              <a:gd name="connsiteX0" fmla="*/ 1211027 w 2808821"/>
              <a:gd name="connsiteY0" fmla="*/ 0 h 2329313"/>
              <a:gd name="connsiteX1" fmla="*/ 2731819 w 2808821"/>
              <a:gd name="connsiteY1" fmla="*/ 0 h 2329313"/>
              <a:gd name="connsiteX2" fmla="*/ 2808821 w 2808821"/>
              <a:gd name="connsiteY2" fmla="*/ 2329313 h 2329313"/>
              <a:gd name="connsiteX3" fmla="*/ 46370 w 2808821"/>
              <a:gd name="connsiteY3" fmla="*/ 2329313 h 2329313"/>
              <a:gd name="connsiteX4" fmla="*/ 1085899 w 2808821"/>
              <a:gd name="connsiteY4" fmla="*/ 1145407 h 2329313"/>
              <a:gd name="connsiteX5" fmla="*/ 1211027 w 2808821"/>
              <a:gd name="connsiteY5" fmla="*/ 0 h 2329313"/>
              <a:gd name="connsiteX0" fmla="*/ 1211027 w 2808821"/>
              <a:gd name="connsiteY0" fmla="*/ 0 h 2329313"/>
              <a:gd name="connsiteX1" fmla="*/ 2731819 w 2808821"/>
              <a:gd name="connsiteY1" fmla="*/ 0 h 2329313"/>
              <a:gd name="connsiteX2" fmla="*/ 2808821 w 2808821"/>
              <a:gd name="connsiteY2" fmla="*/ 2329313 h 2329313"/>
              <a:gd name="connsiteX3" fmla="*/ 46370 w 2808821"/>
              <a:gd name="connsiteY3" fmla="*/ 2329313 h 2329313"/>
              <a:gd name="connsiteX4" fmla="*/ 1085899 w 2808821"/>
              <a:gd name="connsiteY4" fmla="*/ 1145407 h 2329313"/>
              <a:gd name="connsiteX5" fmla="*/ 1211027 w 2808821"/>
              <a:gd name="connsiteY5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762451 w 2762451"/>
              <a:gd name="connsiteY2" fmla="*/ 2329313 h 2329313"/>
              <a:gd name="connsiteX3" fmla="*/ 0 w 2762451"/>
              <a:gd name="connsiteY3" fmla="*/ 2329313 h 2329313"/>
              <a:gd name="connsiteX4" fmla="*/ 1039529 w 2762451"/>
              <a:gd name="connsiteY4" fmla="*/ 1145407 h 2329313"/>
              <a:gd name="connsiteX5" fmla="*/ 1164657 w 2762451"/>
              <a:gd name="connsiteY5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723950 w 2762451"/>
              <a:gd name="connsiteY2" fmla="*/ 1135781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039529 w 2762451"/>
              <a:gd name="connsiteY5" fmla="*/ 1145407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2377440 w 2762451"/>
              <a:gd name="connsiteY2" fmla="*/ 116465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039529 w 2762451"/>
              <a:gd name="connsiteY5" fmla="*/ 1145407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761423 w 2762451"/>
              <a:gd name="connsiteY2" fmla="*/ 1193533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039529 w 2762451"/>
              <a:gd name="connsiteY5" fmla="*/ 1145407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761423 w 2762451"/>
              <a:gd name="connsiteY2" fmla="*/ 1193533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806134"/>
              <a:gd name="connsiteY0" fmla="*/ 0 h 2329313"/>
              <a:gd name="connsiteX1" fmla="*/ 2685449 w 2806134"/>
              <a:gd name="connsiteY1" fmla="*/ 0 h 2329313"/>
              <a:gd name="connsiteX2" fmla="*/ 1761423 w 2806134"/>
              <a:gd name="connsiteY2" fmla="*/ 1193533 h 2329313"/>
              <a:gd name="connsiteX3" fmla="*/ 2762451 w 2806134"/>
              <a:gd name="connsiteY3" fmla="*/ 2329313 h 2329313"/>
              <a:gd name="connsiteX4" fmla="*/ 0 w 2806134"/>
              <a:gd name="connsiteY4" fmla="*/ 2329313 h 2329313"/>
              <a:gd name="connsiteX5" fmla="*/ 1232034 w 2806134"/>
              <a:gd name="connsiteY5" fmla="*/ 1193533 h 2329313"/>
              <a:gd name="connsiteX6" fmla="*/ 1164657 w 2806134"/>
              <a:gd name="connsiteY6" fmla="*/ 0 h 2329313"/>
              <a:gd name="connsiteX0" fmla="*/ 1164657 w 2806134"/>
              <a:gd name="connsiteY0" fmla="*/ 0 h 2329313"/>
              <a:gd name="connsiteX1" fmla="*/ 2685449 w 2806134"/>
              <a:gd name="connsiteY1" fmla="*/ 0 h 2329313"/>
              <a:gd name="connsiteX2" fmla="*/ 1761423 w 2806134"/>
              <a:gd name="connsiteY2" fmla="*/ 1193533 h 2329313"/>
              <a:gd name="connsiteX3" fmla="*/ 2762451 w 2806134"/>
              <a:gd name="connsiteY3" fmla="*/ 2329313 h 2329313"/>
              <a:gd name="connsiteX4" fmla="*/ 0 w 2806134"/>
              <a:gd name="connsiteY4" fmla="*/ 2329313 h 2329313"/>
              <a:gd name="connsiteX5" fmla="*/ 1232034 w 2806134"/>
              <a:gd name="connsiteY5" fmla="*/ 1193533 h 2329313"/>
              <a:gd name="connsiteX6" fmla="*/ 1164657 w 2806134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761423 w 2762451"/>
              <a:gd name="connsiteY2" fmla="*/ 1193533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761423 w 2762451"/>
              <a:gd name="connsiteY2" fmla="*/ 1193533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568918 w 2762451"/>
              <a:gd name="connsiteY2" fmla="*/ 59676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32034 w 2762451"/>
              <a:gd name="connsiteY5" fmla="*/ 1193533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76413 w 2762451"/>
              <a:gd name="connsiteY5" fmla="*/ 490889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76413 w 2762451"/>
              <a:gd name="connsiteY5" fmla="*/ 490889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76413 w 2762451"/>
              <a:gd name="connsiteY5" fmla="*/ 490889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91916 w 2762451"/>
              <a:gd name="connsiteY2" fmla="*/ 413887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57162 w 2762451"/>
              <a:gd name="connsiteY5" fmla="*/ 683394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24539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57162 w 2762451"/>
              <a:gd name="connsiteY5" fmla="*/ 683394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24539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57162 w 2762451"/>
              <a:gd name="connsiteY5" fmla="*/ 683394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424539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57162 w 2762451"/>
              <a:gd name="connsiteY5" fmla="*/ 683394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520792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357162 w 2762451"/>
              <a:gd name="connsiteY5" fmla="*/ 683394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520792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41416 w 2762451"/>
              <a:gd name="connsiteY5" fmla="*/ 69496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520792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41416 w 2762451"/>
              <a:gd name="connsiteY5" fmla="*/ 69496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520792 w 2762451"/>
              <a:gd name="connsiteY2" fmla="*/ 693020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41416 w 2762451"/>
              <a:gd name="connsiteY5" fmla="*/ 69496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393470 w 2762451"/>
              <a:gd name="connsiteY2" fmla="*/ 716169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41416 w 2762451"/>
              <a:gd name="connsiteY5" fmla="*/ 69496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370321 w 2762451"/>
              <a:gd name="connsiteY2" fmla="*/ 565698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41416 w 2762451"/>
              <a:gd name="connsiteY5" fmla="*/ 69496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370321 w 2762451"/>
              <a:gd name="connsiteY2" fmla="*/ 565698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87715 w 2762451"/>
              <a:gd name="connsiteY5" fmla="*/ 521348 h 2329313"/>
              <a:gd name="connsiteX6" fmla="*/ 1164657 w 2762451"/>
              <a:gd name="connsiteY6" fmla="*/ 0 h 2329313"/>
              <a:gd name="connsiteX0" fmla="*/ 1164657 w 2762451"/>
              <a:gd name="connsiteY0" fmla="*/ 0 h 2329313"/>
              <a:gd name="connsiteX1" fmla="*/ 2685449 w 2762451"/>
              <a:gd name="connsiteY1" fmla="*/ 0 h 2329313"/>
              <a:gd name="connsiteX2" fmla="*/ 1370321 w 2762451"/>
              <a:gd name="connsiteY2" fmla="*/ 565698 h 2329313"/>
              <a:gd name="connsiteX3" fmla="*/ 2762451 w 2762451"/>
              <a:gd name="connsiteY3" fmla="*/ 2329313 h 2329313"/>
              <a:gd name="connsiteX4" fmla="*/ 0 w 2762451"/>
              <a:gd name="connsiteY4" fmla="*/ 2329313 h 2329313"/>
              <a:gd name="connsiteX5" fmla="*/ 1287715 w 2762451"/>
              <a:gd name="connsiteY5" fmla="*/ 521348 h 2329313"/>
              <a:gd name="connsiteX6" fmla="*/ 1164657 w 2762451"/>
              <a:gd name="connsiteY6" fmla="*/ 0 h 232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2451" h="2329313">
                <a:moveTo>
                  <a:pt x="1164657" y="0"/>
                </a:moveTo>
                <a:lnTo>
                  <a:pt x="2685449" y="0"/>
                </a:lnTo>
                <a:cubicBezTo>
                  <a:pt x="2140018" y="73794"/>
                  <a:pt x="1357487" y="177479"/>
                  <a:pt x="1370321" y="565698"/>
                </a:cubicBezTo>
                <a:cubicBezTo>
                  <a:pt x="1383155" y="953917"/>
                  <a:pt x="2324501" y="2120766"/>
                  <a:pt x="2762451" y="2329313"/>
                </a:cubicBezTo>
                <a:lnTo>
                  <a:pt x="0" y="2329313"/>
                </a:lnTo>
                <a:cubicBezTo>
                  <a:pt x="309612" y="2141620"/>
                  <a:pt x="1247608" y="861441"/>
                  <a:pt x="1287715" y="521348"/>
                </a:cubicBezTo>
                <a:cubicBezTo>
                  <a:pt x="1327822" y="181255"/>
                  <a:pt x="1233828" y="53970"/>
                  <a:pt x="1164657" y="0"/>
                </a:cubicBez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/>
          <a:stretch/>
        </p:blipFill>
        <p:spPr bwMode="auto">
          <a:xfrm>
            <a:off x="292241" y="254000"/>
            <a:ext cx="7175023" cy="26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368442" y="1825586"/>
            <a:ext cx="702945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73542" y="994742"/>
            <a:ext cx="0" cy="40940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02442" y="994742"/>
            <a:ext cx="0" cy="40940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88" y="2906432"/>
            <a:ext cx="88090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21352" y="3176805"/>
            <a:ext cx="88090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17045" r="57802" b="77884"/>
          <a:stretch/>
        </p:blipFill>
        <p:spPr bwMode="auto">
          <a:xfrm>
            <a:off x="2144065" y="423500"/>
            <a:ext cx="1169043" cy="1504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7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7</cp:revision>
  <dcterms:created xsi:type="dcterms:W3CDTF">2006-08-16T00:00:00Z</dcterms:created>
  <dcterms:modified xsi:type="dcterms:W3CDTF">2013-09-26T12:24:55Z</dcterms:modified>
</cp:coreProperties>
</file>