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t>6/7/2012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341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3600" y="1524000"/>
            <a:ext cx="4800600" cy="1862984"/>
            <a:chOff x="-3657600" y="1447800"/>
            <a:chExt cx="4800600" cy="186298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3657600" y="1524000"/>
              <a:ext cx="4800600" cy="1786784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31864" y="152400"/>
            <a:ext cx="5259536" cy="1066800"/>
            <a:chOff x="-4116536" y="1447800"/>
            <a:chExt cx="5259536" cy="10668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116536" y="1524000"/>
              <a:ext cx="5259536" cy="9906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5791200" y="3048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90301" y="2243984"/>
            <a:ext cx="218629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131864" y="3733800"/>
            <a:ext cx="5221436" cy="1177184"/>
            <a:chOff x="-4078436" y="1447800"/>
            <a:chExt cx="5221436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078436" y="1524000"/>
              <a:ext cx="5221436" cy="1100984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>
            <a:stCxn id="86" idx="2"/>
          </p:cNvCxnSpPr>
          <p:nvPr/>
        </p:nvCxnSpPr>
        <p:spPr>
          <a:xfrm>
            <a:off x="3219450" y="1043299"/>
            <a:ext cx="669378" cy="1002349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4" name="Rectangle 83"/>
          <p:cNvSpPr/>
          <p:nvPr/>
        </p:nvSpPr>
        <p:spPr>
          <a:xfrm>
            <a:off x="3276600" y="1862984"/>
            <a:ext cx="1219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5562600" y="586099"/>
            <a:ext cx="17145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BuildProperties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2362200" y="586099"/>
            <a:ext cx="17145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4800600" y="2049568"/>
            <a:ext cx="20383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90" name="Rectangle 89"/>
          <p:cNvSpPr/>
          <p:nvPr/>
        </p:nvSpPr>
        <p:spPr>
          <a:xfrm>
            <a:off x="4793479" y="2765632"/>
            <a:ext cx="20383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91" name="Rectangle 90"/>
          <p:cNvSpPr/>
          <p:nvPr/>
        </p:nvSpPr>
        <p:spPr>
          <a:xfrm>
            <a:off x="4719414" y="2853584"/>
            <a:ext cx="20383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92" name="Rectangle 91"/>
          <p:cNvSpPr/>
          <p:nvPr/>
        </p:nvSpPr>
        <p:spPr>
          <a:xfrm>
            <a:off x="4648200" y="2929784"/>
            <a:ext cx="20383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cxnSp>
        <p:nvCxnSpPr>
          <p:cNvPr id="59" name="Straight Arrow Connector 58"/>
          <p:cNvCxnSpPr>
            <a:endCxn id="90" idx="0"/>
          </p:cNvCxnSpPr>
          <p:nvPr/>
        </p:nvCxnSpPr>
        <p:spPr>
          <a:xfrm flipH="1">
            <a:off x="5812654" y="2486115"/>
            <a:ext cx="712" cy="27951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5010150" y="4112663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739728" y="4112663"/>
            <a:ext cx="17240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750714" y="2472584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  <a:endCxn id="98" idx="0"/>
          </p:cNvCxnSpPr>
          <p:nvPr/>
        </p:nvCxnSpPr>
        <p:spPr>
          <a:xfrm rot="16200000" flipH="1">
            <a:off x="4110462" y="2479549"/>
            <a:ext cx="1411479" cy="1854748"/>
          </a:xfrm>
          <a:prstGeom prst="bentConnector3">
            <a:avLst>
              <a:gd name="adj1" fmla="val 58476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stCxn id="99" idx="3"/>
            <a:endCxn id="98" idx="1"/>
          </p:cNvCxnSpPr>
          <p:nvPr/>
        </p:nvCxnSpPr>
        <p:spPr>
          <a:xfrm>
            <a:off x="4463753" y="4417463"/>
            <a:ext cx="54639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43000" y="4419600"/>
            <a:ext cx="159672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131864" y="50291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108" name="Rectangle 107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14600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EvaluationOpening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4533900" y="4722264"/>
            <a:ext cx="1028700" cy="6879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5848350" y="4722264"/>
            <a:ext cx="400050" cy="6879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4236221" y="586099"/>
            <a:ext cx="1021579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>
            <a:stCxn id="116" idx="2"/>
            <a:endCxn id="84" idx="0"/>
          </p:cNvCxnSpPr>
          <p:nvPr/>
        </p:nvCxnSpPr>
        <p:spPr>
          <a:xfrm flipH="1">
            <a:off x="3886200" y="1043299"/>
            <a:ext cx="860811" cy="819685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85" idx="1"/>
            <a:endCxn id="116" idx="3"/>
          </p:cNvCxnSpPr>
          <p:nvPr/>
        </p:nvCxnSpPr>
        <p:spPr>
          <a:xfrm flipH="1">
            <a:off x="5257800" y="814699"/>
            <a:ext cx="3048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Freeform 9"/>
          <p:cNvSpPr/>
          <p:nvPr/>
        </p:nvSpPr>
        <p:spPr>
          <a:xfrm>
            <a:off x="6118788" y="1062527"/>
            <a:ext cx="1082111" cy="3042303"/>
          </a:xfrm>
          <a:custGeom>
            <a:avLst/>
            <a:gdLst>
              <a:gd name="connsiteX0" fmla="*/ 0 w 982766"/>
              <a:gd name="connsiteY0" fmla="*/ 3042303 h 3042303"/>
              <a:gd name="connsiteX1" fmla="*/ 0 w 982766"/>
              <a:gd name="connsiteY1" fmla="*/ 2452643 h 3042303"/>
              <a:gd name="connsiteX2" fmla="*/ 982766 w 982766"/>
              <a:gd name="connsiteY2" fmla="*/ 2452643 h 3042303"/>
              <a:gd name="connsiteX3" fmla="*/ 974220 w 982766"/>
              <a:gd name="connsiteY3" fmla="*/ 0 h 304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766" h="3042303">
                <a:moveTo>
                  <a:pt x="0" y="3042303"/>
                </a:moveTo>
                <a:lnTo>
                  <a:pt x="0" y="2452643"/>
                </a:lnTo>
                <a:lnTo>
                  <a:pt x="982766" y="2452643"/>
                </a:lnTo>
                <a:cubicBezTo>
                  <a:pt x="979917" y="1635095"/>
                  <a:pt x="977069" y="817548"/>
                  <a:pt x="974220" y="0"/>
                </a:cubicBezTo>
              </a:path>
            </a:pathLst>
          </a:custGeom>
          <a:noFill/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57200" y="209158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41910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77000" y="4406069"/>
            <a:ext cx="1447800" cy="113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924800" y="341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8382000" y="-381000"/>
            <a:ext cx="609600" cy="723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315200" y="1939184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/>
          <p:cNvSpPr/>
          <p:nvPr/>
        </p:nvSpPr>
        <p:spPr>
          <a:xfrm>
            <a:off x="5667375" y="2354368"/>
            <a:ext cx="276225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33900" y="1939184"/>
            <a:ext cx="25717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54908" y="60198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57600" y="6411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34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21</cp:revision>
  <dcterms:created xsi:type="dcterms:W3CDTF">2006-08-16T00:00:00Z</dcterms:created>
  <dcterms:modified xsi:type="dcterms:W3CDTF">2012-07-06T03:46:46Z</dcterms:modified>
</cp:coreProperties>
</file>