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958840"/>
            <a:ext cx="2133600" cy="2746762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2435551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9000" y="2514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51780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598347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" y="43127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9969" cy="25110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41110" y="4953000"/>
            <a:ext cx="0" cy="1143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6800" y="49530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66800" y="5756658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 flipV="1">
            <a:off x="3010968" y="3020225"/>
            <a:ext cx="1256232" cy="865975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12</cp:revision>
  <dcterms:created xsi:type="dcterms:W3CDTF">2006-08-16T00:00:00Z</dcterms:created>
  <dcterms:modified xsi:type="dcterms:W3CDTF">2012-07-06T03:24:04Z</dcterms:modified>
</cp:coreProperties>
</file>