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7921625" cy="2160588"/>
  <p:notesSz cx="6858000" cy="9144000"/>
  <p:defaultTextStyle>
    <a:defPPr>
      <a:defRPr lang="en-US"/>
    </a:defPPr>
    <a:lvl1pPr marL="0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98541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797082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195624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594165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1992706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391247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789789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188330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mith C. Rajapakse" initials="DCR" lastIdx="1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AF"/>
    <a:srgbClr val="C07200"/>
    <a:srgbClr val="E2AC00"/>
    <a:srgbClr val="FFFF8B"/>
    <a:srgbClr val="FFD7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-102" y="-822"/>
      </p:cViewPr>
      <p:guideLst>
        <p:guide orient="horz" pos="681"/>
        <p:guide pos="24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125" y="671185"/>
            <a:ext cx="6733381" cy="4631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8244" y="1224333"/>
            <a:ext cx="5545138" cy="55215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85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97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95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94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92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91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89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88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20/3/2013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20/3/2013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43180" y="86525"/>
            <a:ext cx="1782367" cy="18435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085" y="86525"/>
            <a:ext cx="5215069" cy="18435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20/3/2013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20/3/2013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757" y="1388378"/>
            <a:ext cx="6733381" cy="429117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5757" y="915751"/>
            <a:ext cx="6733381" cy="472628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9854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9708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9562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941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9270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9124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8978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88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20/3/2013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82" y="504138"/>
            <a:ext cx="3498718" cy="14258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26827" y="504138"/>
            <a:ext cx="3498718" cy="14258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20/3/2013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83" y="483632"/>
            <a:ext cx="3500094" cy="20155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8541" indent="0">
              <a:buNone/>
              <a:defRPr sz="1700" b="1"/>
            </a:lvl2pPr>
            <a:lvl3pPr marL="797082" indent="0">
              <a:buNone/>
              <a:defRPr sz="1600" b="1"/>
            </a:lvl3pPr>
            <a:lvl4pPr marL="1195624" indent="0">
              <a:buNone/>
              <a:defRPr sz="1400" b="1"/>
            </a:lvl4pPr>
            <a:lvl5pPr marL="1594165" indent="0">
              <a:buNone/>
              <a:defRPr sz="1400" b="1"/>
            </a:lvl5pPr>
            <a:lvl6pPr marL="1992706" indent="0">
              <a:buNone/>
              <a:defRPr sz="1400" b="1"/>
            </a:lvl6pPr>
            <a:lvl7pPr marL="2391247" indent="0">
              <a:buNone/>
              <a:defRPr sz="1400" b="1"/>
            </a:lvl7pPr>
            <a:lvl8pPr marL="2789789" indent="0">
              <a:buNone/>
              <a:defRPr sz="1400" b="1"/>
            </a:lvl8pPr>
            <a:lvl9pPr marL="3188330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083" y="685187"/>
            <a:ext cx="3500094" cy="1244839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24077" y="483632"/>
            <a:ext cx="3501468" cy="20155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8541" indent="0">
              <a:buNone/>
              <a:defRPr sz="1700" b="1"/>
            </a:lvl2pPr>
            <a:lvl3pPr marL="797082" indent="0">
              <a:buNone/>
              <a:defRPr sz="1600" b="1"/>
            </a:lvl3pPr>
            <a:lvl4pPr marL="1195624" indent="0">
              <a:buNone/>
              <a:defRPr sz="1400" b="1"/>
            </a:lvl4pPr>
            <a:lvl5pPr marL="1594165" indent="0">
              <a:buNone/>
              <a:defRPr sz="1400" b="1"/>
            </a:lvl5pPr>
            <a:lvl6pPr marL="1992706" indent="0">
              <a:buNone/>
              <a:defRPr sz="1400" b="1"/>
            </a:lvl6pPr>
            <a:lvl7pPr marL="2391247" indent="0">
              <a:buNone/>
              <a:defRPr sz="1400" b="1"/>
            </a:lvl7pPr>
            <a:lvl8pPr marL="2789789" indent="0">
              <a:buNone/>
              <a:defRPr sz="1400" b="1"/>
            </a:lvl8pPr>
            <a:lvl9pPr marL="3188330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24077" y="685187"/>
            <a:ext cx="3501468" cy="1244839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20/3/2013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20/3/2013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20/3/2013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085" y="86025"/>
            <a:ext cx="2606160" cy="366099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7136" y="86025"/>
            <a:ext cx="4428408" cy="18440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085" y="452124"/>
            <a:ext cx="2606160" cy="1477902"/>
          </a:xfrm>
        </p:spPr>
        <p:txBody>
          <a:bodyPr/>
          <a:lstStyle>
            <a:lvl1pPr marL="0" indent="0">
              <a:buNone/>
              <a:defRPr sz="1200"/>
            </a:lvl1pPr>
            <a:lvl2pPr marL="398541" indent="0">
              <a:buNone/>
              <a:defRPr sz="1000"/>
            </a:lvl2pPr>
            <a:lvl3pPr marL="797082" indent="0">
              <a:buNone/>
              <a:defRPr sz="900"/>
            </a:lvl3pPr>
            <a:lvl4pPr marL="1195624" indent="0">
              <a:buNone/>
              <a:defRPr sz="800"/>
            </a:lvl4pPr>
            <a:lvl5pPr marL="1594165" indent="0">
              <a:buNone/>
              <a:defRPr sz="800"/>
            </a:lvl5pPr>
            <a:lvl6pPr marL="1992706" indent="0">
              <a:buNone/>
              <a:defRPr sz="800"/>
            </a:lvl6pPr>
            <a:lvl7pPr marL="2391247" indent="0">
              <a:buNone/>
              <a:defRPr sz="800"/>
            </a:lvl7pPr>
            <a:lvl8pPr marL="2789789" indent="0">
              <a:buNone/>
              <a:defRPr sz="800"/>
            </a:lvl8pPr>
            <a:lvl9pPr marL="318833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20/3/2013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694" y="1512412"/>
            <a:ext cx="4752975" cy="178549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2694" y="193054"/>
            <a:ext cx="4752975" cy="1296353"/>
          </a:xfrm>
        </p:spPr>
        <p:txBody>
          <a:bodyPr/>
          <a:lstStyle>
            <a:lvl1pPr marL="0" indent="0">
              <a:buNone/>
              <a:defRPr sz="2800"/>
            </a:lvl1pPr>
            <a:lvl2pPr marL="398541" indent="0">
              <a:buNone/>
              <a:defRPr sz="2400"/>
            </a:lvl2pPr>
            <a:lvl3pPr marL="797082" indent="0">
              <a:buNone/>
              <a:defRPr sz="2100"/>
            </a:lvl3pPr>
            <a:lvl4pPr marL="1195624" indent="0">
              <a:buNone/>
              <a:defRPr sz="1700"/>
            </a:lvl4pPr>
            <a:lvl5pPr marL="1594165" indent="0">
              <a:buNone/>
              <a:defRPr sz="1700"/>
            </a:lvl5pPr>
            <a:lvl6pPr marL="1992706" indent="0">
              <a:buNone/>
              <a:defRPr sz="1700"/>
            </a:lvl6pPr>
            <a:lvl7pPr marL="2391247" indent="0">
              <a:buNone/>
              <a:defRPr sz="1700"/>
            </a:lvl7pPr>
            <a:lvl8pPr marL="2789789" indent="0">
              <a:buNone/>
              <a:defRPr sz="1700"/>
            </a:lvl8pPr>
            <a:lvl9pPr marL="3188330" indent="0">
              <a:buNone/>
              <a:defRPr sz="17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2694" y="1690962"/>
            <a:ext cx="4752975" cy="253570"/>
          </a:xfrm>
        </p:spPr>
        <p:txBody>
          <a:bodyPr/>
          <a:lstStyle>
            <a:lvl1pPr marL="0" indent="0">
              <a:buNone/>
              <a:defRPr sz="1200"/>
            </a:lvl1pPr>
            <a:lvl2pPr marL="398541" indent="0">
              <a:buNone/>
              <a:defRPr sz="1000"/>
            </a:lvl2pPr>
            <a:lvl3pPr marL="797082" indent="0">
              <a:buNone/>
              <a:defRPr sz="900"/>
            </a:lvl3pPr>
            <a:lvl4pPr marL="1195624" indent="0">
              <a:buNone/>
              <a:defRPr sz="800"/>
            </a:lvl4pPr>
            <a:lvl5pPr marL="1594165" indent="0">
              <a:buNone/>
              <a:defRPr sz="800"/>
            </a:lvl5pPr>
            <a:lvl6pPr marL="1992706" indent="0">
              <a:buNone/>
              <a:defRPr sz="800"/>
            </a:lvl6pPr>
            <a:lvl7pPr marL="2391247" indent="0">
              <a:buNone/>
              <a:defRPr sz="800"/>
            </a:lvl7pPr>
            <a:lvl8pPr marL="2789789" indent="0">
              <a:buNone/>
              <a:defRPr sz="800"/>
            </a:lvl8pPr>
            <a:lvl9pPr marL="318833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20/3/2013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6083" y="86525"/>
            <a:ext cx="7129463" cy="360097"/>
          </a:xfrm>
          <a:prstGeom prst="rect">
            <a:avLst/>
          </a:prstGeom>
        </p:spPr>
        <p:txBody>
          <a:bodyPr vert="horz" lIns="79708" tIns="39854" rIns="79708" bIns="3985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83" y="504138"/>
            <a:ext cx="7129463" cy="1425888"/>
          </a:xfrm>
          <a:prstGeom prst="rect">
            <a:avLst/>
          </a:prstGeom>
        </p:spPr>
        <p:txBody>
          <a:bodyPr vert="horz" lIns="79708" tIns="39854" rIns="79708" bIns="3985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6083" y="2002546"/>
            <a:ext cx="1848379" cy="115031"/>
          </a:xfrm>
          <a:prstGeom prst="rect">
            <a:avLst/>
          </a:prstGeom>
        </p:spPr>
        <p:txBody>
          <a:bodyPr vert="horz" lIns="79708" tIns="39854" rIns="79708" bIns="39854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44CA6-0BFF-4F49-885A-88A3CCAE5331}" type="datetimeFigureOut">
              <a:rPr lang="en-SG" smtClean="0"/>
              <a:pPr/>
              <a:t>20/3/2013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06559" y="2002546"/>
            <a:ext cx="2508515" cy="115031"/>
          </a:xfrm>
          <a:prstGeom prst="rect">
            <a:avLst/>
          </a:prstGeom>
        </p:spPr>
        <p:txBody>
          <a:bodyPr vert="horz" lIns="79708" tIns="39854" rIns="79708" bIns="3985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7168" y="2002546"/>
            <a:ext cx="1848379" cy="115031"/>
          </a:xfrm>
          <a:prstGeom prst="rect">
            <a:avLst/>
          </a:prstGeom>
        </p:spPr>
        <p:txBody>
          <a:bodyPr vert="horz" lIns="79708" tIns="39854" rIns="79708" bIns="39854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97082" rtl="0" eaLnBrk="1" latinLnBrk="0" hangingPunct="1">
        <a:spcBef>
          <a:spcPct val="0"/>
        </a:spcBef>
        <a:buNone/>
        <a:defRPr sz="3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8906" indent="-298906" algn="l" defTabSz="797082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7630" indent="-249088" algn="l" defTabSz="79708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353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94894" indent="-199271" algn="l" defTabSz="797082" rtl="0" eaLnBrk="1" latinLnBrk="0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93436" indent="-199271" algn="l" defTabSz="797082" rtl="0" eaLnBrk="1" latinLnBrk="0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1977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0518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89059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87601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98541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97082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95624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94165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92706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91247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89789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88330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0652" y="463206"/>
            <a:ext cx="5040559" cy="1481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9" name="Straight Arrow Connector 28"/>
          <p:cNvCxnSpPr/>
          <p:nvPr/>
        </p:nvCxnSpPr>
        <p:spPr>
          <a:xfrm>
            <a:off x="1008484" y="1008286"/>
            <a:ext cx="1440160" cy="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44388" y="1368326"/>
            <a:ext cx="1111208" cy="265152"/>
          </a:xfrm>
          <a:prstGeom prst="rect">
            <a:avLst/>
          </a:prstGeom>
          <a:noFill/>
        </p:spPr>
        <p:txBody>
          <a:bodyPr wrap="square" lIns="79708" tIns="39854" rIns="79708" bIns="39854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Teacher [You]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52500" y="1152302"/>
            <a:ext cx="1621929" cy="265152"/>
          </a:xfrm>
          <a:prstGeom prst="rect">
            <a:avLst/>
          </a:prstGeom>
          <a:noFill/>
        </p:spPr>
        <p:txBody>
          <a:bodyPr wrap="square" lIns="79708" tIns="39854" rIns="79708" bIns="39854" rtlCol="0">
            <a:spAutoFit/>
          </a:bodyPr>
          <a:lstStyle/>
          <a:p>
            <a:r>
              <a:rPr lang="en-US" sz="1200" b="1" dirty="0"/>
              <a:t>1. Create a course</a:t>
            </a:r>
            <a:endParaRPr lang="en-SG" sz="1200" b="1" dirty="0"/>
          </a:p>
        </p:txBody>
      </p:sp>
      <p:sp>
        <p:nvSpPr>
          <p:cNvPr id="33" name="Rectangular Callout 32"/>
          <p:cNvSpPr/>
          <p:nvPr/>
        </p:nvSpPr>
        <p:spPr>
          <a:xfrm>
            <a:off x="4968924" y="108348"/>
            <a:ext cx="2160240" cy="720080"/>
          </a:xfrm>
          <a:prstGeom prst="wedgeRectCallout">
            <a:avLst>
              <a:gd name="adj1" fmla="val -20565"/>
              <a:gd name="adj2" fmla="val 48033"/>
            </a:avLst>
          </a:prstGeom>
          <a:solidFill>
            <a:srgbClr val="FFFFAF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708" tIns="39854" rIns="79708" bIns="39854" rtlCol="0" anchor="ctr"/>
          <a:lstStyle/>
          <a:p>
            <a:pPr algn="ctr"/>
            <a:endParaRPr lang="en-SG"/>
          </a:p>
        </p:txBody>
      </p:sp>
      <p:sp>
        <p:nvSpPr>
          <p:cNvPr id="34" name="TextBox 33"/>
          <p:cNvSpPr txBox="1"/>
          <p:nvPr/>
        </p:nvSpPr>
        <p:spPr>
          <a:xfrm>
            <a:off x="4968924" y="180356"/>
            <a:ext cx="2210159" cy="634484"/>
          </a:xfrm>
          <a:prstGeom prst="rect">
            <a:avLst/>
          </a:prstGeom>
          <a:noFill/>
        </p:spPr>
        <p:txBody>
          <a:bodyPr wrap="square" lIns="79708" tIns="39854" rIns="79708" bIns="39854" rtlCol="0">
            <a:spAutoFit/>
          </a:bodyPr>
          <a:lstStyle/>
          <a:p>
            <a:r>
              <a:rPr lang="en-US" sz="1200" b="1" dirty="0"/>
              <a:t>No</a:t>
            </a:r>
            <a:r>
              <a:rPr lang="en-US" sz="1200" dirty="0"/>
              <a:t> </a:t>
            </a:r>
            <a:r>
              <a:rPr lang="en-US" sz="1200" b="1" dirty="0"/>
              <a:t>installation</a:t>
            </a:r>
            <a:r>
              <a:rPr lang="en-US" sz="1200" dirty="0"/>
              <a:t> required! Get an account from us and start using </a:t>
            </a:r>
          </a:p>
          <a:p>
            <a:r>
              <a:rPr lang="en-US" sz="1200" b="1" dirty="0"/>
              <a:t>TEAMMATES</a:t>
            </a:r>
            <a:r>
              <a:rPr lang="en-US" sz="1200" dirty="0"/>
              <a:t> right away!</a:t>
            </a:r>
            <a:endParaRPr lang="en-SG" sz="1200" dirty="0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432420" y="670818"/>
            <a:ext cx="364763" cy="635048"/>
            <a:chOff x="638861" y="309422"/>
            <a:chExt cx="298983" cy="520531"/>
          </a:xfrm>
        </p:grpSpPr>
        <p:sp>
          <p:nvSpPr>
            <p:cNvPr id="11" name="Flowchart: Connector 10"/>
            <p:cNvSpPr/>
            <p:nvPr/>
          </p:nvSpPr>
          <p:spPr>
            <a:xfrm>
              <a:off x="678021" y="309422"/>
              <a:ext cx="220662" cy="220662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638861" y="549600"/>
              <a:ext cx="298983" cy="280353"/>
              <a:chOff x="638861" y="549600"/>
              <a:chExt cx="298983" cy="280353"/>
            </a:xfrm>
          </p:grpSpPr>
          <p:sp>
            <p:nvSpPr>
              <p:cNvPr id="15" name="Flowchart: Delay 14"/>
              <p:cNvSpPr/>
              <p:nvPr/>
            </p:nvSpPr>
            <p:spPr>
              <a:xfrm rot="16200000">
                <a:off x="648176" y="540285"/>
                <a:ext cx="280353" cy="298983"/>
              </a:xfrm>
              <a:prstGeom prst="flowChartDelay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737215" y="552954"/>
                <a:ext cx="102393" cy="235744"/>
              </a:xfrm>
              <a:custGeom>
                <a:avLst/>
                <a:gdLst>
                  <a:gd name="connsiteX0" fmla="*/ 47625 w 102393"/>
                  <a:gd name="connsiteY0" fmla="*/ 0 h 235744"/>
                  <a:gd name="connsiteX1" fmla="*/ 0 w 102393"/>
                  <a:gd name="connsiteY1" fmla="*/ 185738 h 235744"/>
                  <a:gd name="connsiteX2" fmla="*/ 57150 w 102393"/>
                  <a:gd name="connsiteY2" fmla="*/ 235744 h 235744"/>
                  <a:gd name="connsiteX3" fmla="*/ 102393 w 102393"/>
                  <a:gd name="connsiteY3" fmla="*/ 171450 h 235744"/>
                  <a:gd name="connsiteX4" fmla="*/ 47625 w 102393"/>
                  <a:gd name="connsiteY4" fmla="*/ 0 h 235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393" h="235744">
                    <a:moveTo>
                      <a:pt x="47625" y="0"/>
                    </a:moveTo>
                    <a:lnTo>
                      <a:pt x="0" y="185738"/>
                    </a:lnTo>
                    <a:lnTo>
                      <a:pt x="57150" y="235744"/>
                    </a:lnTo>
                    <a:lnTo>
                      <a:pt x="102393" y="171450"/>
                    </a:lnTo>
                    <a:lnTo>
                      <a:pt x="47625" y="0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13" name="Freeform 12"/>
            <p:cNvSpPr/>
            <p:nvPr/>
          </p:nvSpPr>
          <p:spPr>
            <a:xfrm>
              <a:off x="882472" y="469611"/>
              <a:ext cx="50006" cy="19050"/>
            </a:xfrm>
            <a:custGeom>
              <a:avLst/>
              <a:gdLst>
                <a:gd name="connsiteX0" fmla="*/ 0 w 50006"/>
                <a:gd name="connsiteY0" fmla="*/ 0 h 19050"/>
                <a:gd name="connsiteX1" fmla="*/ 0 w 50006"/>
                <a:gd name="connsiteY1" fmla="*/ 0 h 19050"/>
                <a:gd name="connsiteX2" fmla="*/ 21431 w 50006"/>
                <a:gd name="connsiteY2" fmla="*/ 4762 h 19050"/>
                <a:gd name="connsiteX3" fmla="*/ 28575 w 50006"/>
                <a:gd name="connsiteY3" fmla="*/ 9525 h 19050"/>
                <a:gd name="connsiteX4" fmla="*/ 38100 w 50006"/>
                <a:gd name="connsiteY4" fmla="*/ 14287 h 19050"/>
                <a:gd name="connsiteX5" fmla="*/ 50006 w 50006"/>
                <a:gd name="connsiteY5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06" h="19050">
                  <a:moveTo>
                    <a:pt x="0" y="0"/>
                  </a:moveTo>
                  <a:lnTo>
                    <a:pt x="0" y="0"/>
                  </a:lnTo>
                  <a:cubicBezTo>
                    <a:pt x="7144" y="1587"/>
                    <a:pt x="14489" y="2448"/>
                    <a:pt x="21431" y="4762"/>
                  </a:cubicBezTo>
                  <a:cubicBezTo>
                    <a:pt x="24146" y="5667"/>
                    <a:pt x="26090" y="8105"/>
                    <a:pt x="28575" y="9525"/>
                  </a:cubicBezTo>
                  <a:cubicBezTo>
                    <a:pt x="31657" y="11286"/>
                    <a:pt x="34837" y="12889"/>
                    <a:pt x="38100" y="14287"/>
                  </a:cubicBezTo>
                  <a:cubicBezTo>
                    <a:pt x="58672" y="23103"/>
                    <a:pt x="34691" y="11391"/>
                    <a:pt x="50006" y="19050"/>
                  </a:cubicBezTo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800257" y="354516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GCT</dc:creator>
  <cp:lastModifiedBy>Damith</cp:lastModifiedBy>
  <cp:revision>23</cp:revision>
  <dcterms:created xsi:type="dcterms:W3CDTF">2012-07-29T11:45:57Z</dcterms:created>
  <dcterms:modified xsi:type="dcterms:W3CDTF">2013-03-20T15:31:56Z</dcterms:modified>
</cp:coreProperties>
</file>