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7921625" cy="4860925"/>
  <p:notesSz cx="6858000" cy="9144000"/>
  <p:defaultTextStyle>
    <a:defPPr>
      <a:defRPr lang="en-US"/>
    </a:defPPr>
    <a:lvl1pPr marL="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8541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7082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5624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4165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2706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1247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89789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8833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mith C. Rajapakse" initials="DCR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F"/>
    <a:srgbClr val="C07200"/>
    <a:srgbClr val="E2AC00"/>
    <a:srgbClr val="FFFF8B"/>
    <a:srgbClr val="FFD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684" y="-102"/>
      </p:cViewPr>
      <p:guideLst>
        <p:guide orient="horz" pos="1531"/>
        <p:guide pos="24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01T10:39:35.333" idx="6">
    <p:pos x="3098" y="148"/>
    <p:text>Make the first heading just 'Self evaluation'. This ought to be changed in the app too.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4" y="1510039"/>
            <a:ext cx="6733381" cy="10419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4" y="2754525"/>
            <a:ext cx="5545138" cy="12422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7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5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4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2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89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88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9" y="194663"/>
            <a:ext cx="1782367" cy="41475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4" y="194663"/>
            <a:ext cx="5215069" cy="41475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6" y="3123594"/>
            <a:ext cx="6733381" cy="965434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6" y="2060269"/>
            <a:ext cx="6733381" cy="1063327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85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70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5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41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27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1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897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88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1134218"/>
            <a:ext cx="3498718" cy="320798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7" y="1134218"/>
            <a:ext cx="3498718" cy="320798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1088083"/>
            <a:ext cx="3500094" cy="45346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3" y="1541545"/>
            <a:ext cx="3500094" cy="2800658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7" y="1088083"/>
            <a:ext cx="3501468" cy="45346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7" y="1541545"/>
            <a:ext cx="3501468" cy="2800658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5" y="193540"/>
            <a:ext cx="2606160" cy="82365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193540"/>
            <a:ext cx="4428408" cy="41486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5" y="1017194"/>
            <a:ext cx="2606160" cy="3325008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4" y="3402647"/>
            <a:ext cx="4752975" cy="40170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4" y="434333"/>
            <a:ext cx="4752975" cy="2916555"/>
          </a:xfrm>
        </p:spPr>
        <p:txBody>
          <a:bodyPr/>
          <a:lstStyle>
            <a:lvl1pPr marL="0" indent="0">
              <a:buNone/>
              <a:defRPr sz="2800"/>
            </a:lvl1pPr>
            <a:lvl2pPr marL="398541" indent="0">
              <a:buNone/>
              <a:defRPr sz="2400"/>
            </a:lvl2pPr>
            <a:lvl3pPr marL="797082" indent="0">
              <a:buNone/>
              <a:defRPr sz="2100"/>
            </a:lvl3pPr>
            <a:lvl4pPr marL="1195624" indent="0">
              <a:buNone/>
              <a:defRPr sz="1700"/>
            </a:lvl4pPr>
            <a:lvl5pPr marL="1594165" indent="0">
              <a:buNone/>
              <a:defRPr sz="1700"/>
            </a:lvl5pPr>
            <a:lvl6pPr marL="1992706" indent="0">
              <a:buNone/>
              <a:defRPr sz="1700"/>
            </a:lvl6pPr>
            <a:lvl7pPr marL="2391247" indent="0">
              <a:buNone/>
              <a:defRPr sz="1700"/>
            </a:lvl7pPr>
            <a:lvl8pPr marL="2789789" indent="0">
              <a:buNone/>
              <a:defRPr sz="1700"/>
            </a:lvl8pPr>
            <a:lvl9pPr marL="3188330" indent="0">
              <a:buNone/>
              <a:defRPr sz="17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4" y="3804351"/>
            <a:ext cx="4752975" cy="570484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2" y="194664"/>
            <a:ext cx="7129463" cy="810154"/>
          </a:xfrm>
          <a:prstGeom prst="rect">
            <a:avLst/>
          </a:prstGeom>
        </p:spPr>
        <p:txBody>
          <a:bodyPr vert="horz" lIns="79708" tIns="39854" rIns="79708" bIns="39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2" y="1134218"/>
            <a:ext cx="7129463" cy="3207986"/>
          </a:xfrm>
          <a:prstGeom prst="rect">
            <a:avLst/>
          </a:prstGeom>
        </p:spPr>
        <p:txBody>
          <a:bodyPr vert="horz" lIns="79708" tIns="39854" rIns="79708" bIns="39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4505358"/>
            <a:ext cx="1848379" cy="258799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8" y="4505358"/>
            <a:ext cx="2508515" cy="258799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7" y="4505358"/>
            <a:ext cx="1848379" cy="258799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7082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906" indent="-298906" algn="l" defTabSz="79708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7630" indent="-249088" algn="l" defTabSz="79708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353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894" indent="-199271" algn="l" defTabSz="79708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436" indent="-199271" algn="l" defTabSz="797082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1977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518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9059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7601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8541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7082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5624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4165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2706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1247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9789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833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tud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8404" y="1782306"/>
            <a:ext cx="1046391" cy="73969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rot="10800000" flipH="1">
            <a:off x="1296518" y="2142346"/>
            <a:ext cx="1080118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08485" y="2430378"/>
            <a:ext cx="1584176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 smtClean="0"/>
              <a:t>5. Submit peer feedback and peer evaluations</a:t>
            </a:r>
            <a:endParaRPr lang="en-US" sz="1200" b="1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7250" y="431924"/>
            <a:ext cx="5033962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ular Callout 19"/>
          <p:cNvSpPr/>
          <p:nvPr/>
        </p:nvSpPr>
        <p:spPr>
          <a:xfrm rot="10800000">
            <a:off x="2561999" y="71885"/>
            <a:ext cx="1794824" cy="522648"/>
          </a:xfrm>
          <a:prstGeom prst="wedgeRectCallout">
            <a:avLst>
              <a:gd name="adj1" fmla="val 21336"/>
              <a:gd name="adj2" fmla="val -72636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21" name="TextBox 20"/>
          <p:cNvSpPr txBox="1"/>
          <p:nvPr/>
        </p:nvSpPr>
        <p:spPr>
          <a:xfrm>
            <a:off x="2624382" y="107097"/>
            <a:ext cx="1768478" cy="449818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/>
              <a:t>Students </a:t>
            </a:r>
            <a:r>
              <a:rPr lang="en-US" sz="1200" b="1" dirty="0"/>
              <a:t>rate</a:t>
            </a:r>
            <a:r>
              <a:rPr lang="en-US" sz="1200" dirty="0"/>
              <a:t> themselves as well as their peers</a:t>
            </a:r>
            <a:endParaRPr lang="en-SG" sz="1200" dirty="0"/>
          </a:p>
        </p:txBody>
      </p:sp>
      <p:sp>
        <p:nvSpPr>
          <p:cNvPr id="22" name="Rectangular Callout 21"/>
          <p:cNvSpPr/>
          <p:nvPr/>
        </p:nvSpPr>
        <p:spPr>
          <a:xfrm rot="10800000">
            <a:off x="5626619" y="1980889"/>
            <a:ext cx="1704314" cy="539266"/>
          </a:xfrm>
          <a:prstGeom prst="wedgeRectCallout">
            <a:avLst>
              <a:gd name="adj1" fmla="val 61109"/>
              <a:gd name="adj2" fmla="val 20470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5626620" y="2016100"/>
            <a:ext cx="1698940" cy="449818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/>
              <a:t>Comments about the </a:t>
            </a:r>
            <a:r>
              <a:rPr lang="en-US" sz="1200" b="1" dirty="0"/>
              <a:t>team dynamics</a:t>
            </a:r>
            <a:endParaRPr lang="en-SG" sz="1200" b="1" dirty="0"/>
          </a:p>
        </p:txBody>
      </p:sp>
      <p:sp>
        <p:nvSpPr>
          <p:cNvPr id="24" name="Rectangular Callout 23"/>
          <p:cNvSpPr/>
          <p:nvPr/>
        </p:nvSpPr>
        <p:spPr>
          <a:xfrm rot="10800000">
            <a:off x="5626619" y="2880196"/>
            <a:ext cx="1704315" cy="662788"/>
          </a:xfrm>
          <a:prstGeom prst="wedgeRectCallout">
            <a:avLst>
              <a:gd name="adj1" fmla="val 61674"/>
              <a:gd name="adj2" fmla="val -22099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25" name="TextBox 24"/>
          <p:cNvSpPr txBox="1"/>
          <p:nvPr/>
        </p:nvSpPr>
        <p:spPr>
          <a:xfrm>
            <a:off x="5616996" y="2901298"/>
            <a:ext cx="1641930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/>
              <a:t>Confidential</a:t>
            </a:r>
            <a:r>
              <a:rPr lang="en-US" sz="1200" dirty="0"/>
              <a:t> </a:t>
            </a:r>
            <a:r>
              <a:rPr lang="en-US" sz="1200" b="1" dirty="0"/>
              <a:t>comments</a:t>
            </a:r>
            <a:r>
              <a:rPr lang="en-US" sz="1200" dirty="0"/>
              <a:t> from the student to the teacher</a:t>
            </a:r>
            <a:endParaRPr lang="en-SG" sz="1200" dirty="0"/>
          </a:p>
        </p:txBody>
      </p:sp>
      <p:sp>
        <p:nvSpPr>
          <p:cNvPr id="26" name="Rectangular Callout 25"/>
          <p:cNvSpPr/>
          <p:nvPr/>
        </p:nvSpPr>
        <p:spPr>
          <a:xfrm rot="10800000">
            <a:off x="3447503" y="4248348"/>
            <a:ext cx="1631117" cy="493848"/>
          </a:xfrm>
          <a:prstGeom prst="wedgeRectCallout">
            <a:avLst>
              <a:gd name="adj1" fmla="val 19898"/>
              <a:gd name="adj2" fmla="val 64896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27" name="TextBox 26"/>
          <p:cNvSpPr txBox="1"/>
          <p:nvPr/>
        </p:nvSpPr>
        <p:spPr>
          <a:xfrm>
            <a:off x="3509889" y="4283563"/>
            <a:ext cx="1603051" cy="449818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/>
              <a:t>Anonymous</a:t>
            </a:r>
            <a:r>
              <a:rPr lang="en-US" sz="1200" dirty="0"/>
              <a:t> peer feedback for the team</a:t>
            </a:r>
            <a:endParaRPr lang="en-SG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GCT</dc:creator>
  <cp:lastModifiedBy>Damith C. Rajapakse</cp:lastModifiedBy>
  <cp:revision>17</cp:revision>
  <dcterms:created xsi:type="dcterms:W3CDTF">2012-07-29T11:45:57Z</dcterms:created>
  <dcterms:modified xsi:type="dcterms:W3CDTF">2012-08-01T03:15:37Z</dcterms:modified>
</cp:coreProperties>
</file>