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7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01891-4E62-472A-98E9-95DBD40531A4}" type="datetimeFigureOut">
              <a:rPr lang="en-SG" smtClean="0"/>
              <a:pPr/>
              <a:t>8/7/2012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55D7-9F3A-4A65-A86C-A2B1968CD57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91391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E55D7-9F3A-4A65-A86C-A2B1968CD57D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xmlns="" val="199837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295400" y="34183"/>
            <a:ext cx="6400800" cy="6176115"/>
          </a:xfrm>
          <a:prstGeom prst="roundRect">
            <a:avLst>
              <a:gd name="adj" fmla="val 354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b="1" dirty="0" smtClean="0"/>
              <a:t>Logic</a:t>
            </a:r>
            <a:endParaRPr lang="en-SG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133600" y="1524000"/>
            <a:ext cx="2590800" cy="1447800"/>
            <a:chOff x="-1447800" y="1447800"/>
            <a:chExt cx="2590800" cy="1447800"/>
          </a:xfrm>
          <a:solidFill>
            <a:schemeClr val="bg1"/>
          </a:solidFill>
        </p:grpSpPr>
        <p:sp>
          <p:nvSpPr>
            <p:cNvPr id="13" name="Rectangle 12"/>
            <p:cNvSpPr/>
            <p:nvPr/>
          </p:nvSpPr>
          <p:spPr>
            <a:xfrm>
              <a:off x="-1447800" y="1524000"/>
              <a:ext cx="2590800" cy="13716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</a:t>
              </a:r>
              <a:r>
                <a:rPr lang="en-US" sz="1400" b="1" dirty="0" err="1" smtClean="0">
                  <a:solidFill>
                    <a:srgbClr val="7030A0"/>
                  </a:solidFill>
                </a:rPr>
                <a:t>api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31864" y="152400"/>
            <a:ext cx="5259536" cy="1066800"/>
            <a:chOff x="-4116536" y="1447800"/>
            <a:chExt cx="5259536" cy="1066800"/>
          </a:xfrm>
          <a:solidFill>
            <a:schemeClr val="bg1"/>
          </a:solidFill>
        </p:grpSpPr>
        <p:sp>
          <p:nvSpPr>
            <p:cNvPr id="16" name="Rectangle 15"/>
            <p:cNvSpPr/>
            <p:nvPr/>
          </p:nvSpPr>
          <p:spPr>
            <a:xfrm>
              <a:off x="-4116536" y="1524000"/>
              <a:ext cx="5259536" cy="9906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1090301" y="2243984"/>
            <a:ext cx="218629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131864" y="3581400"/>
            <a:ext cx="5221436" cy="1177184"/>
            <a:chOff x="-4078436" y="1447800"/>
            <a:chExt cx="5221436" cy="1177184"/>
          </a:xfrm>
          <a:solidFill>
            <a:schemeClr val="bg1"/>
          </a:solidFill>
        </p:grpSpPr>
        <p:sp>
          <p:nvSpPr>
            <p:cNvPr id="70" name="Rectangle 69"/>
            <p:cNvSpPr/>
            <p:nvPr/>
          </p:nvSpPr>
          <p:spPr>
            <a:xfrm>
              <a:off x="-4078436" y="1524000"/>
              <a:ext cx="5221436" cy="1100984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logic::backdoor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47700" y="1447800"/>
              <a:ext cx="495300" cy="76200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cxnSp>
        <p:nvCxnSpPr>
          <p:cNvPr id="72" name="Straight Arrow Connector 71"/>
          <p:cNvCxnSpPr>
            <a:stCxn id="86" idx="2"/>
          </p:cNvCxnSpPr>
          <p:nvPr/>
        </p:nvCxnSpPr>
        <p:spPr>
          <a:xfrm>
            <a:off x="3219450" y="1043299"/>
            <a:ext cx="669378" cy="1002349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84" name="Rectangle 83"/>
          <p:cNvSpPr/>
          <p:nvPr/>
        </p:nvSpPr>
        <p:spPr>
          <a:xfrm>
            <a:off x="3276600" y="1862984"/>
            <a:ext cx="1219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Logic</a:t>
            </a:r>
            <a:endParaRPr lang="en-SG" sz="1600" b="1" dirty="0"/>
          </a:p>
        </p:txBody>
      </p:sp>
      <p:sp>
        <p:nvSpPr>
          <p:cNvPr id="85" name="Rectangle 84"/>
          <p:cNvSpPr/>
          <p:nvPr/>
        </p:nvSpPr>
        <p:spPr>
          <a:xfrm>
            <a:off x="5562600" y="586099"/>
            <a:ext cx="17145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BuildProperties</a:t>
            </a:r>
            <a:endParaRPr lang="en-SG" sz="1600" b="1" dirty="0"/>
          </a:p>
        </p:txBody>
      </p:sp>
      <p:sp>
        <p:nvSpPr>
          <p:cNvPr id="86" name="Rectangle 85"/>
          <p:cNvSpPr/>
          <p:nvPr/>
        </p:nvSpPr>
        <p:spPr>
          <a:xfrm>
            <a:off x="2362200" y="586099"/>
            <a:ext cx="17145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TeamEvalResult</a:t>
            </a:r>
            <a:endParaRPr lang="en-SG" sz="1600" b="1" dirty="0"/>
          </a:p>
        </p:txBody>
      </p:sp>
      <p:sp>
        <p:nvSpPr>
          <p:cNvPr id="98" name="Rectangle 97"/>
          <p:cNvSpPr/>
          <p:nvPr/>
        </p:nvSpPr>
        <p:spPr>
          <a:xfrm>
            <a:off x="5010150" y="3960263"/>
            <a:ext cx="146685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BackDoorLogic</a:t>
            </a:r>
            <a:endParaRPr lang="en-SG" sz="1600" b="1" dirty="0"/>
          </a:p>
        </p:txBody>
      </p:sp>
      <p:sp>
        <p:nvSpPr>
          <p:cNvPr id="99" name="Rectangle 98"/>
          <p:cNvSpPr/>
          <p:nvPr/>
        </p:nvSpPr>
        <p:spPr>
          <a:xfrm>
            <a:off x="2739728" y="3960263"/>
            <a:ext cx="1724025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BackDoorServlet</a:t>
            </a:r>
            <a:endParaRPr lang="en-SG" sz="1600" b="1" dirty="0"/>
          </a:p>
        </p:txBody>
      </p:sp>
      <p:sp>
        <p:nvSpPr>
          <p:cNvPr id="100" name="Isosceles Triangle 99"/>
          <p:cNvSpPr/>
          <p:nvPr/>
        </p:nvSpPr>
        <p:spPr>
          <a:xfrm>
            <a:off x="3750714" y="2472584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" name="Elbow Connector 101"/>
          <p:cNvCxnSpPr>
            <a:stCxn id="100" idx="3"/>
          </p:cNvCxnSpPr>
          <p:nvPr/>
        </p:nvCxnSpPr>
        <p:spPr>
          <a:xfrm rot="16200000" flipH="1">
            <a:off x="3866505" y="2723505"/>
            <a:ext cx="1261218" cy="1216575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5" name="Straight Arrow Connector 104"/>
          <p:cNvCxnSpPr>
            <a:stCxn id="99" idx="3"/>
            <a:endCxn id="98" idx="1"/>
          </p:cNvCxnSpPr>
          <p:nvPr/>
        </p:nvCxnSpPr>
        <p:spPr>
          <a:xfrm>
            <a:off x="4463753" y="4265063"/>
            <a:ext cx="54639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43000" y="4267200"/>
            <a:ext cx="1596728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131864" y="5029199"/>
            <a:ext cx="5259536" cy="990600"/>
            <a:chOff x="-4116536" y="1451133"/>
            <a:chExt cx="5259536" cy="903358"/>
          </a:xfrm>
          <a:solidFill>
            <a:schemeClr val="bg1"/>
          </a:solidFill>
        </p:grpSpPr>
        <p:sp>
          <p:nvSpPr>
            <p:cNvPr id="108" name="Rectangle 107"/>
            <p:cNvSpPr/>
            <p:nvPr/>
          </p:nvSpPr>
          <p:spPr>
            <a:xfrm>
              <a:off x="-4116536" y="1524000"/>
              <a:ext cx="5259536" cy="830491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logic::automated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700" y="1451133"/>
              <a:ext cx="495300" cy="68942"/>
            </a:xfrm>
            <a:prstGeom prst="rect">
              <a:avLst/>
            </a:prstGeom>
            <a:grp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514600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EvaluationOpening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sp>
        <p:nvSpPr>
          <p:cNvPr id="87" name="Rectangle 86"/>
          <p:cNvSpPr/>
          <p:nvPr/>
        </p:nvSpPr>
        <p:spPr>
          <a:xfrm>
            <a:off x="4969914" y="5410200"/>
            <a:ext cx="2300065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EvaluationClosing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err="1" smtClean="0"/>
              <a:t>RemindersServlet</a:t>
            </a:r>
            <a:endParaRPr lang="en-SG" sz="1600" b="1" dirty="0"/>
          </a:p>
        </p:txBody>
      </p:sp>
      <p:cxnSp>
        <p:nvCxnSpPr>
          <p:cNvPr id="110" name="Straight Arrow Connector 109"/>
          <p:cNvCxnSpPr>
            <a:endCxn id="98" idx="2"/>
          </p:cNvCxnSpPr>
          <p:nvPr/>
        </p:nvCxnSpPr>
        <p:spPr>
          <a:xfrm flipV="1">
            <a:off x="4533900" y="4569863"/>
            <a:ext cx="1209675" cy="8403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3" name="Straight Arrow Connector 112"/>
          <p:cNvCxnSpPr>
            <a:endCxn id="98" idx="2"/>
          </p:cNvCxnSpPr>
          <p:nvPr/>
        </p:nvCxnSpPr>
        <p:spPr>
          <a:xfrm flipH="1" flipV="1">
            <a:off x="5743575" y="4569863"/>
            <a:ext cx="504825" cy="84033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4236221" y="586099"/>
            <a:ext cx="1021579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Emails</a:t>
            </a:r>
            <a:endParaRPr lang="en-SG" sz="1600" b="1" dirty="0"/>
          </a:p>
        </p:txBody>
      </p:sp>
      <p:cxnSp>
        <p:nvCxnSpPr>
          <p:cNvPr id="118" name="Straight Arrow Connector 117"/>
          <p:cNvCxnSpPr>
            <a:stCxn id="116" idx="2"/>
            <a:endCxn id="84" idx="0"/>
          </p:cNvCxnSpPr>
          <p:nvPr/>
        </p:nvCxnSpPr>
        <p:spPr>
          <a:xfrm flipH="1">
            <a:off x="3886200" y="1043299"/>
            <a:ext cx="860811" cy="819685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85" idx="1"/>
            <a:endCxn id="116" idx="3"/>
          </p:cNvCxnSpPr>
          <p:nvPr/>
        </p:nvCxnSpPr>
        <p:spPr>
          <a:xfrm flipH="1">
            <a:off x="5257800" y="814699"/>
            <a:ext cx="3048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2091584"/>
            <a:ext cx="609600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UI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2400" y="4038600"/>
            <a:ext cx="937901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Test driver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477000" y="4253669"/>
            <a:ext cx="1447800" cy="113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7924800" y="34184"/>
            <a:ext cx="914400" cy="6176114"/>
          </a:xfrm>
          <a:prstGeom prst="roundRect">
            <a:avLst>
              <a:gd name="adj" fmla="val 2320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1"/>
          <a:lstStyle/>
          <a:p>
            <a:pPr algn="r"/>
            <a:r>
              <a:rPr lang="en-US" sz="1600" b="1" dirty="0" smtClean="0"/>
              <a:t>Storage</a:t>
            </a:r>
            <a:endParaRPr lang="en-SG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8382000" y="-381000"/>
            <a:ext cx="609600" cy="7239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72000" y="2209800"/>
            <a:ext cx="33528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4554908" y="60198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657600" y="6411482"/>
            <a:ext cx="1816337" cy="307777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</a:rPr>
              <a:t>App engine </a:t>
            </a:r>
            <a:r>
              <a:rPr lang="en-US" dirty="0" err="1" smtClean="0">
                <a:solidFill>
                  <a:schemeClr val="tx1"/>
                </a:solidFill>
              </a:rPr>
              <a:t>cron</a:t>
            </a:r>
            <a:r>
              <a:rPr lang="en-US" dirty="0" smtClean="0">
                <a:solidFill>
                  <a:schemeClr val="tx1"/>
                </a:solidFill>
              </a:rPr>
              <a:t> jobs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116" idx="2"/>
            <a:endCxn id="98" idx="0"/>
          </p:cNvCxnSpPr>
          <p:nvPr/>
        </p:nvCxnSpPr>
        <p:spPr>
          <a:xfrm>
            <a:off x="4747011" y="1043299"/>
            <a:ext cx="996564" cy="2916964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0" name="Straight Arrow Connector 49"/>
          <p:cNvCxnSpPr>
            <a:stCxn id="85" idx="2"/>
            <a:endCxn id="98" idx="0"/>
          </p:cNvCxnSpPr>
          <p:nvPr/>
        </p:nvCxnSpPr>
        <p:spPr>
          <a:xfrm flipH="1">
            <a:off x="5743575" y="1043299"/>
            <a:ext cx="676275" cy="2916964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xmlns="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28</Words>
  <Application>Microsoft Office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23</cp:revision>
  <dcterms:created xsi:type="dcterms:W3CDTF">2006-08-16T00:00:00Z</dcterms:created>
  <dcterms:modified xsi:type="dcterms:W3CDTF">2012-07-08T01:59:53Z</dcterms:modified>
</cp:coreProperties>
</file>