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229600" cy="48466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222" y="-96"/>
      </p:cViewPr>
      <p:guideLst>
        <p:guide orient="horz" pos="1527"/>
        <p:guide pos="25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505600"/>
            <a:ext cx="6995160" cy="103888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440" y="2746428"/>
            <a:ext cx="5760720" cy="123858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" y="194092"/>
            <a:ext cx="1851660" cy="413534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" y="194092"/>
            <a:ext cx="5417820" cy="413534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82" y="3114414"/>
            <a:ext cx="6995160" cy="96259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082" y="2054214"/>
            <a:ext cx="6995160" cy="106020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130885"/>
            <a:ext cx="3634740" cy="3198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3380" y="1130885"/>
            <a:ext cx="3634740" cy="3198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084884"/>
            <a:ext cx="3636169" cy="4521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" y="1537014"/>
            <a:ext cx="3636169" cy="27924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80525" y="1084884"/>
            <a:ext cx="3637598" cy="4521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80525" y="1537014"/>
            <a:ext cx="3637598" cy="27924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2" y="192969"/>
            <a:ext cx="2707482" cy="82123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545" y="192969"/>
            <a:ext cx="4600575" cy="41364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2" y="1014207"/>
            <a:ext cx="2707482" cy="331523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059" y="3392648"/>
            <a:ext cx="4937760" cy="4005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3059" y="433058"/>
            <a:ext cx="4937760" cy="29079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3059" y="3793169"/>
            <a:ext cx="4937760" cy="5688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" y="194092"/>
            <a:ext cx="7406640" cy="807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130885"/>
            <a:ext cx="7406640" cy="3198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80" y="4492117"/>
            <a:ext cx="1920240" cy="2580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1780" y="4492117"/>
            <a:ext cx="2606040" cy="2580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97880" y="4492117"/>
            <a:ext cx="1920240" cy="2580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/>
          <p:cNvSpPr/>
          <p:nvPr/>
        </p:nvSpPr>
        <p:spPr>
          <a:xfrm>
            <a:off x="3048000" y="118269"/>
            <a:ext cx="4648200" cy="4419600"/>
          </a:xfrm>
          <a:prstGeom prst="roundRect">
            <a:avLst>
              <a:gd name="adj" fmla="val 320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2" name="Rounded Rectangle 61"/>
          <p:cNvSpPr/>
          <p:nvPr/>
        </p:nvSpPr>
        <p:spPr>
          <a:xfrm>
            <a:off x="304800" y="3242469"/>
            <a:ext cx="1524000" cy="1373381"/>
          </a:xfrm>
          <a:prstGeom prst="roundRect">
            <a:avLst>
              <a:gd name="adj" fmla="val 919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Test Driver</a:t>
            </a:r>
            <a:endParaRPr lang="en-SG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4724400" y="1109583"/>
            <a:ext cx="1219200" cy="3038832"/>
          </a:xfrm>
          <a:prstGeom prst="roundRect">
            <a:avLst>
              <a:gd name="adj" fmla="val 919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/>
              <a:t>Logic</a:t>
            </a:r>
            <a:endParaRPr lang="en-SG" sz="1600" b="1" dirty="0"/>
          </a:p>
        </p:txBody>
      </p:sp>
      <p:sp>
        <p:nvSpPr>
          <p:cNvPr id="64" name="Rounded Rectangle 63"/>
          <p:cNvSpPr/>
          <p:nvPr/>
        </p:nvSpPr>
        <p:spPr>
          <a:xfrm>
            <a:off x="6400800" y="1109582"/>
            <a:ext cx="1143000" cy="1789987"/>
          </a:xfrm>
          <a:prstGeom prst="roundRect">
            <a:avLst>
              <a:gd name="adj" fmla="val 919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r"/>
            <a:r>
              <a:rPr lang="en-US" sz="1600" b="1" dirty="0" smtClean="0"/>
              <a:t>Storage</a:t>
            </a:r>
            <a:endParaRPr lang="en-SG" sz="1600" b="1" dirty="0"/>
          </a:p>
        </p:txBody>
      </p:sp>
      <p:sp>
        <p:nvSpPr>
          <p:cNvPr id="65" name="Rounded Rectangle 64"/>
          <p:cNvSpPr/>
          <p:nvPr/>
        </p:nvSpPr>
        <p:spPr>
          <a:xfrm>
            <a:off x="1219200" y="1108869"/>
            <a:ext cx="1143000" cy="1752600"/>
          </a:xfrm>
          <a:prstGeom prst="roundRect">
            <a:avLst>
              <a:gd name="adj" fmla="val 919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/>
              <a:t>UI (browser)</a:t>
            </a:r>
            <a:endParaRPr lang="en-SG" sz="1600" b="1" dirty="0"/>
          </a:p>
        </p:txBody>
      </p:sp>
      <p:sp>
        <p:nvSpPr>
          <p:cNvPr id="66" name="Rounded Rectangle 65"/>
          <p:cNvSpPr/>
          <p:nvPr/>
        </p:nvSpPr>
        <p:spPr>
          <a:xfrm>
            <a:off x="3174228" y="194469"/>
            <a:ext cx="4369572" cy="457200"/>
          </a:xfrm>
          <a:prstGeom prst="roundRect">
            <a:avLst>
              <a:gd name="adj" fmla="val 919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1"/>
          <a:lstStyle/>
          <a:p>
            <a:r>
              <a:rPr lang="en-US" sz="1600" b="1" dirty="0" smtClean="0"/>
              <a:t>Common</a:t>
            </a:r>
            <a:endParaRPr lang="en-SG" sz="1600" b="1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5943600" y="2103387"/>
            <a:ext cx="457200" cy="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1828800" y="3780320"/>
            <a:ext cx="289560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733800" y="645260"/>
            <a:ext cx="0" cy="457198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334000" y="647397"/>
            <a:ext cx="0" cy="457198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6934200" y="647397"/>
            <a:ext cx="0" cy="462186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79" idx="1"/>
            <a:endCxn id="65" idx="3"/>
          </p:cNvCxnSpPr>
          <p:nvPr/>
        </p:nvCxnSpPr>
        <p:spPr>
          <a:xfrm flipH="1">
            <a:off x="2362200" y="1984457"/>
            <a:ext cx="858940" cy="712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Smiley Face 72"/>
          <p:cNvSpPr/>
          <p:nvPr/>
        </p:nvSpPr>
        <p:spPr>
          <a:xfrm>
            <a:off x="304800" y="1769745"/>
            <a:ext cx="381000" cy="429425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4" name="Straight Arrow Connector 73"/>
          <p:cNvCxnSpPr>
            <a:stCxn id="73" idx="6"/>
            <a:endCxn id="65" idx="1"/>
          </p:cNvCxnSpPr>
          <p:nvPr/>
        </p:nvCxnSpPr>
        <p:spPr>
          <a:xfrm>
            <a:off x="685800" y="1984458"/>
            <a:ext cx="533400" cy="71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321570" y="1769744"/>
            <a:ext cx="964429" cy="864015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HTML, CSS, JavaScript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07171" y="3780320"/>
            <a:ext cx="1319257" cy="5334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JUnit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Qunit</a:t>
            </a:r>
            <a:r>
              <a:rPr lang="en-US" dirty="0" smtClean="0">
                <a:solidFill>
                  <a:schemeClr val="tx1"/>
                </a:solidFill>
              </a:rPr>
              <a:t>, Selenium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876800" y="2480469"/>
            <a:ext cx="888228" cy="5334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Java, Servlets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791803" y="3504539"/>
            <a:ext cx="1319257" cy="4572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Json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over HTTP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3221140" y="1108157"/>
            <a:ext cx="969859" cy="1752600"/>
          </a:xfrm>
          <a:prstGeom prst="roundRect">
            <a:avLst>
              <a:gd name="adj" fmla="val 919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/>
              <a:t>UI (server)</a:t>
            </a:r>
            <a:endParaRPr lang="en-SG" sz="16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3221141" y="1569987"/>
            <a:ext cx="889919" cy="10668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JSP, Servlets 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438400" y="1718469"/>
            <a:ext cx="659628" cy="4572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HTTP, AJAX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 flipH="1">
            <a:off x="4190999" y="2023269"/>
            <a:ext cx="533401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/>
          <p:nvPr/>
        </p:nvCxnSpPr>
        <p:spPr>
          <a:xfrm rot="5400000" flipH="1" flipV="1">
            <a:off x="723900" y="2747169"/>
            <a:ext cx="685800" cy="304800"/>
          </a:xfrm>
          <a:prstGeom prst="bentConnector3">
            <a:avLst>
              <a:gd name="adj1" fmla="val 99844"/>
            </a:avLst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528186" y="1908969"/>
            <a:ext cx="888228" cy="5334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Java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85" name="Flowchart: Direct Access Storage 84"/>
          <p:cNvSpPr/>
          <p:nvPr/>
        </p:nvSpPr>
        <p:spPr>
          <a:xfrm rot="16200000">
            <a:off x="6531837" y="3187634"/>
            <a:ext cx="905944" cy="1015615"/>
          </a:xfrm>
          <a:prstGeom prst="flowChartMagneticDrum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b="1" smtClean="0"/>
              <a:t>GAE Datastore</a:t>
            </a:r>
            <a:endParaRPr lang="en-SG" sz="1600" b="1" dirty="0"/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6972300" y="2899569"/>
            <a:ext cx="0" cy="462186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525582" y="2899213"/>
            <a:ext cx="888228" cy="419456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JDO, GQL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88" name="Rounded Rectangle 126"/>
          <p:cNvSpPr/>
          <p:nvPr/>
        </p:nvSpPr>
        <p:spPr>
          <a:xfrm>
            <a:off x="2779059" y="4080669"/>
            <a:ext cx="5145741" cy="684020"/>
          </a:xfrm>
          <a:custGeom>
            <a:avLst/>
            <a:gdLst/>
            <a:ahLst/>
            <a:cxnLst/>
            <a:rect l="l" t="t" r="r" b="b"/>
            <a:pathLst>
              <a:path w="5867400" h="684020">
                <a:moveTo>
                  <a:pt x="5612103" y="0"/>
                </a:moveTo>
                <a:lnTo>
                  <a:pt x="5816339" y="0"/>
                </a:lnTo>
                <a:cubicBezTo>
                  <a:pt x="5844539" y="0"/>
                  <a:pt x="5867400" y="22861"/>
                  <a:pt x="5867400" y="51061"/>
                </a:cubicBezTo>
                <a:lnTo>
                  <a:pt x="5867400" y="632958"/>
                </a:lnTo>
                <a:cubicBezTo>
                  <a:pt x="5867400" y="661158"/>
                  <a:pt x="5844539" y="684019"/>
                  <a:pt x="5816339" y="684019"/>
                </a:cubicBezTo>
                <a:lnTo>
                  <a:pt x="5663424" y="684019"/>
                </a:lnTo>
                <a:cubicBezTo>
                  <a:pt x="5663422" y="684020"/>
                  <a:pt x="5663421" y="684020"/>
                  <a:pt x="5663419" y="684020"/>
                </a:cubicBezTo>
                <a:lnTo>
                  <a:pt x="255297" y="684020"/>
                </a:lnTo>
                <a:lnTo>
                  <a:pt x="175470" y="684020"/>
                </a:lnTo>
                <a:lnTo>
                  <a:pt x="51061" y="684020"/>
                </a:lnTo>
                <a:cubicBezTo>
                  <a:pt x="22861" y="684020"/>
                  <a:pt x="0" y="661159"/>
                  <a:pt x="0" y="632959"/>
                </a:cubicBezTo>
                <a:lnTo>
                  <a:pt x="0" y="51062"/>
                </a:lnTo>
                <a:cubicBezTo>
                  <a:pt x="0" y="22862"/>
                  <a:pt x="22861" y="1"/>
                  <a:pt x="51061" y="1"/>
                </a:cubicBezTo>
                <a:lnTo>
                  <a:pt x="255297" y="1"/>
                </a:lnTo>
                <a:cubicBezTo>
                  <a:pt x="283497" y="1"/>
                  <a:pt x="306358" y="22862"/>
                  <a:pt x="306358" y="51062"/>
                </a:cubicBezTo>
                <a:lnTo>
                  <a:pt x="306358" y="379220"/>
                </a:lnTo>
                <a:lnTo>
                  <a:pt x="5561042" y="379220"/>
                </a:lnTo>
                <a:lnTo>
                  <a:pt x="5561042" y="51061"/>
                </a:lnTo>
                <a:cubicBezTo>
                  <a:pt x="5561042" y="22861"/>
                  <a:pt x="5583903" y="0"/>
                  <a:pt x="5612103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4267200" y="4459889"/>
            <a:ext cx="2438400" cy="227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Google App </a:t>
            </a:r>
            <a:r>
              <a:rPr lang="en-US" dirty="0" smtClean="0"/>
              <a:t>Engine (GAE)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xmlns="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45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</cp:lastModifiedBy>
  <cp:revision>22</cp:revision>
  <dcterms:created xsi:type="dcterms:W3CDTF">2006-08-16T00:00:00Z</dcterms:created>
  <dcterms:modified xsi:type="dcterms:W3CDTF">2012-07-08T02:46:34Z</dcterms:modified>
</cp:coreProperties>
</file>